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89" r:id="rId5"/>
    <p:sldId id="698" r:id="rId6"/>
    <p:sldId id="885" r:id="rId8"/>
    <p:sldId id="875" r:id="rId9"/>
    <p:sldId id="876" r:id="rId10"/>
    <p:sldId id="877" r:id="rId11"/>
    <p:sldId id="878" r:id="rId12"/>
    <p:sldId id="879" r:id="rId13"/>
    <p:sldId id="880" r:id="rId14"/>
    <p:sldId id="881" r:id="rId15"/>
    <p:sldId id="882" r:id="rId16"/>
    <p:sldId id="886" r:id="rId17"/>
    <p:sldId id="901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2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68"/>
        <p:guide pos="32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/>
          <p:nvPr/>
        </p:nvSpPr>
        <p:spPr>
          <a:xfrm>
            <a:off x="991235" y="1809750"/>
            <a:ext cx="6813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从“一一得一”背到“七七四十九”。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914718" y="438150"/>
            <a:ext cx="7280275" cy="181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先提出一个用乘法解决的问题，再解答。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2439035" y="2446973"/>
            <a:ext cx="328295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一共有多少支蜡烛？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86635" y="4019233"/>
            <a:ext cx="43719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答：一共有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支蜡烛。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9330" y="3163888"/>
            <a:ext cx="7170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（支）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（支）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324600" y="4095433"/>
            <a:ext cx="437197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（答案不唯一）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3" y="773634"/>
            <a:ext cx="5938837" cy="62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733800" y="2343150"/>
            <a:ext cx="2287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练习十七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 bwMode="auto">
          <a:xfrm>
            <a:off x="387350" y="768350"/>
            <a:ext cx="60706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个星期有多少天？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个星期呢？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842000" y="2633980"/>
            <a:ext cx="2681605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（天）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（天）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" name="TextBox 1"/>
          <p:cNvSpPr txBox="1"/>
          <p:nvPr/>
        </p:nvSpPr>
        <p:spPr bwMode="auto">
          <a:xfrm>
            <a:off x="2743835" y="4019233"/>
            <a:ext cx="60706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个星期有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天，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个星期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天。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6569" y="1288501"/>
            <a:ext cx="3785613" cy="26760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 bwMode="auto">
          <a:xfrm>
            <a:off x="521335" y="591185"/>
            <a:ext cx="8439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Rectangle 41"/>
          <p:cNvSpPr/>
          <p:nvPr/>
        </p:nvSpPr>
        <p:spPr>
          <a:xfrm>
            <a:off x="1457008" y="1752600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Rectangle 41"/>
          <p:cNvSpPr/>
          <p:nvPr/>
        </p:nvSpPr>
        <p:spPr>
          <a:xfrm>
            <a:off x="3857308" y="1743075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Rectangle 41"/>
          <p:cNvSpPr/>
          <p:nvPr/>
        </p:nvSpPr>
        <p:spPr>
          <a:xfrm>
            <a:off x="6258878" y="1772285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Rectangle 41"/>
          <p:cNvSpPr/>
          <p:nvPr/>
        </p:nvSpPr>
        <p:spPr>
          <a:xfrm>
            <a:off x="1457008" y="2465705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41"/>
          <p:cNvSpPr/>
          <p:nvPr/>
        </p:nvSpPr>
        <p:spPr>
          <a:xfrm>
            <a:off x="3857308" y="2449830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6286183" y="2453005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Rectangle 41"/>
          <p:cNvSpPr/>
          <p:nvPr/>
        </p:nvSpPr>
        <p:spPr>
          <a:xfrm>
            <a:off x="8618538" y="2466340"/>
            <a:ext cx="7239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40" y="175387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3040" y="1754505"/>
            <a:ext cx="14370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4775" y="175831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960" y="247269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8120" y="245745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0810" y="245745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15860" y="245808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09600" y="591185"/>
            <a:ext cx="21031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连一连。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220" y="1746132"/>
            <a:ext cx="8217561" cy="2279888"/>
          </a:xfrm>
          <a:prstGeom prst="rect">
            <a:avLst/>
          </a:prstGeom>
        </p:spPr>
      </p:pic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1293813" y="2744788"/>
            <a:ext cx="1665287" cy="84137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 flipH="1">
            <a:off x="1235869" y="2693194"/>
            <a:ext cx="1577578" cy="892969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4572000" y="2695576"/>
            <a:ext cx="3214688" cy="8905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H="1">
            <a:off x="4572001" y="2693194"/>
            <a:ext cx="1607343" cy="892969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H="1">
            <a:off x="6291677" y="2693194"/>
            <a:ext cx="1616454" cy="892969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2133600" y="1962468"/>
            <a:ext cx="4121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/>
          <p:cNvSpPr txBox="1"/>
          <p:nvPr/>
        </p:nvSpPr>
        <p:spPr>
          <a:xfrm>
            <a:off x="1524000" y="3583940"/>
            <a:ext cx="615124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4×7</a:t>
            </a:r>
            <a:r>
              <a:rPr lang="zh-CN" altLang="en-US" sz="2800" b="1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（箱）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（箱）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61883" y="4247833"/>
            <a:ext cx="41173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答：一共运了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个箱子。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3434" y="605560"/>
            <a:ext cx="6917132" cy="2313437"/>
          </a:xfrm>
          <a:prstGeom prst="rect">
            <a:avLst/>
          </a:prstGeom>
        </p:spPr>
      </p:pic>
      <p:sp>
        <p:nvSpPr>
          <p:cNvPr id="15362" name="TextBox 1"/>
          <p:cNvSpPr txBox="1"/>
          <p:nvPr/>
        </p:nvSpPr>
        <p:spPr>
          <a:xfrm>
            <a:off x="686435" y="666750"/>
            <a:ext cx="867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3962400" y="545465"/>
            <a:ext cx="3401695" cy="533973"/>
          </a:xfrm>
          <a:prstGeom prst="wedgeRoundRectCallout">
            <a:avLst>
              <a:gd name="adj1" fmla="val -42933"/>
              <a:gd name="adj2" fmla="val 50543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每只骆驼运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个箱子。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9835" y="2919730"/>
            <a:ext cx="3757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一共运了多少个箱子？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1"/>
          <p:cNvSpPr/>
          <p:nvPr/>
        </p:nvSpPr>
        <p:spPr>
          <a:xfrm>
            <a:off x="1960563" y="1215708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Rectangle 41"/>
          <p:cNvSpPr/>
          <p:nvPr/>
        </p:nvSpPr>
        <p:spPr>
          <a:xfrm>
            <a:off x="4019233" y="1215708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Rectangle 41"/>
          <p:cNvSpPr/>
          <p:nvPr/>
        </p:nvSpPr>
        <p:spPr>
          <a:xfrm>
            <a:off x="5907723" y="1215708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Rectangle 41"/>
          <p:cNvSpPr/>
          <p:nvPr/>
        </p:nvSpPr>
        <p:spPr>
          <a:xfrm>
            <a:off x="7953693" y="1215708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Rectangle 41"/>
          <p:cNvSpPr/>
          <p:nvPr/>
        </p:nvSpPr>
        <p:spPr>
          <a:xfrm>
            <a:off x="1960563" y="1801495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41"/>
          <p:cNvSpPr/>
          <p:nvPr/>
        </p:nvSpPr>
        <p:spPr>
          <a:xfrm>
            <a:off x="4006533" y="1801495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Rectangle 41"/>
          <p:cNvSpPr/>
          <p:nvPr/>
        </p:nvSpPr>
        <p:spPr>
          <a:xfrm>
            <a:off x="5907723" y="1801495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Rectangle 41"/>
          <p:cNvSpPr/>
          <p:nvPr/>
        </p:nvSpPr>
        <p:spPr>
          <a:xfrm>
            <a:off x="7953693" y="1801495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41"/>
          <p:cNvSpPr/>
          <p:nvPr/>
        </p:nvSpPr>
        <p:spPr>
          <a:xfrm>
            <a:off x="1960563" y="2387283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Rectangle 41"/>
          <p:cNvSpPr/>
          <p:nvPr/>
        </p:nvSpPr>
        <p:spPr>
          <a:xfrm>
            <a:off x="4012883" y="2387283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Rectangle 41"/>
          <p:cNvSpPr/>
          <p:nvPr/>
        </p:nvSpPr>
        <p:spPr>
          <a:xfrm>
            <a:off x="5907723" y="2387283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Rectangle 41"/>
          <p:cNvSpPr/>
          <p:nvPr/>
        </p:nvSpPr>
        <p:spPr>
          <a:xfrm>
            <a:off x="7953693" y="2387283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41"/>
          <p:cNvSpPr/>
          <p:nvPr/>
        </p:nvSpPr>
        <p:spPr>
          <a:xfrm>
            <a:off x="1960563" y="2973070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3960813" y="2952750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Rectangle 41"/>
          <p:cNvSpPr/>
          <p:nvPr/>
        </p:nvSpPr>
        <p:spPr>
          <a:xfrm>
            <a:off x="5938203" y="2962910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Rectangle 41"/>
          <p:cNvSpPr/>
          <p:nvPr/>
        </p:nvSpPr>
        <p:spPr>
          <a:xfrm>
            <a:off x="7974013" y="2971483"/>
            <a:ext cx="723900" cy="6940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7" name="矩形 1"/>
          <p:cNvSpPr/>
          <p:nvPr/>
        </p:nvSpPr>
        <p:spPr>
          <a:xfrm>
            <a:off x="609600" y="514985"/>
            <a:ext cx="561340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0745" y="1367155"/>
            <a:ext cx="201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	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21635" y="1363980"/>
            <a:ext cx="201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	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32350" y="135318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54190" y="136779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0425" y="195072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13380" y="194500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34255" y="195516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51650" y="193484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3440" y="252222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03220" y="251206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52670" y="251587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51650" y="251968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8680" y="309880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13380" y="310959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74895" y="3133725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07530" y="3139440"/>
            <a:ext cx="12573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362518" y="2954338"/>
            <a:ext cx="32766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7×3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（桶）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2076768" y="4173855"/>
            <a:ext cx="3848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答：一共有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26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桶奶粉。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1591945" y="3564255"/>
            <a:ext cx="40119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7×4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（桶）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4035" y="438150"/>
            <a:ext cx="5060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7.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3532" y="550754"/>
            <a:ext cx="2490460" cy="1946796"/>
          </a:xfrm>
          <a:prstGeom prst="rect">
            <a:avLst/>
          </a:prstGeom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3993981" y="1974384"/>
            <a:ext cx="34917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一共有多少桶奶粉？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529</Words>
  <Application>WPS 演示</Application>
  <PresentationFormat>全屏显示(16:9)</PresentationFormat>
  <Paragraphs>168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508</cp:revision>
  <dcterms:created xsi:type="dcterms:W3CDTF">2015-05-29T07:51:00Z</dcterms:created>
  <dcterms:modified xsi:type="dcterms:W3CDTF">2023-09-28T13:21:26Z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