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11"/>
  </p:notesMasterIdLst>
  <p:sldIdLst>
    <p:sldId id="306" r:id="rId4"/>
    <p:sldId id="331" r:id="rId5"/>
    <p:sldId id="355" r:id="rId6"/>
    <p:sldId id="356" r:id="rId7"/>
    <p:sldId id="309" r:id="rId8"/>
    <p:sldId id="310" r:id="rId9"/>
    <p:sldId id="357" r:id="rId10"/>
    <p:sldId id="312" r:id="rId12"/>
    <p:sldId id="377" r:id="rId13"/>
    <p:sldId id="311" r:id="rId14"/>
    <p:sldId id="333" r:id="rId15"/>
    <p:sldId id="364" r:id="rId16"/>
    <p:sldId id="358" r:id="rId17"/>
    <p:sldId id="361" r:id="rId18"/>
    <p:sldId id="362" r:id="rId19"/>
    <p:sldId id="359" r:id="rId20"/>
    <p:sldId id="363" r:id="rId21"/>
    <p:sldId id="365" r:id="rId22"/>
    <p:sldId id="366" r:id="rId23"/>
    <p:sldId id="367" r:id="rId24"/>
    <p:sldId id="368" r:id="rId25"/>
    <p:sldId id="370" r:id="rId26"/>
    <p:sldId id="360" r:id="rId27"/>
    <p:sldId id="315" r:id="rId28"/>
    <p:sldId id="371" r:id="rId29"/>
    <p:sldId id="372" r:id="rId30"/>
    <p:sldId id="373" r:id="rId31"/>
    <p:sldId id="314" r:id="rId32"/>
    <p:sldId id="342" r:id="rId33"/>
    <p:sldId id="374" r:id="rId34"/>
    <p:sldId id="351" r:id="rId35"/>
    <p:sldId id="352" r:id="rId36"/>
    <p:sldId id="323" r:id="rId37"/>
    <p:sldId id="325" r:id="rId38"/>
    <p:sldId id="327" r:id="rId39"/>
    <p:sldId id="375" r:id="rId40"/>
    <p:sldId id="353" r:id="rId41"/>
    <p:sldId id="376" r:id="rId42"/>
    <p:sldId id="296" r:id="rId43"/>
    <p:sldId id="408" r:id="rId44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A9E01D"/>
    <a:srgbClr val="DE64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79"/>
    <p:restoredTop sz="86306"/>
  </p:normalViewPr>
  <p:slideViewPr>
    <p:cSldViewPr snapToGrid="0" showGuides="1">
      <p:cViewPr varScale="1">
        <p:scale>
          <a:sx n="60" d="100"/>
          <a:sy n="60" d="100"/>
        </p:scale>
        <p:origin x="-11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6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0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63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734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73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6"/>
          <p:cNvPicPr>
            <a:picLocks noChangeAspect="1"/>
          </p:cNvPicPr>
          <p:nvPr userDrawn="1"/>
        </p:nvPicPr>
        <p:blipFill>
          <a:blip r:embed="rId2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622800" y="176213"/>
            <a:ext cx="8629650" cy="365125"/>
          </a:xfrm>
          <a:prstGeom prst="rect">
            <a:avLst/>
          </a:prstGeom>
        </p:spPr>
        <p:txBody>
          <a:bodyPr/>
          <a:lstStyle>
            <a:lvl1pPr algn="ctr" fontAlgn="auto">
              <a:defRPr sz="2800" noProof="1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人民教育出版社三年级下册</a:t>
            </a:r>
            <a:endParaRPr kumimoji="0" lang="zh-CN" altLang="en-US" sz="2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0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2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9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9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6.png"/><Relationship Id="rId1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9.png"/><Relationship Id="rId3" Type="http://schemas.openxmlformats.org/officeDocument/2006/relationships/image" Target="../media/image38.png"/><Relationship Id="rId2" Type="http://schemas.openxmlformats.org/officeDocument/2006/relationships/image" Target="../media/image24.png"/><Relationship Id="rId1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9.png"/><Relationship Id="rId2" Type="http://schemas.openxmlformats.org/officeDocument/2006/relationships/image" Target="../media/image24.png"/><Relationship Id="rId1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8"/>
          <p:cNvSpPr txBox="1"/>
          <p:nvPr/>
        </p:nvSpPr>
        <p:spPr>
          <a:xfrm>
            <a:off x="2641414" y="2189211"/>
            <a:ext cx="6495415" cy="1322070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7  </a:t>
            </a:r>
            <a:r>
              <a:rPr kumimoji="0" lang="zh-CN" altLang="en-US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鹿角和鹿腿</a:t>
            </a:r>
            <a:endParaRPr kumimoji="0" lang="zh-CN" altLang="en-US" sz="8000" b="1" kern="1200" cap="none" spc="0" normalizeH="0" baseline="0" noProof="1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方正小标宋简体" pitchFamily="2" charset="-122"/>
              <a:ea typeface="方正小标宋简体" pitchFamily="2" charset="-122"/>
              <a:cs typeface="+mn-cs"/>
            </a:endParaRPr>
          </a:p>
        </p:txBody>
      </p:sp>
      <p:pic>
        <p:nvPicPr>
          <p:cNvPr id="11267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3844925"/>
            <a:ext cx="3243263" cy="217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0" y="1136650"/>
            <a:ext cx="2984500" cy="298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35150" y="358775"/>
            <a:ext cx="8196263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挑战形近字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1069145" y="1645920"/>
            <a:ext cx="10142806" cy="4529796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5150" y="2171700"/>
            <a:ext cx="9123363" cy="3478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狮（        ）   匀（        ）  传（        </a:t>
            </a:r>
            <a:r>
              <a:rPr kumimoji="0" lang="zh-CN" altLang="en-US" sz="4400" b="1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） </a:t>
            </a:r>
            <a:endParaRPr kumimoji="0" lang="en-US" altLang="zh-CN" sz="4400" b="1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师（        ）   习（        ）  转（        </a:t>
            </a:r>
            <a:r>
              <a:rPr kumimoji="0" lang="zh-CN" altLang="en-US" sz="4400" b="1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） </a:t>
            </a:r>
            <a:endParaRPr kumimoji="0" lang="zh-CN" altLang="en-US" sz="4400" b="1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78138" y="4670425"/>
            <a:ext cx="14446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老师</a:t>
            </a:r>
            <a:r>
              <a:rPr lang="en-US" altLang="zh-CN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78138" y="3013075"/>
            <a:ext cx="13176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狮子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83288" y="4670425"/>
            <a:ext cx="14446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学习</a:t>
            </a:r>
            <a:r>
              <a:rPr lang="en-US" altLang="zh-CN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22963" y="3013075"/>
            <a:ext cx="1316037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匀称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23338" y="4670425"/>
            <a:ext cx="14446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转头</a:t>
            </a:r>
            <a:r>
              <a:rPr lang="en-US" altLang="zh-CN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923338" y="3013075"/>
            <a:ext cx="1316037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传说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10" grpId="0"/>
      <p:bldP spid="11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32050" y="917575"/>
            <a:ext cx="695642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课文主要讲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了一件什么</a:t>
            </a:r>
            <a:r>
              <a:rPr kumimoji="0" lang="zh-CN" altLang="en-US" sz="44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事？</a:t>
            </a:r>
            <a:endParaRPr kumimoji="0" lang="zh-CN" altLang="zh-CN" sz="44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2838" y="2084388"/>
            <a:ext cx="10296525" cy="2333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课文讲的是在丛林中，一只（    ）遇到（    ）而奋力脱险的故事。</a:t>
            </a:r>
            <a:endParaRPr lang="zh-CN" altLang="zh-CN" sz="40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97938" y="2540000"/>
            <a:ext cx="749300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63750" y="3770313"/>
            <a:ext cx="1317625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狮子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51225" y="2459038"/>
            <a:ext cx="5535613" cy="1816100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默读课文，边读边画出鹿心情变化的句子。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3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22533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49692" y="346004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2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pic>
        <p:nvPicPr>
          <p:cNvPr id="2253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3021013"/>
            <a:ext cx="2251075" cy="2608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636838" y="1863725"/>
            <a:ext cx="6088062" cy="13255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啊！我的身段多么匀称，我的角多么精美别致，好像两束美丽的珊瑚！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/>
          <a:srcRect r="50160" b="50820"/>
          <a:stretch>
            <a:fillRect/>
          </a:stretch>
        </p:blipFill>
        <p:spPr>
          <a:xfrm flipH="1">
            <a:off x="-1" y="3327817"/>
            <a:ext cx="2674708" cy="2420912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4" name="矩形 3"/>
          <p:cNvSpPr/>
          <p:nvPr/>
        </p:nvSpPr>
        <p:spPr>
          <a:xfrm>
            <a:off x="3521075" y="168275"/>
            <a:ext cx="5816600" cy="1716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可以看出鹿非常欣赏自己的美丽，尤其是角。</a:t>
            </a:r>
            <a:endParaRPr lang="zh-CN" altLang="zh-CN" sz="44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017963" y="2817813"/>
            <a:ext cx="42116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右箭头 6"/>
          <p:cNvSpPr/>
          <p:nvPr/>
        </p:nvSpPr>
        <p:spPr>
          <a:xfrm>
            <a:off x="8386763" y="2076450"/>
            <a:ext cx="338138" cy="600075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48738" y="2062163"/>
            <a:ext cx="2019300" cy="6445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身段匀称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908300" y="3792538"/>
            <a:ext cx="4800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右箭头 10"/>
          <p:cNvSpPr/>
          <p:nvPr/>
        </p:nvSpPr>
        <p:spPr>
          <a:xfrm>
            <a:off x="7937500" y="3154363"/>
            <a:ext cx="336550" cy="59848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99475" y="3138488"/>
            <a:ext cx="2478088" cy="646112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角精美别致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908300" y="4856163"/>
            <a:ext cx="4800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1550" y="4214813"/>
            <a:ext cx="3522663" cy="2643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7775575" y="5245100"/>
            <a:ext cx="1100138" cy="6445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Calibri" panose="020F0502020204030204" pitchFamily="34" charset="0"/>
              </a:rPr>
              <a:t>珊瑚</a:t>
            </a:r>
            <a:endParaRPr lang="zh-CN" altLang="en-US" sz="3600" b="1" dirty="0">
              <a:latin typeface="Calibri" panose="020F0502020204030204" pitchFamily="34" charset="0"/>
            </a:endParaRPr>
          </a:p>
        </p:txBody>
      </p:sp>
      <p:sp>
        <p:nvSpPr>
          <p:cNvPr id="17" name="右箭头 16"/>
          <p:cNvSpPr/>
          <p:nvPr/>
        </p:nvSpPr>
        <p:spPr>
          <a:xfrm rot="7443334">
            <a:off x="8267700" y="4198938"/>
            <a:ext cx="912813" cy="59848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云形 17"/>
          <p:cNvSpPr/>
          <p:nvPr/>
        </p:nvSpPr>
        <p:spPr>
          <a:xfrm>
            <a:off x="2411413" y="4857750"/>
            <a:ext cx="1903413" cy="1141413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比喻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1588" y="234950"/>
            <a:ext cx="3287712" cy="1104900"/>
            <a:chOff x="2274" y="234572"/>
            <a:chExt cx="3286837" cy="1105105"/>
          </a:xfrm>
        </p:grpSpPr>
        <p:pic>
          <p:nvPicPr>
            <p:cNvPr id="23569" name="图片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 flipH="1" flipV="1">
              <a:off x="1121269" y="-828165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矩形 20"/>
            <p:cNvSpPr/>
            <p:nvPr/>
          </p:nvSpPr>
          <p:spPr>
            <a:xfrm>
              <a:off x="168917" y="234572"/>
              <a:ext cx="2953552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内容品析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 animBg="1"/>
      <p:bldP spid="8" grpId="0" bldLvl="0" animBg="1"/>
      <p:bldP spid="11" grpId="0" animBg="1"/>
      <p:bldP spid="12" grpId="0" bldLvl="0" animBg="1"/>
      <p:bldP spid="16" grpId="0" bldLvl="0" animBg="1"/>
      <p:bldP spid="17" grpId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3"/>
          <p:cNvGrpSpPr/>
          <p:nvPr/>
        </p:nvGrpSpPr>
        <p:grpSpPr>
          <a:xfrm>
            <a:off x="30163" y="1268413"/>
            <a:ext cx="3397250" cy="4024312"/>
            <a:chOff x="809957" y="1732846"/>
            <a:chExt cx="3396615" cy="4023959"/>
          </a:xfrm>
        </p:grpSpPr>
        <p:pic>
          <p:nvPicPr>
            <p:cNvPr id="24584" name="图片 1"/>
            <p:cNvPicPr>
              <a:picLocks noChangeAspect="1"/>
            </p:cNvPicPr>
            <p:nvPr/>
          </p:nvPicPr>
          <p:blipFill>
            <a:blip r:embed="rId1"/>
            <a:srcRect l="20164" r="48607" b="9790"/>
            <a:stretch>
              <a:fillRect/>
            </a:stretch>
          </p:blipFill>
          <p:spPr>
            <a:xfrm>
              <a:off x="1199213" y="1732846"/>
              <a:ext cx="2747158" cy="33787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5" name="矩形 2"/>
            <p:cNvSpPr/>
            <p:nvPr/>
          </p:nvSpPr>
          <p:spPr>
            <a:xfrm>
              <a:off x="809957" y="5111645"/>
              <a:ext cx="3396615" cy="64516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精美别致的鹿角</a:t>
              </a:r>
              <a:endPara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7738" y="0"/>
            <a:ext cx="870426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b="6885"/>
          <a:stretch>
            <a:fillRect/>
          </a:stretch>
        </p:blipFill>
        <p:spPr>
          <a:xfrm>
            <a:off x="3487738" y="0"/>
            <a:ext cx="86804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r="16591" b="4918"/>
          <a:stretch>
            <a:fillRect/>
          </a:stretch>
        </p:blipFill>
        <p:spPr>
          <a:xfrm>
            <a:off x="3487738" y="0"/>
            <a:ext cx="86804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9061450" y="196850"/>
            <a:ext cx="2989263" cy="7683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美丽的珊瑚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3487738" y="2830513"/>
            <a:ext cx="5337175" cy="3209925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把鹿角比作珊瑚更加形象生动地突出了鹿角的精美和别致。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 txBox="1"/>
          <p:nvPr/>
        </p:nvSpPr>
        <p:spPr>
          <a:xfrm>
            <a:off x="2636838" y="1863725"/>
            <a:ext cx="6088062" cy="13255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啊！我的身段多么匀称，我的角多么精美别致，好像两束美丽的珊瑚！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/>
          <a:srcRect r="50160" b="50820"/>
          <a:stretch>
            <a:fillRect/>
          </a:stretch>
        </p:blipFill>
        <p:spPr>
          <a:xfrm flipH="1">
            <a:off x="-1" y="3327817"/>
            <a:ext cx="2674708" cy="2420912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4" name="组合 3"/>
          <p:cNvGrpSpPr/>
          <p:nvPr/>
        </p:nvGrpSpPr>
        <p:grpSpPr>
          <a:xfrm>
            <a:off x="-457200" y="-366712"/>
            <a:ext cx="4208463" cy="1782762"/>
            <a:chOff x="-210534" y="-185589"/>
            <a:chExt cx="4686999" cy="1991844"/>
          </a:xfrm>
        </p:grpSpPr>
        <p:pic>
          <p:nvPicPr>
            <p:cNvPr id="25609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544248" y="346004"/>
              <a:ext cx="294724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朗读指导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2613025" y="2065338"/>
            <a:ext cx="1138238" cy="61436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119813" y="2065338"/>
            <a:ext cx="1139825" cy="61436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425950" y="3140075"/>
            <a:ext cx="1139825" cy="6159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50225" y="3265488"/>
            <a:ext cx="3940175" cy="3476625"/>
          </a:xfrm>
          <a:prstGeom prst="rect">
            <a:avLst/>
          </a:prstGeom>
          <a:solidFill>
            <a:srgbClr val="F4B183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要读出自我欣赏、自我赞美的感情；“啊！”“多么”“多么”拉长读，抒情一些。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251200" y="1343025"/>
            <a:ext cx="7226300" cy="13255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唉，这四条腿太细了，怎么配得上这两只美丽的角呢！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51804" r="50639"/>
          <a:stretch>
            <a:fillRect/>
          </a:stretch>
        </p:blipFill>
        <p:spPr>
          <a:xfrm>
            <a:off x="571500" y="2109788"/>
            <a:ext cx="2679700" cy="28717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连接符 3"/>
          <p:cNvCxnSpPr/>
          <p:nvPr/>
        </p:nvCxnSpPr>
        <p:spPr>
          <a:xfrm>
            <a:off x="4541838" y="2338388"/>
            <a:ext cx="50815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508375" y="3343275"/>
            <a:ext cx="61150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822700" y="685800"/>
            <a:ext cx="4699000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这句</a:t>
            </a:r>
            <a:r>
              <a:rPr kumimoji="0" lang="zh-CN" altLang="en-US" sz="44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话怎么理解？</a:t>
            </a:r>
            <a:endParaRPr kumimoji="0" lang="zh-CN" altLang="zh-CN" sz="44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60775" y="3784600"/>
            <a:ext cx="7777163" cy="2730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鹿认为自己的四条腿太细，配不上两只美丽的鹿角，可以看出鹿对四条腿的嫌弃和不喜。</a:t>
            </a:r>
            <a:endParaRPr lang="zh-CN" altLang="zh-CN" sz="44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-457200" y="-366712"/>
            <a:ext cx="4208463" cy="1782762"/>
            <a:chOff x="-210534" y="-185589"/>
            <a:chExt cx="4686999" cy="1991844"/>
          </a:xfrm>
        </p:grpSpPr>
        <p:pic>
          <p:nvPicPr>
            <p:cNvPr id="2765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544248" y="346004"/>
              <a:ext cx="294724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朗读指导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sp>
        <p:nvSpPr>
          <p:cNvPr id="5" name="标题 1"/>
          <p:cNvSpPr txBox="1"/>
          <p:nvPr/>
        </p:nvSpPr>
        <p:spPr>
          <a:xfrm>
            <a:off x="3251200" y="1343025"/>
            <a:ext cx="7226300" cy="13255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唉，这四条腿太细了，怎么配得上这两只美丽的角呢！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51804" r="50639"/>
          <a:stretch>
            <a:fillRect/>
          </a:stretch>
        </p:blipFill>
        <p:spPr>
          <a:xfrm>
            <a:off x="571500" y="2109788"/>
            <a:ext cx="2679700" cy="287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3448050" y="3508375"/>
            <a:ext cx="8210550" cy="3046413"/>
          </a:xfrm>
          <a:prstGeom prst="rect">
            <a:avLst/>
          </a:prstGeom>
          <a:solidFill>
            <a:srgbClr val="F4B183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鹿对腿是不满和抱怨的，所以要读出叹息、抱怨的情绪，“唉”“太细了”语调低，语速慢，“怎么”感叹强烈，要表达出内心的不满。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062288" y="1651000"/>
            <a:ext cx="1139825" cy="61436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770688" y="1651000"/>
            <a:ext cx="1563688" cy="61436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750300" y="1651000"/>
            <a:ext cx="1563688" cy="61436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ldLvl="0" animBg="1"/>
      <p:bldP spid="9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324225" y="1385888"/>
            <a:ext cx="6557963" cy="3138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    在鹿抱怨着自己的腿，无精打采准备离开时，发生了什么事？</a:t>
            </a:r>
            <a:endParaRPr lang="zh-CN" altLang="zh-CN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867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563" y="1939925"/>
            <a:ext cx="2252662" cy="2608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1428750" y="841375"/>
            <a:ext cx="9378950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就在他没精打采地准备离开的时候，忽然听到远处传来一阵脚步声。他机灵地支起耳朵，不错，正是脚步声！鹿猛一回头，哎呀，一头狮子正悄悄地向自己逼近。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51360" b="51912"/>
          <a:stretch>
            <a:fillRect/>
          </a:stretch>
        </p:blipFill>
        <p:spPr>
          <a:xfrm>
            <a:off x="2535238" y="4219575"/>
            <a:ext cx="2181225" cy="2366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0625" y="3948113"/>
            <a:ext cx="4337050" cy="2909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9709150" y="1096963"/>
            <a:ext cx="973138" cy="52228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85900" y="2428875"/>
            <a:ext cx="5080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695950" y="3297238"/>
            <a:ext cx="48275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647825" y="4114800"/>
            <a:ext cx="49180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6118225" y="2681288"/>
            <a:ext cx="1797050" cy="52228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323263" y="2681288"/>
            <a:ext cx="969963" cy="52228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38725" y="4867275"/>
            <a:ext cx="2501900" cy="646113"/>
          </a:xfrm>
          <a:prstGeom prst="rect">
            <a:avLst/>
          </a:prstGeom>
          <a:solidFill>
            <a:srgbClr val="FBE5D6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危险降临了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6" grpId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33413" y="633413"/>
            <a:ext cx="10734675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你看过这些动画片吗？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1238250" y="2601913"/>
            <a:ext cx="4762500" cy="3597275"/>
            <a:chOff x="1435574" y="2314788"/>
            <a:chExt cx="4762500" cy="3598366"/>
          </a:xfrm>
        </p:grpSpPr>
        <p:pic>
          <p:nvPicPr>
            <p:cNvPr id="12295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35574" y="2314788"/>
              <a:ext cx="4762500" cy="28289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矩形 11"/>
            <p:cNvSpPr/>
            <p:nvPr/>
          </p:nvSpPr>
          <p:spPr>
            <a:xfrm>
              <a:off x="2986562" y="5142982"/>
              <a:ext cx="1878012" cy="7701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狮子王</a:t>
              </a:r>
              <a:endParaRPr kumimoji="0" lang="zh-CN" altLang="en-US" sz="44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14"/>
          <p:cNvGrpSpPr/>
          <p:nvPr/>
        </p:nvGrpSpPr>
        <p:grpSpPr>
          <a:xfrm>
            <a:off x="6845300" y="2314575"/>
            <a:ext cx="3333750" cy="4103688"/>
            <a:chOff x="7131382" y="1809963"/>
            <a:chExt cx="3333750" cy="4103191"/>
          </a:xfrm>
        </p:grpSpPr>
        <p:pic>
          <p:nvPicPr>
            <p:cNvPr id="12293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31382" y="1809963"/>
              <a:ext cx="3333750" cy="3333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矩形 12"/>
            <p:cNvSpPr/>
            <p:nvPr/>
          </p:nvSpPr>
          <p:spPr>
            <a:xfrm>
              <a:off x="8091820" y="5143309"/>
              <a:ext cx="1876425" cy="7698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九色鹿</a:t>
              </a:r>
              <a:endParaRPr kumimoji="0" lang="zh-CN" altLang="en-US" sz="44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03338" y="1368425"/>
            <a:ext cx="9378950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鹿不敢犹豫，撒开长腿就跑。有力的长腿在灌木丛中蹦来跳去，不一会儿，就把凶猛的狮子远远地甩在了后面。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51360" b="51912"/>
          <a:stretch>
            <a:fillRect/>
          </a:stretch>
        </p:blipFill>
        <p:spPr>
          <a:xfrm>
            <a:off x="2535238" y="4219575"/>
            <a:ext cx="2181225" cy="2366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0625" y="3948113"/>
            <a:ext cx="4337050" cy="29098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6"/>
          <p:cNvCxnSpPr/>
          <p:nvPr/>
        </p:nvCxnSpPr>
        <p:spPr>
          <a:xfrm>
            <a:off x="2393950" y="2189163"/>
            <a:ext cx="52895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854700" y="3043238"/>
            <a:ext cx="48275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71600" y="3843338"/>
            <a:ext cx="49180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2027238" y="750888"/>
            <a:ext cx="8523287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有力的长腿帮助鹿很快摆脱了狮子的追捕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7563" y="4014788"/>
            <a:ext cx="3324225" cy="1419225"/>
          </a:xfrm>
          <a:prstGeom prst="rect">
            <a:avLst/>
          </a:prstGeom>
          <a:solidFill>
            <a:srgbClr val="F4B183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Calibri" panose="020F0502020204030204" pitchFamily="34" charset="0"/>
              </a:rPr>
              <a:t>难看的腿展现了自己的优势</a:t>
            </a:r>
            <a:endParaRPr lang="zh-CN" altLang="en-US" sz="36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1428750" y="841375"/>
            <a:ext cx="9378950" cy="411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就在狮子灰心丧气不想再追的时候，鹿的角却被树枝挂住了。狮子赶紧抓住这个机会，猛扑过来。</a:t>
            </a:r>
            <a:r>
              <a:rPr lang="zh-CN" altLang="en-US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眼看就要追上了，鹿用尽全身力气，使劲一扯，才把两只角从树枝中挣脱出来，然后又拼命向前奔去。这次，狮子再也没有追上。</a:t>
            </a:r>
            <a:endParaRPr lang="zh-CN" altLang="en-US" sz="36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51360" b="51912"/>
          <a:stretch>
            <a:fillRect/>
          </a:stretch>
        </p:blipFill>
        <p:spPr>
          <a:xfrm>
            <a:off x="3055938" y="4833938"/>
            <a:ext cx="1660525" cy="180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4113" y="4778375"/>
            <a:ext cx="3303587" cy="22161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6"/>
          <p:cNvCxnSpPr/>
          <p:nvPr/>
        </p:nvCxnSpPr>
        <p:spPr>
          <a:xfrm>
            <a:off x="1566863" y="1679575"/>
            <a:ext cx="89566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544638" y="2517775"/>
            <a:ext cx="27273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890838" y="3260725"/>
            <a:ext cx="76327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2319338" y="350838"/>
            <a:ext cx="75977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美丽的角让鹿处于劣势，差点送命。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662113" y="4114800"/>
            <a:ext cx="763111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54350" y="2525713"/>
            <a:ext cx="7723188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于是，鹿发出了怎样的感叹？</a:t>
            </a:r>
            <a:endParaRPr lang="zh-CN" altLang="zh-CN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277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563" y="1939925"/>
            <a:ext cx="2252662" cy="2608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713038" y="1279525"/>
            <a:ext cx="8523287" cy="13255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两只美丽的角差点儿送了我的命，可四条难看的腿却让我狮口逃生！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51900" t="51978"/>
          <a:stretch>
            <a:fillRect/>
          </a:stretch>
        </p:blipFill>
        <p:spPr>
          <a:xfrm>
            <a:off x="449263" y="2128838"/>
            <a:ext cx="2263775" cy="247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462213" y="449263"/>
            <a:ext cx="4699000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这句</a:t>
            </a:r>
            <a:r>
              <a:rPr kumimoji="0" lang="zh-CN" altLang="en-US" sz="44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话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说</a:t>
            </a:r>
            <a:r>
              <a:rPr kumimoji="0" lang="zh-CN" altLang="en-US" sz="44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明什么？</a:t>
            </a:r>
            <a:endParaRPr kumimoji="0" lang="zh-CN" altLang="zh-CN" sz="44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46513" y="3433763"/>
            <a:ext cx="7343775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鹿认识到，美丽的角差点让自己送命，可难看的腿却救了自己，可见任何东西都不能光图美丽的外表，更要讲求实用。</a:t>
            </a: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25525" y="1166813"/>
            <a:ext cx="10945813" cy="871537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下面的说法，你更赞成哪一种？说说你的理由。</a:t>
            </a:r>
            <a:endParaRPr lang="zh-CN" altLang="en-US" sz="4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3" name="组合 6"/>
          <p:cNvGrpSpPr/>
          <p:nvPr/>
        </p:nvGrpSpPr>
        <p:grpSpPr>
          <a:xfrm>
            <a:off x="-203200" y="-219075"/>
            <a:ext cx="4210050" cy="1781175"/>
            <a:chOff x="-210534" y="-185589"/>
            <a:chExt cx="4686999" cy="1991844"/>
          </a:xfrm>
        </p:grpSpPr>
        <p:pic>
          <p:nvPicPr>
            <p:cNvPr id="34822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68264" y="333317"/>
              <a:ext cx="294724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畅所欲言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730375" y="2755900"/>
            <a:ext cx="3943350" cy="2862263"/>
          </a:xfrm>
          <a:prstGeom prst="rect">
            <a:avLst/>
          </a:prstGeom>
          <a:solidFill>
            <a:srgbClr val="92D050"/>
          </a:solidFill>
          <a:ln w="76200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美丽的鹿角无关紧要，实用的鹿腿才是重要的。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26263" y="2651125"/>
            <a:ext cx="3911600" cy="2862263"/>
          </a:xfrm>
          <a:prstGeom prst="rect">
            <a:avLst/>
          </a:prstGeom>
          <a:solidFill>
            <a:srgbClr val="FFC000"/>
          </a:solidFill>
          <a:ln w="76200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鹿角和鹿腿都很重要，它们各有各的长处。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07158" y="244704"/>
            <a:ext cx="2646879" cy="830997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交际示范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3841750"/>
            <a:ext cx="4443413" cy="2878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2444750" y="1236663"/>
            <a:ext cx="8364538" cy="2971800"/>
          </a:xfrm>
          <a:custGeom>
            <a:avLst/>
            <a:gdLst>
              <a:gd name="connsiteX0" fmla="*/ 0 w 8363255"/>
              <a:gd name="connsiteY0" fmla="*/ 0 h 2554545"/>
              <a:gd name="connsiteX1" fmla="*/ 8363255 w 8363255"/>
              <a:gd name="connsiteY1" fmla="*/ 0 h 2554545"/>
              <a:gd name="connsiteX2" fmla="*/ 8363255 w 8363255"/>
              <a:gd name="connsiteY2" fmla="*/ 2554545 h 2554545"/>
              <a:gd name="connsiteX3" fmla="*/ 0 w 8363255"/>
              <a:gd name="connsiteY3" fmla="*/ 2554545 h 2554545"/>
              <a:gd name="connsiteX4" fmla="*/ 0 w 8363255"/>
              <a:gd name="connsiteY4" fmla="*/ 0 h 2554545"/>
              <a:gd name="connsiteX0-1" fmla="*/ 0 w 8363255"/>
              <a:gd name="connsiteY0-2" fmla="*/ 0 h 2824368"/>
              <a:gd name="connsiteX1-3" fmla="*/ 8363255 w 8363255"/>
              <a:gd name="connsiteY1-4" fmla="*/ 0 h 2824368"/>
              <a:gd name="connsiteX2-5" fmla="*/ 8363255 w 8363255"/>
              <a:gd name="connsiteY2-6" fmla="*/ 2554545 h 2824368"/>
              <a:gd name="connsiteX3-7" fmla="*/ 44970 w 8363255"/>
              <a:gd name="connsiteY3-8" fmla="*/ 2824368 h 2824368"/>
              <a:gd name="connsiteX4-9" fmla="*/ 0 w 8363255"/>
              <a:gd name="connsiteY4-10" fmla="*/ 0 h 28243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363255" h="2824368">
                <a:moveTo>
                  <a:pt x="0" y="0"/>
                </a:moveTo>
                <a:lnTo>
                  <a:pt x="8363255" y="0"/>
                </a:lnTo>
                <a:lnTo>
                  <a:pt x="8363255" y="2554545"/>
                </a:lnTo>
                <a:lnTo>
                  <a:pt x="44970" y="282436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我觉得鹿角和鹿腿都很重要，它们各有各的长处，比如没有危险的时候，鹿角的美丽能增添鹿的魅力，而有危险的时候，鹿腿可以帮助它逃生。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7050" y="3736975"/>
            <a:ext cx="3454400" cy="2878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260475" y="1189038"/>
            <a:ext cx="8362950" cy="3784600"/>
          </a:xfrm>
          <a:custGeom>
            <a:avLst/>
            <a:gdLst>
              <a:gd name="connsiteX0" fmla="*/ 0 w 8363255"/>
              <a:gd name="connsiteY0" fmla="*/ 0 h 2554545"/>
              <a:gd name="connsiteX1" fmla="*/ 8363255 w 8363255"/>
              <a:gd name="connsiteY1" fmla="*/ 0 h 2554545"/>
              <a:gd name="connsiteX2" fmla="*/ 8363255 w 8363255"/>
              <a:gd name="connsiteY2" fmla="*/ 2554545 h 2554545"/>
              <a:gd name="connsiteX3" fmla="*/ 0 w 8363255"/>
              <a:gd name="connsiteY3" fmla="*/ 2554545 h 2554545"/>
              <a:gd name="connsiteX4" fmla="*/ 0 w 8363255"/>
              <a:gd name="connsiteY4" fmla="*/ 0 h 2554545"/>
              <a:gd name="connsiteX0-1" fmla="*/ 0 w 8363255"/>
              <a:gd name="connsiteY0-2" fmla="*/ 0 h 2824368"/>
              <a:gd name="connsiteX1-3" fmla="*/ 8363255 w 8363255"/>
              <a:gd name="connsiteY1-4" fmla="*/ 0 h 2824368"/>
              <a:gd name="connsiteX2-5" fmla="*/ 8363255 w 8363255"/>
              <a:gd name="connsiteY2-6" fmla="*/ 2554545 h 2824368"/>
              <a:gd name="connsiteX3-7" fmla="*/ 44970 w 8363255"/>
              <a:gd name="connsiteY3-8" fmla="*/ 2824368 h 2824368"/>
              <a:gd name="connsiteX4-9" fmla="*/ 0 w 8363255"/>
              <a:gd name="connsiteY4-10" fmla="*/ 0 h 28243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363255" h="2824368">
                <a:moveTo>
                  <a:pt x="0" y="0"/>
                </a:moveTo>
                <a:lnTo>
                  <a:pt x="8363255" y="0"/>
                </a:lnTo>
                <a:lnTo>
                  <a:pt x="8363255" y="2554545"/>
                </a:lnTo>
                <a:lnTo>
                  <a:pt x="44970" y="282436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我也觉得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鹿角和鹿腿都很重要，它们各有各的长处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，因为它们都是鹿身体的一部分，就像我们的手和脚一样，手可以灵活地抓东西，脚可以帮助我们快速行走。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59163" y="1885950"/>
            <a:ext cx="5354637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你也来联系生活实际说说自己的看法吧！</a:t>
            </a:r>
            <a:endParaRPr lang="zh-CN" altLang="zh-CN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789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563" y="1939925"/>
            <a:ext cx="2252662" cy="2608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903538" y="1727200"/>
            <a:ext cx="8515350" cy="4092575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再读课文，边读边理一理故事发生的经过，并试着根据下面的提示讲一讲这个故事：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角：美丽  欣赏  差点儿送命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腿：难看  抱怨  狮口逃生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3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38917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886950" y="346004"/>
              <a:ext cx="2261839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讲一讲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pic>
        <p:nvPicPr>
          <p:cNvPr id="3891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25" y="3143250"/>
            <a:ext cx="2251075" cy="2608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643188" y="663575"/>
            <a:ext cx="7110412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6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按课文内容</a:t>
            </a:r>
            <a:r>
              <a:rPr lang="zh-CN" altLang="en-US" sz="6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填一填。</a:t>
            </a:r>
            <a:endParaRPr lang="zh-CN" altLang="en-US" sz="6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3950" y="2187575"/>
            <a:ext cx="10148888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  课文是按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的顺序记叙的，先写鹿在池塘边欣赏自己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________ 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，抱怨自己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________ 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，接着写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________ 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 ________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帮它脱离险境，而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差点儿让它送了命。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6563" y="2306638"/>
            <a:ext cx="2243137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事情发展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61038" y="3213100"/>
            <a:ext cx="2243137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美丽的角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3950" y="4137025"/>
            <a:ext cx="224313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细长的腿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48313" y="4159250"/>
            <a:ext cx="2243137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狮子扑来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45488" y="4137025"/>
            <a:ext cx="2243137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细长的腿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40263" y="4999038"/>
            <a:ext cx="2241550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美丽的角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9" grpId="0"/>
      <p:bldP spid="10" grpId="0"/>
      <p:bldP spid="11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628900" y="1643063"/>
            <a:ext cx="6569075" cy="3416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    狮子</a:t>
            </a:r>
            <a:r>
              <a:rPr kumimoji="0" lang="zh-CN" altLang="en-US" sz="48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和</a:t>
            </a: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鹿之间发生了什么事呢？让我们一起到课文中找找答案吧</a:t>
            </a:r>
            <a:r>
              <a:rPr kumimoji="0" lang="en-US" altLang="zh-CN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!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075" y="4886325"/>
            <a:ext cx="2578100" cy="2081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679700" y="2255838"/>
            <a:ext cx="7783513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通过学习，你明白了什么道理？</a:t>
            </a:r>
            <a:endParaRPr lang="zh-CN" altLang="zh-CN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096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939925"/>
            <a:ext cx="2251075" cy="2608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925" y="2393950"/>
            <a:ext cx="2384425" cy="2779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001963" y="1176338"/>
            <a:ext cx="7880350" cy="3997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任何东西都各有所长，各有</a:t>
            </a: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所短</a:t>
            </a:r>
            <a:r>
              <a:rPr kumimoji="0" lang="zh-CN" altLang="en-US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，我们不能因为</a:t>
            </a: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它的长处而看不见它的</a:t>
            </a:r>
            <a:r>
              <a:rPr kumimoji="0" lang="zh-CN" altLang="en-US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短处，也</a:t>
            </a: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不要因为它的短处而否定它的长处。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393825" y="1425575"/>
            <a:ext cx="7448550" cy="2862263"/>
          </a:xfrm>
          <a:prstGeom prst="rect">
            <a:avLst/>
          </a:prstGeom>
          <a:solidFill>
            <a:srgbClr val="D9D9D9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不要光图美丽的外表，更要讲实用，美和实用在不同的环境和不同的条件下都有存在的价值。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29575" y="2170113"/>
            <a:ext cx="2849563" cy="340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280988"/>
            <a:ext cx="3286125" cy="1104900"/>
            <a:chOff x="2274" y="234572"/>
            <a:chExt cx="3286837" cy="1105105"/>
          </a:xfrm>
        </p:grpSpPr>
        <p:pic>
          <p:nvPicPr>
            <p:cNvPr id="4403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69" y="-828165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内容概要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268413" y="1573213"/>
            <a:ext cx="10040937" cy="4324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5500"/>
              </a:lnSpc>
            </a:pP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课文讲述了一只鹿在喝水时发现了自己角的美丽，在赞美角的美丽的同时，也抱怨腿的难看，可没想到当狮子扑向它时，美丽的角差点让它送命，而难看的腿却让它狮口逃生的故事。告诉我们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任何事物都有优缺点，我们应该学会正确看待，不能因为长处忽略其短处，也不能因为短处，忽略其长处。</a:t>
            </a:r>
            <a:endParaRPr lang="zh-CN" altLang="en-US" sz="32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403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475" y="5005388"/>
            <a:ext cx="1911350" cy="1911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1601788"/>
            <a:ext cx="7505700" cy="3597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5059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4506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69" y="-828165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515148" y="234572"/>
              <a:ext cx="22610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小练笔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949575" y="1935163"/>
            <a:ext cx="6488113" cy="2730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在你的生活中是否也遇到过鹿这样的经历呢？不妨写下来和大家一起分享吧！</a:t>
            </a:r>
            <a:endParaRPr lang="zh-CN" altLang="en-US" sz="44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5061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0" y="4802188"/>
            <a:ext cx="2852738" cy="182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2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700" y="28225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6"/>
          <p:cNvPicPr>
            <a:picLocks noChangeAspect="1"/>
          </p:cNvPicPr>
          <p:nvPr/>
        </p:nvPicPr>
        <p:blipFill>
          <a:blip r:embed="rId1"/>
          <a:srcRect r="51599" b="55191"/>
          <a:stretch>
            <a:fillRect/>
          </a:stretch>
        </p:blipFill>
        <p:spPr>
          <a:xfrm>
            <a:off x="4754563" y="2428875"/>
            <a:ext cx="2906712" cy="295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46095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69" y="-828165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结构梳理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30663" y="1314450"/>
            <a:ext cx="4354513" cy="1014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鹿角和鹿腿</a:t>
            </a:r>
            <a:endParaRPr kumimoji="0" lang="zh-CN" altLang="en-US" sz="60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16138" y="2259013"/>
            <a:ext cx="382905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鹿角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16663" y="2259013"/>
            <a:ext cx="382905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鹿腿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16138" y="2989263"/>
            <a:ext cx="382905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美丽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16663" y="2989263"/>
            <a:ext cx="382905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细长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16138" y="3717925"/>
            <a:ext cx="382905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精致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16663" y="3717925"/>
            <a:ext cx="382905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难看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16138" y="4549775"/>
            <a:ext cx="382905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差点送命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126288" y="4478338"/>
            <a:ext cx="382905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狮口逃生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6093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" y="4705350"/>
            <a:ext cx="2667000" cy="215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矩形 29"/>
          <p:cNvSpPr/>
          <p:nvPr/>
        </p:nvSpPr>
        <p:spPr>
          <a:xfrm>
            <a:off x="4402138" y="5564188"/>
            <a:ext cx="382905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各有长短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3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-134937" y="-4762"/>
            <a:ext cx="3286125" cy="1104900"/>
            <a:chOff x="2274" y="234572"/>
            <a:chExt cx="3286837" cy="1105105"/>
          </a:xfrm>
        </p:grpSpPr>
        <p:pic>
          <p:nvPicPr>
            <p:cNvPr id="4711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69" y="-828165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89" cy="9240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课后小练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58813" y="1220788"/>
            <a:ext cx="11788775" cy="871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用加点的词语造句。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3913" y="2255838"/>
            <a:ext cx="11787187" cy="871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我的角多么精美别致，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两束美丽的珊瑚！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4813" y="3927475"/>
            <a:ext cx="11787187" cy="871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___________________________________________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3913" y="3746500"/>
            <a:ext cx="10990262" cy="8715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秋天的落叶多么美丽，好像一只只飞舞的蝴蝶！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矩形 1"/>
          <p:cNvSpPr/>
          <p:nvPr/>
        </p:nvSpPr>
        <p:spPr>
          <a:xfrm>
            <a:off x="404813" y="541338"/>
            <a:ext cx="11787187" cy="600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把下面错乱的句子按顺序排好，在括号中写上序号。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值周生来检查卫生了，在黑板角上写了一个“优”字。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今天是第四小组做值日。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擦黑板的擦黑板，扫地的扫地。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小组长分工后，大家立刻忙碌起来。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他们做得非常认真。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不一会儿，只见黑板、窗户、地面干干净净，桌椅摆得整整齐齐。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5488" y="2079625"/>
            <a:ext cx="4191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5488" y="3605213"/>
            <a:ext cx="4191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5488" y="2854325"/>
            <a:ext cx="4191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5488" y="4262438"/>
            <a:ext cx="4191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1513" y="5080000"/>
            <a:ext cx="4191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5488" y="1374775"/>
            <a:ext cx="4191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6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1"/>
          <p:cNvSpPr/>
          <p:nvPr/>
        </p:nvSpPr>
        <p:spPr>
          <a:xfrm>
            <a:off x="33338" y="863600"/>
            <a:ext cx="12163425" cy="585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年轻的猎人第一次进森林打猎，只想着要从森林里带走些什么。他在高高低低的小路上走着，烂泥沾湿了他的靴子，野草的刺拉破了他的手。可是猎人全然不顾，一心想找到猎物。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猎人没有遇到小鹿，也没有碰上狼，连野兔也没见到一只。忽然，他听见不远处有布谷鸟在唱歌。他想，就打一只鸟回去也好。猎人东瞅瞅，西看看，终于看见布谷鸟站在松枝上翘着尾巴忘情地唱着，真好听啊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更奇怪的是离布谷鸟不远处的松枝上，有两只小松鼠肩并肩地蹲着，它们听布谷鸟唱歌，听得那么入迷。小松鼠回头看了一眼猎人，还微笑了一下，好像在说：“多美的歌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猎人被这一对小哥儿俩吸引住了，也被布谷鸟的歌声陶醉了，一直看到傍晚才回家。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猎人从森林里带走的是什么呢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当然是最好的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布谷鸟的歌声，松鼠哥儿俩的喜悦，还有他自己一颗美好的心。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-134937" y="-4762"/>
            <a:ext cx="2740025" cy="792162"/>
            <a:chOff x="2274" y="234572"/>
            <a:chExt cx="3286837" cy="1105105"/>
          </a:xfrm>
        </p:grpSpPr>
        <p:pic>
          <p:nvPicPr>
            <p:cNvPr id="49156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69" y="-828165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12677" y="234572"/>
              <a:ext cx="2702214" cy="9855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拓展阅读</a:t>
              </a:r>
              <a:endPara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50182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0185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186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0183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50179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0375" y="339725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0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325" y="419100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1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2325" y="0"/>
            <a:ext cx="50196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23825" y="566738"/>
            <a:ext cx="6923088" cy="5724525"/>
          </a:xfrm>
          <a:prstGeom prst="rect">
            <a:avLst/>
          </a:prstGeom>
          <a:noFill/>
          <a:ln w="76200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《</a:t>
            </a: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伊索寓言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》</a:t>
            </a:r>
            <a:r>
              <a:rPr kumimoji="0" lang="zh-CN" altLang="en-US" sz="44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：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相传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为公元前六世纪被释放的古希腊奴隶伊索所著，搜集有古希腊民间故事，并加入印度、阿拉伯及基督教故事，共三百五十七篇。大部分为动物寓言。</a:t>
            </a:r>
            <a:endParaRPr kumimoji="1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713038" y="1724025"/>
            <a:ext cx="8515350" cy="3538538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初读课文</a:t>
            </a:r>
            <a:endParaRPr kumimoji="0" lang="zh-CN" altLang="en-US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</a:t>
            </a: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自由读课文，读准字音，将难读的语句多读几遍。</a:t>
            </a:r>
            <a:endParaRPr kumimoji="0" lang="zh-CN" altLang="en-US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思考：课文讲了一件什么事？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-211137" y="-185737"/>
            <a:ext cx="4210050" cy="1782762"/>
            <a:chOff x="-210534" y="-185589"/>
            <a:chExt cx="4686999" cy="1991844"/>
          </a:xfrm>
        </p:grpSpPr>
        <p:pic>
          <p:nvPicPr>
            <p:cNvPr id="15365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31718" y="333317"/>
              <a:ext cx="322033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1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32000" y="358775"/>
            <a:ext cx="7802563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词语大作战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1069145" y="1645920"/>
            <a:ext cx="10142806" cy="4529796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700" y="1790700"/>
            <a:ext cx="10945813" cy="4248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狮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子  匀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称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皱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眉 匹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配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endParaRPr kumimoji="0" lang="en-US" altLang="zh-CN" sz="54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抱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怨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逼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近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撒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腿就跑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挣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脱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8388" y="2173288"/>
            <a:ext cx="87090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shī      chèn zhòu     pèi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03388" y="4214813"/>
            <a:ext cx="87217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yuàn bī    sā         zhèng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35150" y="358775"/>
            <a:ext cx="8196263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挑战多音字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382136" y="1645920"/>
            <a:ext cx="11477767" cy="4529796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5938" y="3425825"/>
            <a:ext cx="11699875" cy="21224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播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撒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（    ）           匀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称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（       ）    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挣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脱（          </a:t>
            </a: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） </a:t>
            </a:r>
            <a:endParaRPr kumimoji="0" lang="en-US" altLang="zh-CN" sz="4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撒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腿就跑（    ）   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称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重（          ）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挣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扎（          ） 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28775" y="2028825"/>
            <a:ext cx="1874838" cy="7683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sǎ </a:t>
            </a:r>
            <a:r>
              <a:rPr kumimoji="0" lang="en-US" altLang="zh-CN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sā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16413" y="2028825"/>
            <a:ext cx="3003550" cy="7683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chèn</a:t>
            </a:r>
            <a:r>
              <a:rPr kumimoji="0" lang="en-US" altLang="zh-CN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chēng</a:t>
            </a:r>
            <a:endParaRPr kumimoji="0" lang="en-US" altLang="zh-CN" sz="4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99388" y="2028825"/>
            <a:ext cx="3335338" cy="7683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zhèng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zhēng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endParaRPr kumimoji="0" lang="en-US" altLang="zh-CN" sz="4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03588" y="4618038"/>
            <a:ext cx="7461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sā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03438" y="3602038"/>
            <a:ext cx="7461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sǎ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75388" y="3592513"/>
            <a:ext cx="1309687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chèn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18250" y="4619625"/>
            <a:ext cx="159226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chēng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80600" y="3535363"/>
            <a:ext cx="1874838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zhèng 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80600" y="4618038"/>
            <a:ext cx="1874838" cy="14462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zhēng 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bldLvl="0" animBg="1"/>
      <p:bldP spid="7" grpId="0" bldLvl="0" animBg="1"/>
      <p:bldP spid="8" grpId="0" bldLvl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27300" y="358775"/>
            <a:ext cx="6810375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我会写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16" name="Group 12"/>
          <p:cNvGraphicFramePr>
            <a:graphicFrameLocks noGrp="1"/>
          </p:cNvGraphicFramePr>
          <p:nvPr/>
        </p:nvGraphicFramePr>
        <p:xfrm>
          <a:off x="106203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TextBox 23"/>
          <p:cNvSpPr txBox="1"/>
          <p:nvPr/>
        </p:nvSpPr>
        <p:spPr>
          <a:xfrm>
            <a:off x="1073150" y="2116138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06500" y="1470025"/>
            <a:ext cx="94869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shī   lù   táng  yìng  xīn  shǎng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66541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Group 12"/>
          <p:cNvGraphicFramePr>
            <a:graphicFrameLocks noGrp="1"/>
          </p:cNvGraphicFramePr>
          <p:nvPr/>
        </p:nvGraphicFramePr>
        <p:xfrm>
          <a:off x="42687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Group 12"/>
          <p:cNvGraphicFramePr>
            <a:graphicFrameLocks noGrp="1"/>
          </p:cNvGraphicFramePr>
          <p:nvPr/>
        </p:nvGraphicFramePr>
        <p:xfrm>
          <a:off x="587216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Group 12"/>
          <p:cNvGraphicFramePr>
            <a:graphicFrameLocks noGrp="1"/>
          </p:cNvGraphicFramePr>
          <p:nvPr/>
        </p:nvGraphicFramePr>
        <p:xfrm>
          <a:off x="74818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Group 12"/>
          <p:cNvGraphicFramePr>
            <a:graphicFrameLocks noGrp="1"/>
          </p:cNvGraphicFramePr>
          <p:nvPr/>
        </p:nvGraphicFramePr>
        <p:xfrm>
          <a:off x="9072563" y="2185988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Group 12"/>
          <p:cNvGraphicFramePr>
            <a:graphicFrameLocks noGrp="1"/>
          </p:cNvGraphicFramePr>
          <p:nvPr/>
        </p:nvGraphicFramePr>
        <p:xfrm>
          <a:off x="106203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Group 12"/>
          <p:cNvGraphicFramePr>
            <a:graphicFrameLocks noGrp="1"/>
          </p:cNvGraphicFramePr>
          <p:nvPr/>
        </p:nvGraphicFramePr>
        <p:xfrm>
          <a:off x="266541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Group 12"/>
          <p:cNvGraphicFramePr>
            <a:graphicFrameLocks noGrp="1"/>
          </p:cNvGraphicFramePr>
          <p:nvPr/>
        </p:nvGraphicFramePr>
        <p:xfrm>
          <a:off x="426878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Group 12"/>
          <p:cNvGraphicFramePr>
            <a:graphicFrameLocks noGrp="1"/>
          </p:cNvGraphicFramePr>
          <p:nvPr/>
        </p:nvGraphicFramePr>
        <p:xfrm>
          <a:off x="587216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Group 12"/>
          <p:cNvGraphicFramePr>
            <a:graphicFrameLocks noGrp="1"/>
          </p:cNvGraphicFramePr>
          <p:nvPr/>
        </p:nvGraphicFramePr>
        <p:xfrm>
          <a:off x="747553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" name="TextBox 23"/>
          <p:cNvSpPr txBox="1"/>
          <p:nvPr/>
        </p:nvSpPr>
        <p:spPr>
          <a:xfrm>
            <a:off x="2728913" y="2149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306888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塘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5897563" y="221456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映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7481888" y="2206625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9074150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1073150" y="4562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2674938" y="4589463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致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4330700" y="45529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924550" y="45529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7502525" y="453231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哎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41400" y="3841750"/>
            <a:ext cx="92043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 yún   zhì  pèi  chuán  āi   tàn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30" name="Group 12"/>
          <p:cNvGraphicFramePr>
            <a:graphicFrameLocks noGrp="1"/>
          </p:cNvGraphicFramePr>
          <p:nvPr/>
        </p:nvGraphicFramePr>
        <p:xfrm>
          <a:off x="907891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1" name="TextBox 23"/>
          <p:cNvSpPr txBox="1"/>
          <p:nvPr/>
        </p:nvSpPr>
        <p:spPr>
          <a:xfrm>
            <a:off x="9105900" y="453231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叹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2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56113" y="358775"/>
            <a:ext cx="2954338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难写的字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4" name="Group 12"/>
          <p:cNvGraphicFramePr>
            <a:graphicFrameLocks noGrp="1"/>
          </p:cNvGraphicFramePr>
          <p:nvPr/>
        </p:nvGraphicFramePr>
        <p:xfrm>
          <a:off x="1690688" y="1887538"/>
          <a:ext cx="3697716" cy="3829050"/>
        </p:xfrm>
        <a:graphic>
          <a:graphicData uri="http://schemas.openxmlformats.org/drawingml/2006/table">
            <a:tbl>
              <a:tblPr/>
              <a:tblGrid>
                <a:gridCol w="1848858"/>
                <a:gridCol w="1848858"/>
              </a:tblGrid>
              <a:tr h="20123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160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Group 12"/>
          <p:cNvGraphicFramePr>
            <a:graphicFrameLocks noGrp="1"/>
          </p:cNvGraphicFramePr>
          <p:nvPr/>
        </p:nvGraphicFramePr>
        <p:xfrm>
          <a:off x="6902450" y="1955800"/>
          <a:ext cx="3697716" cy="3692525"/>
        </p:xfrm>
        <a:graphic>
          <a:graphicData uri="http://schemas.openxmlformats.org/drawingml/2006/table">
            <a:tbl>
              <a:tblPr/>
              <a:tblGrid>
                <a:gridCol w="1848858"/>
                <a:gridCol w="1848858"/>
              </a:tblGrid>
              <a:tr h="20123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796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9481" name="组合 82"/>
          <p:cNvGrpSpPr/>
          <p:nvPr/>
        </p:nvGrpSpPr>
        <p:grpSpPr>
          <a:xfrm>
            <a:off x="2233613" y="2392363"/>
            <a:ext cx="2611437" cy="2820987"/>
            <a:chOff x="4045866" y="2688431"/>
            <a:chExt cx="2611438" cy="2820988"/>
          </a:xfrm>
        </p:grpSpPr>
        <p:sp>
          <p:nvSpPr>
            <p:cNvPr id="19501" name="Freeform 8"/>
            <p:cNvSpPr/>
            <p:nvPr/>
          </p:nvSpPr>
          <p:spPr>
            <a:xfrm>
              <a:off x="4045866" y="3272631"/>
              <a:ext cx="795338" cy="2236788"/>
            </a:xfrm>
            <a:custGeom>
              <a:avLst/>
              <a:gdLst>
                <a:gd name="txL" fmla="*/ 0 w 501"/>
                <a:gd name="txT" fmla="*/ 0 h 1409"/>
                <a:gd name="txR" fmla="*/ 501 w 501"/>
                <a:gd name="txB" fmla="*/ 1409 h 1409"/>
              </a:gdLst>
              <a:ahLst/>
              <a:cxnLst>
                <a:cxn ang="0">
                  <a:pos x="0" y="1405"/>
                </a:cxn>
                <a:cxn ang="0">
                  <a:pos x="0" y="1394"/>
                </a:cxn>
                <a:cxn ang="0">
                  <a:pos x="8" y="1379"/>
                </a:cxn>
                <a:cxn ang="0">
                  <a:pos x="18" y="1359"/>
                </a:cxn>
                <a:cxn ang="0">
                  <a:pos x="30" y="1334"/>
                </a:cxn>
                <a:cxn ang="0">
                  <a:pos x="55" y="1294"/>
                </a:cxn>
                <a:cxn ang="0">
                  <a:pos x="99" y="1225"/>
                </a:cxn>
                <a:cxn ang="0">
                  <a:pos x="138" y="1161"/>
                </a:cxn>
                <a:cxn ang="0">
                  <a:pos x="165" y="1118"/>
                </a:cxn>
                <a:cxn ang="0">
                  <a:pos x="190" y="1077"/>
                </a:cxn>
                <a:cxn ang="0">
                  <a:pos x="215" y="1030"/>
                </a:cxn>
                <a:cxn ang="0">
                  <a:pos x="235" y="981"/>
                </a:cxn>
                <a:cxn ang="0">
                  <a:pos x="269" y="891"/>
                </a:cxn>
                <a:cxn ang="0">
                  <a:pos x="294" y="813"/>
                </a:cxn>
                <a:cxn ang="0">
                  <a:pos x="311" y="752"/>
                </a:cxn>
                <a:cxn ang="0">
                  <a:pos x="328" y="686"/>
                </a:cxn>
                <a:cxn ang="0">
                  <a:pos x="343" y="615"/>
                </a:cxn>
                <a:cxn ang="0">
                  <a:pos x="355" y="539"/>
                </a:cxn>
                <a:cxn ang="0">
                  <a:pos x="368" y="459"/>
                </a:cxn>
                <a:cxn ang="0">
                  <a:pos x="375" y="384"/>
                </a:cxn>
                <a:cxn ang="0">
                  <a:pos x="382" y="314"/>
                </a:cxn>
                <a:cxn ang="0">
                  <a:pos x="385" y="250"/>
                </a:cxn>
                <a:cxn ang="0">
                  <a:pos x="387" y="193"/>
                </a:cxn>
                <a:cxn ang="0">
                  <a:pos x="385" y="140"/>
                </a:cxn>
                <a:cxn ang="0">
                  <a:pos x="380" y="96"/>
                </a:cxn>
                <a:cxn ang="0">
                  <a:pos x="380" y="60"/>
                </a:cxn>
                <a:cxn ang="0">
                  <a:pos x="380" y="32"/>
                </a:cxn>
                <a:cxn ang="0">
                  <a:pos x="380" y="13"/>
                </a:cxn>
                <a:cxn ang="0">
                  <a:pos x="382" y="1"/>
                </a:cxn>
                <a:cxn ang="0">
                  <a:pos x="387" y="0"/>
                </a:cxn>
                <a:cxn ang="0">
                  <a:pos x="400" y="3"/>
                </a:cxn>
                <a:cxn ang="0">
                  <a:pos x="419" y="5"/>
                </a:cxn>
                <a:cxn ang="0">
                  <a:pos x="444" y="11"/>
                </a:cxn>
                <a:cxn ang="0">
                  <a:pos x="476" y="17"/>
                </a:cxn>
                <a:cxn ang="0">
                  <a:pos x="498" y="60"/>
                </a:cxn>
                <a:cxn ang="0">
                  <a:pos x="488" y="164"/>
                </a:cxn>
                <a:cxn ang="0">
                  <a:pos x="479" y="265"/>
                </a:cxn>
                <a:cxn ang="0">
                  <a:pos x="469" y="358"/>
                </a:cxn>
                <a:cxn ang="0">
                  <a:pos x="456" y="447"/>
                </a:cxn>
                <a:cxn ang="0">
                  <a:pos x="444" y="528"/>
                </a:cxn>
                <a:cxn ang="0">
                  <a:pos x="432" y="606"/>
                </a:cxn>
                <a:cxn ang="0">
                  <a:pos x="417" y="677"/>
                </a:cxn>
                <a:cxn ang="0">
                  <a:pos x="402" y="744"/>
                </a:cxn>
                <a:cxn ang="0">
                  <a:pos x="385" y="804"/>
                </a:cxn>
                <a:cxn ang="0">
                  <a:pos x="370" y="859"/>
                </a:cxn>
                <a:cxn ang="0">
                  <a:pos x="341" y="942"/>
                </a:cxn>
                <a:cxn ang="0">
                  <a:pos x="301" y="1031"/>
                </a:cxn>
                <a:cxn ang="0">
                  <a:pos x="262" y="1112"/>
                </a:cxn>
                <a:cxn ang="0">
                  <a:pos x="220" y="1183"/>
                </a:cxn>
                <a:cxn ang="0">
                  <a:pos x="175" y="1245"/>
                </a:cxn>
                <a:cxn ang="0">
                  <a:pos x="129" y="1300"/>
                </a:cxn>
                <a:cxn ang="0">
                  <a:pos x="87" y="1343"/>
                </a:cxn>
                <a:cxn ang="0">
                  <a:pos x="52" y="1375"/>
                </a:cxn>
                <a:cxn ang="0">
                  <a:pos x="27" y="1397"/>
                </a:cxn>
                <a:cxn ang="0">
                  <a:pos x="10" y="1407"/>
                </a:cxn>
                <a:cxn ang="0">
                  <a:pos x="0" y="1409"/>
                </a:cxn>
              </a:cxnLst>
              <a:rect l="txL" t="txT" r="txR" b="txB"/>
              <a:pathLst>
                <a:path w="501" h="1409">
                  <a:moveTo>
                    <a:pt x="0" y="1409"/>
                  </a:moveTo>
                  <a:lnTo>
                    <a:pt x="0" y="1406"/>
                  </a:lnTo>
                  <a:lnTo>
                    <a:pt x="0" y="1405"/>
                  </a:lnTo>
                  <a:lnTo>
                    <a:pt x="0" y="1401"/>
                  </a:lnTo>
                  <a:lnTo>
                    <a:pt x="0" y="1398"/>
                  </a:lnTo>
                  <a:lnTo>
                    <a:pt x="0" y="1394"/>
                  </a:lnTo>
                  <a:lnTo>
                    <a:pt x="3" y="1390"/>
                  </a:lnTo>
                  <a:lnTo>
                    <a:pt x="5" y="1385"/>
                  </a:lnTo>
                  <a:lnTo>
                    <a:pt x="8" y="1379"/>
                  </a:lnTo>
                  <a:lnTo>
                    <a:pt x="10" y="1372"/>
                  </a:lnTo>
                  <a:lnTo>
                    <a:pt x="13" y="1366"/>
                  </a:lnTo>
                  <a:lnTo>
                    <a:pt x="18" y="1359"/>
                  </a:lnTo>
                  <a:lnTo>
                    <a:pt x="20" y="1351"/>
                  </a:lnTo>
                  <a:lnTo>
                    <a:pt x="25" y="1343"/>
                  </a:lnTo>
                  <a:lnTo>
                    <a:pt x="30" y="1334"/>
                  </a:lnTo>
                  <a:lnTo>
                    <a:pt x="37" y="1324"/>
                  </a:lnTo>
                  <a:lnTo>
                    <a:pt x="42" y="1314"/>
                  </a:lnTo>
                  <a:lnTo>
                    <a:pt x="55" y="1294"/>
                  </a:lnTo>
                  <a:lnTo>
                    <a:pt x="69" y="1272"/>
                  </a:lnTo>
                  <a:lnTo>
                    <a:pt x="84" y="1249"/>
                  </a:lnTo>
                  <a:lnTo>
                    <a:pt x="99" y="1225"/>
                  </a:lnTo>
                  <a:lnTo>
                    <a:pt x="114" y="1200"/>
                  </a:lnTo>
                  <a:lnTo>
                    <a:pt x="131" y="1174"/>
                  </a:lnTo>
                  <a:lnTo>
                    <a:pt x="138" y="1161"/>
                  </a:lnTo>
                  <a:lnTo>
                    <a:pt x="148" y="1148"/>
                  </a:lnTo>
                  <a:lnTo>
                    <a:pt x="156" y="1133"/>
                  </a:lnTo>
                  <a:lnTo>
                    <a:pt x="165" y="1118"/>
                  </a:lnTo>
                  <a:lnTo>
                    <a:pt x="173" y="1105"/>
                  </a:lnTo>
                  <a:lnTo>
                    <a:pt x="183" y="1092"/>
                  </a:lnTo>
                  <a:lnTo>
                    <a:pt x="190" y="1077"/>
                  </a:lnTo>
                  <a:lnTo>
                    <a:pt x="198" y="1062"/>
                  </a:lnTo>
                  <a:lnTo>
                    <a:pt x="207" y="1046"/>
                  </a:lnTo>
                  <a:lnTo>
                    <a:pt x="215" y="1030"/>
                  </a:lnTo>
                  <a:lnTo>
                    <a:pt x="222" y="1014"/>
                  </a:lnTo>
                  <a:lnTo>
                    <a:pt x="227" y="998"/>
                  </a:lnTo>
                  <a:lnTo>
                    <a:pt x="235" y="981"/>
                  </a:lnTo>
                  <a:lnTo>
                    <a:pt x="242" y="963"/>
                  </a:lnTo>
                  <a:lnTo>
                    <a:pt x="257" y="927"/>
                  </a:lnTo>
                  <a:lnTo>
                    <a:pt x="269" y="891"/>
                  </a:lnTo>
                  <a:lnTo>
                    <a:pt x="281" y="852"/>
                  </a:lnTo>
                  <a:lnTo>
                    <a:pt x="289" y="833"/>
                  </a:lnTo>
                  <a:lnTo>
                    <a:pt x="294" y="813"/>
                  </a:lnTo>
                  <a:lnTo>
                    <a:pt x="299" y="793"/>
                  </a:lnTo>
                  <a:lnTo>
                    <a:pt x="306" y="773"/>
                  </a:lnTo>
                  <a:lnTo>
                    <a:pt x="311" y="752"/>
                  </a:lnTo>
                  <a:lnTo>
                    <a:pt x="316" y="730"/>
                  </a:lnTo>
                  <a:lnTo>
                    <a:pt x="323" y="709"/>
                  </a:lnTo>
                  <a:lnTo>
                    <a:pt x="328" y="686"/>
                  </a:lnTo>
                  <a:lnTo>
                    <a:pt x="333" y="663"/>
                  </a:lnTo>
                  <a:lnTo>
                    <a:pt x="338" y="639"/>
                  </a:lnTo>
                  <a:lnTo>
                    <a:pt x="343" y="615"/>
                  </a:lnTo>
                  <a:lnTo>
                    <a:pt x="348" y="591"/>
                  </a:lnTo>
                  <a:lnTo>
                    <a:pt x="350" y="566"/>
                  </a:lnTo>
                  <a:lnTo>
                    <a:pt x="355" y="539"/>
                  </a:lnTo>
                  <a:lnTo>
                    <a:pt x="360" y="512"/>
                  </a:lnTo>
                  <a:lnTo>
                    <a:pt x="363" y="486"/>
                  </a:lnTo>
                  <a:lnTo>
                    <a:pt x="368" y="459"/>
                  </a:lnTo>
                  <a:lnTo>
                    <a:pt x="370" y="433"/>
                  </a:lnTo>
                  <a:lnTo>
                    <a:pt x="373" y="408"/>
                  </a:lnTo>
                  <a:lnTo>
                    <a:pt x="375" y="384"/>
                  </a:lnTo>
                  <a:lnTo>
                    <a:pt x="377" y="360"/>
                  </a:lnTo>
                  <a:lnTo>
                    <a:pt x="380" y="337"/>
                  </a:lnTo>
                  <a:lnTo>
                    <a:pt x="382" y="314"/>
                  </a:lnTo>
                  <a:lnTo>
                    <a:pt x="385" y="293"/>
                  </a:lnTo>
                  <a:lnTo>
                    <a:pt x="385" y="271"/>
                  </a:lnTo>
                  <a:lnTo>
                    <a:pt x="385" y="250"/>
                  </a:lnTo>
                  <a:lnTo>
                    <a:pt x="387" y="230"/>
                  </a:lnTo>
                  <a:lnTo>
                    <a:pt x="387" y="211"/>
                  </a:lnTo>
                  <a:lnTo>
                    <a:pt x="387" y="193"/>
                  </a:lnTo>
                  <a:lnTo>
                    <a:pt x="385" y="174"/>
                  </a:lnTo>
                  <a:lnTo>
                    <a:pt x="385" y="158"/>
                  </a:lnTo>
                  <a:lnTo>
                    <a:pt x="385" y="140"/>
                  </a:lnTo>
                  <a:lnTo>
                    <a:pt x="382" y="126"/>
                  </a:lnTo>
                  <a:lnTo>
                    <a:pt x="382" y="110"/>
                  </a:lnTo>
                  <a:lnTo>
                    <a:pt x="380" y="96"/>
                  </a:lnTo>
                  <a:lnTo>
                    <a:pt x="380" y="83"/>
                  </a:lnTo>
                  <a:lnTo>
                    <a:pt x="380" y="71"/>
                  </a:lnTo>
                  <a:lnTo>
                    <a:pt x="380" y="60"/>
                  </a:lnTo>
                  <a:lnTo>
                    <a:pt x="380" y="51"/>
                  </a:lnTo>
                  <a:lnTo>
                    <a:pt x="380" y="41"/>
                  </a:lnTo>
                  <a:lnTo>
                    <a:pt x="380" y="32"/>
                  </a:lnTo>
                  <a:lnTo>
                    <a:pt x="380" y="25"/>
                  </a:lnTo>
                  <a:lnTo>
                    <a:pt x="380" y="19"/>
                  </a:lnTo>
                  <a:lnTo>
                    <a:pt x="380" y="13"/>
                  </a:lnTo>
                  <a:lnTo>
                    <a:pt x="380" y="8"/>
                  </a:lnTo>
                  <a:lnTo>
                    <a:pt x="382" y="5"/>
                  </a:lnTo>
                  <a:lnTo>
                    <a:pt x="382" y="1"/>
                  </a:lnTo>
                  <a:lnTo>
                    <a:pt x="385" y="0"/>
                  </a:lnTo>
                  <a:lnTo>
                    <a:pt x="387" y="0"/>
                  </a:lnTo>
                  <a:lnTo>
                    <a:pt x="392" y="1"/>
                  </a:lnTo>
                  <a:lnTo>
                    <a:pt x="395" y="1"/>
                  </a:lnTo>
                  <a:lnTo>
                    <a:pt x="400" y="3"/>
                  </a:lnTo>
                  <a:lnTo>
                    <a:pt x="405" y="3"/>
                  </a:lnTo>
                  <a:lnTo>
                    <a:pt x="412" y="4"/>
                  </a:lnTo>
                  <a:lnTo>
                    <a:pt x="419" y="5"/>
                  </a:lnTo>
                  <a:lnTo>
                    <a:pt x="427" y="7"/>
                  </a:lnTo>
                  <a:lnTo>
                    <a:pt x="434" y="9"/>
                  </a:lnTo>
                  <a:lnTo>
                    <a:pt x="444" y="11"/>
                  </a:lnTo>
                  <a:lnTo>
                    <a:pt x="454" y="13"/>
                  </a:lnTo>
                  <a:lnTo>
                    <a:pt x="464" y="15"/>
                  </a:lnTo>
                  <a:lnTo>
                    <a:pt x="476" y="17"/>
                  </a:lnTo>
                  <a:lnTo>
                    <a:pt x="488" y="20"/>
                  </a:lnTo>
                  <a:lnTo>
                    <a:pt x="501" y="24"/>
                  </a:lnTo>
                  <a:lnTo>
                    <a:pt x="498" y="60"/>
                  </a:lnTo>
                  <a:lnTo>
                    <a:pt x="496" y="95"/>
                  </a:lnTo>
                  <a:lnTo>
                    <a:pt x="491" y="131"/>
                  </a:lnTo>
                  <a:lnTo>
                    <a:pt x="488" y="164"/>
                  </a:lnTo>
                  <a:lnTo>
                    <a:pt x="486" y="199"/>
                  </a:lnTo>
                  <a:lnTo>
                    <a:pt x="483" y="231"/>
                  </a:lnTo>
                  <a:lnTo>
                    <a:pt x="479" y="265"/>
                  </a:lnTo>
                  <a:lnTo>
                    <a:pt x="476" y="297"/>
                  </a:lnTo>
                  <a:lnTo>
                    <a:pt x="474" y="328"/>
                  </a:lnTo>
                  <a:lnTo>
                    <a:pt x="469" y="358"/>
                  </a:lnTo>
                  <a:lnTo>
                    <a:pt x="464" y="388"/>
                  </a:lnTo>
                  <a:lnTo>
                    <a:pt x="461" y="417"/>
                  </a:lnTo>
                  <a:lnTo>
                    <a:pt x="456" y="447"/>
                  </a:lnTo>
                  <a:lnTo>
                    <a:pt x="454" y="475"/>
                  </a:lnTo>
                  <a:lnTo>
                    <a:pt x="449" y="502"/>
                  </a:lnTo>
                  <a:lnTo>
                    <a:pt x="444" y="528"/>
                  </a:lnTo>
                  <a:lnTo>
                    <a:pt x="439" y="555"/>
                  </a:lnTo>
                  <a:lnTo>
                    <a:pt x="437" y="581"/>
                  </a:lnTo>
                  <a:lnTo>
                    <a:pt x="432" y="606"/>
                  </a:lnTo>
                  <a:lnTo>
                    <a:pt x="427" y="630"/>
                  </a:lnTo>
                  <a:lnTo>
                    <a:pt x="422" y="654"/>
                  </a:lnTo>
                  <a:lnTo>
                    <a:pt x="417" y="677"/>
                  </a:lnTo>
                  <a:lnTo>
                    <a:pt x="412" y="700"/>
                  </a:lnTo>
                  <a:lnTo>
                    <a:pt x="407" y="722"/>
                  </a:lnTo>
                  <a:lnTo>
                    <a:pt x="402" y="744"/>
                  </a:lnTo>
                  <a:lnTo>
                    <a:pt x="397" y="764"/>
                  </a:lnTo>
                  <a:lnTo>
                    <a:pt x="390" y="784"/>
                  </a:lnTo>
                  <a:lnTo>
                    <a:pt x="385" y="804"/>
                  </a:lnTo>
                  <a:lnTo>
                    <a:pt x="380" y="823"/>
                  </a:lnTo>
                  <a:lnTo>
                    <a:pt x="375" y="841"/>
                  </a:lnTo>
                  <a:lnTo>
                    <a:pt x="370" y="859"/>
                  </a:lnTo>
                  <a:lnTo>
                    <a:pt x="363" y="876"/>
                  </a:lnTo>
                  <a:lnTo>
                    <a:pt x="353" y="910"/>
                  </a:lnTo>
                  <a:lnTo>
                    <a:pt x="341" y="942"/>
                  </a:lnTo>
                  <a:lnTo>
                    <a:pt x="328" y="972"/>
                  </a:lnTo>
                  <a:lnTo>
                    <a:pt x="316" y="1002"/>
                  </a:lnTo>
                  <a:lnTo>
                    <a:pt x="301" y="1031"/>
                  </a:lnTo>
                  <a:lnTo>
                    <a:pt x="289" y="1059"/>
                  </a:lnTo>
                  <a:lnTo>
                    <a:pt x="276" y="1086"/>
                  </a:lnTo>
                  <a:lnTo>
                    <a:pt x="262" y="1112"/>
                  </a:lnTo>
                  <a:lnTo>
                    <a:pt x="247" y="1137"/>
                  </a:lnTo>
                  <a:lnTo>
                    <a:pt x="235" y="1160"/>
                  </a:lnTo>
                  <a:lnTo>
                    <a:pt x="220" y="1183"/>
                  </a:lnTo>
                  <a:lnTo>
                    <a:pt x="205" y="1205"/>
                  </a:lnTo>
                  <a:lnTo>
                    <a:pt x="190" y="1225"/>
                  </a:lnTo>
                  <a:lnTo>
                    <a:pt x="175" y="1245"/>
                  </a:lnTo>
                  <a:lnTo>
                    <a:pt x="161" y="1264"/>
                  </a:lnTo>
                  <a:lnTo>
                    <a:pt x="146" y="1283"/>
                  </a:lnTo>
                  <a:lnTo>
                    <a:pt x="129" y="1300"/>
                  </a:lnTo>
                  <a:lnTo>
                    <a:pt x="114" y="1316"/>
                  </a:lnTo>
                  <a:lnTo>
                    <a:pt x="99" y="1330"/>
                  </a:lnTo>
                  <a:lnTo>
                    <a:pt x="87" y="1343"/>
                  </a:lnTo>
                  <a:lnTo>
                    <a:pt x="74" y="1355"/>
                  </a:lnTo>
                  <a:lnTo>
                    <a:pt x="62" y="1366"/>
                  </a:lnTo>
                  <a:lnTo>
                    <a:pt x="52" y="1375"/>
                  </a:lnTo>
                  <a:lnTo>
                    <a:pt x="42" y="1383"/>
                  </a:lnTo>
                  <a:lnTo>
                    <a:pt x="35" y="1391"/>
                  </a:lnTo>
                  <a:lnTo>
                    <a:pt x="27" y="1397"/>
                  </a:lnTo>
                  <a:lnTo>
                    <a:pt x="20" y="1402"/>
                  </a:lnTo>
                  <a:lnTo>
                    <a:pt x="15" y="1405"/>
                  </a:lnTo>
                  <a:lnTo>
                    <a:pt x="10" y="1407"/>
                  </a:lnTo>
                  <a:lnTo>
                    <a:pt x="5" y="1409"/>
                  </a:lnTo>
                  <a:lnTo>
                    <a:pt x="3" y="1409"/>
                  </a:lnTo>
                  <a:lnTo>
                    <a:pt x="0" y="140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381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2" name="Freeform 9"/>
            <p:cNvSpPr/>
            <p:nvPr/>
          </p:nvSpPr>
          <p:spPr>
            <a:xfrm>
              <a:off x="4755479" y="3048794"/>
              <a:ext cx="1400175" cy="360363"/>
            </a:xfrm>
            <a:custGeom>
              <a:avLst/>
              <a:gdLst>
                <a:gd name="txL" fmla="*/ 0 w 882"/>
                <a:gd name="txT" fmla="*/ 0 h 227"/>
                <a:gd name="txR" fmla="*/ 882 w 882"/>
                <a:gd name="txB" fmla="*/ 227 h 227"/>
              </a:gdLst>
              <a:ahLst/>
              <a:cxnLst>
                <a:cxn ang="0">
                  <a:pos x="441" y="75"/>
                </a:cxn>
                <a:cxn ang="0">
                  <a:pos x="515" y="58"/>
                </a:cxn>
                <a:cxn ang="0">
                  <a:pos x="581" y="42"/>
                </a:cxn>
                <a:cxn ang="0">
                  <a:pos x="638" y="29"/>
                </a:cxn>
                <a:cxn ang="0">
                  <a:pos x="687" y="16"/>
                </a:cxn>
                <a:cxn ang="0">
                  <a:pos x="727" y="8"/>
                </a:cxn>
                <a:cxn ang="0">
                  <a:pos x="759" y="3"/>
                </a:cxn>
                <a:cxn ang="0">
                  <a:pos x="783" y="0"/>
                </a:cxn>
                <a:cxn ang="0">
                  <a:pos x="806" y="0"/>
                </a:cxn>
                <a:cxn ang="0">
                  <a:pos x="833" y="3"/>
                </a:cxn>
                <a:cxn ang="0">
                  <a:pos x="852" y="11"/>
                </a:cxn>
                <a:cxn ang="0">
                  <a:pos x="865" y="19"/>
                </a:cxn>
                <a:cxn ang="0">
                  <a:pos x="870" y="27"/>
                </a:cxn>
                <a:cxn ang="0">
                  <a:pos x="875" y="35"/>
                </a:cxn>
                <a:cxn ang="0">
                  <a:pos x="882" y="46"/>
                </a:cxn>
                <a:cxn ang="0">
                  <a:pos x="882" y="57"/>
                </a:cxn>
                <a:cxn ang="0">
                  <a:pos x="877" y="65"/>
                </a:cxn>
                <a:cxn ang="0">
                  <a:pos x="867" y="70"/>
                </a:cxn>
                <a:cxn ang="0">
                  <a:pos x="855" y="74"/>
                </a:cxn>
                <a:cxn ang="0">
                  <a:pos x="845" y="77"/>
                </a:cxn>
                <a:cxn ang="0">
                  <a:pos x="833" y="81"/>
                </a:cxn>
                <a:cxn ang="0">
                  <a:pos x="818" y="85"/>
                </a:cxn>
                <a:cxn ang="0">
                  <a:pos x="801" y="89"/>
                </a:cxn>
                <a:cxn ang="0">
                  <a:pos x="778" y="93"/>
                </a:cxn>
                <a:cxn ang="0">
                  <a:pos x="756" y="98"/>
                </a:cxn>
                <a:cxn ang="0">
                  <a:pos x="732" y="105"/>
                </a:cxn>
                <a:cxn ang="0">
                  <a:pos x="705" y="110"/>
                </a:cxn>
                <a:cxn ang="0">
                  <a:pos x="675" y="117"/>
                </a:cxn>
                <a:cxn ang="0">
                  <a:pos x="640" y="124"/>
                </a:cxn>
                <a:cxn ang="0">
                  <a:pos x="606" y="132"/>
                </a:cxn>
                <a:cxn ang="0">
                  <a:pos x="569" y="140"/>
                </a:cxn>
                <a:cxn ang="0">
                  <a:pos x="527" y="148"/>
                </a:cxn>
                <a:cxn ang="0">
                  <a:pos x="483" y="157"/>
                </a:cxn>
                <a:cxn ang="0">
                  <a:pos x="399" y="173"/>
                </a:cxn>
                <a:cxn ang="0">
                  <a:pos x="320" y="188"/>
                </a:cxn>
                <a:cxn ang="0">
                  <a:pos x="248" y="200"/>
                </a:cxn>
                <a:cxn ang="0">
                  <a:pos x="184" y="209"/>
                </a:cxn>
                <a:cxn ang="0">
                  <a:pos x="128" y="217"/>
                </a:cxn>
                <a:cxn ang="0">
                  <a:pos x="78" y="223"/>
                </a:cxn>
                <a:cxn ang="0">
                  <a:pos x="34" y="225"/>
                </a:cxn>
                <a:cxn ang="0">
                  <a:pos x="0" y="227"/>
                </a:cxn>
                <a:cxn ang="0">
                  <a:pos x="9" y="164"/>
                </a:cxn>
                <a:cxn ang="0">
                  <a:pos x="34" y="162"/>
                </a:cxn>
                <a:cxn ang="0">
                  <a:pos x="69" y="157"/>
                </a:cxn>
                <a:cxn ang="0">
                  <a:pos x="113" y="150"/>
                </a:cxn>
                <a:cxn ang="0">
                  <a:pos x="162" y="141"/>
                </a:cxn>
                <a:cxn ang="0">
                  <a:pos x="221" y="129"/>
                </a:cxn>
                <a:cxn ang="0">
                  <a:pos x="288" y="114"/>
                </a:cxn>
                <a:cxn ang="0">
                  <a:pos x="362" y="97"/>
                </a:cxn>
                <a:cxn ang="0">
                  <a:pos x="401" y="86"/>
                </a:cxn>
              </a:cxnLst>
              <a:rect l="txL" t="txT" r="txR" b="txB"/>
              <a:pathLst>
                <a:path w="882" h="227">
                  <a:moveTo>
                    <a:pt x="401" y="86"/>
                  </a:moveTo>
                  <a:lnTo>
                    <a:pt x="441" y="75"/>
                  </a:lnTo>
                  <a:lnTo>
                    <a:pt x="480" y="66"/>
                  </a:lnTo>
                  <a:lnTo>
                    <a:pt x="515" y="58"/>
                  </a:lnTo>
                  <a:lnTo>
                    <a:pt x="549" y="49"/>
                  </a:lnTo>
                  <a:lnTo>
                    <a:pt x="581" y="42"/>
                  </a:lnTo>
                  <a:lnTo>
                    <a:pt x="611" y="34"/>
                  </a:lnTo>
                  <a:lnTo>
                    <a:pt x="638" y="29"/>
                  </a:lnTo>
                  <a:lnTo>
                    <a:pt x="663" y="22"/>
                  </a:lnTo>
                  <a:lnTo>
                    <a:pt x="687" y="16"/>
                  </a:lnTo>
                  <a:lnTo>
                    <a:pt x="707" y="12"/>
                  </a:lnTo>
                  <a:lnTo>
                    <a:pt x="727" y="8"/>
                  </a:lnTo>
                  <a:lnTo>
                    <a:pt x="744" y="6"/>
                  </a:lnTo>
                  <a:lnTo>
                    <a:pt x="759" y="3"/>
                  </a:lnTo>
                  <a:lnTo>
                    <a:pt x="771" y="2"/>
                  </a:lnTo>
                  <a:lnTo>
                    <a:pt x="783" y="0"/>
                  </a:lnTo>
                  <a:lnTo>
                    <a:pt x="791" y="0"/>
                  </a:lnTo>
                  <a:lnTo>
                    <a:pt x="806" y="0"/>
                  </a:lnTo>
                  <a:lnTo>
                    <a:pt x="820" y="2"/>
                  </a:lnTo>
                  <a:lnTo>
                    <a:pt x="833" y="3"/>
                  </a:lnTo>
                  <a:lnTo>
                    <a:pt x="843" y="7"/>
                  </a:lnTo>
                  <a:lnTo>
                    <a:pt x="852" y="11"/>
                  </a:lnTo>
                  <a:lnTo>
                    <a:pt x="860" y="16"/>
                  </a:lnTo>
                  <a:lnTo>
                    <a:pt x="865" y="19"/>
                  </a:lnTo>
                  <a:lnTo>
                    <a:pt x="867" y="23"/>
                  </a:lnTo>
                  <a:lnTo>
                    <a:pt x="870" y="27"/>
                  </a:lnTo>
                  <a:lnTo>
                    <a:pt x="875" y="31"/>
                  </a:lnTo>
                  <a:lnTo>
                    <a:pt x="875" y="35"/>
                  </a:lnTo>
                  <a:lnTo>
                    <a:pt x="877" y="39"/>
                  </a:lnTo>
                  <a:lnTo>
                    <a:pt x="882" y="46"/>
                  </a:lnTo>
                  <a:lnTo>
                    <a:pt x="882" y="53"/>
                  </a:lnTo>
                  <a:lnTo>
                    <a:pt x="882" y="57"/>
                  </a:lnTo>
                  <a:lnTo>
                    <a:pt x="882" y="61"/>
                  </a:lnTo>
                  <a:lnTo>
                    <a:pt x="877" y="65"/>
                  </a:lnTo>
                  <a:lnTo>
                    <a:pt x="872" y="67"/>
                  </a:lnTo>
                  <a:lnTo>
                    <a:pt x="867" y="70"/>
                  </a:lnTo>
                  <a:lnTo>
                    <a:pt x="862" y="73"/>
                  </a:lnTo>
                  <a:lnTo>
                    <a:pt x="855" y="74"/>
                  </a:lnTo>
                  <a:lnTo>
                    <a:pt x="850" y="75"/>
                  </a:lnTo>
                  <a:lnTo>
                    <a:pt x="845" y="77"/>
                  </a:lnTo>
                  <a:lnTo>
                    <a:pt x="838" y="79"/>
                  </a:lnTo>
                  <a:lnTo>
                    <a:pt x="833" y="81"/>
                  </a:lnTo>
                  <a:lnTo>
                    <a:pt x="825" y="82"/>
                  </a:lnTo>
                  <a:lnTo>
                    <a:pt x="818" y="85"/>
                  </a:lnTo>
                  <a:lnTo>
                    <a:pt x="808" y="86"/>
                  </a:lnTo>
                  <a:lnTo>
                    <a:pt x="801" y="89"/>
                  </a:lnTo>
                  <a:lnTo>
                    <a:pt x="791" y="91"/>
                  </a:lnTo>
                  <a:lnTo>
                    <a:pt x="778" y="93"/>
                  </a:lnTo>
                  <a:lnTo>
                    <a:pt x="769" y="95"/>
                  </a:lnTo>
                  <a:lnTo>
                    <a:pt x="756" y="98"/>
                  </a:lnTo>
                  <a:lnTo>
                    <a:pt x="744" y="101"/>
                  </a:lnTo>
                  <a:lnTo>
                    <a:pt x="732" y="105"/>
                  </a:lnTo>
                  <a:lnTo>
                    <a:pt x="719" y="107"/>
                  </a:lnTo>
                  <a:lnTo>
                    <a:pt x="705" y="110"/>
                  </a:lnTo>
                  <a:lnTo>
                    <a:pt x="690" y="114"/>
                  </a:lnTo>
                  <a:lnTo>
                    <a:pt x="675" y="117"/>
                  </a:lnTo>
                  <a:lnTo>
                    <a:pt x="658" y="121"/>
                  </a:lnTo>
                  <a:lnTo>
                    <a:pt x="640" y="124"/>
                  </a:lnTo>
                  <a:lnTo>
                    <a:pt x="623" y="128"/>
                  </a:lnTo>
                  <a:lnTo>
                    <a:pt x="606" y="132"/>
                  </a:lnTo>
                  <a:lnTo>
                    <a:pt x="586" y="136"/>
                  </a:lnTo>
                  <a:lnTo>
                    <a:pt x="569" y="140"/>
                  </a:lnTo>
                  <a:lnTo>
                    <a:pt x="547" y="144"/>
                  </a:lnTo>
                  <a:lnTo>
                    <a:pt x="527" y="148"/>
                  </a:lnTo>
                  <a:lnTo>
                    <a:pt x="505" y="152"/>
                  </a:lnTo>
                  <a:lnTo>
                    <a:pt x="483" y="157"/>
                  </a:lnTo>
                  <a:lnTo>
                    <a:pt x="441" y="165"/>
                  </a:lnTo>
                  <a:lnTo>
                    <a:pt x="399" y="173"/>
                  </a:lnTo>
                  <a:lnTo>
                    <a:pt x="357" y="181"/>
                  </a:lnTo>
                  <a:lnTo>
                    <a:pt x="320" y="188"/>
                  </a:lnTo>
                  <a:lnTo>
                    <a:pt x="283" y="194"/>
                  </a:lnTo>
                  <a:lnTo>
                    <a:pt x="248" y="200"/>
                  </a:lnTo>
                  <a:lnTo>
                    <a:pt x="216" y="205"/>
                  </a:lnTo>
                  <a:lnTo>
                    <a:pt x="184" y="209"/>
                  </a:lnTo>
                  <a:lnTo>
                    <a:pt x="155" y="213"/>
                  </a:lnTo>
                  <a:lnTo>
                    <a:pt x="128" y="217"/>
                  </a:lnTo>
                  <a:lnTo>
                    <a:pt x="103" y="220"/>
                  </a:lnTo>
                  <a:lnTo>
                    <a:pt x="78" y="223"/>
                  </a:lnTo>
                  <a:lnTo>
                    <a:pt x="56" y="224"/>
                  </a:lnTo>
                  <a:lnTo>
                    <a:pt x="34" y="225"/>
                  </a:lnTo>
                  <a:lnTo>
                    <a:pt x="17" y="227"/>
                  </a:lnTo>
                  <a:lnTo>
                    <a:pt x="0" y="227"/>
                  </a:lnTo>
                  <a:lnTo>
                    <a:pt x="0" y="165"/>
                  </a:lnTo>
                  <a:lnTo>
                    <a:pt x="9" y="164"/>
                  </a:lnTo>
                  <a:lnTo>
                    <a:pt x="22" y="164"/>
                  </a:lnTo>
                  <a:lnTo>
                    <a:pt x="34" y="162"/>
                  </a:lnTo>
                  <a:lnTo>
                    <a:pt x="51" y="160"/>
                  </a:lnTo>
                  <a:lnTo>
                    <a:pt x="69" y="157"/>
                  </a:lnTo>
                  <a:lnTo>
                    <a:pt x="91" y="154"/>
                  </a:lnTo>
                  <a:lnTo>
                    <a:pt x="113" y="150"/>
                  </a:lnTo>
                  <a:lnTo>
                    <a:pt x="138" y="146"/>
                  </a:lnTo>
                  <a:lnTo>
                    <a:pt x="162" y="141"/>
                  </a:lnTo>
                  <a:lnTo>
                    <a:pt x="192" y="136"/>
                  </a:lnTo>
                  <a:lnTo>
                    <a:pt x="221" y="129"/>
                  </a:lnTo>
                  <a:lnTo>
                    <a:pt x="253" y="122"/>
                  </a:lnTo>
                  <a:lnTo>
                    <a:pt x="288" y="114"/>
                  </a:lnTo>
                  <a:lnTo>
                    <a:pt x="325" y="105"/>
                  </a:lnTo>
                  <a:lnTo>
                    <a:pt x="362" y="97"/>
                  </a:lnTo>
                  <a:lnTo>
                    <a:pt x="401" y="8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381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3" name="Freeform 10"/>
            <p:cNvSpPr/>
            <p:nvPr/>
          </p:nvSpPr>
          <p:spPr>
            <a:xfrm>
              <a:off x="5220616" y="2688431"/>
              <a:ext cx="398463" cy="360363"/>
            </a:xfrm>
            <a:custGeom>
              <a:avLst/>
              <a:gdLst>
                <a:gd name="txL" fmla="*/ 0 w 251"/>
                <a:gd name="txT" fmla="*/ 0 h 227"/>
                <a:gd name="txR" fmla="*/ 251 w 251"/>
                <a:gd name="txB" fmla="*/ 227 h 227"/>
              </a:gdLst>
              <a:ahLst/>
              <a:cxnLst>
                <a:cxn ang="0">
                  <a:pos x="145" y="27"/>
                </a:cxn>
                <a:cxn ang="0">
                  <a:pos x="175" y="36"/>
                </a:cxn>
                <a:cxn ang="0">
                  <a:pos x="200" y="47"/>
                </a:cxn>
                <a:cxn ang="0">
                  <a:pos x="217" y="62"/>
                </a:cxn>
                <a:cxn ang="0">
                  <a:pos x="232" y="79"/>
                </a:cxn>
                <a:cxn ang="0">
                  <a:pos x="241" y="98"/>
                </a:cxn>
                <a:cxn ang="0">
                  <a:pos x="249" y="119"/>
                </a:cxn>
                <a:cxn ang="0">
                  <a:pos x="251" y="143"/>
                </a:cxn>
                <a:cxn ang="0">
                  <a:pos x="251" y="157"/>
                </a:cxn>
                <a:cxn ang="0">
                  <a:pos x="251" y="170"/>
                </a:cxn>
                <a:cxn ang="0">
                  <a:pos x="251" y="182"/>
                </a:cxn>
                <a:cxn ang="0">
                  <a:pos x="251" y="191"/>
                </a:cxn>
                <a:cxn ang="0">
                  <a:pos x="251" y="199"/>
                </a:cxn>
                <a:cxn ang="0">
                  <a:pos x="251" y="206"/>
                </a:cxn>
                <a:cxn ang="0">
                  <a:pos x="249" y="215"/>
                </a:cxn>
                <a:cxn ang="0">
                  <a:pos x="244" y="222"/>
                </a:cxn>
                <a:cxn ang="0">
                  <a:pos x="237" y="225"/>
                </a:cxn>
                <a:cxn ang="0">
                  <a:pos x="229" y="226"/>
                </a:cxn>
                <a:cxn ang="0">
                  <a:pos x="219" y="227"/>
                </a:cxn>
                <a:cxn ang="0">
                  <a:pos x="207" y="227"/>
                </a:cxn>
                <a:cxn ang="0">
                  <a:pos x="200" y="225"/>
                </a:cxn>
                <a:cxn ang="0">
                  <a:pos x="190" y="222"/>
                </a:cxn>
                <a:cxn ang="0">
                  <a:pos x="180" y="218"/>
                </a:cxn>
                <a:cxn ang="0">
                  <a:pos x="170" y="211"/>
                </a:cxn>
                <a:cxn ang="0">
                  <a:pos x="158" y="202"/>
                </a:cxn>
                <a:cxn ang="0">
                  <a:pos x="143" y="191"/>
                </a:cxn>
                <a:cxn ang="0">
                  <a:pos x="131" y="179"/>
                </a:cxn>
                <a:cxn ang="0">
                  <a:pos x="116" y="165"/>
                </a:cxn>
                <a:cxn ang="0">
                  <a:pos x="98" y="149"/>
                </a:cxn>
                <a:cxn ang="0">
                  <a:pos x="84" y="131"/>
                </a:cxn>
                <a:cxn ang="0">
                  <a:pos x="69" y="111"/>
                </a:cxn>
                <a:cxn ang="0">
                  <a:pos x="54" y="90"/>
                </a:cxn>
                <a:cxn ang="0">
                  <a:pos x="37" y="67"/>
                </a:cxn>
                <a:cxn ang="0">
                  <a:pos x="22" y="41"/>
                </a:cxn>
                <a:cxn ang="0">
                  <a:pos x="7" y="15"/>
                </a:cxn>
                <a:cxn ang="0">
                  <a:pos x="17" y="0"/>
                </a:cxn>
                <a:cxn ang="0">
                  <a:pos x="52" y="4"/>
                </a:cxn>
                <a:cxn ang="0">
                  <a:pos x="84" y="9"/>
                </a:cxn>
                <a:cxn ang="0">
                  <a:pos x="113" y="19"/>
                </a:cxn>
                <a:cxn ang="0">
                  <a:pos x="131" y="24"/>
                </a:cxn>
              </a:cxnLst>
              <a:rect l="txL" t="txT" r="txR" b="txB"/>
              <a:pathLst>
                <a:path w="251" h="227">
                  <a:moveTo>
                    <a:pt x="131" y="24"/>
                  </a:moveTo>
                  <a:lnTo>
                    <a:pt x="145" y="27"/>
                  </a:lnTo>
                  <a:lnTo>
                    <a:pt x="163" y="31"/>
                  </a:lnTo>
                  <a:lnTo>
                    <a:pt x="175" y="36"/>
                  </a:lnTo>
                  <a:lnTo>
                    <a:pt x="187" y="41"/>
                  </a:lnTo>
                  <a:lnTo>
                    <a:pt x="200" y="47"/>
                  </a:lnTo>
                  <a:lnTo>
                    <a:pt x="209" y="55"/>
                  </a:lnTo>
                  <a:lnTo>
                    <a:pt x="217" y="62"/>
                  </a:lnTo>
                  <a:lnTo>
                    <a:pt x="224" y="71"/>
                  </a:lnTo>
                  <a:lnTo>
                    <a:pt x="232" y="79"/>
                  </a:lnTo>
                  <a:lnTo>
                    <a:pt x="239" y="88"/>
                  </a:lnTo>
                  <a:lnTo>
                    <a:pt x="241" y="98"/>
                  </a:lnTo>
                  <a:lnTo>
                    <a:pt x="246" y="108"/>
                  </a:lnTo>
                  <a:lnTo>
                    <a:pt x="249" y="119"/>
                  </a:lnTo>
                  <a:lnTo>
                    <a:pt x="251" y="130"/>
                  </a:lnTo>
                  <a:lnTo>
                    <a:pt x="251" y="143"/>
                  </a:lnTo>
                  <a:lnTo>
                    <a:pt x="251" y="150"/>
                  </a:lnTo>
                  <a:lnTo>
                    <a:pt x="251" y="157"/>
                  </a:lnTo>
                  <a:lnTo>
                    <a:pt x="251" y="163"/>
                  </a:lnTo>
                  <a:lnTo>
                    <a:pt x="251" y="170"/>
                  </a:lnTo>
                  <a:lnTo>
                    <a:pt x="251" y="177"/>
                  </a:lnTo>
                  <a:lnTo>
                    <a:pt x="251" y="182"/>
                  </a:lnTo>
                  <a:lnTo>
                    <a:pt x="251" y="187"/>
                  </a:lnTo>
                  <a:lnTo>
                    <a:pt x="251" y="191"/>
                  </a:lnTo>
                  <a:lnTo>
                    <a:pt x="251" y="195"/>
                  </a:lnTo>
                  <a:lnTo>
                    <a:pt x="251" y="199"/>
                  </a:lnTo>
                  <a:lnTo>
                    <a:pt x="251" y="203"/>
                  </a:lnTo>
                  <a:lnTo>
                    <a:pt x="251" y="206"/>
                  </a:lnTo>
                  <a:lnTo>
                    <a:pt x="249" y="211"/>
                  </a:lnTo>
                  <a:lnTo>
                    <a:pt x="249" y="215"/>
                  </a:lnTo>
                  <a:lnTo>
                    <a:pt x="246" y="219"/>
                  </a:lnTo>
                  <a:lnTo>
                    <a:pt x="244" y="222"/>
                  </a:lnTo>
                  <a:lnTo>
                    <a:pt x="241" y="223"/>
                  </a:lnTo>
                  <a:lnTo>
                    <a:pt x="237" y="225"/>
                  </a:lnTo>
                  <a:lnTo>
                    <a:pt x="234" y="226"/>
                  </a:lnTo>
                  <a:lnTo>
                    <a:pt x="229" y="226"/>
                  </a:lnTo>
                  <a:lnTo>
                    <a:pt x="224" y="227"/>
                  </a:lnTo>
                  <a:lnTo>
                    <a:pt x="219" y="227"/>
                  </a:lnTo>
                  <a:lnTo>
                    <a:pt x="212" y="227"/>
                  </a:lnTo>
                  <a:lnTo>
                    <a:pt x="207" y="227"/>
                  </a:lnTo>
                  <a:lnTo>
                    <a:pt x="204" y="226"/>
                  </a:lnTo>
                  <a:lnTo>
                    <a:pt x="200" y="225"/>
                  </a:lnTo>
                  <a:lnTo>
                    <a:pt x="195" y="223"/>
                  </a:lnTo>
                  <a:lnTo>
                    <a:pt x="190" y="222"/>
                  </a:lnTo>
                  <a:lnTo>
                    <a:pt x="185" y="221"/>
                  </a:lnTo>
                  <a:lnTo>
                    <a:pt x="180" y="218"/>
                  </a:lnTo>
                  <a:lnTo>
                    <a:pt x="175" y="214"/>
                  </a:lnTo>
                  <a:lnTo>
                    <a:pt x="170" y="211"/>
                  </a:lnTo>
                  <a:lnTo>
                    <a:pt x="163" y="207"/>
                  </a:lnTo>
                  <a:lnTo>
                    <a:pt x="158" y="202"/>
                  </a:lnTo>
                  <a:lnTo>
                    <a:pt x="150" y="198"/>
                  </a:lnTo>
                  <a:lnTo>
                    <a:pt x="143" y="191"/>
                  </a:lnTo>
                  <a:lnTo>
                    <a:pt x="138" y="186"/>
                  </a:lnTo>
                  <a:lnTo>
                    <a:pt x="131" y="179"/>
                  </a:lnTo>
                  <a:lnTo>
                    <a:pt x="123" y="173"/>
                  </a:lnTo>
                  <a:lnTo>
                    <a:pt x="116" y="165"/>
                  </a:lnTo>
                  <a:lnTo>
                    <a:pt x="108" y="157"/>
                  </a:lnTo>
                  <a:lnTo>
                    <a:pt x="98" y="149"/>
                  </a:lnTo>
                  <a:lnTo>
                    <a:pt x="91" y="140"/>
                  </a:lnTo>
                  <a:lnTo>
                    <a:pt x="84" y="131"/>
                  </a:lnTo>
                  <a:lnTo>
                    <a:pt x="76" y="122"/>
                  </a:lnTo>
                  <a:lnTo>
                    <a:pt x="69" y="111"/>
                  </a:lnTo>
                  <a:lnTo>
                    <a:pt x="61" y="100"/>
                  </a:lnTo>
                  <a:lnTo>
                    <a:pt x="54" y="90"/>
                  </a:lnTo>
                  <a:lnTo>
                    <a:pt x="44" y="79"/>
                  </a:lnTo>
                  <a:lnTo>
                    <a:pt x="37" y="67"/>
                  </a:lnTo>
                  <a:lnTo>
                    <a:pt x="29" y="55"/>
                  </a:lnTo>
                  <a:lnTo>
                    <a:pt x="22" y="41"/>
                  </a:lnTo>
                  <a:lnTo>
                    <a:pt x="15" y="28"/>
                  </a:lnTo>
                  <a:lnTo>
                    <a:pt x="7" y="15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4" y="1"/>
                  </a:lnTo>
                  <a:lnTo>
                    <a:pt x="52" y="4"/>
                  </a:lnTo>
                  <a:lnTo>
                    <a:pt x="66" y="5"/>
                  </a:lnTo>
                  <a:lnTo>
                    <a:pt x="84" y="9"/>
                  </a:lnTo>
                  <a:lnTo>
                    <a:pt x="98" y="13"/>
                  </a:lnTo>
                  <a:lnTo>
                    <a:pt x="113" y="19"/>
                  </a:lnTo>
                  <a:lnTo>
                    <a:pt x="131" y="2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381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4" name="Freeform 11"/>
            <p:cNvSpPr/>
            <p:nvPr/>
          </p:nvSpPr>
          <p:spPr>
            <a:xfrm>
              <a:off x="5084091" y="3512344"/>
              <a:ext cx="198438" cy="766763"/>
            </a:xfrm>
            <a:custGeom>
              <a:avLst/>
              <a:gdLst>
                <a:gd name="txL" fmla="*/ 0 w 125"/>
                <a:gd name="txT" fmla="*/ 0 h 483"/>
                <a:gd name="txR" fmla="*/ 125 w 125"/>
                <a:gd name="txB" fmla="*/ 483 h 483"/>
              </a:gdLst>
              <a:ahLst/>
              <a:cxnLst>
                <a:cxn ang="0">
                  <a:pos x="2" y="52"/>
                </a:cxn>
                <a:cxn ang="0">
                  <a:pos x="0" y="36"/>
                </a:cxn>
                <a:cxn ang="0">
                  <a:pos x="0" y="23"/>
                </a:cxn>
                <a:cxn ang="0">
                  <a:pos x="5" y="5"/>
                </a:cxn>
                <a:cxn ang="0">
                  <a:pos x="12" y="1"/>
                </a:cxn>
                <a:cxn ang="0">
                  <a:pos x="24" y="0"/>
                </a:cxn>
                <a:cxn ang="0">
                  <a:pos x="41" y="4"/>
                </a:cxn>
                <a:cxn ang="0">
                  <a:pos x="54" y="8"/>
                </a:cxn>
                <a:cxn ang="0">
                  <a:pos x="66" y="13"/>
                </a:cxn>
                <a:cxn ang="0">
                  <a:pos x="88" y="25"/>
                </a:cxn>
                <a:cxn ang="0">
                  <a:pos x="106" y="36"/>
                </a:cxn>
                <a:cxn ang="0">
                  <a:pos x="118" y="48"/>
                </a:cxn>
                <a:cxn ang="0">
                  <a:pos x="125" y="60"/>
                </a:cxn>
                <a:cxn ang="0">
                  <a:pos x="125" y="78"/>
                </a:cxn>
                <a:cxn ang="0">
                  <a:pos x="125" y="87"/>
                </a:cxn>
                <a:cxn ang="0">
                  <a:pos x="123" y="96"/>
                </a:cxn>
                <a:cxn ang="0">
                  <a:pos x="118" y="102"/>
                </a:cxn>
                <a:cxn ang="0">
                  <a:pos x="115" y="110"/>
                </a:cxn>
                <a:cxn ang="0">
                  <a:pos x="115" y="119"/>
                </a:cxn>
                <a:cxn ang="0">
                  <a:pos x="113" y="129"/>
                </a:cxn>
                <a:cxn ang="0">
                  <a:pos x="113" y="141"/>
                </a:cxn>
                <a:cxn ang="0">
                  <a:pos x="113" y="154"/>
                </a:cxn>
                <a:cxn ang="0">
                  <a:pos x="113" y="169"/>
                </a:cxn>
                <a:cxn ang="0">
                  <a:pos x="113" y="185"/>
                </a:cxn>
                <a:cxn ang="0">
                  <a:pos x="111" y="202"/>
                </a:cxn>
                <a:cxn ang="0">
                  <a:pos x="111" y="225"/>
                </a:cxn>
                <a:cxn ang="0">
                  <a:pos x="108" y="250"/>
                </a:cxn>
                <a:cxn ang="0">
                  <a:pos x="108" y="281"/>
                </a:cxn>
                <a:cxn ang="0">
                  <a:pos x="106" y="317"/>
                </a:cxn>
                <a:cxn ang="0">
                  <a:pos x="106" y="356"/>
                </a:cxn>
                <a:cxn ang="0">
                  <a:pos x="106" y="400"/>
                </a:cxn>
                <a:cxn ang="0">
                  <a:pos x="106" y="450"/>
                </a:cxn>
                <a:cxn ang="0">
                  <a:pos x="44" y="483"/>
                </a:cxn>
                <a:cxn ang="0">
                  <a:pos x="41" y="425"/>
                </a:cxn>
                <a:cxn ang="0">
                  <a:pos x="41" y="375"/>
                </a:cxn>
                <a:cxn ang="0">
                  <a:pos x="39" y="326"/>
                </a:cxn>
                <a:cxn ang="0">
                  <a:pos x="37" y="284"/>
                </a:cxn>
                <a:cxn ang="0">
                  <a:pos x="37" y="246"/>
                </a:cxn>
                <a:cxn ang="0">
                  <a:pos x="34" y="213"/>
                </a:cxn>
                <a:cxn ang="0">
                  <a:pos x="34" y="185"/>
                </a:cxn>
                <a:cxn ang="0">
                  <a:pos x="32" y="162"/>
                </a:cxn>
                <a:cxn ang="0">
                  <a:pos x="29" y="142"/>
                </a:cxn>
                <a:cxn ang="0">
                  <a:pos x="27" y="124"/>
                </a:cxn>
                <a:cxn ang="0">
                  <a:pos x="22" y="110"/>
                </a:cxn>
                <a:cxn ang="0">
                  <a:pos x="19" y="96"/>
                </a:cxn>
                <a:cxn ang="0">
                  <a:pos x="17" y="84"/>
                </a:cxn>
                <a:cxn ang="0">
                  <a:pos x="12" y="75"/>
                </a:cxn>
                <a:cxn ang="0">
                  <a:pos x="7" y="67"/>
                </a:cxn>
                <a:cxn ang="0">
                  <a:pos x="5" y="60"/>
                </a:cxn>
              </a:cxnLst>
              <a:rect l="txL" t="txT" r="txR" b="txB"/>
              <a:pathLst>
                <a:path w="125" h="483">
                  <a:moveTo>
                    <a:pt x="5" y="60"/>
                  </a:moveTo>
                  <a:lnTo>
                    <a:pt x="2" y="52"/>
                  </a:lnTo>
                  <a:lnTo>
                    <a:pt x="0" y="44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2" y="1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2" y="1"/>
                  </a:lnTo>
                  <a:lnTo>
                    <a:pt x="41" y="4"/>
                  </a:lnTo>
                  <a:lnTo>
                    <a:pt x="46" y="5"/>
                  </a:lnTo>
                  <a:lnTo>
                    <a:pt x="54" y="8"/>
                  </a:lnTo>
                  <a:lnTo>
                    <a:pt x="59" y="11"/>
                  </a:lnTo>
                  <a:lnTo>
                    <a:pt x="66" y="13"/>
                  </a:lnTo>
                  <a:lnTo>
                    <a:pt x="76" y="19"/>
                  </a:lnTo>
                  <a:lnTo>
                    <a:pt x="88" y="25"/>
                  </a:lnTo>
                  <a:lnTo>
                    <a:pt x="98" y="31"/>
                  </a:lnTo>
                  <a:lnTo>
                    <a:pt x="106" y="36"/>
                  </a:lnTo>
                  <a:lnTo>
                    <a:pt x="113" y="43"/>
                  </a:lnTo>
                  <a:lnTo>
                    <a:pt x="118" y="48"/>
                  </a:lnTo>
                  <a:lnTo>
                    <a:pt x="123" y="54"/>
                  </a:lnTo>
                  <a:lnTo>
                    <a:pt x="125" y="60"/>
                  </a:lnTo>
                  <a:lnTo>
                    <a:pt x="125" y="72"/>
                  </a:lnTo>
                  <a:lnTo>
                    <a:pt x="125" y="78"/>
                  </a:lnTo>
                  <a:lnTo>
                    <a:pt x="125" y="83"/>
                  </a:lnTo>
                  <a:lnTo>
                    <a:pt x="125" y="87"/>
                  </a:lnTo>
                  <a:lnTo>
                    <a:pt x="123" y="92"/>
                  </a:lnTo>
                  <a:lnTo>
                    <a:pt x="123" y="96"/>
                  </a:lnTo>
                  <a:lnTo>
                    <a:pt x="120" y="99"/>
                  </a:lnTo>
                  <a:lnTo>
                    <a:pt x="118" y="102"/>
                  </a:lnTo>
                  <a:lnTo>
                    <a:pt x="118" y="106"/>
                  </a:lnTo>
                  <a:lnTo>
                    <a:pt x="115" y="110"/>
                  </a:lnTo>
                  <a:lnTo>
                    <a:pt x="115" y="114"/>
                  </a:lnTo>
                  <a:lnTo>
                    <a:pt x="115" y="119"/>
                  </a:lnTo>
                  <a:lnTo>
                    <a:pt x="115" y="123"/>
                  </a:lnTo>
                  <a:lnTo>
                    <a:pt x="113" y="129"/>
                  </a:lnTo>
                  <a:lnTo>
                    <a:pt x="113" y="134"/>
                  </a:lnTo>
                  <a:lnTo>
                    <a:pt x="113" y="141"/>
                  </a:lnTo>
                  <a:lnTo>
                    <a:pt x="113" y="147"/>
                  </a:lnTo>
                  <a:lnTo>
                    <a:pt x="113" y="154"/>
                  </a:lnTo>
                  <a:lnTo>
                    <a:pt x="113" y="161"/>
                  </a:lnTo>
                  <a:lnTo>
                    <a:pt x="113" y="169"/>
                  </a:lnTo>
                  <a:lnTo>
                    <a:pt x="113" y="177"/>
                  </a:lnTo>
                  <a:lnTo>
                    <a:pt x="113" y="185"/>
                  </a:lnTo>
                  <a:lnTo>
                    <a:pt x="113" y="193"/>
                  </a:lnTo>
                  <a:lnTo>
                    <a:pt x="111" y="202"/>
                  </a:lnTo>
                  <a:lnTo>
                    <a:pt x="111" y="213"/>
                  </a:lnTo>
                  <a:lnTo>
                    <a:pt x="111" y="225"/>
                  </a:lnTo>
                  <a:lnTo>
                    <a:pt x="108" y="237"/>
                  </a:lnTo>
                  <a:lnTo>
                    <a:pt x="108" y="250"/>
                  </a:lnTo>
                  <a:lnTo>
                    <a:pt x="108" y="266"/>
                  </a:lnTo>
                  <a:lnTo>
                    <a:pt x="108" y="281"/>
                  </a:lnTo>
                  <a:lnTo>
                    <a:pt x="108" y="298"/>
                  </a:lnTo>
                  <a:lnTo>
                    <a:pt x="106" y="317"/>
                  </a:lnTo>
                  <a:lnTo>
                    <a:pt x="106" y="336"/>
                  </a:lnTo>
                  <a:lnTo>
                    <a:pt x="106" y="356"/>
                  </a:lnTo>
                  <a:lnTo>
                    <a:pt x="106" y="377"/>
                  </a:lnTo>
                  <a:lnTo>
                    <a:pt x="106" y="400"/>
                  </a:lnTo>
                  <a:lnTo>
                    <a:pt x="106" y="424"/>
                  </a:lnTo>
                  <a:lnTo>
                    <a:pt x="106" y="450"/>
                  </a:lnTo>
                  <a:lnTo>
                    <a:pt x="106" y="475"/>
                  </a:lnTo>
                  <a:lnTo>
                    <a:pt x="44" y="483"/>
                  </a:lnTo>
                  <a:lnTo>
                    <a:pt x="44" y="454"/>
                  </a:lnTo>
                  <a:lnTo>
                    <a:pt x="41" y="425"/>
                  </a:lnTo>
                  <a:lnTo>
                    <a:pt x="41" y="400"/>
                  </a:lnTo>
                  <a:lnTo>
                    <a:pt x="41" y="375"/>
                  </a:lnTo>
                  <a:lnTo>
                    <a:pt x="39" y="349"/>
                  </a:lnTo>
                  <a:lnTo>
                    <a:pt x="39" y="326"/>
                  </a:lnTo>
                  <a:lnTo>
                    <a:pt x="39" y="305"/>
                  </a:lnTo>
                  <a:lnTo>
                    <a:pt x="37" y="284"/>
                  </a:lnTo>
                  <a:lnTo>
                    <a:pt x="37" y="265"/>
                  </a:lnTo>
                  <a:lnTo>
                    <a:pt x="37" y="246"/>
                  </a:lnTo>
                  <a:lnTo>
                    <a:pt x="37" y="229"/>
                  </a:lnTo>
                  <a:lnTo>
                    <a:pt x="34" y="213"/>
                  </a:lnTo>
                  <a:lnTo>
                    <a:pt x="34" y="198"/>
                  </a:lnTo>
                  <a:lnTo>
                    <a:pt x="34" y="185"/>
                  </a:lnTo>
                  <a:lnTo>
                    <a:pt x="32" y="173"/>
                  </a:lnTo>
                  <a:lnTo>
                    <a:pt x="32" y="162"/>
                  </a:lnTo>
                  <a:lnTo>
                    <a:pt x="29" y="151"/>
                  </a:lnTo>
                  <a:lnTo>
                    <a:pt x="29" y="142"/>
                  </a:lnTo>
                  <a:lnTo>
                    <a:pt x="27" y="134"/>
                  </a:lnTo>
                  <a:lnTo>
                    <a:pt x="27" y="124"/>
                  </a:lnTo>
                  <a:lnTo>
                    <a:pt x="24" y="118"/>
                  </a:lnTo>
                  <a:lnTo>
                    <a:pt x="22" y="110"/>
                  </a:lnTo>
                  <a:lnTo>
                    <a:pt x="22" y="103"/>
                  </a:lnTo>
                  <a:lnTo>
                    <a:pt x="19" y="96"/>
                  </a:lnTo>
                  <a:lnTo>
                    <a:pt x="17" y="90"/>
                  </a:lnTo>
                  <a:lnTo>
                    <a:pt x="17" y="84"/>
                  </a:lnTo>
                  <a:lnTo>
                    <a:pt x="14" y="79"/>
                  </a:lnTo>
                  <a:lnTo>
                    <a:pt x="12" y="75"/>
                  </a:lnTo>
                  <a:lnTo>
                    <a:pt x="9" y="71"/>
                  </a:lnTo>
                  <a:lnTo>
                    <a:pt x="7" y="67"/>
                  </a:lnTo>
                  <a:lnTo>
                    <a:pt x="7" y="63"/>
                  </a:lnTo>
                  <a:lnTo>
                    <a:pt x="5" y="6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381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5" name="Freeform 12"/>
            <p:cNvSpPr/>
            <p:nvPr/>
          </p:nvSpPr>
          <p:spPr>
            <a:xfrm>
              <a:off x="5485729" y="3399631"/>
              <a:ext cx="212725" cy="815975"/>
            </a:xfrm>
            <a:custGeom>
              <a:avLst/>
              <a:gdLst>
                <a:gd name="txL" fmla="*/ 0 w 134"/>
                <a:gd name="txT" fmla="*/ 0 h 514"/>
                <a:gd name="txR" fmla="*/ 134 w 134"/>
                <a:gd name="txB" fmla="*/ 514 h 514"/>
              </a:gdLst>
              <a:ahLst/>
              <a:cxnLst>
                <a:cxn ang="0">
                  <a:pos x="30" y="487"/>
                </a:cxn>
                <a:cxn ang="0">
                  <a:pos x="33" y="435"/>
                </a:cxn>
                <a:cxn ang="0">
                  <a:pos x="33" y="385"/>
                </a:cxn>
                <a:cxn ang="0">
                  <a:pos x="33" y="340"/>
                </a:cxn>
                <a:cxn ang="0">
                  <a:pos x="33" y="297"/>
                </a:cxn>
                <a:cxn ang="0">
                  <a:pos x="33" y="258"/>
                </a:cxn>
                <a:cxn ang="0">
                  <a:pos x="33" y="222"/>
                </a:cxn>
                <a:cxn ang="0">
                  <a:pos x="33" y="189"/>
                </a:cxn>
                <a:cxn ang="0">
                  <a:pos x="30" y="159"/>
                </a:cxn>
                <a:cxn ang="0">
                  <a:pos x="30" y="134"/>
                </a:cxn>
                <a:cxn ang="0">
                  <a:pos x="28" y="111"/>
                </a:cxn>
                <a:cxn ang="0">
                  <a:pos x="28" y="91"/>
                </a:cxn>
                <a:cxn ang="0">
                  <a:pos x="25" y="75"/>
                </a:cxn>
                <a:cxn ang="0">
                  <a:pos x="23" y="63"/>
                </a:cxn>
                <a:cxn ang="0">
                  <a:pos x="20" y="54"/>
                </a:cxn>
                <a:cxn ang="0">
                  <a:pos x="18" y="47"/>
                </a:cxn>
                <a:cxn ang="0">
                  <a:pos x="13" y="39"/>
                </a:cxn>
                <a:cxn ang="0">
                  <a:pos x="5" y="28"/>
                </a:cxn>
                <a:cxn ang="0">
                  <a:pos x="0" y="18"/>
                </a:cxn>
                <a:cxn ang="0">
                  <a:pos x="0" y="10"/>
                </a:cxn>
                <a:cxn ang="0">
                  <a:pos x="5" y="3"/>
                </a:cxn>
                <a:cxn ang="0">
                  <a:pos x="18" y="0"/>
                </a:cxn>
                <a:cxn ang="0">
                  <a:pos x="35" y="0"/>
                </a:cxn>
                <a:cxn ang="0">
                  <a:pos x="57" y="3"/>
                </a:cxn>
                <a:cxn ang="0">
                  <a:pos x="87" y="12"/>
                </a:cxn>
                <a:cxn ang="0">
                  <a:pos x="109" y="24"/>
                </a:cxn>
                <a:cxn ang="0">
                  <a:pos x="124" y="38"/>
                </a:cxn>
                <a:cxn ang="0">
                  <a:pos x="131" y="52"/>
                </a:cxn>
                <a:cxn ang="0">
                  <a:pos x="134" y="70"/>
                </a:cxn>
                <a:cxn ang="0">
                  <a:pos x="129" y="96"/>
                </a:cxn>
                <a:cxn ang="0">
                  <a:pos x="119" y="131"/>
                </a:cxn>
                <a:cxn ang="0">
                  <a:pos x="119" y="138"/>
                </a:cxn>
                <a:cxn ang="0">
                  <a:pos x="116" y="147"/>
                </a:cxn>
                <a:cxn ang="0">
                  <a:pos x="114" y="158"/>
                </a:cxn>
                <a:cxn ang="0">
                  <a:pos x="114" y="171"/>
                </a:cxn>
                <a:cxn ang="0">
                  <a:pos x="111" y="186"/>
                </a:cxn>
                <a:cxn ang="0">
                  <a:pos x="109" y="204"/>
                </a:cxn>
                <a:cxn ang="0">
                  <a:pos x="106" y="222"/>
                </a:cxn>
                <a:cxn ang="0">
                  <a:pos x="104" y="244"/>
                </a:cxn>
                <a:cxn ang="0">
                  <a:pos x="102" y="266"/>
                </a:cxn>
                <a:cxn ang="0">
                  <a:pos x="99" y="293"/>
                </a:cxn>
                <a:cxn ang="0">
                  <a:pos x="97" y="320"/>
                </a:cxn>
                <a:cxn ang="0">
                  <a:pos x="94" y="351"/>
                </a:cxn>
                <a:cxn ang="0">
                  <a:pos x="92" y="381"/>
                </a:cxn>
                <a:cxn ang="0">
                  <a:pos x="89" y="416"/>
                </a:cxn>
                <a:cxn ang="0">
                  <a:pos x="87" y="452"/>
                </a:cxn>
                <a:cxn ang="0">
                  <a:pos x="84" y="491"/>
                </a:cxn>
                <a:cxn ang="0">
                  <a:pos x="30" y="514"/>
                </a:cxn>
              </a:cxnLst>
              <a:rect l="txL" t="txT" r="txR" b="txB"/>
              <a:pathLst>
                <a:path w="134" h="514">
                  <a:moveTo>
                    <a:pt x="30" y="514"/>
                  </a:moveTo>
                  <a:lnTo>
                    <a:pt x="30" y="487"/>
                  </a:lnTo>
                  <a:lnTo>
                    <a:pt x="33" y="460"/>
                  </a:lnTo>
                  <a:lnTo>
                    <a:pt x="33" y="435"/>
                  </a:lnTo>
                  <a:lnTo>
                    <a:pt x="33" y="410"/>
                  </a:lnTo>
                  <a:lnTo>
                    <a:pt x="33" y="385"/>
                  </a:lnTo>
                  <a:lnTo>
                    <a:pt x="33" y="363"/>
                  </a:lnTo>
                  <a:lnTo>
                    <a:pt x="33" y="340"/>
                  </a:lnTo>
                  <a:lnTo>
                    <a:pt x="33" y="317"/>
                  </a:lnTo>
                  <a:lnTo>
                    <a:pt x="33" y="297"/>
                  </a:lnTo>
                  <a:lnTo>
                    <a:pt x="33" y="277"/>
                  </a:lnTo>
                  <a:lnTo>
                    <a:pt x="33" y="258"/>
                  </a:lnTo>
                  <a:lnTo>
                    <a:pt x="33" y="240"/>
                  </a:lnTo>
                  <a:lnTo>
                    <a:pt x="33" y="222"/>
                  </a:lnTo>
                  <a:lnTo>
                    <a:pt x="33" y="205"/>
                  </a:lnTo>
                  <a:lnTo>
                    <a:pt x="33" y="189"/>
                  </a:lnTo>
                  <a:lnTo>
                    <a:pt x="33" y="174"/>
                  </a:lnTo>
                  <a:lnTo>
                    <a:pt x="30" y="159"/>
                  </a:lnTo>
                  <a:lnTo>
                    <a:pt x="30" y="146"/>
                  </a:lnTo>
                  <a:lnTo>
                    <a:pt x="30" y="134"/>
                  </a:lnTo>
                  <a:lnTo>
                    <a:pt x="30" y="122"/>
                  </a:lnTo>
                  <a:lnTo>
                    <a:pt x="28" y="111"/>
                  </a:lnTo>
                  <a:lnTo>
                    <a:pt x="28" y="101"/>
                  </a:lnTo>
                  <a:lnTo>
                    <a:pt x="28" y="91"/>
                  </a:lnTo>
                  <a:lnTo>
                    <a:pt x="25" y="83"/>
                  </a:lnTo>
                  <a:lnTo>
                    <a:pt x="25" y="75"/>
                  </a:lnTo>
                  <a:lnTo>
                    <a:pt x="23" y="68"/>
                  </a:lnTo>
                  <a:lnTo>
                    <a:pt x="23" y="63"/>
                  </a:lnTo>
                  <a:lnTo>
                    <a:pt x="23" y="58"/>
                  </a:lnTo>
                  <a:lnTo>
                    <a:pt x="20" y="54"/>
                  </a:lnTo>
                  <a:lnTo>
                    <a:pt x="20" y="50"/>
                  </a:lnTo>
                  <a:lnTo>
                    <a:pt x="18" y="47"/>
                  </a:lnTo>
                  <a:lnTo>
                    <a:pt x="18" y="46"/>
                  </a:lnTo>
                  <a:lnTo>
                    <a:pt x="13" y="39"/>
                  </a:lnTo>
                  <a:lnTo>
                    <a:pt x="8" y="34"/>
                  </a:lnTo>
                  <a:lnTo>
                    <a:pt x="5" y="28"/>
                  </a:lnTo>
                  <a:lnTo>
                    <a:pt x="3" y="23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3" y="6"/>
                  </a:lnTo>
                  <a:lnTo>
                    <a:pt x="5" y="3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35" y="0"/>
                  </a:lnTo>
                  <a:lnTo>
                    <a:pt x="45" y="2"/>
                  </a:lnTo>
                  <a:lnTo>
                    <a:pt x="57" y="3"/>
                  </a:lnTo>
                  <a:lnTo>
                    <a:pt x="72" y="6"/>
                  </a:lnTo>
                  <a:lnTo>
                    <a:pt x="87" y="12"/>
                  </a:lnTo>
                  <a:lnTo>
                    <a:pt x="99" y="18"/>
                  </a:lnTo>
                  <a:lnTo>
                    <a:pt x="109" y="24"/>
                  </a:lnTo>
                  <a:lnTo>
                    <a:pt x="119" y="31"/>
                  </a:lnTo>
                  <a:lnTo>
                    <a:pt x="124" y="38"/>
                  </a:lnTo>
                  <a:lnTo>
                    <a:pt x="129" y="44"/>
                  </a:lnTo>
                  <a:lnTo>
                    <a:pt x="131" y="52"/>
                  </a:lnTo>
                  <a:lnTo>
                    <a:pt x="134" y="60"/>
                  </a:lnTo>
                  <a:lnTo>
                    <a:pt x="134" y="70"/>
                  </a:lnTo>
                  <a:lnTo>
                    <a:pt x="131" y="78"/>
                  </a:lnTo>
                  <a:lnTo>
                    <a:pt x="129" y="96"/>
                  </a:lnTo>
                  <a:lnTo>
                    <a:pt x="124" y="114"/>
                  </a:lnTo>
                  <a:lnTo>
                    <a:pt x="119" y="131"/>
                  </a:lnTo>
                  <a:lnTo>
                    <a:pt x="119" y="134"/>
                  </a:lnTo>
                  <a:lnTo>
                    <a:pt x="119" y="138"/>
                  </a:lnTo>
                  <a:lnTo>
                    <a:pt x="116" y="142"/>
                  </a:lnTo>
                  <a:lnTo>
                    <a:pt x="116" y="147"/>
                  </a:lnTo>
                  <a:lnTo>
                    <a:pt x="116" y="153"/>
                  </a:lnTo>
                  <a:lnTo>
                    <a:pt x="114" y="158"/>
                  </a:lnTo>
                  <a:lnTo>
                    <a:pt x="114" y="165"/>
                  </a:lnTo>
                  <a:lnTo>
                    <a:pt x="114" y="171"/>
                  </a:lnTo>
                  <a:lnTo>
                    <a:pt x="111" y="178"/>
                  </a:lnTo>
                  <a:lnTo>
                    <a:pt x="111" y="186"/>
                  </a:lnTo>
                  <a:lnTo>
                    <a:pt x="111" y="194"/>
                  </a:lnTo>
                  <a:lnTo>
                    <a:pt x="109" y="204"/>
                  </a:lnTo>
                  <a:lnTo>
                    <a:pt x="109" y="213"/>
                  </a:lnTo>
                  <a:lnTo>
                    <a:pt x="106" y="222"/>
                  </a:lnTo>
                  <a:lnTo>
                    <a:pt x="106" y="233"/>
                  </a:lnTo>
                  <a:lnTo>
                    <a:pt x="104" y="244"/>
                  </a:lnTo>
                  <a:lnTo>
                    <a:pt x="104" y="254"/>
                  </a:lnTo>
                  <a:lnTo>
                    <a:pt x="102" y="266"/>
                  </a:lnTo>
                  <a:lnTo>
                    <a:pt x="102" y="280"/>
                  </a:lnTo>
                  <a:lnTo>
                    <a:pt x="99" y="293"/>
                  </a:lnTo>
                  <a:lnTo>
                    <a:pt x="99" y="307"/>
                  </a:lnTo>
                  <a:lnTo>
                    <a:pt x="97" y="320"/>
                  </a:lnTo>
                  <a:lnTo>
                    <a:pt x="97" y="335"/>
                  </a:lnTo>
                  <a:lnTo>
                    <a:pt x="94" y="351"/>
                  </a:lnTo>
                  <a:lnTo>
                    <a:pt x="94" y="365"/>
                  </a:lnTo>
                  <a:lnTo>
                    <a:pt x="92" y="381"/>
                  </a:lnTo>
                  <a:lnTo>
                    <a:pt x="92" y="399"/>
                  </a:lnTo>
                  <a:lnTo>
                    <a:pt x="89" y="416"/>
                  </a:lnTo>
                  <a:lnTo>
                    <a:pt x="89" y="434"/>
                  </a:lnTo>
                  <a:lnTo>
                    <a:pt x="87" y="452"/>
                  </a:lnTo>
                  <a:lnTo>
                    <a:pt x="87" y="471"/>
                  </a:lnTo>
                  <a:lnTo>
                    <a:pt x="84" y="491"/>
                  </a:lnTo>
                  <a:lnTo>
                    <a:pt x="57" y="503"/>
                  </a:lnTo>
                  <a:lnTo>
                    <a:pt x="30" y="51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381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6" name="Freeform 13"/>
            <p:cNvSpPr/>
            <p:nvPr/>
          </p:nvSpPr>
          <p:spPr>
            <a:xfrm>
              <a:off x="4871366" y="4079081"/>
              <a:ext cx="1076325" cy="298450"/>
            </a:xfrm>
            <a:custGeom>
              <a:avLst/>
              <a:gdLst>
                <a:gd name="txL" fmla="*/ 0 w 678"/>
                <a:gd name="txT" fmla="*/ 0 h 188"/>
                <a:gd name="txR" fmla="*/ 678 w 678"/>
                <a:gd name="txB" fmla="*/ 188 h 188"/>
              </a:gdLst>
              <a:ahLst/>
              <a:cxnLst>
                <a:cxn ang="0">
                  <a:pos x="35" y="133"/>
                </a:cxn>
                <a:cxn ang="0">
                  <a:pos x="99" y="115"/>
                </a:cxn>
                <a:cxn ang="0">
                  <a:pos x="161" y="101"/>
                </a:cxn>
                <a:cxn ang="0">
                  <a:pos x="217" y="86"/>
                </a:cxn>
                <a:cxn ang="0">
                  <a:pos x="274" y="73"/>
                </a:cxn>
                <a:cxn ang="0">
                  <a:pos x="326" y="60"/>
                </a:cxn>
                <a:cxn ang="0">
                  <a:pos x="375" y="50"/>
                </a:cxn>
                <a:cxn ang="0">
                  <a:pos x="420" y="39"/>
                </a:cxn>
                <a:cxn ang="0">
                  <a:pos x="461" y="31"/>
                </a:cxn>
                <a:cxn ang="0">
                  <a:pos x="501" y="23"/>
                </a:cxn>
                <a:cxn ang="0">
                  <a:pos x="538" y="16"/>
                </a:cxn>
                <a:cxn ang="0">
                  <a:pos x="570" y="11"/>
                </a:cxn>
                <a:cxn ang="0">
                  <a:pos x="599" y="7"/>
                </a:cxn>
                <a:cxn ang="0">
                  <a:pos x="627" y="4"/>
                </a:cxn>
                <a:cxn ang="0">
                  <a:pos x="649" y="2"/>
                </a:cxn>
                <a:cxn ang="0">
                  <a:pos x="669" y="0"/>
                </a:cxn>
                <a:cxn ang="0">
                  <a:pos x="676" y="7"/>
                </a:cxn>
                <a:cxn ang="0">
                  <a:pos x="669" y="20"/>
                </a:cxn>
                <a:cxn ang="0">
                  <a:pos x="664" y="32"/>
                </a:cxn>
                <a:cxn ang="0">
                  <a:pos x="659" y="42"/>
                </a:cxn>
                <a:cxn ang="0">
                  <a:pos x="654" y="50"/>
                </a:cxn>
                <a:cxn ang="0">
                  <a:pos x="646" y="56"/>
                </a:cxn>
                <a:cxn ang="0">
                  <a:pos x="641" y="60"/>
                </a:cxn>
                <a:cxn ang="0">
                  <a:pos x="634" y="63"/>
                </a:cxn>
                <a:cxn ang="0">
                  <a:pos x="624" y="63"/>
                </a:cxn>
                <a:cxn ang="0">
                  <a:pos x="612" y="66"/>
                </a:cxn>
                <a:cxn ang="0">
                  <a:pos x="590" y="70"/>
                </a:cxn>
                <a:cxn ang="0">
                  <a:pos x="563" y="75"/>
                </a:cxn>
                <a:cxn ang="0">
                  <a:pos x="528" y="83"/>
                </a:cxn>
                <a:cxn ang="0">
                  <a:pos x="489" y="94"/>
                </a:cxn>
                <a:cxn ang="0">
                  <a:pos x="439" y="105"/>
                </a:cxn>
                <a:cxn ang="0">
                  <a:pos x="385" y="118"/>
                </a:cxn>
                <a:cxn ang="0">
                  <a:pos x="326" y="133"/>
                </a:cxn>
                <a:cxn ang="0">
                  <a:pos x="272" y="146"/>
                </a:cxn>
                <a:cxn ang="0">
                  <a:pos x="222" y="158"/>
                </a:cxn>
                <a:cxn ang="0">
                  <a:pos x="180" y="167"/>
                </a:cxn>
                <a:cxn ang="0">
                  <a:pos x="146" y="176"/>
                </a:cxn>
                <a:cxn ang="0">
                  <a:pos x="116" y="182"/>
                </a:cxn>
                <a:cxn ang="0">
                  <a:pos x="94" y="186"/>
                </a:cxn>
                <a:cxn ang="0">
                  <a:pos x="82" y="188"/>
                </a:cxn>
                <a:cxn ang="0">
                  <a:pos x="72" y="188"/>
                </a:cxn>
                <a:cxn ang="0">
                  <a:pos x="60" y="186"/>
                </a:cxn>
                <a:cxn ang="0">
                  <a:pos x="50" y="184"/>
                </a:cxn>
                <a:cxn ang="0">
                  <a:pos x="40" y="180"/>
                </a:cxn>
                <a:cxn ang="0">
                  <a:pos x="30" y="173"/>
                </a:cxn>
                <a:cxn ang="0">
                  <a:pos x="23" y="166"/>
                </a:cxn>
                <a:cxn ang="0">
                  <a:pos x="13" y="157"/>
                </a:cxn>
                <a:cxn ang="0">
                  <a:pos x="5" y="147"/>
                </a:cxn>
                <a:cxn ang="0">
                  <a:pos x="0" y="141"/>
                </a:cxn>
              </a:cxnLst>
              <a:rect l="txL" t="txT" r="txR" b="txB"/>
              <a:pathLst>
                <a:path w="678" h="188">
                  <a:moveTo>
                    <a:pt x="0" y="141"/>
                  </a:moveTo>
                  <a:lnTo>
                    <a:pt x="35" y="133"/>
                  </a:lnTo>
                  <a:lnTo>
                    <a:pt x="67" y="123"/>
                  </a:lnTo>
                  <a:lnTo>
                    <a:pt x="99" y="115"/>
                  </a:lnTo>
                  <a:lnTo>
                    <a:pt x="129" y="107"/>
                  </a:lnTo>
                  <a:lnTo>
                    <a:pt x="161" y="101"/>
                  </a:lnTo>
                  <a:lnTo>
                    <a:pt x="190" y="93"/>
                  </a:lnTo>
                  <a:lnTo>
                    <a:pt x="217" y="86"/>
                  </a:lnTo>
                  <a:lnTo>
                    <a:pt x="247" y="79"/>
                  </a:lnTo>
                  <a:lnTo>
                    <a:pt x="274" y="73"/>
                  </a:lnTo>
                  <a:lnTo>
                    <a:pt x="299" y="66"/>
                  </a:lnTo>
                  <a:lnTo>
                    <a:pt x="326" y="60"/>
                  </a:lnTo>
                  <a:lnTo>
                    <a:pt x="351" y="55"/>
                  </a:lnTo>
                  <a:lnTo>
                    <a:pt x="375" y="50"/>
                  </a:lnTo>
                  <a:lnTo>
                    <a:pt x="397" y="44"/>
                  </a:lnTo>
                  <a:lnTo>
                    <a:pt x="420" y="39"/>
                  </a:lnTo>
                  <a:lnTo>
                    <a:pt x="442" y="35"/>
                  </a:lnTo>
                  <a:lnTo>
                    <a:pt x="461" y="31"/>
                  </a:lnTo>
                  <a:lnTo>
                    <a:pt x="481" y="27"/>
                  </a:lnTo>
                  <a:lnTo>
                    <a:pt x="501" y="23"/>
                  </a:lnTo>
                  <a:lnTo>
                    <a:pt x="521" y="20"/>
                  </a:lnTo>
                  <a:lnTo>
                    <a:pt x="538" y="16"/>
                  </a:lnTo>
                  <a:lnTo>
                    <a:pt x="553" y="14"/>
                  </a:lnTo>
                  <a:lnTo>
                    <a:pt x="570" y="11"/>
                  </a:lnTo>
                  <a:lnTo>
                    <a:pt x="585" y="10"/>
                  </a:lnTo>
                  <a:lnTo>
                    <a:pt x="599" y="7"/>
                  </a:lnTo>
                  <a:lnTo>
                    <a:pt x="612" y="6"/>
                  </a:lnTo>
                  <a:lnTo>
                    <a:pt x="627" y="4"/>
                  </a:lnTo>
                  <a:lnTo>
                    <a:pt x="636" y="3"/>
                  </a:lnTo>
                  <a:lnTo>
                    <a:pt x="649" y="2"/>
                  </a:lnTo>
                  <a:lnTo>
                    <a:pt x="659" y="2"/>
                  </a:lnTo>
                  <a:lnTo>
                    <a:pt x="669" y="0"/>
                  </a:lnTo>
                  <a:lnTo>
                    <a:pt x="678" y="0"/>
                  </a:lnTo>
                  <a:lnTo>
                    <a:pt x="676" y="7"/>
                  </a:lnTo>
                  <a:lnTo>
                    <a:pt x="673" y="15"/>
                  </a:lnTo>
                  <a:lnTo>
                    <a:pt x="669" y="20"/>
                  </a:lnTo>
                  <a:lnTo>
                    <a:pt x="666" y="27"/>
                  </a:lnTo>
                  <a:lnTo>
                    <a:pt x="664" y="32"/>
                  </a:lnTo>
                  <a:lnTo>
                    <a:pt x="661" y="38"/>
                  </a:lnTo>
                  <a:lnTo>
                    <a:pt x="659" y="42"/>
                  </a:lnTo>
                  <a:lnTo>
                    <a:pt x="656" y="46"/>
                  </a:lnTo>
                  <a:lnTo>
                    <a:pt x="654" y="50"/>
                  </a:lnTo>
                  <a:lnTo>
                    <a:pt x="651" y="54"/>
                  </a:lnTo>
                  <a:lnTo>
                    <a:pt x="646" y="56"/>
                  </a:lnTo>
                  <a:lnTo>
                    <a:pt x="644" y="59"/>
                  </a:lnTo>
                  <a:lnTo>
                    <a:pt x="641" y="60"/>
                  </a:lnTo>
                  <a:lnTo>
                    <a:pt x="636" y="62"/>
                  </a:lnTo>
                  <a:lnTo>
                    <a:pt x="634" y="63"/>
                  </a:lnTo>
                  <a:lnTo>
                    <a:pt x="629" y="63"/>
                  </a:lnTo>
                  <a:lnTo>
                    <a:pt x="624" y="63"/>
                  </a:lnTo>
                  <a:lnTo>
                    <a:pt x="619" y="64"/>
                  </a:lnTo>
                  <a:lnTo>
                    <a:pt x="612" y="66"/>
                  </a:lnTo>
                  <a:lnTo>
                    <a:pt x="602" y="67"/>
                  </a:lnTo>
                  <a:lnTo>
                    <a:pt x="590" y="70"/>
                  </a:lnTo>
                  <a:lnTo>
                    <a:pt x="577" y="73"/>
                  </a:lnTo>
                  <a:lnTo>
                    <a:pt x="563" y="75"/>
                  </a:lnTo>
                  <a:lnTo>
                    <a:pt x="545" y="79"/>
                  </a:lnTo>
                  <a:lnTo>
                    <a:pt x="528" y="83"/>
                  </a:lnTo>
                  <a:lnTo>
                    <a:pt x="508" y="89"/>
                  </a:lnTo>
                  <a:lnTo>
                    <a:pt x="489" y="94"/>
                  </a:lnTo>
                  <a:lnTo>
                    <a:pt x="464" y="99"/>
                  </a:lnTo>
                  <a:lnTo>
                    <a:pt x="439" y="105"/>
                  </a:lnTo>
                  <a:lnTo>
                    <a:pt x="415" y="111"/>
                  </a:lnTo>
                  <a:lnTo>
                    <a:pt x="385" y="118"/>
                  </a:lnTo>
                  <a:lnTo>
                    <a:pt x="355" y="126"/>
                  </a:lnTo>
                  <a:lnTo>
                    <a:pt x="326" y="133"/>
                  </a:lnTo>
                  <a:lnTo>
                    <a:pt x="299" y="139"/>
                  </a:lnTo>
                  <a:lnTo>
                    <a:pt x="272" y="146"/>
                  </a:lnTo>
                  <a:lnTo>
                    <a:pt x="247" y="153"/>
                  </a:lnTo>
                  <a:lnTo>
                    <a:pt x="222" y="158"/>
                  </a:lnTo>
                  <a:lnTo>
                    <a:pt x="200" y="163"/>
                  </a:lnTo>
                  <a:lnTo>
                    <a:pt x="180" y="167"/>
                  </a:lnTo>
                  <a:lnTo>
                    <a:pt x="163" y="172"/>
                  </a:lnTo>
                  <a:lnTo>
                    <a:pt x="146" y="176"/>
                  </a:lnTo>
                  <a:lnTo>
                    <a:pt x="131" y="180"/>
                  </a:lnTo>
                  <a:lnTo>
                    <a:pt x="116" y="182"/>
                  </a:lnTo>
                  <a:lnTo>
                    <a:pt x="106" y="184"/>
                  </a:lnTo>
                  <a:lnTo>
                    <a:pt x="94" y="186"/>
                  </a:lnTo>
                  <a:lnTo>
                    <a:pt x="87" y="188"/>
                  </a:lnTo>
                  <a:lnTo>
                    <a:pt x="82" y="188"/>
                  </a:lnTo>
                  <a:lnTo>
                    <a:pt x="77" y="188"/>
                  </a:lnTo>
                  <a:lnTo>
                    <a:pt x="72" y="188"/>
                  </a:lnTo>
                  <a:lnTo>
                    <a:pt x="65" y="188"/>
                  </a:lnTo>
                  <a:lnTo>
                    <a:pt x="60" y="186"/>
                  </a:lnTo>
                  <a:lnTo>
                    <a:pt x="55" y="185"/>
                  </a:lnTo>
                  <a:lnTo>
                    <a:pt x="50" y="184"/>
                  </a:lnTo>
                  <a:lnTo>
                    <a:pt x="45" y="182"/>
                  </a:lnTo>
                  <a:lnTo>
                    <a:pt x="40" y="180"/>
                  </a:lnTo>
                  <a:lnTo>
                    <a:pt x="35" y="177"/>
                  </a:lnTo>
                  <a:lnTo>
                    <a:pt x="30" y="173"/>
                  </a:lnTo>
                  <a:lnTo>
                    <a:pt x="25" y="170"/>
                  </a:lnTo>
                  <a:lnTo>
                    <a:pt x="23" y="166"/>
                  </a:lnTo>
                  <a:lnTo>
                    <a:pt x="18" y="162"/>
                  </a:lnTo>
                  <a:lnTo>
                    <a:pt x="13" y="157"/>
                  </a:lnTo>
                  <a:lnTo>
                    <a:pt x="8" y="153"/>
                  </a:lnTo>
                  <a:lnTo>
                    <a:pt x="5" y="147"/>
                  </a:lnTo>
                  <a:lnTo>
                    <a:pt x="0" y="14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381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7" name="Freeform 14"/>
            <p:cNvSpPr/>
            <p:nvPr/>
          </p:nvSpPr>
          <p:spPr>
            <a:xfrm>
              <a:off x="4726904" y="4456906"/>
              <a:ext cx="701675" cy="1014413"/>
            </a:xfrm>
            <a:custGeom>
              <a:avLst/>
              <a:gdLst>
                <a:gd name="txL" fmla="*/ 0 w 442"/>
                <a:gd name="txT" fmla="*/ 0 h 639"/>
                <a:gd name="txR" fmla="*/ 442 w 442"/>
                <a:gd name="txB" fmla="*/ 639 h 639"/>
              </a:gdLst>
              <a:ahLst/>
              <a:cxnLst>
                <a:cxn ang="0">
                  <a:pos x="91" y="614"/>
                </a:cxn>
                <a:cxn ang="0">
                  <a:pos x="74" y="636"/>
                </a:cxn>
                <a:cxn ang="0">
                  <a:pos x="64" y="637"/>
                </a:cxn>
                <a:cxn ang="0">
                  <a:pos x="45" y="622"/>
                </a:cxn>
                <a:cxn ang="0">
                  <a:pos x="18" y="588"/>
                </a:cxn>
                <a:cxn ang="0">
                  <a:pos x="0" y="550"/>
                </a:cxn>
                <a:cxn ang="0">
                  <a:pos x="5" y="521"/>
                </a:cxn>
                <a:cxn ang="0">
                  <a:pos x="25" y="490"/>
                </a:cxn>
                <a:cxn ang="0">
                  <a:pos x="52" y="457"/>
                </a:cxn>
                <a:cxn ang="0">
                  <a:pos x="74" y="423"/>
                </a:cxn>
                <a:cxn ang="0">
                  <a:pos x="87" y="394"/>
                </a:cxn>
                <a:cxn ang="0">
                  <a:pos x="99" y="358"/>
                </a:cxn>
                <a:cxn ang="0">
                  <a:pos x="106" y="319"/>
                </a:cxn>
                <a:cxn ang="0">
                  <a:pos x="114" y="275"/>
                </a:cxn>
                <a:cxn ang="0">
                  <a:pos x="121" y="225"/>
                </a:cxn>
                <a:cxn ang="0">
                  <a:pos x="126" y="169"/>
                </a:cxn>
                <a:cxn ang="0">
                  <a:pos x="124" y="121"/>
                </a:cxn>
                <a:cxn ang="0">
                  <a:pos x="121" y="83"/>
                </a:cxn>
                <a:cxn ang="0">
                  <a:pos x="114" y="57"/>
                </a:cxn>
                <a:cxn ang="0">
                  <a:pos x="106" y="45"/>
                </a:cxn>
                <a:cxn ang="0">
                  <a:pos x="89" y="31"/>
                </a:cxn>
                <a:cxn ang="0">
                  <a:pos x="91" y="12"/>
                </a:cxn>
                <a:cxn ang="0">
                  <a:pos x="99" y="4"/>
                </a:cxn>
                <a:cxn ang="0">
                  <a:pos x="114" y="0"/>
                </a:cxn>
                <a:cxn ang="0">
                  <a:pos x="133" y="4"/>
                </a:cxn>
                <a:cxn ang="0">
                  <a:pos x="160" y="12"/>
                </a:cxn>
                <a:cxn ang="0">
                  <a:pos x="200" y="35"/>
                </a:cxn>
                <a:cxn ang="0">
                  <a:pos x="215" y="51"/>
                </a:cxn>
                <a:cxn ang="0">
                  <a:pos x="212" y="70"/>
                </a:cxn>
                <a:cxn ang="0">
                  <a:pos x="210" y="99"/>
                </a:cxn>
                <a:cxn ang="0">
                  <a:pos x="205" y="144"/>
                </a:cxn>
                <a:cxn ang="0">
                  <a:pos x="200" y="201"/>
                </a:cxn>
                <a:cxn ang="0">
                  <a:pos x="193" y="259"/>
                </a:cxn>
                <a:cxn ang="0">
                  <a:pos x="185" y="303"/>
                </a:cxn>
                <a:cxn ang="0">
                  <a:pos x="183" y="335"/>
                </a:cxn>
                <a:cxn ang="0">
                  <a:pos x="180" y="358"/>
                </a:cxn>
                <a:cxn ang="0">
                  <a:pos x="180" y="378"/>
                </a:cxn>
                <a:cxn ang="0">
                  <a:pos x="185" y="394"/>
                </a:cxn>
                <a:cxn ang="0">
                  <a:pos x="195" y="398"/>
                </a:cxn>
                <a:cxn ang="0">
                  <a:pos x="217" y="394"/>
                </a:cxn>
                <a:cxn ang="0">
                  <a:pos x="252" y="382"/>
                </a:cxn>
                <a:cxn ang="0">
                  <a:pos x="303" y="363"/>
                </a:cxn>
                <a:cxn ang="0">
                  <a:pos x="355" y="342"/>
                </a:cxn>
                <a:cxn ang="0">
                  <a:pos x="397" y="329"/>
                </a:cxn>
                <a:cxn ang="0">
                  <a:pos x="424" y="325"/>
                </a:cxn>
                <a:cxn ang="0">
                  <a:pos x="439" y="331"/>
                </a:cxn>
                <a:cxn ang="0">
                  <a:pos x="434" y="344"/>
                </a:cxn>
                <a:cxn ang="0">
                  <a:pos x="412" y="367"/>
                </a:cxn>
                <a:cxn ang="0">
                  <a:pos x="370" y="399"/>
                </a:cxn>
                <a:cxn ang="0">
                  <a:pos x="308" y="439"/>
                </a:cxn>
                <a:cxn ang="0">
                  <a:pos x="237" y="485"/>
                </a:cxn>
                <a:cxn ang="0">
                  <a:pos x="180" y="525"/>
                </a:cxn>
                <a:cxn ang="0">
                  <a:pos x="136" y="558"/>
                </a:cxn>
                <a:cxn ang="0">
                  <a:pos x="109" y="585"/>
                </a:cxn>
              </a:cxnLst>
              <a:rect l="txL" t="txT" r="txR" b="txB"/>
              <a:pathLst>
                <a:path w="442" h="639">
                  <a:moveTo>
                    <a:pt x="106" y="592"/>
                  </a:moveTo>
                  <a:lnTo>
                    <a:pt x="101" y="600"/>
                  </a:lnTo>
                  <a:lnTo>
                    <a:pt x="96" y="608"/>
                  </a:lnTo>
                  <a:lnTo>
                    <a:pt x="91" y="614"/>
                  </a:lnTo>
                  <a:lnTo>
                    <a:pt x="87" y="621"/>
                  </a:lnTo>
                  <a:lnTo>
                    <a:pt x="82" y="626"/>
                  </a:lnTo>
                  <a:lnTo>
                    <a:pt x="77" y="632"/>
                  </a:lnTo>
                  <a:lnTo>
                    <a:pt x="74" y="636"/>
                  </a:lnTo>
                  <a:lnTo>
                    <a:pt x="72" y="639"/>
                  </a:lnTo>
                  <a:lnTo>
                    <a:pt x="69" y="639"/>
                  </a:lnTo>
                  <a:lnTo>
                    <a:pt x="67" y="639"/>
                  </a:lnTo>
                  <a:lnTo>
                    <a:pt x="64" y="637"/>
                  </a:lnTo>
                  <a:lnTo>
                    <a:pt x="62" y="636"/>
                  </a:lnTo>
                  <a:lnTo>
                    <a:pt x="54" y="632"/>
                  </a:lnTo>
                  <a:lnTo>
                    <a:pt x="50" y="628"/>
                  </a:lnTo>
                  <a:lnTo>
                    <a:pt x="45" y="622"/>
                  </a:lnTo>
                  <a:lnTo>
                    <a:pt x="37" y="616"/>
                  </a:lnTo>
                  <a:lnTo>
                    <a:pt x="30" y="608"/>
                  </a:lnTo>
                  <a:lnTo>
                    <a:pt x="22" y="600"/>
                  </a:lnTo>
                  <a:lnTo>
                    <a:pt x="18" y="588"/>
                  </a:lnTo>
                  <a:lnTo>
                    <a:pt x="10" y="577"/>
                  </a:lnTo>
                  <a:lnTo>
                    <a:pt x="5" y="568"/>
                  </a:lnTo>
                  <a:lnTo>
                    <a:pt x="3" y="558"/>
                  </a:lnTo>
                  <a:lnTo>
                    <a:pt x="0" y="550"/>
                  </a:lnTo>
                  <a:lnTo>
                    <a:pt x="0" y="542"/>
                  </a:lnTo>
                  <a:lnTo>
                    <a:pt x="0" y="536"/>
                  </a:lnTo>
                  <a:lnTo>
                    <a:pt x="3" y="529"/>
                  </a:lnTo>
                  <a:lnTo>
                    <a:pt x="5" y="521"/>
                  </a:lnTo>
                  <a:lnTo>
                    <a:pt x="10" y="513"/>
                  </a:lnTo>
                  <a:lnTo>
                    <a:pt x="13" y="505"/>
                  </a:lnTo>
                  <a:lnTo>
                    <a:pt x="18" y="498"/>
                  </a:lnTo>
                  <a:lnTo>
                    <a:pt x="25" y="490"/>
                  </a:lnTo>
                  <a:lnTo>
                    <a:pt x="30" y="483"/>
                  </a:lnTo>
                  <a:lnTo>
                    <a:pt x="37" y="475"/>
                  </a:lnTo>
                  <a:lnTo>
                    <a:pt x="45" y="466"/>
                  </a:lnTo>
                  <a:lnTo>
                    <a:pt x="52" y="457"/>
                  </a:lnTo>
                  <a:lnTo>
                    <a:pt x="59" y="447"/>
                  </a:lnTo>
                  <a:lnTo>
                    <a:pt x="67" y="437"/>
                  </a:lnTo>
                  <a:lnTo>
                    <a:pt x="69" y="430"/>
                  </a:lnTo>
                  <a:lnTo>
                    <a:pt x="74" y="423"/>
                  </a:lnTo>
                  <a:lnTo>
                    <a:pt x="77" y="416"/>
                  </a:lnTo>
                  <a:lnTo>
                    <a:pt x="82" y="410"/>
                  </a:lnTo>
                  <a:lnTo>
                    <a:pt x="84" y="402"/>
                  </a:lnTo>
                  <a:lnTo>
                    <a:pt x="87" y="394"/>
                  </a:lnTo>
                  <a:lnTo>
                    <a:pt x="89" y="386"/>
                  </a:lnTo>
                  <a:lnTo>
                    <a:pt x="94" y="376"/>
                  </a:lnTo>
                  <a:lnTo>
                    <a:pt x="96" y="367"/>
                  </a:lnTo>
                  <a:lnTo>
                    <a:pt x="99" y="358"/>
                  </a:lnTo>
                  <a:lnTo>
                    <a:pt x="101" y="348"/>
                  </a:lnTo>
                  <a:lnTo>
                    <a:pt x="104" y="339"/>
                  </a:lnTo>
                  <a:lnTo>
                    <a:pt x="106" y="329"/>
                  </a:lnTo>
                  <a:lnTo>
                    <a:pt x="106" y="319"/>
                  </a:lnTo>
                  <a:lnTo>
                    <a:pt x="109" y="308"/>
                  </a:lnTo>
                  <a:lnTo>
                    <a:pt x="111" y="297"/>
                  </a:lnTo>
                  <a:lnTo>
                    <a:pt x="114" y="287"/>
                  </a:lnTo>
                  <a:lnTo>
                    <a:pt x="114" y="275"/>
                  </a:lnTo>
                  <a:lnTo>
                    <a:pt x="116" y="263"/>
                  </a:lnTo>
                  <a:lnTo>
                    <a:pt x="119" y="251"/>
                  </a:lnTo>
                  <a:lnTo>
                    <a:pt x="119" y="239"/>
                  </a:lnTo>
                  <a:lnTo>
                    <a:pt x="121" y="225"/>
                  </a:lnTo>
                  <a:lnTo>
                    <a:pt x="121" y="212"/>
                  </a:lnTo>
                  <a:lnTo>
                    <a:pt x="124" y="198"/>
                  </a:lnTo>
                  <a:lnTo>
                    <a:pt x="124" y="184"/>
                  </a:lnTo>
                  <a:lnTo>
                    <a:pt x="126" y="169"/>
                  </a:lnTo>
                  <a:lnTo>
                    <a:pt x="126" y="157"/>
                  </a:lnTo>
                  <a:lnTo>
                    <a:pt x="126" y="144"/>
                  </a:lnTo>
                  <a:lnTo>
                    <a:pt x="126" y="133"/>
                  </a:lnTo>
                  <a:lnTo>
                    <a:pt x="124" y="121"/>
                  </a:lnTo>
                  <a:lnTo>
                    <a:pt x="124" y="110"/>
                  </a:lnTo>
                  <a:lnTo>
                    <a:pt x="124" y="101"/>
                  </a:lnTo>
                  <a:lnTo>
                    <a:pt x="121" y="91"/>
                  </a:lnTo>
                  <a:lnTo>
                    <a:pt x="121" y="83"/>
                  </a:lnTo>
                  <a:lnTo>
                    <a:pt x="119" y="75"/>
                  </a:lnTo>
                  <a:lnTo>
                    <a:pt x="119" y="69"/>
                  </a:lnTo>
                  <a:lnTo>
                    <a:pt x="116" y="62"/>
                  </a:lnTo>
                  <a:lnTo>
                    <a:pt x="114" y="57"/>
                  </a:lnTo>
                  <a:lnTo>
                    <a:pt x="111" y="53"/>
                  </a:lnTo>
                  <a:lnTo>
                    <a:pt x="111" y="49"/>
                  </a:lnTo>
                  <a:lnTo>
                    <a:pt x="109" y="46"/>
                  </a:lnTo>
                  <a:lnTo>
                    <a:pt x="106" y="45"/>
                  </a:lnTo>
                  <a:lnTo>
                    <a:pt x="99" y="41"/>
                  </a:lnTo>
                  <a:lnTo>
                    <a:pt x="94" y="38"/>
                  </a:lnTo>
                  <a:lnTo>
                    <a:pt x="91" y="35"/>
                  </a:lnTo>
                  <a:lnTo>
                    <a:pt x="89" y="31"/>
                  </a:lnTo>
                  <a:lnTo>
                    <a:pt x="87" y="27"/>
                  </a:lnTo>
                  <a:lnTo>
                    <a:pt x="89" y="23"/>
                  </a:lnTo>
                  <a:lnTo>
                    <a:pt x="89" y="18"/>
                  </a:lnTo>
                  <a:lnTo>
                    <a:pt x="91" y="12"/>
                  </a:lnTo>
                  <a:lnTo>
                    <a:pt x="94" y="10"/>
                  </a:lnTo>
                  <a:lnTo>
                    <a:pt x="94" y="7"/>
                  </a:lnTo>
                  <a:lnTo>
                    <a:pt x="96" y="6"/>
                  </a:lnTo>
                  <a:lnTo>
                    <a:pt x="99" y="4"/>
                  </a:lnTo>
                  <a:lnTo>
                    <a:pt x="101" y="3"/>
                  </a:lnTo>
                  <a:lnTo>
                    <a:pt x="106" y="2"/>
                  </a:lnTo>
                  <a:lnTo>
                    <a:pt x="109" y="2"/>
                  </a:lnTo>
                  <a:lnTo>
                    <a:pt x="114" y="0"/>
                  </a:lnTo>
                  <a:lnTo>
                    <a:pt x="119" y="2"/>
                  </a:lnTo>
                  <a:lnTo>
                    <a:pt x="121" y="2"/>
                  </a:lnTo>
                  <a:lnTo>
                    <a:pt x="128" y="3"/>
                  </a:lnTo>
                  <a:lnTo>
                    <a:pt x="133" y="4"/>
                  </a:lnTo>
                  <a:lnTo>
                    <a:pt x="138" y="6"/>
                  </a:lnTo>
                  <a:lnTo>
                    <a:pt x="146" y="7"/>
                  </a:lnTo>
                  <a:lnTo>
                    <a:pt x="153" y="10"/>
                  </a:lnTo>
                  <a:lnTo>
                    <a:pt x="160" y="12"/>
                  </a:lnTo>
                  <a:lnTo>
                    <a:pt x="173" y="19"/>
                  </a:lnTo>
                  <a:lnTo>
                    <a:pt x="183" y="24"/>
                  </a:lnTo>
                  <a:lnTo>
                    <a:pt x="193" y="30"/>
                  </a:lnTo>
                  <a:lnTo>
                    <a:pt x="200" y="35"/>
                  </a:lnTo>
                  <a:lnTo>
                    <a:pt x="207" y="41"/>
                  </a:lnTo>
                  <a:lnTo>
                    <a:pt x="210" y="45"/>
                  </a:lnTo>
                  <a:lnTo>
                    <a:pt x="215" y="49"/>
                  </a:lnTo>
                  <a:lnTo>
                    <a:pt x="215" y="51"/>
                  </a:lnTo>
                  <a:lnTo>
                    <a:pt x="215" y="55"/>
                  </a:lnTo>
                  <a:lnTo>
                    <a:pt x="215" y="59"/>
                  </a:lnTo>
                  <a:lnTo>
                    <a:pt x="215" y="65"/>
                  </a:lnTo>
                  <a:lnTo>
                    <a:pt x="212" y="70"/>
                  </a:lnTo>
                  <a:lnTo>
                    <a:pt x="212" y="75"/>
                  </a:lnTo>
                  <a:lnTo>
                    <a:pt x="212" y="83"/>
                  </a:lnTo>
                  <a:lnTo>
                    <a:pt x="212" y="91"/>
                  </a:lnTo>
                  <a:lnTo>
                    <a:pt x="210" y="99"/>
                  </a:lnTo>
                  <a:lnTo>
                    <a:pt x="210" y="109"/>
                  </a:lnTo>
                  <a:lnTo>
                    <a:pt x="207" y="119"/>
                  </a:lnTo>
                  <a:lnTo>
                    <a:pt x="207" y="131"/>
                  </a:lnTo>
                  <a:lnTo>
                    <a:pt x="205" y="144"/>
                  </a:lnTo>
                  <a:lnTo>
                    <a:pt x="205" y="156"/>
                  </a:lnTo>
                  <a:lnTo>
                    <a:pt x="202" y="170"/>
                  </a:lnTo>
                  <a:lnTo>
                    <a:pt x="202" y="185"/>
                  </a:lnTo>
                  <a:lnTo>
                    <a:pt x="200" y="201"/>
                  </a:lnTo>
                  <a:lnTo>
                    <a:pt x="197" y="216"/>
                  </a:lnTo>
                  <a:lnTo>
                    <a:pt x="197" y="230"/>
                  </a:lnTo>
                  <a:lnTo>
                    <a:pt x="195" y="245"/>
                  </a:lnTo>
                  <a:lnTo>
                    <a:pt x="193" y="259"/>
                  </a:lnTo>
                  <a:lnTo>
                    <a:pt x="190" y="271"/>
                  </a:lnTo>
                  <a:lnTo>
                    <a:pt x="188" y="281"/>
                  </a:lnTo>
                  <a:lnTo>
                    <a:pt x="188" y="292"/>
                  </a:lnTo>
                  <a:lnTo>
                    <a:pt x="185" y="303"/>
                  </a:lnTo>
                  <a:lnTo>
                    <a:pt x="185" y="311"/>
                  </a:lnTo>
                  <a:lnTo>
                    <a:pt x="183" y="320"/>
                  </a:lnTo>
                  <a:lnTo>
                    <a:pt x="183" y="328"/>
                  </a:lnTo>
                  <a:lnTo>
                    <a:pt x="183" y="335"/>
                  </a:lnTo>
                  <a:lnTo>
                    <a:pt x="180" y="342"/>
                  </a:lnTo>
                  <a:lnTo>
                    <a:pt x="180" y="347"/>
                  </a:lnTo>
                  <a:lnTo>
                    <a:pt x="180" y="352"/>
                  </a:lnTo>
                  <a:lnTo>
                    <a:pt x="180" y="358"/>
                  </a:lnTo>
                  <a:lnTo>
                    <a:pt x="180" y="362"/>
                  </a:lnTo>
                  <a:lnTo>
                    <a:pt x="180" y="366"/>
                  </a:lnTo>
                  <a:lnTo>
                    <a:pt x="180" y="372"/>
                  </a:lnTo>
                  <a:lnTo>
                    <a:pt x="180" y="378"/>
                  </a:lnTo>
                  <a:lnTo>
                    <a:pt x="180" y="383"/>
                  </a:lnTo>
                  <a:lnTo>
                    <a:pt x="183" y="387"/>
                  </a:lnTo>
                  <a:lnTo>
                    <a:pt x="183" y="390"/>
                  </a:lnTo>
                  <a:lnTo>
                    <a:pt x="185" y="394"/>
                  </a:lnTo>
                  <a:lnTo>
                    <a:pt x="188" y="396"/>
                  </a:lnTo>
                  <a:lnTo>
                    <a:pt x="190" y="398"/>
                  </a:lnTo>
                  <a:lnTo>
                    <a:pt x="193" y="398"/>
                  </a:lnTo>
                  <a:lnTo>
                    <a:pt x="195" y="398"/>
                  </a:lnTo>
                  <a:lnTo>
                    <a:pt x="200" y="398"/>
                  </a:lnTo>
                  <a:lnTo>
                    <a:pt x="205" y="396"/>
                  </a:lnTo>
                  <a:lnTo>
                    <a:pt x="210" y="395"/>
                  </a:lnTo>
                  <a:lnTo>
                    <a:pt x="217" y="394"/>
                  </a:lnTo>
                  <a:lnTo>
                    <a:pt x="225" y="391"/>
                  </a:lnTo>
                  <a:lnTo>
                    <a:pt x="232" y="388"/>
                  </a:lnTo>
                  <a:lnTo>
                    <a:pt x="242" y="386"/>
                  </a:lnTo>
                  <a:lnTo>
                    <a:pt x="252" y="382"/>
                  </a:lnTo>
                  <a:lnTo>
                    <a:pt x="264" y="378"/>
                  </a:lnTo>
                  <a:lnTo>
                    <a:pt x="276" y="374"/>
                  </a:lnTo>
                  <a:lnTo>
                    <a:pt x="289" y="368"/>
                  </a:lnTo>
                  <a:lnTo>
                    <a:pt x="303" y="363"/>
                  </a:lnTo>
                  <a:lnTo>
                    <a:pt x="318" y="358"/>
                  </a:lnTo>
                  <a:lnTo>
                    <a:pt x="331" y="351"/>
                  </a:lnTo>
                  <a:lnTo>
                    <a:pt x="343" y="346"/>
                  </a:lnTo>
                  <a:lnTo>
                    <a:pt x="355" y="342"/>
                  </a:lnTo>
                  <a:lnTo>
                    <a:pt x="368" y="338"/>
                  </a:lnTo>
                  <a:lnTo>
                    <a:pt x="377" y="335"/>
                  </a:lnTo>
                  <a:lnTo>
                    <a:pt x="387" y="331"/>
                  </a:lnTo>
                  <a:lnTo>
                    <a:pt x="397" y="329"/>
                  </a:lnTo>
                  <a:lnTo>
                    <a:pt x="405" y="327"/>
                  </a:lnTo>
                  <a:lnTo>
                    <a:pt x="412" y="327"/>
                  </a:lnTo>
                  <a:lnTo>
                    <a:pt x="419" y="325"/>
                  </a:lnTo>
                  <a:lnTo>
                    <a:pt x="424" y="325"/>
                  </a:lnTo>
                  <a:lnTo>
                    <a:pt x="429" y="325"/>
                  </a:lnTo>
                  <a:lnTo>
                    <a:pt x="432" y="327"/>
                  </a:lnTo>
                  <a:lnTo>
                    <a:pt x="437" y="328"/>
                  </a:lnTo>
                  <a:lnTo>
                    <a:pt x="439" y="331"/>
                  </a:lnTo>
                  <a:lnTo>
                    <a:pt x="442" y="333"/>
                  </a:lnTo>
                  <a:lnTo>
                    <a:pt x="439" y="336"/>
                  </a:lnTo>
                  <a:lnTo>
                    <a:pt x="439" y="340"/>
                  </a:lnTo>
                  <a:lnTo>
                    <a:pt x="434" y="344"/>
                  </a:lnTo>
                  <a:lnTo>
                    <a:pt x="432" y="350"/>
                  </a:lnTo>
                  <a:lnTo>
                    <a:pt x="427" y="355"/>
                  </a:lnTo>
                  <a:lnTo>
                    <a:pt x="419" y="360"/>
                  </a:lnTo>
                  <a:lnTo>
                    <a:pt x="412" y="367"/>
                  </a:lnTo>
                  <a:lnTo>
                    <a:pt x="402" y="375"/>
                  </a:lnTo>
                  <a:lnTo>
                    <a:pt x="392" y="382"/>
                  </a:lnTo>
                  <a:lnTo>
                    <a:pt x="382" y="390"/>
                  </a:lnTo>
                  <a:lnTo>
                    <a:pt x="370" y="399"/>
                  </a:lnTo>
                  <a:lnTo>
                    <a:pt x="355" y="408"/>
                  </a:lnTo>
                  <a:lnTo>
                    <a:pt x="340" y="418"/>
                  </a:lnTo>
                  <a:lnTo>
                    <a:pt x="326" y="428"/>
                  </a:lnTo>
                  <a:lnTo>
                    <a:pt x="308" y="439"/>
                  </a:lnTo>
                  <a:lnTo>
                    <a:pt x="291" y="451"/>
                  </a:lnTo>
                  <a:lnTo>
                    <a:pt x="271" y="462"/>
                  </a:lnTo>
                  <a:lnTo>
                    <a:pt x="254" y="474"/>
                  </a:lnTo>
                  <a:lnTo>
                    <a:pt x="237" y="485"/>
                  </a:lnTo>
                  <a:lnTo>
                    <a:pt x="222" y="495"/>
                  </a:lnTo>
                  <a:lnTo>
                    <a:pt x="207" y="505"/>
                  </a:lnTo>
                  <a:lnTo>
                    <a:pt x="193" y="515"/>
                  </a:lnTo>
                  <a:lnTo>
                    <a:pt x="180" y="525"/>
                  </a:lnTo>
                  <a:lnTo>
                    <a:pt x="168" y="533"/>
                  </a:lnTo>
                  <a:lnTo>
                    <a:pt x="156" y="542"/>
                  </a:lnTo>
                  <a:lnTo>
                    <a:pt x="146" y="550"/>
                  </a:lnTo>
                  <a:lnTo>
                    <a:pt x="136" y="558"/>
                  </a:lnTo>
                  <a:lnTo>
                    <a:pt x="128" y="565"/>
                  </a:lnTo>
                  <a:lnTo>
                    <a:pt x="121" y="573"/>
                  </a:lnTo>
                  <a:lnTo>
                    <a:pt x="116" y="580"/>
                  </a:lnTo>
                  <a:lnTo>
                    <a:pt x="109" y="585"/>
                  </a:lnTo>
                  <a:lnTo>
                    <a:pt x="106" y="592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381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8" name="Freeform 15"/>
            <p:cNvSpPr/>
            <p:nvPr/>
          </p:nvSpPr>
          <p:spPr>
            <a:xfrm>
              <a:off x="4980904" y="4585494"/>
              <a:ext cx="400050" cy="152400"/>
            </a:xfrm>
            <a:custGeom>
              <a:avLst/>
              <a:gdLst>
                <a:gd name="txL" fmla="*/ 0 w 252"/>
                <a:gd name="txT" fmla="*/ 0 h 96"/>
                <a:gd name="txR" fmla="*/ 252 w 252"/>
                <a:gd name="txB" fmla="*/ 96 h 96"/>
              </a:gdLst>
              <a:ahLst/>
              <a:cxnLst>
                <a:cxn ang="0">
                  <a:pos x="143" y="18"/>
                </a:cxn>
                <a:cxn ang="0">
                  <a:pos x="156" y="12"/>
                </a:cxn>
                <a:cxn ang="0">
                  <a:pos x="168" y="8"/>
                </a:cxn>
                <a:cxn ang="0">
                  <a:pos x="178" y="4"/>
                </a:cxn>
                <a:cxn ang="0">
                  <a:pos x="190" y="1"/>
                </a:cxn>
                <a:cxn ang="0">
                  <a:pos x="200" y="0"/>
                </a:cxn>
                <a:cxn ang="0">
                  <a:pos x="210" y="0"/>
                </a:cxn>
                <a:cxn ang="0">
                  <a:pos x="212" y="0"/>
                </a:cxn>
                <a:cxn ang="0">
                  <a:pos x="217" y="0"/>
                </a:cxn>
                <a:cxn ang="0">
                  <a:pos x="222" y="1"/>
                </a:cxn>
                <a:cxn ang="0">
                  <a:pos x="225" y="2"/>
                </a:cxn>
                <a:cxn ang="0">
                  <a:pos x="232" y="5"/>
                </a:cxn>
                <a:cxn ang="0">
                  <a:pos x="240" y="9"/>
                </a:cxn>
                <a:cxn ang="0">
                  <a:pos x="242" y="13"/>
                </a:cxn>
                <a:cxn ang="0">
                  <a:pos x="247" y="18"/>
                </a:cxn>
                <a:cxn ang="0">
                  <a:pos x="249" y="22"/>
                </a:cxn>
                <a:cxn ang="0">
                  <a:pos x="252" y="26"/>
                </a:cxn>
                <a:cxn ang="0">
                  <a:pos x="252" y="30"/>
                </a:cxn>
                <a:cxn ang="0">
                  <a:pos x="252" y="33"/>
                </a:cxn>
                <a:cxn ang="0">
                  <a:pos x="252" y="40"/>
                </a:cxn>
                <a:cxn ang="0">
                  <a:pos x="252" y="45"/>
                </a:cxn>
                <a:cxn ang="0">
                  <a:pos x="249" y="50"/>
                </a:cxn>
                <a:cxn ang="0">
                  <a:pos x="247" y="56"/>
                </a:cxn>
                <a:cxn ang="0">
                  <a:pos x="242" y="61"/>
                </a:cxn>
                <a:cxn ang="0">
                  <a:pos x="240" y="65"/>
                </a:cxn>
                <a:cxn ang="0">
                  <a:pos x="232" y="69"/>
                </a:cxn>
                <a:cxn ang="0">
                  <a:pos x="225" y="72"/>
                </a:cxn>
                <a:cxn ang="0">
                  <a:pos x="222" y="76"/>
                </a:cxn>
                <a:cxn ang="0">
                  <a:pos x="215" y="79"/>
                </a:cxn>
                <a:cxn ang="0">
                  <a:pos x="208" y="80"/>
                </a:cxn>
                <a:cxn ang="0">
                  <a:pos x="200" y="83"/>
                </a:cxn>
                <a:cxn ang="0">
                  <a:pos x="190" y="85"/>
                </a:cxn>
                <a:cxn ang="0">
                  <a:pos x="180" y="87"/>
                </a:cxn>
                <a:cxn ang="0">
                  <a:pos x="168" y="89"/>
                </a:cxn>
                <a:cxn ang="0">
                  <a:pos x="153" y="91"/>
                </a:cxn>
                <a:cxn ang="0">
                  <a:pos x="139" y="92"/>
                </a:cxn>
                <a:cxn ang="0">
                  <a:pos x="124" y="93"/>
                </a:cxn>
                <a:cxn ang="0">
                  <a:pos x="106" y="93"/>
                </a:cxn>
                <a:cxn ang="0">
                  <a:pos x="87" y="95"/>
                </a:cxn>
                <a:cxn ang="0">
                  <a:pos x="67" y="95"/>
                </a:cxn>
                <a:cxn ang="0">
                  <a:pos x="47" y="96"/>
                </a:cxn>
                <a:cxn ang="0">
                  <a:pos x="23" y="96"/>
                </a:cxn>
                <a:cxn ang="0">
                  <a:pos x="0" y="96"/>
                </a:cxn>
                <a:cxn ang="0">
                  <a:pos x="0" y="33"/>
                </a:cxn>
                <a:cxn ang="0">
                  <a:pos x="23" y="33"/>
                </a:cxn>
                <a:cxn ang="0">
                  <a:pos x="45" y="32"/>
                </a:cxn>
                <a:cxn ang="0">
                  <a:pos x="65" y="30"/>
                </a:cxn>
                <a:cxn ang="0">
                  <a:pos x="82" y="29"/>
                </a:cxn>
                <a:cxn ang="0">
                  <a:pos x="99" y="26"/>
                </a:cxn>
                <a:cxn ang="0">
                  <a:pos x="116" y="24"/>
                </a:cxn>
                <a:cxn ang="0">
                  <a:pos x="131" y="21"/>
                </a:cxn>
                <a:cxn ang="0">
                  <a:pos x="143" y="18"/>
                </a:cxn>
                <a:cxn ang="0">
                  <a:pos x="143" y="18"/>
                </a:cxn>
              </a:cxnLst>
              <a:rect l="txL" t="txT" r="txR" b="txB"/>
              <a:pathLst>
                <a:path w="252" h="96">
                  <a:moveTo>
                    <a:pt x="143" y="18"/>
                  </a:moveTo>
                  <a:lnTo>
                    <a:pt x="156" y="12"/>
                  </a:lnTo>
                  <a:lnTo>
                    <a:pt x="168" y="8"/>
                  </a:lnTo>
                  <a:lnTo>
                    <a:pt x="178" y="4"/>
                  </a:lnTo>
                  <a:lnTo>
                    <a:pt x="190" y="1"/>
                  </a:lnTo>
                  <a:lnTo>
                    <a:pt x="200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7" y="0"/>
                  </a:lnTo>
                  <a:lnTo>
                    <a:pt x="222" y="1"/>
                  </a:lnTo>
                  <a:lnTo>
                    <a:pt x="225" y="2"/>
                  </a:lnTo>
                  <a:lnTo>
                    <a:pt x="232" y="5"/>
                  </a:lnTo>
                  <a:lnTo>
                    <a:pt x="240" y="9"/>
                  </a:lnTo>
                  <a:lnTo>
                    <a:pt x="242" y="13"/>
                  </a:lnTo>
                  <a:lnTo>
                    <a:pt x="247" y="18"/>
                  </a:lnTo>
                  <a:lnTo>
                    <a:pt x="249" y="22"/>
                  </a:lnTo>
                  <a:lnTo>
                    <a:pt x="252" y="26"/>
                  </a:lnTo>
                  <a:lnTo>
                    <a:pt x="252" y="30"/>
                  </a:lnTo>
                  <a:lnTo>
                    <a:pt x="252" y="33"/>
                  </a:lnTo>
                  <a:lnTo>
                    <a:pt x="252" y="40"/>
                  </a:lnTo>
                  <a:lnTo>
                    <a:pt x="252" y="45"/>
                  </a:lnTo>
                  <a:lnTo>
                    <a:pt x="249" y="50"/>
                  </a:lnTo>
                  <a:lnTo>
                    <a:pt x="247" y="56"/>
                  </a:lnTo>
                  <a:lnTo>
                    <a:pt x="242" y="61"/>
                  </a:lnTo>
                  <a:lnTo>
                    <a:pt x="240" y="65"/>
                  </a:lnTo>
                  <a:lnTo>
                    <a:pt x="232" y="69"/>
                  </a:lnTo>
                  <a:lnTo>
                    <a:pt x="225" y="72"/>
                  </a:lnTo>
                  <a:lnTo>
                    <a:pt x="222" y="76"/>
                  </a:lnTo>
                  <a:lnTo>
                    <a:pt x="215" y="79"/>
                  </a:lnTo>
                  <a:lnTo>
                    <a:pt x="208" y="80"/>
                  </a:lnTo>
                  <a:lnTo>
                    <a:pt x="200" y="83"/>
                  </a:lnTo>
                  <a:lnTo>
                    <a:pt x="190" y="85"/>
                  </a:lnTo>
                  <a:lnTo>
                    <a:pt x="180" y="87"/>
                  </a:lnTo>
                  <a:lnTo>
                    <a:pt x="168" y="89"/>
                  </a:lnTo>
                  <a:lnTo>
                    <a:pt x="153" y="91"/>
                  </a:lnTo>
                  <a:lnTo>
                    <a:pt x="139" y="92"/>
                  </a:lnTo>
                  <a:lnTo>
                    <a:pt x="124" y="93"/>
                  </a:lnTo>
                  <a:lnTo>
                    <a:pt x="106" y="93"/>
                  </a:lnTo>
                  <a:lnTo>
                    <a:pt x="87" y="95"/>
                  </a:lnTo>
                  <a:lnTo>
                    <a:pt x="67" y="95"/>
                  </a:lnTo>
                  <a:lnTo>
                    <a:pt x="47" y="96"/>
                  </a:lnTo>
                  <a:lnTo>
                    <a:pt x="23" y="96"/>
                  </a:lnTo>
                  <a:lnTo>
                    <a:pt x="0" y="96"/>
                  </a:lnTo>
                  <a:lnTo>
                    <a:pt x="0" y="33"/>
                  </a:lnTo>
                  <a:lnTo>
                    <a:pt x="23" y="33"/>
                  </a:lnTo>
                  <a:lnTo>
                    <a:pt x="45" y="32"/>
                  </a:lnTo>
                  <a:lnTo>
                    <a:pt x="65" y="30"/>
                  </a:lnTo>
                  <a:lnTo>
                    <a:pt x="82" y="29"/>
                  </a:lnTo>
                  <a:lnTo>
                    <a:pt x="99" y="26"/>
                  </a:lnTo>
                  <a:lnTo>
                    <a:pt x="116" y="24"/>
                  </a:lnTo>
                  <a:lnTo>
                    <a:pt x="131" y="21"/>
                  </a:lnTo>
                  <a:lnTo>
                    <a:pt x="143" y="1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381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9" name="Freeform 16"/>
            <p:cNvSpPr/>
            <p:nvPr/>
          </p:nvSpPr>
          <p:spPr>
            <a:xfrm>
              <a:off x="5517479" y="4204494"/>
              <a:ext cx="1139825" cy="1266825"/>
            </a:xfrm>
            <a:custGeom>
              <a:avLst/>
              <a:gdLst>
                <a:gd name="txL" fmla="*/ 0 w 718"/>
                <a:gd name="txT" fmla="*/ 0 h 798"/>
                <a:gd name="txR" fmla="*/ 718 w 718"/>
                <a:gd name="txB" fmla="*/ 798 h 798"/>
              </a:gdLst>
              <a:ahLst/>
              <a:cxnLst>
                <a:cxn ang="0">
                  <a:pos x="414" y="665"/>
                </a:cxn>
                <a:cxn ang="0">
                  <a:pos x="486" y="645"/>
                </a:cxn>
                <a:cxn ang="0">
                  <a:pos x="533" y="622"/>
                </a:cxn>
                <a:cxn ang="0">
                  <a:pos x="570" y="577"/>
                </a:cxn>
                <a:cxn ang="0">
                  <a:pos x="597" y="505"/>
                </a:cxn>
                <a:cxn ang="0">
                  <a:pos x="616" y="422"/>
                </a:cxn>
                <a:cxn ang="0">
                  <a:pos x="631" y="364"/>
                </a:cxn>
                <a:cxn ang="0">
                  <a:pos x="646" y="333"/>
                </a:cxn>
                <a:cxn ang="0">
                  <a:pos x="656" y="331"/>
                </a:cxn>
                <a:cxn ang="0">
                  <a:pos x="666" y="355"/>
                </a:cxn>
                <a:cxn ang="0">
                  <a:pos x="676" y="404"/>
                </a:cxn>
                <a:cxn ang="0">
                  <a:pos x="683" y="478"/>
                </a:cxn>
                <a:cxn ang="0">
                  <a:pos x="688" y="554"/>
                </a:cxn>
                <a:cxn ang="0">
                  <a:pos x="700" y="610"/>
                </a:cxn>
                <a:cxn ang="0">
                  <a:pos x="715" y="649"/>
                </a:cxn>
                <a:cxn ang="0">
                  <a:pos x="713" y="678"/>
                </a:cxn>
                <a:cxn ang="0">
                  <a:pos x="683" y="709"/>
                </a:cxn>
                <a:cxn ang="0">
                  <a:pos x="626" y="744"/>
                </a:cxn>
                <a:cxn ang="0">
                  <a:pos x="547" y="771"/>
                </a:cxn>
                <a:cxn ang="0">
                  <a:pos x="474" y="788"/>
                </a:cxn>
                <a:cxn ang="0">
                  <a:pos x="402" y="798"/>
                </a:cxn>
                <a:cxn ang="0">
                  <a:pos x="296" y="795"/>
                </a:cxn>
                <a:cxn ang="0">
                  <a:pos x="195" y="775"/>
                </a:cxn>
                <a:cxn ang="0">
                  <a:pos x="153" y="755"/>
                </a:cxn>
                <a:cxn ang="0">
                  <a:pos x="119" y="727"/>
                </a:cxn>
                <a:cxn ang="0">
                  <a:pos x="86" y="689"/>
                </a:cxn>
                <a:cxn ang="0">
                  <a:pos x="57" y="636"/>
                </a:cxn>
                <a:cxn ang="0">
                  <a:pos x="37" y="557"/>
                </a:cxn>
                <a:cxn ang="0">
                  <a:pos x="30" y="450"/>
                </a:cxn>
                <a:cxn ang="0">
                  <a:pos x="32" y="328"/>
                </a:cxn>
                <a:cxn ang="0">
                  <a:pos x="32" y="230"/>
                </a:cxn>
                <a:cxn ang="0">
                  <a:pos x="32" y="161"/>
                </a:cxn>
                <a:cxn ang="0">
                  <a:pos x="30" y="119"/>
                </a:cxn>
                <a:cxn ang="0">
                  <a:pos x="22" y="75"/>
                </a:cxn>
                <a:cxn ang="0">
                  <a:pos x="3" y="43"/>
                </a:cxn>
                <a:cxn ang="0">
                  <a:pos x="5" y="8"/>
                </a:cxn>
                <a:cxn ang="0">
                  <a:pos x="57" y="22"/>
                </a:cxn>
                <a:cxn ang="0">
                  <a:pos x="99" y="46"/>
                </a:cxn>
                <a:cxn ang="0">
                  <a:pos x="123" y="64"/>
                </a:cxn>
                <a:cxn ang="0">
                  <a:pos x="128" y="98"/>
                </a:cxn>
                <a:cxn ang="0">
                  <a:pos x="121" y="149"/>
                </a:cxn>
                <a:cxn ang="0">
                  <a:pos x="111" y="191"/>
                </a:cxn>
                <a:cxn ang="0">
                  <a:pos x="104" y="252"/>
                </a:cxn>
                <a:cxn ang="0">
                  <a:pos x="99" y="331"/>
                </a:cxn>
                <a:cxn ang="0">
                  <a:pos x="96" y="422"/>
                </a:cxn>
                <a:cxn ang="0">
                  <a:pos x="99" y="495"/>
                </a:cxn>
                <a:cxn ang="0">
                  <a:pos x="106" y="549"/>
                </a:cxn>
                <a:cxn ang="0">
                  <a:pos x="126" y="593"/>
                </a:cxn>
                <a:cxn ang="0">
                  <a:pos x="175" y="634"/>
                </a:cxn>
                <a:cxn ang="0">
                  <a:pos x="217" y="656"/>
                </a:cxn>
                <a:cxn ang="0">
                  <a:pos x="306" y="672"/>
                </a:cxn>
              </a:cxnLst>
              <a:rect l="txL" t="txT" r="txR" b="txB"/>
              <a:pathLst>
                <a:path w="718" h="798">
                  <a:moveTo>
                    <a:pt x="326" y="673"/>
                  </a:moveTo>
                  <a:lnTo>
                    <a:pt x="348" y="672"/>
                  </a:lnTo>
                  <a:lnTo>
                    <a:pt x="370" y="670"/>
                  </a:lnTo>
                  <a:lnTo>
                    <a:pt x="392" y="669"/>
                  </a:lnTo>
                  <a:lnTo>
                    <a:pt x="414" y="665"/>
                  </a:lnTo>
                  <a:lnTo>
                    <a:pt x="434" y="661"/>
                  </a:lnTo>
                  <a:lnTo>
                    <a:pt x="456" y="656"/>
                  </a:lnTo>
                  <a:lnTo>
                    <a:pt x="466" y="653"/>
                  </a:lnTo>
                  <a:lnTo>
                    <a:pt x="476" y="649"/>
                  </a:lnTo>
                  <a:lnTo>
                    <a:pt x="486" y="645"/>
                  </a:lnTo>
                  <a:lnTo>
                    <a:pt x="496" y="641"/>
                  </a:lnTo>
                  <a:lnTo>
                    <a:pt x="506" y="638"/>
                  </a:lnTo>
                  <a:lnTo>
                    <a:pt x="515" y="633"/>
                  </a:lnTo>
                  <a:lnTo>
                    <a:pt x="525" y="628"/>
                  </a:lnTo>
                  <a:lnTo>
                    <a:pt x="533" y="622"/>
                  </a:lnTo>
                  <a:lnTo>
                    <a:pt x="543" y="614"/>
                  </a:lnTo>
                  <a:lnTo>
                    <a:pt x="550" y="606"/>
                  </a:lnTo>
                  <a:lnTo>
                    <a:pt x="557" y="597"/>
                  </a:lnTo>
                  <a:lnTo>
                    <a:pt x="565" y="587"/>
                  </a:lnTo>
                  <a:lnTo>
                    <a:pt x="570" y="577"/>
                  </a:lnTo>
                  <a:lnTo>
                    <a:pt x="577" y="563"/>
                  </a:lnTo>
                  <a:lnTo>
                    <a:pt x="582" y="551"/>
                  </a:lnTo>
                  <a:lnTo>
                    <a:pt x="587" y="537"/>
                  </a:lnTo>
                  <a:lnTo>
                    <a:pt x="592" y="522"/>
                  </a:lnTo>
                  <a:lnTo>
                    <a:pt x="597" y="505"/>
                  </a:lnTo>
                  <a:lnTo>
                    <a:pt x="602" y="487"/>
                  </a:lnTo>
                  <a:lnTo>
                    <a:pt x="607" y="468"/>
                  </a:lnTo>
                  <a:lnTo>
                    <a:pt x="609" y="452"/>
                  </a:lnTo>
                  <a:lnTo>
                    <a:pt x="612" y="436"/>
                  </a:lnTo>
                  <a:lnTo>
                    <a:pt x="616" y="422"/>
                  </a:lnTo>
                  <a:lnTo>
                    <a:pt x="619" y="407"/>
                  </a:lnTo>
                  <a:lnTo>
                    <a:pt x="624" y="395"/>
                  </a:lnTo>
                  <a:lnTo>
                    <a:pt x="626" y="383"/>
                  </a:lnTo>
                  <a:lnTo>
                    <a:pt x="629" y="373"/>
                  </a:lnTo>
                  <a:lnTo>
                    <a:pt x="631" y="364"/>
                  </a:lnTo>
                  <a:lnTo>
                    <a:pt x="634" y="355"/>
                  </a:lnTo>
                  <a:lnTo>
                    <a:pt x="639" y="348"/>
                  </a:lnTo>
                  <a:lnTo>
                    <a:pt x="641" y="341"/>
                  </a:lnTo>
                  <a:lnTo>
                    <a:pt x="644" y="337"/>
                  </a:lnTo>
                  <a:lnTo>
                    <a:pt x="646" y="333"/>
                  </a:lnTo>
                  <a:lnTo>
                    <a:pt x="649" y="331"/>
                  </a:lnTo>
                  <a:lnTo>
                    <a:pt x="651" y="329"/>
                  </a:lnTo>
                  <a:lnTo>
                    <a:pt x="653" y="328"/>
                  </a:lnTo>
                  <a:lnTo>
                    <a:pt x="656" y="329"/>
                  </a:lnTo>
                  <a:lnTo>
                    <a:pt x="656" y="331"/>
                  </a:lnTo>
                  <a:lnTo>
                    <a:pt x="658" y="333"/>
                  </a:lnTo>
                  <a:lnTo>
                    <a:pt x="658" y="337"/>
                  </a:lnTo>
                  <a:lnTo>
                    <a:pt x="661" y="341"/>
                  </a:lnTo>
                  <a:lnTo>
                    <a:pt x="663" y="348"/>
                  </a:lnTo>
                  <a:lnTo>
                    <a:pt x="666" y="355"/>
                  </a:lnTo>
                  <a:lnTo>
                    <a:pt x="666" y="363"/>
                  </a:lnTo>
                  <a:lnTo>
                    <a:pt x="668" y="371"/>
                  </a:lnTo>
                  <a:lnTo>
                    <a:pt x="671" y="381"/>
                  </a:lnTo>
                  <a:lnTo>
                    <a:pt x="673" y="392"/>
                  </a:lnTo>
                  <a:lnTo>
                    <a:pt x="676" y="404"/>
                  </a:lnTo>
                  <a:lnTo>
                    <a:pt x="676" y="418"/>
                  </a:lnTo>
                  <a:lnTo>
                    <a:pt x="678" y="431"/>
                  </a:lnTo>
                  <a:lnTo>
                    <a:pt x="678" y="446"/>
                  </a:lnTo>
                  <a:lnTo>
                    <a:pt x="681" y="462"/>
                  </a:lnTo>
                  <a:lnTo>
                    <a:pt x="683" y="478"/>
                  </a:lnTo>
                  <a:lnTo>
                    <a:pt x="683" y="495"/>
                  </a:lnTo>
                  <a:lnTo>
                    <a:pt x="686" y="511"/>
                  </a:lnTo>
                  <a:lnTo>
                    <a:pt x="686" y="526"/>
                  </a:lnTo>
                  <a:lnTo>
                    <a:pt x="688" y="541"/>
                  </a:lnTo>
                  <a:lnTo>
                    <a:pt x="688" y="554"/>
                  </a:lnTo>
                  <a:lnTo>
                    <a:pt x="690" y="566"/>
                  </a:lnTo>
                  <a:lnTo>
                    <a:pt x="693" y="578"/>
                  </a:lnTo>
                  <a:lnTo>
                    <a:pt x="695" y="590"/>
                  </a:lnTo>
                  <a:lnTo>
                    <a:pt x="698" y="601"/>
                  </a:lnTo>
                  <a:lnTo>
                    <a:pt x="700" y="610"/>
                  </a:lnTo>
                  <a:lnTo>
                    <a:pt x="703" y="620"/>
                  </a:lnTo>
                  <a:lnTo>
                    <a:pt x="705" y="628"/>
                  </a:lnTo>
                  <a:lnTo>
                    <a:pt x="708" y="636"/>
                  </a:lnTo>
                  <a:lnTo>
                    <a:pt x="710" y="642"/>
                  </a:lnTo>
                  <a:lnTo>
                    <a:pt x="715" y="649"/>
                  </a:lnTo>
                  <a:lnTo>
                    <a:pt x="718" y="654"/>
                  </a:lnTo>
                  <a:lnTo>
                    <a:pt x="718" y="661"/>
                  </a:lnTo>
                  <a:lnTo>
                    <a:pt x="718" y="666"/>
                  </a:lnTo>
                  <a:lnTo>
                    <a:pt x="715" y="673"/>
                  </a:lnTo>
                  <a:lnTo>
                    <a:pt x="713" y="678"/>
                  </a:lnTo>
                  <a:lnTo>
                    <a:pt x="710" y="684"/>
                  </a:lnTo>
                  <a:lnTo>
                    <a:pt x="705" y="690"/>
                  </a:lnTo>
                  <a:lnTo>
                    <a:pt x="700" y="697"/>
                  </a:lnTo>
                  <a:lnTo>
                    <a:pt x="693" y="703"/>
                  </a:lnTo>
                  <a:lnTo>
                    <a:pt x="683" y="709"/>
                  </a:lnTo>
                  <a:lnTo>
                    <a:pt x="676" y="716"/>
                  </a:lnTo>
                  <a:lnTo>
                    <a:pt x="663" y="723"/>
                  </a:lnTo>
                  <a:lnTo>
                    <a:pt x="653" y="729"/>
                  </a:lnTo>
                  <a:lnTo>
                    <a:pt x="641" y="736"/>
                  </a:lnTo>
                  <a:lnTo>
                    <a:pt x="626" y="744"/>
                  </a:lnTo>
                  <a:lnTo>
                    <a:pt x="612" y="751"/>
                  </a:lnTo>
                  <a:lnTo>
                    <a:pt x="597" y="756"/>
                  </a:lnTo>
                  <a:lnTo>
                    <a:pt x="580" y="761"/>
                  </a:lnTo>
                  <a:lnTo>
                    <a:pt x="565" y="767"/>
                  </a:lnTo>
                  <a:lnTo>
                    <a:pt x="547" y="771"/>
                  </a:lnTo>
                  <a:lnTo>
                    <a:pt x="533" y="776"/>
                  </a:lnTo>
                  <a:lnTo>
                    <a:pt x="518" y="780"/>
                  </a:lnTo>
                  <a:lnTo>
                    <a:pt x="503" y="783"/>
                  </a:lnTo>
                  <a:lnTo>
                    <a:pt x="488" y="785"/>
                  </a:lnTo>
                  <a:lnTo>
                    <a:pt x="474" y="788"/>
                  </a:lnTo>
                  <a:lnTo>
                    <a:pt x="459" y="791"/>
                  </a:lnTo>
                  <a:lnTo>
                    <a:pt x="444" y="794"/>
                  </a:lnTo>
                  <a:lnTo>
                    <a:pt x="429" y="795"/>
                  </a:lnTo>
                  <a:lnTo>
                    <a:pt x="414" y="796"/>
                  </a:lnTo>
                  <a:lnTo>
                    <a:pt x="402" y="798"/>
                  </a:lnTo>
                  <a:lnTo>
                    <a:pt x="387" y="798"/>
                  </a:lnTo>
                  <a:lnTo>
                    <a:pt x="372" y="798"/>
                  </a:lnTo>
                  <a:lnTo>
                    <a:pt x="345" y="798"/>
                  </a:lnTo>
                  <a:lnTo>
                    <a:pt x="321" y="796"/>
                  </a:lnTo>
                  <a:lnTo>
                    <a:pt x="296" y="795"/>
                  </a:lnTo>
                  <a:lnTo>
                    <a:pt x="274" y="792"/>
                  </a:lnTo>
                  <a:lnTo>
                    <a:pt x="252" y="788"/>
                  </a:lnTo>
                  <a:lnTo>
                    <a:pt x="232" y="784"/>
                  </a:lnTo>
                  <a:lnTo>
                    <a:pt x="215" y="780"/>
                  </a:lnTo>
                  <a:lnTo>
                    <a:pt x="195" y="775"/>
                  </a:lnTo>
                  <a:lnTo>
                    <a:pt x="188" y="771"/>
                  </a:lnTo>
                  <a:lnTo>
                    <a:pt x="178" y="768"/>
                  </a:lnTo>
                  <a:lnTo>
                    <a:pt x="170" y="764"/>
                  </a:lnTo>
                  <a:lnTo>
                    <a:pt x="163" y="759"/>
                  </a:lnTo>
                  <a:lnTo>
                    <a:pt x="153" y="755"/>
                  </a:lnTo>
                  <a:lnTo>
                    <a:pt x="146" y="749"/>
                  </a:lnTo>
                  <a:lnTo>
                    <a:pt x="138" y="744"/>
                  </a:lnTo>
                  <a:lnTo>
                    <a:pt x="131" y="739"/>
                  </a:lnTo>
                  <a:lnTo>
                    <a:pt x="126" y="733"/>
                  </a:lnTo>
                  <a:lnTo>
                    <a:pt x="119" y="727"/>
                  </a:lnTo>
                  <a:lnTo>
                    <a:pt x="111" y="720"/>
                  </a:lnTo>
                  <a:lnTo>
                    <a:pt x="104" y="712"/>
                  </a:lnTo>
                  <a:lnTo>
                    <a:pt x="99" y="705"/>
                  </a:lnTo>
                  <a:lnTo>
                    <a:pt x="91" y="697"/>
                  </a:lnTo>
                  <a:lnTo>
                    <a:pt x="86" y="689"/>
                  </a:lnTo>
                  <a:lnTo>
                    <a:pt x="79" y="680"/>
                  </a:lnTo>
                  <a:lnTo>
                    <a:pt x="72" y="670"/>
                  </a:lnTo>
                  <a:lnTo>
                    <a:pt x="67" y="661"/>
                  </a:lnTo>
                  <a:lnTo>
                    <a:pt x="62" y="649"/>
                  </a:lnTo>
                  <a:lnTo>
                    <a:pt x="57" y="636"/>
                  </a:lnTo>
                  <a:lnTo>
                    <a:pt x="52" y="622"/>
                  </a:lnTo>
                  <a:lnTo>
                    <a:pt x="47" y="608"/>
                  </a:lnTo>
                  <a:lnTo>
                    <a:pt x="45" y="591"/>
                  </a:lnTo>
                  <a:lnTo>
                    <a:pt x="40" y="574"/>
                  </a:lnTo>
                  <a:lnTo>
                    <a:pt x="37" y="557"/>
                  </a:lnTo>
                  <a:lnTo>
                    <a:pt x="35" y="537"/>
                  </a:lnTo>
                  <a:lnTo>
                    <a:pt x="32" y="517"/>
                  </a:lnTo>
                  <a:lnTo>
                    <a:pt x="32" y="495"/>
                  </a:lnTo>
                  <a:lnTo>
                    <a:pt x="30" y="472"/>
                  </a:lnTo>
                  <a:lnTo>
                    <a:pt x="30" y="450"/>
                  </a:lnTo>
                  <a:lnTo>
                    <a:pt x="30" y="424"/>
                  </a:lnTo>
                  <a:lnTo>
                    <a:pt x="32" y="399"/>
                  </a:lnTo>
                  <a:lnTo>
                    <a:pt x="32" y="375"/>
                  </a:lnTo>
                  <a:lnTo>
                    <a:pt x="32" y="351"/>
                  </a:lnTo>
                  <a:lnTo>
                    <a:pt x="32" y="328"/>
                  </a:lnTo>
                  <a:lnTo>
                    <a:pt x="32" y="307"/>
                  </a:lnTo>
                  <a:lnTo>
                    <a:pt x="32" y="286"/>
                  </a:lnTo>
                  <a:lnTo>
                    <a:pt x="32" y="266"/>
                  </a:lnTo>
                  <a:lnTo>
                    <a:pt x="32" y="248"/>
                  </a:lnTo>
                  <a:lnTo>
                    <a:pt x="32" y="230"/>
                  </a:lnTo>
                  <a:lnTo>
                    <a:pt x="32" y="214"/>
                  </a:lnTo>
                  <a:lnTo>
                    <a:pt x="32" y="200"/>
                  </a:lnTo>
                  <a:lnTo>
                    <a:pt x="32" y="185"/>
                  </a:lnTo>
                  <a:lnTo>
                    <a:pt x="32" y="171"/>
                  </a:lnTo>
                  <a:lnTo>
                    <a:pt x="32" y="161"/>
                  </a:lnTo>
                  <a:lnTo>
                    <a:pt x="32" y="150"/>
                  </a:lnTo>
                  <a:lnTo>
                    <a:pt x="32" y="141"/>
                  </a:lnTo>
                  <a:lnTo>
                    <a:pt x="32" y="133"/>
                  </a:lnTo>
                  <a:lnTo>
                    <a:pt x="30" y="126"/>
                  </a:lnTo>
                  <a:lnTo>
                    <a:pt x="30" y="119"/>
                  </a:lnTo>
                  <a:lnTo>
                    <a:pt x="30" y="113"/>
                  </a:lnTo>
                  <a:lnTo>
                    <a:pt x="30" y="106"/>
                  </a:lnTo>
                  <a:lnTo>
                    <a:pt x="27" y="95"/>
                  </a:lnTo>
                  <a:lnTo>
                    <a:pt x="25" y="84"/>
                  </a:lnTo>
                  <a:lnTo>
                    <a:pt x="22" y="75"/>
                  </a:lnTo>
                  <a:lnTo>
                    <a:pt x="20" y="67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6"/>
                  </a:lnTo>
                  <a:lnTo>
                    <a:pt x="5" y="8"/>
                  </a:lnTo>
                  <a:lnTo>
                    <a:pt x="10" y="0"/>
                  </a:lnTo>
                  <a:lnTo>
                    <a:pt x="22" y="6"/>
                  </a:lnTo>
                  <a:lnTo>
                    <a:pt x="35" y="11"/>
                  </a:lnTo>
                  <a:lnTo>
                    <a:pt x="47" y="16"/>
                  </a:lnTo>
                  <a:lnTo>
                    <a:pt x="57" y="22"/>
                  </a:lnTo>
                  <a:lnTo>
                    <a:pt x="67" y="27"/>
                  </a:lnTo>
                  <a:lnTo>
                    <a:pt x="77" y="32"/>
                  </a:lnTo>
                  <a:lnTo>
                    <a:pt x="84" y="36"/>
                  </a:lnTo>
                  <a:lnTo>
                    <a:pt x="91" y="40"/>
                  </a:lnTo>
                  <a:lnTo>
                    <a:pt x="99" y="46"/>
                  </a:lnTo>
                  <a:lnTo>
                    <a:pt x="106" y="50"/>
                  </a:lnTo>
                  <a:lnTo>
                    <a:pt x="111" y="54"/>
                  </a:lnTo>
                  <a:lnTo>
                    <a:pt x="116" y="56"/>
                  </a:lnTo>
                  <a:lnTo>
                    <a:pt x="119" y="60"/>
                  </a:lnTo>
                  <a:lnTo>
                    <a:pt x="123" y="64"/>
                  </a:lnTo>
                  <a:lnTo>
                    <a:pt x="126" y="67"/>
                  </a:lnTo>
                  <a:lnTo>
                    <a:pt x="126" y="70"/>
                  </a:lnTo>
                  <a:lnTo>
                    <a:pt x="128" y="79"/>
                  </a:lnTo>
                  <a:lnTo>
                    <a:pt x="128" y="88"/>
                  </a:lnTo>
                  <a:lnTo>
                    <a:pt x="128" y="98"/>
                  </a:lnTo>
                  <a:lnTo>
                    <a:pt x="128" y="107"/>
                  </a:lnTo>
                  <a:lnTo>
                    <a:pt x="126" y="118"/>
                  </a:lnTo>
                  <a:lnTo>
                    <a:pt x="126" y="130"/>
                  </a:lnTo>
                  <a:lnTo>
                    <a:pt x="123" y="142"/>
                  </a:lnTo>
                  <a:lnTo>
                    <a:pt x="121" y="149"/>
                  </a:lnTo>
                  <a:lnTo>
                    <a:pt x="121" y="157"/>
                  </a:lnTo>
                  <a:lnTo>
                    <a:pt x="119" y="163"/>
                  </a:lnTo>
                  <a:lnTo>
                    <a:pt x="116" y="173"/>
                  </a:lnTo>
                  <a:lnTo>
                    <a:pt x="114" y="181"/>
                  </a:lnTo>
                  <a:lnTo>
                    <a:pt x="111" y="191"/>
                  </a:lnTo>
                  <a:lnTo>
                    <a:pt x="109" y="202"/>
                  </a:lnTo>
                  <a:lnTo>
                    <a:pt x="109" y="213"/>
                  </a:lnTo>
                  <a:lnTo>
                    <a:pt x="106" y="225"/>
                  </a:lnTo>
                  <a:lnTo>
                    <a:pt x="104" y="238"/>
                  </a:lnTo>
                  <a:lnTo>
                    <a:pt x="104" y="252"/>
                  </a:lnTo>
                  <a:lnTo>
                    <a:pt x="101" y="266"/>
                  </a:lnTo>
                  <a:lnTo>
                    <a:pt x="101" y="281"/>
                  </a:lnTo>
                  <a:lnTo>
                    <a:pt x="101" y="297"/>
                  </a:lnTo>
                  <a:lnTo>
                    <a:pt x="101" y="313"/>
                  </a:lnTo>
                  <a:lnTo>
                    <a:pt x="99" y="331"/>
                  </a:lnTo>
                  <a:lnTo>
                    <a:pt x="99" y="348"/>
                  </a:lnTo>
                  <a:lnTo>
                    <a:pt x="99" y="367"/>
                  </a:lnTo>
                  <a:lnTo>
                    <a:pt x="99" y="385"/>
                  </a:lnTo>
                  <a:lnTo>
                    <a:pt x="99" y="404"/>
                  </a:lnTo>
                  <a:lnTo>
                    <a:pt x="96" y="422"/>
                  </a:lnTo>
                  <a:lnTo>
                    <a:pt x="96" y="438"/>
                  </a:lnTo>
                  <a:lnTo>
                    <a:pt x="96" y="454"/>
                  </a:lnTo>
                  <a:lnTo>
                    <a:pt x="96" y="468"/>
                  </a:lnTo>
                  <a:lnTo>
                    <a:pt x="99" y="482"/>
                  </a:lnTo>
                  <a:lnTo>
                    <a:pt x="99" y="495"/>
                  </a:lnTo>
                  <a:lnTo>
                    <a:pt x="99" y="507"/>
                  </a:lnTo>
                  <a:lnTo>
                    <a:pt x="101" y="519"/>
                  </a:lnTo>
                  <a:lnTo>
                    <a:pt x="104" y="530"/>
                  </a:lnTo>
                  <a:lnTo>
                    <a:pt x="104" y="541"/>
                  </a:lnTo>
                  <a:lnTo>
                    <a:pt x="106" y="549"/>
                  </a:lnTo>
                  <a:lnTo>
                    <a:pt x="109" y="557"/>
                  </a:lnTo>
                  <a:lnTo>
                    <a:pt x="111" y="565"/>
                  </a:lnTo>
                  <a:lnTo>
                    <a:pt x="114" y="570"/>
                  </a:lnTo>
                  <a:lnTo>
                    <a:pt x="119" y="582"/>
                  </a:lnTo>
                  <a:lnTo>
                    <a:pt x="126" y="593"/>
                  </a:lnTo>
                  <a:lnTo>
                    <a:pt x="133" y="602"/>
                  </a:lnTo>
                  <a:lnTo>
                    <a:pt x="143" y="612"/>
                  </a:lnTo>
                  <a:lnTo>
                    <a:pt x="153" y="620"/>
                  </a:lnTo>
                  <a:lnTo>
                    <a:pt x="165" y="628"/>
                  </a:lnTo>
                  <a:lnTo>
                    <a:pt x="175" y="634"/>
                  </a:lnTo>
                  <a:lnTo>
                    <a:pt x="188" y="641"/>
                  </a:lnTo>
                  <a:lnTo>
                    <a:pt x="195" y="645"/>
                  </a:lnTo>
                  <a:lnTo>
                    <a:pt x="202" y="649"/>
                  </a:lnTo>
                  <a:lnTo>
                    <a:pt x="210" y="653"/>
                  </a:lnTo>
                  <a:lnTo>
                    <a:pt x="217" y="656"/>
                  </a:lnTo>
                  <a:lnTo>
                    <a:pt x="232" y="661"/>
                  </a:lnTo>
                  <a:lnTo>
                    <a:pt x="249" y="665"/>
                  </a:lnTo>
                  <a:lnTo>
                    <a:pt x="266" y="669"/>
                  </a:lnTo>
                  <a:lnTo>
                    <a:pt x="286" y="670"/>
                  </a:lnTo>
                  <a:lnTo>
                    <a:pt x="306" y="672"/>
                  </a:lnTo>
                  <a:lnTo>
                    <a:pt x="326" y="67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381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10" name="Freeform 17"/>
            <p:cNvSpPr/>
            <p:nvPr/>
          </p:nvSpPr>
          <p:spPr>
            <a:xfrm>
              <a:off x="5588916" y="4390231"/>
              <a:ext cx="566738" cy="409575"/>
            </a:xfrm>
            <a:custGeom>
              <a:avLst/>
              <a:gdLst>
                <a:gd name="txL" fmla="*/ 0 w 357"/>
                <a:gd name="txT" fmla="*/ 0 h 258"/>
                <a:gd name="txR" fmla="*/ 357 w 357"/>
                <a:gd name="txB" fmla="*/ 258 h 258"/>
              </a:gdLst>
              <a:ahLst/>
              <a:cxnLst>
                <a:cxn ang="0">
                  <a:pos x="219" y="77"/>
                </a:cxn>
                <a:cxn ang="0">
                  <a:pos x="231" y="60"/>
                </a:cxn>
                <a:cxn ang="0">
                  <a:pos x="239" y="44"/>
                </a:cxn>
                <a:cxn ang="0">
                  <a:pos x="241" y="29"/>
                </a:cxn>
                <a:cxn ang="0">
                  <a:pos x="236" y="18"/>
                </a:cxn>
                <a:cxn ang="0">
                  <a:pos x="236" y="9"/>
                </a:cxn>
                <a:cxn ang="0">
                  <a:pos x="239" y="4"/>
                </a:cxn>
                <a:cxn ang="0">
                  <a:pos x="246" y="1"/>
                </a:cxn>
                <a:cxn ang="0">
                  <a:pos x="256" y="0"/>
                </a:cxn>
                <a:cxn ang="0">
                  <a:pos x="261" y="1"/>
                </a:cxn>
                <a:cxn ang="0">
                  <a:pos x="271" y="6"/>
                </a:cxn>
                <a:cxn ang="0">
                  <a:pos x="288" y="17"/>
                </a:cxn>
                <a:cxn ang="0">
                  <a:pos x="310" y="30"/>
                </a:cxn>
                <a:cxn ang="0">
                  <a:pos x="330" y="50"/>
                </a:cxn>
                <a:cxn ang="0">
                  <a:pos x="345" y="70"/>
                </a:cxn>
                <a:cxn ang="0">
                  <a:pos x="355" y="89"/>
                </a:cxn>
                <a:cxn ang="0">
                  <a:pos x="357" y="103"/>
                </a:cxn>
                <a:cxn ang="0">
                  <a:pos x="352" y="117"/>
                </a:cxn>
                <a:cxn ang="0">
                  <a:pos x="340" y="133"/>
                </a:cxn>
                <a:cxn ang="0">
                  <a:pos x="318" y="148"/>
                </a:cxn>
                <a:cxn ang="0">
                  <a:pos x="286" y="164"/>
                </a:cxn>
                <a:cxn ang="0">
                  <a:pos x="253" y="176"/>
                </a:cxn>
                <a:cxn ang="0">
                  <a:pos x="229" y="186"/>
                </a:cxn>
                <a:cxn ang="0">
                  <a:pos x="202" y="195"/>
                </a:cxn>
                <a:cxn ang="0">
                  <a:pos x="170" y="204"/>
                </a:cxn>
                <a:cxn ang="0">
                  <a:pos x="138" y="215"/>
                </a:cxn>
                <a:cxn ang="0">
                  <a:pos x="101" y="226"/>
                </a:cxn>
                <a:cxn ang="0">
                  <a:pos x="61" y="238"/>
                </a:cxn>
                <a:cxn ang="0">
                  <a:pos x="22" y="251"/>
                </a:cxn>
                <a:cxn ang="0">
                  <a:pos x="0" y="219"/>
                </a:cxn>
                <a:cxn ang="0">
                  <a:pos x="41" y="196"/>
                </a:cxn>
                <a:cxn ang="0">
                  <a:pos x="78" y="175"/>
                </a:cxn>
                <a:cxn ang="0">
                  <a:pos x="113" y="155"/>
                </a:cxn>
                <a:cxn ang="0">
                  <a:pos x="143" y="137"/>
                </a:cxn>
                <a:cxn ang="0">
                  <a:pos x="167" y="121"/>
                </a:cxn>
                <a:cxn ang="0">
                  <a:pos x="187" y="108"/>
                </a:cxn>
                <a:cxn ang="0">
                  <a:pos x="202" y="96"/>
                </a:cxn>
                <a:cxn ang="0">
                  <a:pos x="212" y="87"/>
                </a:cxn>
              </a:cxnLst>
              <a:rect l="txL" t="txT" r="txR" b="txB"/>
              <a:pathLst>
                <a:path w="357" h="258">
                  <a:moveTo>
                    <a:pt x="212" y="87"/>
                  </a:moveTo>
                  <a:lnTo>
                    <a:pt x="219" y="77"/>
                  </a:lnTo>
                  <a:lnTo>
                    <a:pt x="226" y="69"/>
                  </a:lnTo>
                  <a:lnTo>
                    <a:pt x="231" y="60"/>
                  </a:lnTo>
                  <a:lnTo>
                    <a:pt x="236" y="52"/>
                  </a:lnTo>
                  <a:lnTo>
                    <a:pt x="239" y="44"/>
                  </a:lnTo>
                  <a:lnTo>
                    <a:pt x="241" y="37"/>
                  </a:lnTo>
                  <a:lnTo>
                    <a:pt x="241" y="29"/>
                  </a:lnTo>
                  <a:lnTo>
                    <a:pt x="239" y="24"/>
                  </a:lnTo>
                  <a:lnTo>
                    <a:pt x="236" y="18"/>
                  </a:lnTo>
                  <a:lnTo>
                    <a:pt x="236" y="13"/>
                  </a:lnTo>
                  <a:lnTo>
                    <a:pt x="236" y="9"/>
                  </a:lnTo>
                  <a:lnTo>
                    <a:pt x="236" y="6"/>
                  </a:lnTo>
                  <a:lnTo>
                    <a:pt x="239" y="4"/>
                  </a:lnTo>
                  <a:lnTo>
                    <a:pt x="241" y="1"/>
                  </a:lnTo>
                  <a:lnTo>
                    <a:pt x="246" y="1"/>
                  </a:lnTo>
                  <a:lnTo>
                    <a:pt x="253" y="0"/>
                  </a:lnTo>
                  <a:lnTo>
                    <a:pt x="256" y="0"/>
                  </a:lnTo>
                  <a:lnTo>
                    <a:pt x="258" y="1"/>
                  </a:lnTo>
                  <a:lnTo>
                    <a:pt x="261" y="1"/>
                  </a:lnTo>
                  <a:lnTo>
                    <a:pt x="263" y="2"/>
                  </a:lnTo>
                  <a:lnTo>
                    <a:pt x="271" y="6"/>
                  </a:lnTo>
                  <a:lnTo>
                    <a:pt x="281" y="10"/>
                  </a:lnTo>
                  <a:lnTo>
                    <a:pt x="288" y="17"/>
                  </a:lnTo>
                  <a:lnTo>
                    <a:pt x="298" y="22"/>
                  </a:lnTo>
                  <a:lnTo>
                    <a:pt x="310" y="30"/>
                  </a:lnTo>
                  <a:lnTo>
                    <a:pt x="320" y="40"/>
                  </a:lnTo>
                  <a:lnTo>
                    <a:pt x="330" y="50"/>
                  </a:lnTo>
                  <a:lnTo>
                    <a:pt x="340" y="61"/>
                  </a:lnTo>
                  <a:lnTo>
                    <a:pt x="345" y="70"/>
                  </a:lnTo>
                  <a:lnTo>
                    <a:pt x="350" y="80"/>
                  </a:lnTo>
                  <a:lnTo>
                    <a:pt x="355" y="89"/>
                  </a:lnTo>
                  <a:lnTo>
                    <a:pt x="357" y="96"/>
                  </a:lnTo>
                  <a:lnTo>
                    <a:pt x="357" y="103"/>
                  </a:lnTo>
                  <a:lnTo>
                    <a:pt x="355" y="109"/>
                  </a:lnTo>
                  <a:lnTo>
                    <a:pt x="352" y="117"/>
                  </a:lnTo>
                  <a:lnTo>
                    <a:pt x="347" y="125"/>
                  </a:lnTo>
                  <a:lnTo>
                    <a:pt x="340" y="133"/>
                  </a:lnTo>
                  <a:lnTo>
                    <a:pt x="330" y="140"/>
                  </a:lnTo>
                  <a:lnTo>
                    <a:pt x="318" y="148"/>
                  </a:lnTo>
                  <a:lnTo>
                    <a:pt x="303" y="156"/>
                  </a:lnTo>
                  <a:lnTo>
                    <a:pt x="286" y="164"/>
                  </a:lnTo>
                  <a:lnTo>
                    <a:pt x="266" y="172"/>
                  </a:lnTo>
                  <a:lnTo>
                    <a:pt x="253" y="176"/>
                  </a:lnTo>
                  <a:lnTo>
                    <a:pt x="241" y="182"/>
                  </a:lnTo>
                  <a:lnTo>
                    <a:pt x="229" y="186"/>
                  </a:lnTo>
                  <a:lnTo>
                    <a:pt x="217" y="190"/>
                  </a:lnTo>
                  <a:lnTo>
                    <a:pt x="202" y="195"/>
                  </a:lnTo>
                  <a:lnTo>
                    <a:pt x="187" y="199"/>
                  </a:lnTo>
                  <a:lnTo>
                    <a:pt x="170" y="204"/>
                  </a:lnTo>
                  <a:lnTo>
                    <a:pt x="152" y="210"/>
                  </a:lnTo>
                  <a:lnTo>
                    <a:pt x="138" y="215"/>
                  </a:lnTo>
                  <a:lnTo>
                    <a:pt x="118" y="220"/>
                  </a:lnTo>
                  <a:lnTo>
                    <a:pt x="101" y="226"/>
                  </a:lnTo>
                  <a:lnTo>
                    <a:pt x="81" y="231"/>
                  </a:lnTo>
                  <a:lnTo>
                    <a:pt x="61" y="238"/>
                  </a:lnTo>
                  <a:lnTo>
                    <a:pt x="41" y="244"/>
                  </a:lnTo>
                  <a:lnTo>
                    <a:pt x="22" y="251"/>
                  </a:lnTo>
                  <a:lnTo>
                    <a:pt x="0" y="258"/>
                  </a:lnTo>
                  <a:lnTo>
                    <a:pt x="0" y="219"/>
                  </a:lnTo>
                  <a:lnTo>
                    <a:pt x="22" y="207"/>
                  </a:lnTo>
                  <a:lnTo>
                    <a:pt x="41" y="196"/>
                  </a:lnTo>
                  <a:lnTo>
                    <a:pt x="61" y="186"/>
                  </a:lnTo>
                  <a:lnTo>
                    <a:pt x="78" y="175"/>
                  </a:lnTo>
                  <a:lnTo>
                    <a:pt x="96" y="165"/>
                  </a:lnTo>
                  <a:lnTo>
                    <a:pt x="113" y="155"/>
                  </a:lnTo>
                  <a:lnTo>
                    <a:pt x="128" y="147"/>
                  </a:lnTo>
                  <a:lnTo>
                    <a:pt x="143" y="137"/>
                  </a:lnTo>
                  <a:lnTo>
                    <a:pt x="155" y="129"/>
                  </a:lnTo>
                  <a:lnTo>
                    <a:pt x="167" y="121"/>
                  </a:lnTo>
                  <a:lnTo>
                    <a:pt x="177" y="115"/>
                  </a:lnTo>
                  <a:lnTo>
                    <a:pt x="187" y="108"/>
                  </a:lnTo>
                  <a:lnTo>
                    <a:pt x="194" y="101"/>
                  </a:lnTo>
                  <a:lnTo>
                    <a:pt x="202" y="96"/>
                  </a:lnTo>
                  <a:lnTo>
                    <a:pt x="207" y="91"/>
                  </a:lnTo>
                  <a:lnTo>
                    <a:pt x="212" y="8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381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11" name="Freeform 18"/>
            <p:cNvSpPr/>
            <p:nvPr/>
          </p:nvSpPr>
          <p:spPr>
            <a:xfrm>
              <a:off x="4895179" y="3532981"/>
              <a:ext cx="1335088" cy="676275"/>
            </a:xfrm>
            <a:custGeom>
              <a:avLst/>
              <a:gdLst>
                <a:gd name="txL" fmla="*/ 0 w 841"/>
                <a:gd name="txT" fmla="*/ 0 h 426"/>
                <a:gd name="txR" fmla="*/ 841 w 841"/>
                <a:gd name="txB" fmla="*/ 426 h 426"/>
              </a:gdLst>
              <a:ahLst/>
              <a:cxnLst>
                <a:cxn ang="0">
                  <a:pos x="787" y="161"/>
                </a:cxn>
                <a:cxn ang="0">
                  <a:pos x="767" y="184"/>
                </a:cxn>
                <a:cxn ang="0">
                  <a:pos x="747" y="223"/>
                </a:cxn>
                <a:cxn ang="0">
                  <a:pos x="723" y="280"/>
                </a:cxn>
                <a:cxn ang="0">
                  <a:pos x="708" y="324"/>
                </a:cxn>
                <a:cxn ang="0">
                  <a:pos x="693" y="355"/>
                </a:cxn>
                <a:cxn ang="0">
                  <a:pos x="681" y="380"/>
                </a:cxn>
                <a:cxn ang="0">
                  <a:pos x="666" y="400"/>
                </a:cxn>
                <a:cxn ang="0">
                  <a:pos x="651" y="414"/>
                </a:cxn>
                <a:cxn ang="0">
                  <a:pos x="636" y="423"/>
                </a:cxn>
                <a:cxn ang="0">
                  <a:pos x="609" y="425"/>
                </a:cxn>
                <a:cxn ang="0">
                  <a:pos x="609" y="374"/>
                </a:cxn>
                <a:cxn ang="0">
                  <a:pos x="621" y="318"/>
                </a:cxn>
                <a:cxn ang="0">
                  <a:pos x="631" y="268"/>
                </a:cxn>
                <a:cxn ang="0">
                  <a:pos x="639" y="227"/>
                </a:cxn>
                <a:cxn ang="0">
                  <a:pos x="644" y="193"/>
                </a:cxn>
                <a:cxn ang="0">
                  <a:pos x="649" y="168"/>
                </a:cxn>
                <a:cxn ang="0">
                  <a:pos x="651" y="150"/>
                </a:cxn>
                <a:cxn ang="0">
                  <a:pos x="649" y="142"/>
                </a:cxn>
                <a:cxn ang="0">
                  <a:pos x="631" y="124"/>
                </a:cxn>
                <a:cxn ang="0">
                  <a:pos x="604" y="111"/>
                </a:cxn>
                <a:cxn ang="0">
                  <a:pos x="575" y="116"/>
                </a:cxn>
                <a:cxn ang="0">
                  <a:pos x="545" y="124"/>
                </a:cxn>
                <a:cxn ang="0">
                  <a:pos x="498" y="136"/>
                </a:cxn>
                <a:cxn ang="0">
                  <a:pos x="432" y="153"/>
                </a:cxn>
                <a:cxn ang="0">
                  <a:pos x="340" y="174"/>
                </a:cxn>
                <a:cxn ang="0">
                  <a:pos x="239" y="200"/>
                </a:cxn>
                <a:cxn ang="0">
                  <a:pos x="160" y="219"/>
                </a:cxn>
                <a:cxn ang="0">
                  <a:pos x="106" y="228"/>
                </a:cxn>
                <a:cxn ang="0">
                  <a:pos x="72" y="228"/>
                </a:cxn>
                <a:cxn ang="0">
                  <a:pos x="57" y="225"/>
                </a:cxn>
                <a:cxn ang="0">
                  <a:pos x="27" y="210"/>
                </a:cxn>
                <a:cxn ang="0">
                  <a:pos x="47" y="178"/>
                </a:cxn>
                <a:cxn ang="0">
                  <a:pos x="247" y="136"/>
                </a:cxn>
                <a:cxn ang="0">
                  <a:pos x="444" y="87"/>
                </a:cxn>
                <a:cxn ang="0">
                  <a:pos x="538" y="62"/>
                </a:cxn>
                <a:cxn ang="0">
                  <a:pos x="604" y="42"/>
                </a:cxn>
                <a:cxn ang="0">
                  <a:pos x="649" y="26"/>
                </a:cxn>
                <a:cxn ang="0">
                  <a:pos x="666" y="12"/>
                </a:cxn>
                <a:cxn ang="0">
                  <a:pos x="681" y="3"/>
                </a:cxn>
                <a:cxn ang="0">
                  <a:pos x="700" y="0"/>
                </a:cxn>
                <a:cxn ang="0">
                  <a:pos x="713" y="4"/>
                </a:cxn>
                <a:cxn ang="0">
                  <a:pos x="732" y="15"/>
                </a:cxn>
                <a:cxn ang="0">
                  <a:pos x="757" y="31"/>
                </a:cxn>
                <a:cxn ang="0">
                  <a:pos x="787" y="54"/>
                </a:cxn>
                <a:cxn ang="0">
                  <a:pos x="816" y="85"/>
                </a:cxn>
                <a:cxn ang="0">
                  <a:pos x="838" y="120"/>
                </a:cxn>
                <a:cxn ang="0">
                  <a:pos x="833" y="140"/>
                </a:cxn>
                <a:cxn ang="0">
                  <a:pos x="809" y="154"/>
                </a:cxn>
              </a:cxnLst>
              <a:rect l="txL" t="txT" r="txR" b="txB"/>
              <a:pathLst>
                <a:path w="841" h="426">
                  <a:moveTo>
                    <a:pt x="799" y="157"/>
                  </a:moveTo>
                  <a:lnTo>
                    <a:pt x="796" y="157"/>
                  </a:lnTo>
                  <a:lnTo>
                    <a:pt x="792" y="158"/>
                  </a:lnTo>
                  <a:lnTo>
                    <a:pt x="787" y="161"/>
                  </a:lnTo>
                  <a:lnTo>
                    <a:pt x="782" y="165"/>
                  </a:lnTo>
                  <a:lnTo>
                    <a:pt x="777" y="170"/>
                  </a:lnTo>
                  <a:lnTo>
                    <a:pt x="772" y="177"/>
                  </a:lnTo>
                  <a:lnTo>
                    <a:pt x="767" y="184"/>
                  </a:lnTo>
                  <a:lnTo>
                    <a:pt x="762" y="192"/>
                  </a:lnTo>
                  <a:lnTo>
                    <a:pt x="757" y="201"/>
                  </a:lnTo>
                  <a:lnTo>
                    <a:pt x="752" y="212"/>
                  </a:lnTo>
                  <a:lnTo>
                    <a:pt x="747" y="223"/>
                  </a:lnTo>
                  <a:lnTo>
                    <a:pt x="742" y="236"/>
                  </a:lnTo>
                  <a:lnTo>
                    <a:pt x="735" y="249"/>
                  </a:lnTo>
                  <a:lnTo>
                    <a:pt x="730" y="264"/>
                  </a:lnTo>
                  <a:lnTo>
                    <a:pt x="723" y="280"/>
                  </a:lnTo>
                  <a:lnTo>
                    <a:pt x="718" y="297"/>
                  </a:lnTo>
                  <a:lnTo>
                    <a:pt x="715" y="307"/>
                  </a:lnTo>
                  <a:lnTo>
                    <a:pt x="710" y="316"/>
                  </a:lnTo>
                  <a:lnTo>
                    <a:pt x="708" y="324"/>
                  </a:lnTo>
                  <a:lnTo>
                    <a:pt x="705" y="332"/>
                  </a:lnTo>
                  <a:lnTo>
                    <a:pt x="700" y="340"/>
                  </a:lnTo>
                  <a:lnTo>
                    <a:pt x="698" y="348"/>
                  </a:lnTo>
                  <a:lnTo>
                    <a:pt x="693" y="355"/>
                  </a:lnTo>
                  <a:lnTo>
                    <a:pt x="690" y="362"/>
                  </a:lnTo>
                  <a:lnTo>
                    <a:pt x="688" y="368"/>
                  </a:lnTo>
                  <a:lnTo>
                    <a:pt x="683" y="375"/>
                  </a:lnTo>
                  <a:lnTo>
                    <a:pt x="681" y="380"/>
                  </a:lnTo>
                  <a:lnTo>
                    <a:pt x="676" y="386"/>
                  </a:lnTo>
                  <a:lnTo>
                    <a:pt x="673" y="391"/>
                  </a:lnTo>
                  <a:lnTo>
                    <a:pt x="668" y="395"/>
                  </a:lnTo>
                  <a:lnTo>
                    <a:pt x="666" y="400"/>
                  </a:lnTo>
                  <a:lnTo>
                    <a:pt x="661" y="404"/>
                  </a:lnTo>
                  <a:lnTo>
                    <a:pt x="658" y="408"/>
                  </a:lnTo>
                  <a:lnTo>
                    <a:pt x="654" y="411"/>
                  </a:lnTo>
                  <a:lnTo>
                    <a:pt x="651" y="414"/>
                  </a:lnTo>
                  <a:lnTo>
                    <a:pt x="646" y="417"/>
                  </a:lnTo>
                  <a:lnTo>
                    <a:pt x="644" y="419"/>
                  </a:lnTo>
                  <a:lnTo>
                    <a:pt x="639" y="421"/>
                  </a:lnTo>
                  <a:lnTo>
                    <a:pt x="636" y="423"/>
                  </a:lnTo>
                  <a:lnTo>
                    <a:pt x="631" y="425"/>
                  </a:lnTo>
                  <a:lnTo>
                    <a:pt x="624" y="426"/>
                  </a:lnTo>
                  <a:lnTo>
                    <a:pt x="617" y="426"/>
                  </a:lnTo>
                  <a:lnTo>
                    <a:pt x="609" y="425"/>
                  </a:lnTo>
                  <a:lnTo>
                    <a:pt x="602" y="423"/>
                  </a:lnTo>
                  <a:lnTo>
                    <a:pt x="604" y="406"/>
                  </a:lnTo>
                  <a:lnTo>
                    <a:pt x="607" y="390"/>
                  </a:lnTo>
                  <a:lnTo>
                    <a:pt x="609" y="374"/>
                  </a:lnTo>
                  <a:lnTo>
                    <a:pt x="614" y="359"/>
                  </a:lnTo>
                  <a:lnTo>
                    <a:pt x="617" y="344"/>
                  </a:lnTo>
                  <a:lnTo>
                    <a:pt x="619" y="331"/>
                  </a:lnTo>
                  <a:lnTo>
                    <a:pt x="621" y="318"/>
                  </a:lnTo>
                  <a:lnTo>
                    <a:pt x="624" y="304"/>
                  </a:lnTo>
                  <a:lnTo>
                    <a:pt x="626" y="291"/>
                  </a:lnTo>
                  <a:lnTo>
                    <a:pt x="629" y="279"/>
                  </a:lnTo>
                  <a:lnTo>
                    <a:pt x="631" y="268"/>
                  </a:lnTo>
                  <a:lnTo>
                    <a:pt x="634" y="256"/>
                  </a:lnTo>
                  <a:lnTo>
                    <a:pt x="634" y="245"/>
                  </a:lnTo>
                  <a:lnTo>
                    <a:pt x="636" y="236"/>
                  </a:lnTo>
                  <a:lnTo>
                    <a:pt x="639" y="227"/>
                  </a:lnTo>
                  <a:lnTo>
                    <a:pt x="641" y="217"/>
                  </a:lnTo>
                  <a:lnTo>
                    <a:pt x="641" y="209"/>
                  </a:lnTo>
                  <a:lnTo>
                    <a:pt x="644" y="201"/>
                  </a:lnTo>
                  <a:lnTo>
                    <a:pt x="644" y="193"/>
                  </a:lnTo>
                  <a:lnTo>
                    <a:pt x="646" y="186"/>
                  </a:lnTo>
                  <a:lnTo>
                    <a:pt x="646" y="180"/>
                  </a:lnTo>
                  <a:lnTo>
                    <a:pt x="649" y="173"/>
                  </a:lnTo>
                  <a:lnTo>
                    <a:pt x="649" y="168"/>
                  </a:lnTo>
                  <a:lnTo>
                    <a:pt x="649" y="162"/>
                  </a:lnTo>
                  <a:lnTo>
                    <a:pt x="649" y="158"/>
                  </a:lnTo>
                  <a:lnTo>
                    <a:pt x="649" y="154"/>
                  </a:lnTo>
                  <a:lnTo>
                    <a:pt x="651" y="150"/>
                  </a:lnTo>
                  <a:lnTo>
                    <a:pt x="651" y="148"/>
                  </a:lnTo>
                  <a:lnTo>
                    <a:pt x="651" y="145"/>
                  </a:lnTo>
                  <a:lnTo>
                    <a:pt x="649" y="144"/>
                  </a:lnTo>
                  <a:lnTo>
                    <a:pt x="649" y="142"/>
                  </a:lnTo>
                  <a:lnTo>
                    <a:pt x="649" y="141"/>
                  </a:lnTo>
                  <a:lnTo>
                    <a:pt x="644" y="136"/>
                  </a:lnTo>
                  <a:lnTo>
                    <a:pt x="639" y="129"/>
                  </a:lnTo>
                  <a:lnTo>
                    <a:pt x="631" y="124"/>
                  </a:lnTo>
                  <a:lnTo>
                    <a:pt x="621" y="118"/>
                  </a:lnTo>
                  <a:lnTo>
                    <a:pt x="617" y="116"/>
                  </a:lnTo>
                  <a:lnTo>
                    <a:pt x="609" y="113"/>
                  </a:lnTo>
                  <a:lnTo>
                    <a:pt x="604" y="111"/>
                  </a:lnTo>
                  <a:lnTo>
                    <a:pt x="597" y="111"/>
                  </a:lnTo>
                  <a:lnTo>
                    <a:pt x="589" y="111"/>
                  </a:lnTo>
                  <a:lnTo>
                    <a:pt x="582" y="113"/>
                  </a:lnTo>
                  <a:lnTo>
                    <a:pt x="575" y="116"/>
                  </a:lnTo>
                  <a:lnTo>
                    <a:pt x="567" y="118"/>
                  </a:lnTo>
                  <a:lnTo>
                    <a:pt x="560" y="120"/>
                  </a:lnTo>
                  <a:lnTo>
                    <a:pt x="555" y="121"/>
                  </a:lnTo>
                  <a:lnTo>
                    <a:pt x="545" y="124"/>
                  </a:lnTo>
                  <a:lnTo>
                    <a:pt x="535" y="126"/>
                  </a:lnTo>
                  <a:lnTo>
                    <a:pt x="525" y="129"/>
                  </a:lnTo>
                  <a:lnTo>
                    <a:pt x="513" y="133"/>
                  </a:lnTo>
                  <a:lnTo>
                    <a:pt x="498" y="136"/>
                  </a:lnTo>
                  <a:lnTo>
                    <a:pt x="483" y="140"/>
                  </a:lnTo>
                  <a:lnTo>
                    <a:pt x="466" y="144"/>
                  </a:lnTo>
                  <a:lnTo>
                    <a:pt x="449" y="149"/>
                  </a:lnTo>
                  <a:lnTo>
                    <a:pt x="432" y="153"/>
                  </a:lnTo>
                  <a:lnTo>
                    <a:pt x="409" y="158"/>
                  </a:lnTo>
                  <a:lnTo>
                    <a:pt x="387" y="164"/>
                  </a:lnTo>
                  <a:lnTo>
                    <a:pt x="365" y="169"/>
                  </a:lnTo>
                  <a:lnTo>
                    <a:pt x="340" y="174"/>
                  </a:lnTo>
                  <a:lnTo>
                    <a:pt x="313" y="180"/>
                  </a:lnTo>
                  <a:lnTo>
                    <a:pt x="289" y="188"/>
                  </a:lnTo>
                  <a:lnTo>
                    <a:pt x="264" y="194"/>
                  </a:lnTo>
                  <a:lnTo>
                    <a:pt x="239" y="200"/>
                  </a:lnTo>
                  <a:lnTo>
                    <a:pt x="217" y="205"/>
                  </a:lnTo>
                  <a:lnTo>
                    <a:pt x="197" y="210"/>
                  </a:lnTo>
                  <a:lnTo>
                    <a:pt x="178" y="214"/>
                  </a:lnTo>
                  <a:lnTo>
                    <a:pt x="160" y="219"/>
                  </a:lnTo>
                  <a:lnTo>
                    <a:pt x="146" y="221"/>
                  </a:lnTo>
                  <a:lnTo>
                    <a:pt x="131" y="224"/>
                  </a:lnTo>
                  <a:lnTo>
                    <a:pt x="116" y="227"/>
                  </a:lnTo>
                  <a:lnTo>
                    <a:pt x="106" y="228"/>
                  </a:lnTo>
                  <a:lnTo>
                    <a:pt x="94" y="229"/>
                  </a:lnTo>
                  <a:lnTo>
                    <a:pt x="87" y="229"/>
                  </a:lnTo>
                  <a:lnTo>
                    <a:pt x="79" y="229"/>
                  </a:lnTo>
                  <a:lnTo>
                    <a:pt x="72" y="228"/>
                  </a:lnTo>
                  <a:lnTo>
                    <a:pt x="67" y="227"/>
                  </a:lnTo>
                  <a:lnTo>
                    <a:pt x="64" y="227"/>
                  </a:lnTo>
                  <a:lnTo>
                    <a:pt x="59" y="227"/>
                  </a:lnTo>
                  <a:lnTo>
                    <a:pt x="57" y="225"/>
                  </a:lnTo>
                  <a:lnTo>
                    <a:pt x="52" y="224"/>
                  </a:lnTo>
                  <a:lnTo>
                    <a:pt x="45" y="221"/>
                  </a:lnTo>
                  <a:lnTo>
                    <a:pt x="35" y="216"/>
                  </a:lnTo>
                  <a:lnTo>
                    <a:pt x="27" y="210"/>
                  </a:lnTo>
                  <a:lnTo>
                    <a:pt x="18" y="204"/>
                  </a:lnTo>
                  <a:lnTo>
                    <a:pt x="10" y="196"/>
                  </a:lnTo>
                  <a:lnTo>
                    <a:pt x="0" y="188"/>
                  </a:lnTo>
                  <a:lnTo>
                    <a:pt x="47" y="178"/>
                  </a:lnTo>
                  <a:lnTo>
                    <a:pt x="94" y="169"/>
                  </a:lnTo>
                  <a:lnTo>
                    <a:pt x="143" y="158"/>
                  </a:lnTo>
                  <a:lnTo>
                    <a:pt x="195" y="148"/>
                  </a:lnTo>
                  <a:lnTo>
                    <a:pt x="247" y="136"/>
                  </a:lnTo>
                  <a:lnTo>
                    <a:pt x="303" y="122"/>
                  </a:lnTo>
                  <a:lnTo>
                    <a:pt x="358" y="109"/>
                  </a:lnTo>
                  <a:lnTo>
                    <a:pt x="417" y="94"/>
                  </a:lnTo>
                  <a:lnTo>
                    <a:pt x="444" y="87"/>
                  </a:lnTo>
                  <a:lnTo>
                    <a:pt x="469" y="79"/>
                  </a:lnTo>
                  <a:lnTo>
                    <a:pt x="493" y="74"/>
                  </a:lnTo>
                  <a:lnTo>
                    <a:pt x="515" y="67"/>
                  </a:lnTo>
                  <a:lnTo>
                    <a:pt x="538" y="62"/>
                  </a:lnTo>
                  <a:lnTo>
                    <a:pt x="557" y="57"/>
                  </a:lnTo>
                  <a:lnTo>
                    <a:pt x="575" y="51"/>
                  </a:lnTo>
                  <a:lnTo>
                    <a:pt x="589" y="46"/>
                  </a:lnTo>
                  <a:lnTo>
                    <a:pt x="604" y="42"/>
                  </a:lnTo>
                  <a:lnTo>
                    <a:pt x="619" y="37"/>
                  </a:lnTo>
                  <a:lnTo>
                    <a:pt x="629" y="33"/>
                  </a:lnTo>
                  <a:lnTo>
                    <a:pt x="639" y="29"/>
                  </a:lnTo>
                  <a:lnTo>
                    <a:pt x="649" y="26"/>
                  </a:lnTo>
                  <a:lnTo>
                    <a:pt x="654" y="22"/>
                  </a:lnTo>
                  <a:lnTo>
                    <a:pt x="658" y="19"/>
                  </a:lnTo>
                  <a:lnTo>
                    <a:pt x="663" y="15"/>
                  </a:lnTo>
                  <a:lnTo>
                    <a:pt x="666" y="12"/>
                  </a:lnTo>
                  <a:lnTo>
                    <a:pt x="668" y="10"/>
                  </a:lnTo>
                  <a:lnTo>
                    <a:pt x="673" y="7"/>
                  </a:lnTo>
                  <a:lnTo>
                    <a:pt x="678" y="4"/>
                  </a:lnTo>
                  <a:lnTo>
                    <a:pt x="681" y="3"/>
                  </a:lnTo>
                  <a:lnTo>
                    <a:pt x="686" y="2"/>
                  </a:lnTo>
                  <a:lnTo>
                    <a:pt x="690" y="0"/>
                  </a:lnTo>
                  <a:lnTo>
                    <a:pt x="695" y="0"/>
                  </a:lnTo>
                  <a:lnTo>
                    <a:pt x="700" y="0"/>
                  </a:lnTo>
                  <a:lnTo>
                    <a:pt x="703" y="0"/>
                  </a:lnTo>
                  <a:lnTo>
                    <a:pt x="705" y="2"/>
                  </a:lnTo>
                  <a:lnTo>
                    <a:pt x="710" y="3"/>
                  </a:lnTo>
                  <a:lnTo>
                    <a:pt x="713" y="4"/>
                  </a:lnTo>
                  <a:lnTo>
                    <a:pt x="718" y="7"/>
                  </a:lnTo>
                  <a:lnTo>
                    <a:pt x="723" y="8"/>
                  </a:lnTo>
                  <a:lnTo>
                    <a:pt x="727" y="12"/>
                  </a:lnTo>
                  <a:lnTo>
                    <a:pt x="732" y="15"/>
                  </a:lnTo>
                  <a:lnTo>
                    <a:pt x="737" y="18"/>
                  </a:lnTo>
                  <a:lnTo>
                    <a:pt x="745" y="22"/>
                  </a:lnTo>
                  <a:lnTo>
                    <a:pt x="750" y="26"/>
                  </a:lnTo>
                  <a:lnTo>
                    <a:pt x="757" y="31"/>
                  </a:lnTo>
                  <a:lnTo>
                    <a:pt x="764" y="37"/>
                  </a:lnTo>
                  <a:lnTo>
                    <a:pt x="772" y="42"/>
                  </a:lnTo>
                  <a:lnTo>
                    <a:pt x="779" y="47"/>
                  </a:lnTo>
                  <a:lnTo>
                    <a:pt x="787" y="54"/>
                  </a:lnTo>
                  <a:lnTo>
                    <a:pt x="794" y="61"/>
                  </a:lnTo>
                  <a:lnTo>
                    <a:pt x="799" y="67"/>
                  </a:lnTo>
                  <a:lnTo>
                    <a:pt x="806" y="74"/>
                  </a:lnTo>
                  <a:lnTo>
                    <a:pt x="816" y="85"/>
                  </a:lnTo>
                  <a:lnTo>
                    <a:pt x="824" y="95"/>
                  </a:lnTo>
                  <a:lnTo>
                    <a:pt x="831" y="103"/>
                  </a:lnTo>
                  <a:lnTo>
                    <a:pt x="836" y="111"/>
                  </a:lnTo>
                  <a:lnTo>
                    <a:pt x="838" y="120"/>
                  </a:lnTo>
                  <a:lnTo>
                    <a:pt x="841" y="125"/>
                  </a:lnTo>
                  <a:lnTo>
                    <a:pt x="838" y="130"/>
                  </a:lnTo>
                  <a:lnTo>
                    <a:pt x="838" y="136"/>
                  </a:lnTo>
                  <a:lnTo>
                    <a:pt x="833" y="140"/>
                  </a:lnTo>
                  <a:lnTo>
                    <a:pt x="831" y="144"/>
                  </a:lnTo>
                  <a:lnTo>
                    <a:pt x="824" y="148"/>
                  </a:lnTo>
                  <a:lnTo>
                    <a:pt x="816" y="150"/>
                  </a:lnTo>
                  <a:lnTo>
                    <a:pt x="809" y="154"/>
                  </a:lnTo>
                  <a:lnTo>
                    <a:pt x="799" y="15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3813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" name="组合 83"/>
          <p:cNvGrpSpPr/>
          <p:nvPr/>
        </p:nvGrpSpPr>
        <p:grpSpPr>
          <a:xfrm>
            <a:off x="7477462" y="2496449"/>
            <a:ext cx="2547935" cy="2611437"/>
            <a:chOff x="7356475" y="2576513"/>
            <a:chExt cx="2547938" cy="2611437"/>
          </a:xfrm>
          <a:solidFill>
            <a:schemeClr val="tx1"/>
          </a:solidFill>
        </p:grpSpPr>
        <p:sp>
          <p:nvSpPr>
            <p:cNvPr id="61" name="Freeform 24"/>
            <p:cNvSpPr/>
            <p:nvPr/>
          </p:nvSpPr>
          <p:spPr bwMode="auto">
            <a:xfrm>
              <a:off x="7789863" y="2716213"/>
              <a:ext cx="260350" cy="1522412"/>
            </a:xfrm>
            <a:custGeom>
              <a:avLst/>
              <a:gdLst>
                <a:gd name="T0" fmla="*/ 112 w 164"/>
                <a:gd name="T1" fmla="*/ 32 h 959"/>
                <a:gd name="T2" fmla="*/ 136 w 164"/>
                <a:gd name="T3" fmla="*/ 40 h 959"/>
                <a:gd name="T4" fmla="*/ 152 w 164"/>
                <a:gd name="T5" fmla="*/ 52 h 959"/>
                <a:gd name="T6" fmla="*/ 164 w 164"/>
                <a:gd name="T7" fmla="*/ 64 h 959"/>
                <a:gd name="T8" fmla="*/ 164 w 164"/>
                <a:gd name="T9" fmla="*/ 81 h 959"/>
                <a:gd name="T10" fmla="*/ 164 w 164"/>
                <a:gd name="T11" fmla="*/ 105 h 959"/>
                <a:gd name="T12" fmla="*/ 156 w 164"/>
                <a:gd name="T13" fmla="*/ 121 h 959"/>
                <a:gd name="T14" fmla="*/ 156 w 164"/>
                <a:gd name="T15" fmla="*/ 133 h 959"/>
                <a:gd name="T16" fmla="*/ 152 w 164"/>
                <a:gd name="T17" fmla="*/ 157 h 959"/>
                <a:gd name="T18" fmla="*/ 148 w 164"/>
                <a:gd name="T19" fmla="*/ 185 h 959"/>
                <a:gd name="T20" fmla="*/ 144 w 164"/>
                <a:gd name="T21" fmla="*/ 225 h 959"/>
                <a:gd name="T22" fmla="*/ 140 w 164"/>
                <a:gd name="T23" fmla="*/ 273 h 959"/>
                <a:gd name="T24" fmla="*/ 136 w 164"/>
                <a:gd name="T25" fmla="*/ 325 h 959"/>
                <a:gd name="T26" fmla="*/ 132 w 164"/>
                <a:gd name="T27" fmla="*/ 389 h 959"/>
                <a:gd name="T28" fmla="*/ 128 w 164"/>
                <a:gd name="T29" fmla="*/ 498 h 959"/>
                <a:gd name="T30" fmla="*/ 124 w 164"/>
                <a:gd name="T31" fmla="*/ 638 h 959"/>
                <a:gd name="T32" fmla="*/ 120 w 164"/>
                <a:gd name="T33" fmla="*/ 771 h 959"/>
                <a:gd name="T34" fmla="*/ 116 w 164"/>
                <a:gd name="T35" fmla="*/ 899 h 959"/>
                <a:gd name="T36" fmla="*/ 36 w 164"/>
                <a:gd name="T37" fmla="*/ 959 h 959"/>
                <a:gd name="T38" fmla="*/ 36 w 164"/>
                <a:gd name="T39" fmla="*/ 879 h 959"/>
                <a:gd name="T40" fmla="*/ 40 w 164"/>
                <a:gd name="T41" fmla="*/ 803 h 959"/>
                <a:gd name="T42" fmla="*/ 40 w 164"/>
                <a:gd name="T43" fmla="*/ 738 h 959"/>
                <a:gd name="T44" fmla="*/ 40 w 164"/>
                <a:gd name="T45" fmla="*/ 678 h 959"/>
                <a:gd name="T46" fmla="*/ 44 w 164"/>
                <a:gd name="T47" fmla="*/ 626 h 959"/>
                <a:gd name="T48" fmla="*/ 44 w 164"/>
                <a:gd name="T49" fmla="*/ 582 h 959"/>
                <a:gd name="T50" fmla="*/ 44 w 164"/>
                <a:gd name="T51" fmla="*/ 542 h 959"/>
                <a:gd name="T52" fmla="*/ 44 w 164"/>
                <a:gd name="T53" fmla="*/ 514 h 959"/>
                <a:gd name="T54" fmla="*/ 44 w 164"/>
                <a:gd name="T55" fmla="*/ 458 h 959"/>
                <a:gd name="T56" fmla="*/ 44 w 164"/>
                <a:gd name="T57" fmla="*/ 393 h 959"/>
                <a:gd name="T58" fmla="*/ 44 w 164"/>
                <a:gd name="T59" fmla="*/ 321 h 959"/>
                <a:gd name="T60" fmla="*/ 44 w 164"/>
                <a:gd name="T61" fmla="*/ 237 h 959"/>
                <a:gd name="T62" fmla="*/ 40 w 164"/>
                <a:gd name="T63" fmla="*/ 197 h 959"/>
                <a:gd name="T64" fmla="*/ 36 w 164"/>
                <a:gd name="T65" fmla="*/ 161 h 959"/>
                <a:gd name="T66" fmla="*/ 36 w 164"/>
                <a:gd name="T67" fmla="*/ 129 h 959"/>
                <a:gd name="T68" fmla="*/ 32 w 164"/>
                <a:gd name="T69" fmla="*/ 101 h 959"/>
                <a:gd name="T70" fmla="*/ 28 w 164"/>
                <a:gd name="T71" fmla="*/ 77 h 959"/>
                <a:gd name="T72" fmla="*/ 24 w 164"/>
                <a:gd name="T73" fmla="*/ 56 h 959"/>
                <a:gd name="T74" fmla="*/ 20 w 164"/>
                <a:gd name="T75" fmla="*/ 44 h 959"/>
                <a:gd name="T76" fmla="*/ 16 w 164"/>
                <a:gd name="T77" fmla="*/ 32 h 959"/>
                <a:gd name="T78" fmla="*/ 4 w 164"/>
                <a:gd name="T79" fmla="*/ 24 h 959"/>
                <a:gd name="T80" fmla="*/ 0 w 164"/>
                <a:gd name="T81" fmla="*/ 16 h 959"/>
                <a:gd name="T82" fmla="*/ 4 w 164"/>
                <a:gd name="T83" fmla="*/ 8 h 959"/>
                <a:gd name="T84" fmla="*/ 16 w 164"/>
                <a:gd name="T85" fmla="*/ 0 h 959"/>
                <a:gd name="T86" fmla="*/ 32 w 164"/>
                <a:gd name="T87" fmla="*/ 0 h 959"/>
                <a:gd name="T88" fmla="*/ 52 w 164"/>
                <a:gd name="T89" fmla="*/ 0 h 959"/>
                <a:gd name="T90" fmla="*/ 72 w 164"/>
                <a:gd name="T91" fmla="*/ 12 h 959"/>
                <a:gd name="T92" fmla="*/ 96 w 164"/>
                <a:gd name="T93" fmla="*/ 24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4" h="959">
                  <a:moveTo>
                    <a:pt x="96" y="24"/>
                  </a:moveTo>
                  <a:lnTo>
                    <a:pt x="112" y="32"/>
                  </a:lnTo>
                  <a:lnTo>
                    <a:pt x="124" y="36"/>
                  </a:lnTo>
                  <a:lnTo>
                    <a:pt x="136" y="40"/>
                  </a:lnTo>
                  <a:lnTo>
                    <a:pt x="144" y="48"/>
                  </a:lnTo>
                  <a:lnTo>
                    <a:pt x="152" y="52"/>
                  </a:lnTo>
                  <a:lnTo>
                    <a:pt x="156" y="60"/>
                  </a:lnTo>
                  <a:lnTo>
                    <a:pt x="164" y="64"/>
                  </a:lnTo>
                  <a:lnTo>
                    <a:pt x="164" y="69"/>
                  </a:lnTo>
                  <a:lnTo>
                    <a:pt x="164" y="81"/>
                  </a:lnTo>
                  <a:lnTo>
                    <a:pt x="164" y="93"/>
                  </a:lnTo>
                  <a:lnTo>
                    <a:pt x="164" y="105"/>
                  </a:lnTo>
                  <a:lnTo>
                    <a:pt x="160" y="117"/>
                  </a:lnTo>
                  <a:lnTo>
                    <a:pt x="156" y="121"/>
                  </a:lnTo>
                  <a:lnTo>
                    <a:pt x="156" y="125"/>
                  </a:lnTo>
                  <a:lnTo>
                    <a:pt x="156" y="133"/>
                  </a:lnTo>
                  <a:lnTo>
                    <a:pt x="152" y="145"/>
                  </a:lnTo>
                  <a:lnTo>
                    <a:pt x="152" y="157"/>
                  </a:lnTo>
                  <a:lnTo>
                    <a:pt x="148" y="169"/>
                  </a:lnTo>
                  <a:lnTo>
                    <a:pt x="148" y="185"/>
                  </a:lnTo>
                  <a:lnTo>
                    <a:pt x="144" y="205"/>
                  </a:lnTo>
                  <a:lnTo>
                    <a:pt x="144" y="225"/>
                  </a:lnTo>
                  <a:lnTo>
                    <a:pt x="140" y="249"/>
                  </a:lnTo>
                  <a:lnTo>
                    <a:pt x="140" y="273"/>
                  </a:lnTo>
                  <a:lnTo>
                    <a:pt x="136" y="297"/>
                  </a:lnTo>
                  <a:lnTo>
                    <a:pt x="136" y="325"/>
                  </a:lnTo>
                  <a:lnTo>
                    <a:pt x="136" y="357"/>
                  </a:lnTo>
                  <a:lnTo>
                    <a:pt x="132" y="389"/>
                  </a:lnTo>
                  <a:lnTo>
                    <a:pt x="132" y="426"/>
                  </a:lnTo>
                  <a:lnTo>
                    <a:pt x="128" y="498"/>
                  </a:lnTo>
                  <a:lnTo>
                    <a:pt x="128" y="566"/>
                  </a:lnTo>
                  <a:lnTo>
                    <a:pt x="124" y="638"/>
                  </a:lnTo>
                  <a:lnTo>
                    <a:pt x="120" y="706"/>
                  </a:lnTo>
                  <a:lnTo>
                    <a:pt x="120" y="771"/>
                  </a:lnTo>
                  <a:lnTo>
                    <a:pt x="120" y="835"/>
                  </a:lnTo>
                  <a:lnTo>
                    <a:pt x="116" y="899"/>
                  </a:lnTo>
                  <a:lnTo>
                    <a:pt x="116" y="959"/>
                  </a:lnTo>
                  <a:lnTo>
                    <a:pt x="36" y="959"/>
                  </a:lnTo>
                  <a:lnTo>
                    <a:pt x="36" y="919"/>
                  </a:lnTo>
                  <a:lnTo>
                    <a:pt x="36" y="879"/>
                  </a:lnTo>
                  <a:lnTo>
                    <a:pt x="40" y="839"/>
                  </a:lnTo>
                  <a:lnTo>
                    <a:pt x="40" y="803"/>
                  </a:lnTo>
                  <a:lnTo>
                    <a:pt x="40" y="771"/>
                  </a:lnTo>
                  <a:lnTo>
                    <a:pt x="40" y="738"/>
                  </a:lnTo>
                  <a:lnTo>
                    <a:pt x="40" y="706"/>
                  </a:lnTo>
                  <a:lnTo>
                    <a:pt x="40" y="678"/>
                  </a:lnTo>
                  <a:lnTo>
                    <a:pt x="40" y="650"/>
                  </a:lnTo>
                  <a:lnTo>
                    <a:pt x="44" y="626"/>
                  </a:lnTo>
                  <a:lnTo>
                    <a:pt x="44" y="602"/>
                  </a:lnTo>
                  <a:lnTo>
                    <a:pt x="44" y="582"/>
                  </a:lnTo>
                  <a:lnTo>
                    <a:pt x="44" y="562"/>
                  </a:lnTo>
                  <a:lnTo>
                    <a:pt x="44" y="542"/>
                  </a:lnTo>
                  <a:lnTo>
                    <a:pt x="44" y="530"/>
                  </a:lnTo>
                  <a:lnTo>
                    <a:pt x="44" y="514"/>
                  </a:lnTo>
                  <a:lnTo>
                    <a:pt x="44" y="490"/>
                  </a:lnTo>
                  <a:lnTo>
                    <a:pt x="44" y="458"/>
                  </a:lnTo>
                  <a:lnTo>
                    <a:pt x="44" y="430"/>
                  </a:lnTo>
                  <a:lnTo>
                    <a:pt x="44" y="393"/>
                  </a:lnTo>
                  <a:lnTo>
                    <a:pt x="44" y="357"/>
                  </a:lnTo>
                  <a:lnTo>
                    <a:pt x="44" y="321"/>
                  </a:lnTo>
                  <a:lnTo>
                    <a:pt x="44" y="281"/>
                  </a:lnTo>
                  <a:lnTo>
                    <a:pt x="44" y="237"/>
                  </a:lnTo>
                  <a:lnTo>
                    <a:pt x="40" y="217"/>
                  </a:lnTo>
                  <a:lnTo>
                    <a:pt x="40" y="197"/>
                  </a:lnTo>
                  <a:lnTo>
                    <a:pt x="40" y="177"/>
                  </a:lnTo>
                  <a:lnTo>
                    <a:pt x="36" y="161"/>
                  </a:lnTo>
                  <a:lnTo>
                    <a:pt x="36" y="145"/>
                  </a:lnTo>
                  <a:lnTo>
                    <a:pt x="36" y="129"/>
                  </a:lnTo>
                  <a:lnTo>
                    <a:pt x="32" y="113"/>
                  </a:lnTo>
                  <a:lnTo>
                    <a:pt x="32" y="101"/>
                  </a:lnTo>
                  <a:lnTo>
                    <a:pt x="28" y="89"/>
                  </a:lnTo>
                  <a:lnTo>
                    <a:pt x="28" y="77"/>
                  </a:lnTo>
                  <a:lnTo>
                    <a:pt x="28" y="69"/>
                  </a:lnTo>
                  <a:lnTo>
                    <a:pt x="24" y="56"/>
                  </a:lnTo>
                  <a:lnTo>
                    <a:pt x="24" y="48"/>
                  </a:lnTo>
                  <a:lnTo>
                    <a:pt x="20" y="44"/>
                  </a:lnTo>
                  <a:lnTo>
                    <a:pt x="16" y="36"/>
                  </a:lnTo>
                  <a:lnTo>
                    <a:pt x="16" y="32"/>
                  </a:lnTo>
                  <a:lnTo>
                    <a:pt x="8" y="28"/>
                  </a:lnTo>
                  <a:lnTo>
                    <a:pt x="4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4" y="8"/>
                  </a:lnTo>
                  <a:lnTo>
                    <a:pt x="8" y="4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52" y="0"/>
                  </a:lnTo>
                  <a:lnTo>
                    <a:pt x="60" y="4"/>
                  </a:lnTo>
                  <a:lnTo>
                    <a:pt x="72" y="12"/>
                  </a:lnTo>
                  <a:lnTo>
                    <a:pt x="84" y="16"/>
                  </a:lnTo>
                  <a:lnTo>
                    <a:pt x="96" y="24"/>
                  </a:lnTo>
                  <a:lnTo>
                    <a:pt x="96" y="24"/>
                  </a:lnTo>
                </a:path>
              </a:pathLst>
            </a:custGeom>
            <a:grpFill/>
            <a:ln w="3810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25"/>
            <p:cNvSpPr/>
            <p:nvPr/>
          </p:nvSpPr>
          <p:spPr bwMode="auto">
            <a:xfrm>
              <a:off x="7489825" y="3449638"/>
              <a:ext cx="815975" cy="279400"/>
            </a:xfrm>
            <a:custGeom>
              <a:avLst/>
              <a:gdLst>
                <a:gd name="T0" fmla="*/ 438 w 514"/>
                <a:gd name="T1" fmla="*/ 96 h 176"/>
                <a:gd name="T2" fmla="*/ 398 w 514"/>
                <a:gd name="T3" fmla="*/ 104 h 176"/>
                <a:gd name="T4" fmla="*/ 373 w 514"/>
                <a:gd name="T5" fmla="*/ 108 h 176"/>
                <a:gd name="T6" fmla="*/ 349 w 514"/>
                <a:gd name="T7" fmla="*/ 112 h 176"/>
                <a:gd name="T8" fmla="*/ 321 w 514"/>
                <a:gd name="T9" fmla="*/ 120 h 176"/>
                <a:gd name="T10" fmla="*/ 285 w 514"/>
                <a:gd name="T11" fmla="*/ 124 h 176"/>
                <a:gd name="T12" fmla="*/ 245 w 514"/>
                <a:gd name="T13" fmla="*/ 132 h 176"/>
                <a:gd name="T14" fmla="*/ 213 w 514"/>
                <a:gd name="T15" fmla="*/ 144 h 176"/>
                <a:gd name="T16" fmla="*/ 185 w 514"/>
                <a:gd name="T17" fmla="*/ 152 h 176"/>
                <a:gd name="T18" fmla="*/ 165 w 514"/>
                <a:gd name="T19" fmla="*/ 160 h 176"/>
                <a:gd name="T20" fmla="*/ 141 w 514"/>
                <a:gd name="T21" fmla="*/ 172 h 176"/>
                <a:gd name="T22" fmla="*/ 113 w 514"/>
                <a:gd name="T23" fmla="*/ 176 h 176"/>
                <a:gd name="T24" fmla="*/ 97 w 514"/>
                <a:gd name="T25" fmla="*/ 176 h 176"/>
                <a:gd name="T26" fmla="*/ 81 w 514"/>
                <a:gd name="T27" fmla="*/ 172 h 176"/>
                <a:gd name="T28" fmla="*/ 60 w 514"/>
                <a:gd name="T29" fmla="*/ 164 h 176"/>
                <a:gd name="T30" fmla="*/ 36 w 514"/>
                <a:gd name="T31" fmla="*/ 148 h 176"/>
                <a:gd name="T32" fmla="*/ 12 w 514"/>
                <a:gd name="T33" fmla="*/ 128 h 176"/>
                <a:gd name="T34" fmla="*/ 40 w 514"/>
                <a:gd name="T35" fmla="*/ 100 h 176"/>
                <a:gd name="T36" fmla="*/ 121 w 514"/>
                <a:gd name="T37" fmla="*/ 80 h 176"/>
                <a:gd name="T38" fmla="*/ 189 w 514"/>
                <a:gd name="T39" fmla="*/ 64 h 176"/>
                <a:gd name="T40" fmla="*/ 249 w 514"/>
                <a:gd name="T41" fmla="*/ 48 h 176"/>
                <a:gd name="T42" fmla="*/ 293 w 514"/>
                <a:gd name="T43" fmla="*/ 32 h 176"/>
                <a:gd name="T44" fmla="*/ 333 w 514"/>
                <a:gd name="T45" fmla="*/ 24 h 176"/>
                <a:gd name="T46" fmla="*/ 361 w 514"/>
                <a:gd name="T47" fmla="*/ 16 h 176"/>
                <a:gd name="T48" fmla="*/ 377 w 514"/>
                <a:gd name="T49" fmla="*/ 8 h 176"/>
                <a:gd name="T50" fmla="*/ 398 w 514"/>
                <a:gd name="T51" fmla="*/ 4 h 176"/>
                <a:gd name="T52" fmla="*/ 422 w 514"/>
                <a:gd name="T53" fmla="*/ 0 h 176"/>
                <a:gd name="T54" fmla="*/ 450 w 514"/>
                <a:gd name="T55" fmla="*/ 4 h 176"/>
                <a:gd name="T56" fmla="*/ 478 w 514"/>
                <a:gd name="T57" fmla="*/ 16 h 176"/>
                <a:gd name="T58" fmla="*/ 502 w 514"/>
                <a:gd name="T59" fmla="*/ 28 h 176"/>
                <a:gd name="T60" fmla="*/ 510 w 514"/>
                <a:gd name="T61" fmla="*/ 44 h 176"/>
                <a:gd name="T62" fmla="*/ 506 w 514"/>
                <a:gd name="T63" fmla="*/ 64 h 176"/>
                <a:gd name="T64" fmla="*/ 494 w 514"/>
                <a:gd name="T65" fmla="*/ 76 h 176"/>
                <a:gd name="T66" fmla="*/ 482 w 514"/>
                <a:gd name="T67" fmla="*/ 84 h 176"/>
                <a:gd name="T68" fmla="*/ 458 w 514"/>
                <a:gd name="T69" fmla="*/ 9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4" h="176">
                  <a:moveTo>
                    <a:pt x="458" y="92"/>
                  </a:moveTo>
                  <a:lnTo>
                    <a:pt x="438" y="96"/>
                  </a:lnTo>
                  <a:lnTo>
                    <a:pt x="418" y="100"/>
                  </a:lnTo>
                  <a:lnTo>
                    <a:pt x="398" y="104"/>
                  </a:lnTo>
                  <a:lnTo>
                    <a:pt x="381" y="104"/>
                  </a:lnTo>
                  <a:lnTo>
                    <a:pt x="373" y="108"/>
                  </a:lnTo>
                  <a:lnTo>
                    <a:pt x="361" y="112"/>
                  </a:lnTo>
                  <a:lnTo>
                    <a:pt x="349" y="112"/>
                  </a:lnTo>
                  <a:lnTo>
                    <a:pt x="337" y="116"/>
                  </a:lnTo>
                  <a:lnTo>
                    <a:pt x="321" y="120"/>
                  </a:lnTo>
                  <a:lnTo>
                    <a:pt x="305" y="120"/>
                  </a:lnTo>
                  <a:lnTo>
                    <a:pt x="285" y="124"/>
                  </a:lnTo>
                  <a:lnTo>
                    <a:pt x="265" y="128"/>
                  </a:lnTo>
                  <a:lnTo>
                    <a:pt x="245" y="132"/>
                  </a:lnTo>
                  <a:lnTo>
                    <a:pt x="229" y="140"/>
                  </a:lnTo>
                  <a:lnTo>
                    <a:pt x="213" y="144"/>
                  </a:lnTo>
                  <a:lnTo>
                    <a:pt x="197" y="148"/>
                  </a:lnTo>
                  <a:lnTo>
                    <a:pt x="185" y="152"/>
                  </a:lnTo>
                  <a:lnTo>
                    <a:pt x="173" y="160"/>
                  </a:lnTo>
                  <a:lnTo>
                    <a:pt x="165" y="160"/>
                  </a:lnTo>
                  <a:lnTo>
                    <a:pt x="157" y="164"/>
                  </a:lnTo>
                  <a:lnTo>
                    <a:pt x="141" y="172"/>
                  </a:lnTo>
                  <a:lnTo>
                    <a:pt x="121" y="176"/>
                  </a:lnTo>
                  <a:lnTo>
                    <a:pt x="113" y="176"/>
                  </a:lnTo>
                  <a:lnTo>
                    <a:pt x="105" y="176"/>
                  </a:lnTo>
                  <a:lnTo>
                    <a:pt x="97" y="176"/>
                  </a:lnTo>
                  <a:lnTo>
                    <a:pt x="89" y="172"/>
                  </a:lnTo>
                  <a:lnTo>
                    <a:pt x="81" y="172"/>
                  </a:lnTo>
                  <a:lnTo>
                    <a:pt x="69" y="168"/>
                  </a:lnTo>
                  <a:lnTo>
                    <a:pt x="60" y="164"/>
                  </a:lnTo>
                  <a:lnTo>
                    <a:pt x="48" y="156"/>
                  </a:lnTo>
                  <a:lnTo>
                    <a:pt x="36" y="148"/>
                  </a:lnTo>
                  <a:lnTo>
                    <a:pt x="24" y="136"/>
                  </a:lnTo>
                  <a:lnTo>
                    <a:pt x="12" y="128"/>
                  </a:lnTo>
                  <a:lnTo>
                    <a:pt x="0" y="112"/>
                  </a:lnTo>
                  <a:lnTo>
                    <a:pt x="40" y="100"/>
                  </a:lnTo>
                  <a:lnTo>
                    <a:pt x="85" y="92"/>
                  </a:lnTo>
                  <a:lnTo>
                    <a:pt x="121" y="80"/>
                  </a:lnTo>
                  <a:lnTo>
                    <a:pt x="157" y="72"/>
                  </a:lnTo>
                  <a:lnTo>
                    <a:pt x="189" y="64"/>
                  </a:lnTo>
                  <a:lnTo>
                    <a:pt x="221" y="56"/>
                  </a:lnTo>
                  <a:lnTo>
                    <a:pt x="249" y="48"/>
                  </a:lnTo>
                  <a:lnTo>
                    <a:pt x="273" y="40"/>
                  </a:lnTo>
                  <a:lnTo>
                    <a:pt x="293" y="32"/>
                  </a:lnTo>
                  <a:lnTo>
                    <a:pt x="313" y="28"/>
                  </a:lnTo>
                  <a:lnTo>
                    <a:pt x="333" y="24"/>
                  </a:lnTo>
                  <a:lnTo>
                    <a:pt x="349" y="20"/>
                  </a:lnTo>
                  <a:lnTo>
                    <a:pt x="361" y="16"/>
                  </a:lnTo>
                  <a:lnTo>
                    <a:pt x="369" y="12"/>
                  </a:lnTo>
                  <a:lnTo>
                    <a:pt x="377" y="8"/>
                  </a:lnTo>
                  <a:lnTo>
                    <a:pt x="381" y="8"/>
                  </a:lnTo>
                  <a:lnTo>
                    <a:pt x="398" y="4"/>
                  </a:lnTo>
                  <a:lnTo>
                    <a:pt x="410" y="0"/>
                  </a:lnTo>
                  <a:lnTo>
                    <a:pt x="422" y="0"/>
                  </a:lnTo>
                  <a:lnTo>
                    <a:pt x="438" y="0"/>
                  </a:lnTo>
                  <a:lnTo>
                    <a:pt x="450" y="4"/>
                  </a:lnTo>
                  <a:lnTo>
                    <a:pt x="466" y="12"/>
                  </a:lnTo>
                  <a:lnTo>
                    <a:pt x="478" y="16"/>
                  </a:lnTo>
                  <a:lnTo>
                    <a:pt x="494" y="24"/>
                  </a:lnTo>
                  <a:lnTo>
                    <a:pt x="502" y="28"/>
                  </a:lnTo>
                  <a:lnTo>
                    <a:pt x="506" y="36"/>
                  </a:lnTo>
                  <a:lnTo>
                    <a:pt x="510" y="44"/>
                  </a:lnTo>
                  <a:lnTo>
                    <a:pt x="514" y="52"/>
                  </a:lnTo>
                  <a:lnTo>
                    <a:pt x="506" y="64"/>
                  </a:lnTo>
                  <a:lnTo>
                    <a:pt x="502" y="68"/>
                  </a:lnTo>
                  <a:lnTo>
                    <a:pt x="494" y="76"/>
                  </a:lnTo>
                  <a:lnTo>
                    <a:pt x="490" y="80"/>
                  </a:lnTo>
                  <a:lnTo>
                    <a:pt x="482" y="84"/>
                  </a:lnTo>
                  <a:lnTo>
                    <a:pt x="470" y="88"/>
                  </a:lnTo>
                  <a:lnTo>
                    <a:pt x="458" y="92"/>
                  </a:lnTo>
                  <a:lnTo>
                    <a:pt x="458" y="92"/>
                  </a:lnTo>
                </a:path>
              </a:pathLst>
            </a:custGeom>
            <a:grpFill/>
            <a:ln w="3810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Freeform 26"/>
            <p:cNvSpPr/>
            <p:nvPr/>
          </p:nvSpPr>
          <p:spPr bwMode="auto">
            <a:xfrm>
              <a:off x="7847013" y="3073400"/>
              <a:ext cx="750888" cy="2051050"/>
            </a:xfrm>
            <a:custGeom>
              <a:avLst/>
              <a:gdLst>
                <a:gd name="T0" fmla="*/ 473 w 473"/>
                <a:gd name="T1" fmla="*/ 120 h 1292"/>
                <a:gd name="T2" fmla="*/ 465 w 473"/>
                <a:gd name="T3" fmla="*/ 293 h 1292"/>
                <a:gd name="T4" fmla="*/ 453 w 473"/>
                <a:gd name="T5" fmla="*/ 421 h 1292"/>
                <a:gd name="T6" fmla="*/ 437 w 473"/>
                <a:gd name="T7" fmla="*/ 509 h 1292"/>
                <a:gd name="T8" fmla="*/ 409 w 473"/>
                <a:gd name="T9" fmla="*/ 642 h 1292"/>
                <a:gd name="T10" fmla="*/ 369 w 473"/>
                <a:gd name="T11" fmla="*/ 766 h 1292"/>
                <a:gd name="T12" fmla="*/ 341 w 473"/>
                <a:gd name="T13" fmla="*/ 850 h 1292"/>
                <a:gd name="T14" fmla="*/ 305 w 473"/>
                <a:gd name="T15" fmla="*/ 927 h 1292"/>
                <a:gd name="T16" fmla="*/ 265 w 473"/>
                <a:gd name="T17" fmla="*/ 995 h 1292"/>
                <a:gd name="T18" fmla="*/ 225 w 473"/>
                <a:gd name="T19" fmla="*/ 1059 h 1292"/>
                <a:gd name="T20" fmla="*/ 181 w 473"/>
                <a:gd name="T21" fmla="*/ 1115 h 1292"/>
                <a:gd name="T22" fmla="*/ 140 w 473"/>
                <a:gd name="T23" fmla="*/ 1163 h 1292"/>
                <a:gd name="T24" fmla="*/ 100 w 473"/>
                <a:gd name="T25" fmla="*/ 1203 h 1292"/>
                <a:gd name="T26" fmla="*/ 64 w 473"/>
                <a:gd name="T27" fmla="*/ 1240 h 1292"/>
                <a:gd name="T28" fmla="*/ 36 w 473"/>
                <a:gd name="T29" fmla="*/ 1272 h 1292"/>
                <a:gd name="T30" fmla="*/ 16 w 473"/>
                <a:gd name="T31" fmla="*/ 1288 h 1292"/>
                <a:gd name="T32" fmla="*/ 4 w 473"/>
                <a:gd name="T33" fmla="*/ 1292 h 1292"/>
                <a:gd name="T34" fmla="*/ 0 w 473"/>
                <a:gd name="T35" fmla="*/ 1288 h 1292"/>
                <a:gd name="T36" fmla="*/ 0 w 473"/>
                <a:gd name="T37" fmla="*/ 1280 h 1292"/>
                <a:gd name="T38" fmla="*/ 4 w 473"/>
                <a:gd name="T39" fmla="*/ 1268 h 1292"/>
                <a:gd name="T40" fmla="*/ 16 w 473"/>
                <a:gd name="T41" fmla="*/ 1248 h 1292"/>
                <a:gd name="T42" fmla="*/ 28 w 473"/>
                <a:gd name="T43" fmla="*/ 1220 h 1292"/>
                <a:gd name="T44" fmla="*/ 48 w 473"/>
                <a:gd name="T45" fmla="*/ 1191 h 1292"/>
                <a:gd name="T46" fmla="*/ 72 w 473"/>
                <a:gd name="T47" fmla="*/ 1155 h 1292"/>
                <a:gd name="T48" fmla="*/ 100 w 473"/>
                <a:gd name="T49" fmla="*/ 1111 h 1292"/>
                <a:gd name="T50" fmla="*/ 148 w 473"/>
                <a:gd name="T51" fmla="*/ 1043 h 1292"/>
                <a:gd name="T52" fmla="*/ 205 w 473"/>
                <a:gd name="T53" fmla="*/ 947 h 1292"/>
                <a:gd name="T54" fmla="*/ 253 w 473"/>
                <a:gd name="T55" fmla="*/ 850 h 1292"/>
                <a:gd name="T56" fmla="*/ 293 w 473"/>
                <a:gd name="T57" fmla="*/ 750 h 1292"/>
                <a:gd name="T58" fmla="*/ 321 w 473"/>
                <a:gd name="T59" fmla="*/ 642 h 1292"/>
                <a:gd name="T60" fmla="*/ 345 w 473"/>
                <a:gd name="T61" fmla="*/ 546 h 1292"/>
                <a:gd name="T62" fmla="*/ 361 w 473"/>
                <a:gd name="T63" fmla="*/ 453 h 1292"/>
                <a:gd name="T64" fmla="*/ 373 w 473"/>
                <a:gd name="T65" fmla="*/ 373 h 1292"/>
                <a:gd name="T66" fmla="*/ 377 w 473"/>
                <a:gd name="T67" fmla="*/ 301 h 1292"/>
                <a:gd name="T68" fmla="*/ 381 w 473"/>
                <a:gd name="T69" fmla="*/ 233 h 1292"/>
                <a:gd name="T70" fmla="*/ 377 w 473"/>
                <a:gd name="T71" fmla="*/ 176 h 1292"/>
                <a:gd name="T72" fmla="*/ 373 w 473"/>
                <a:gd name="T73" fmla="*/ 124 h 1292"/>
                <a:gd name="T74" fmla="*/ 365 w 473"/>
                <a:gd name="T75" fmla="*/ 80 h 1292"/>
                <a:gd name="T76" fmla="*/ 361 w 473"/>
                <a:gd name="T77" fmla="*/ 48 h 1292"/>
                <a:gd name="T78" fmla="*/ 361 w 473"/>
                <a:gd name="T79" fmla="*/ 24 h 1292"/>
                <a:gd name="T80" fmla="*/ 365 w 473"/>
                <a:gd name="T81" fmla="*/ 8 h 1292"/>
                <a:gd name="T82" fmla="*/ 377 w 473"/>
                <a:gd name="T83" fmla="*/ 0 h 1292"/>
                <a:gd name="T84" fmla="*/ 393 w 473"/>
                <a:gd name="T85" fmla="*/ 0 h 1292"/>
                <a:gd name="T86" fmla="*/ 421 w 473"/>
                <a:gd name="T87" fmla="*/ 8 h 1292"/>
                <a:gd name="T88" fmla="*/ 453 w 473"/>
                <a:gd name="T89" fmla="*/ 24 h 1292"/>
                <a:gd name="T90" fmla="*/ 473 w 473"/>
                <a:gd name="T91" fmla="*/ 32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3" h="1292">
                  <a:moveTo>
                    <a:pt x="473" y="32"/>
                  </a:moveTo>
                  <a:lnTo>
                    <a:pt x="473" y="120"/>
                  </a:lnTo>
                  <a:lnTo>
                    <a:pt x="469" y="209"/>
                  </a:lnTo>
                  <a:lnTo>
                    <a:pt x="465" y="293"/>
                  </a:lnTo>
                  <a:lnTo>
                    <a:pt x="457" y="381"/>
                  </a:lnTo>
                  <a:lnTo>
                    <a:pt x="453" y="421"/>
                  </a:lnTo>
                  <a:lnTo>
                    <a:pt x="445" y="465"/>
                  </a:lnTo>
                  <a:lnTo>
                    <a:pt x="437" y="509"/>
                  </a:lnTo>
                  <a:lnTo>
                    <a:pt x="429" y="554"/>
                  </a:lnTo>
                  <a:lnTo>
                    <a:pt x="409" y="642"/>
                  </a:lnTo>
                  <a:lnTo>
                    <a:pt x="385" y="726"/>
                  </a:lnTo>
                  <a:lnTo>
                    <a:pt x="369" y="766"/>
                  </a:lnTo>
                  <a:lnTo>
                    <a:pt x="357" y="810"/>
                  </a:lnTo>
                  <a:lnTo>
                    <a:pt x="341" y="850"/>
                  </a:lnTo>
                  <a:lnTo>
                    <a:pt x="321" y="887"/>
                  </a:lnTo>
                  <a:lnTo>
                    <a:pt x="305" y="927"/>
                  </a:lnTo>
                  <a:lnTo>
                    <a:pt x="285" y="963"/>
                  </a:lnTo>
                  <a:lnTo>
                    <a:pt x="265" y="995"/>
                  </a:lnTo>
                  <a:lnTo>
                    <a:pt x="245" y="1027"/>
                  </a:lnTo>
                  <a:lnTo>
                    <a:pt x="225" y="1059"/>
                  </a:lnTo>
                  <a:lnTo>
                    <a:pt x="201" y="1087"/>
                  </a:lnTo>
                  <a:lnTo>
                    <a:pt x="181" y="1115"/>
                  </a:lnTo>
                  <a:lnTo>
                    <a:pt x="160" y="1139"/>
                  </a:lnTo>
                  <a:lnTo>
                    <a:pt x="140" y="1163"/>
                  </a:lnTo>
                  <a:lnTo>
                    <a:pt x="120" y="1183"/>
                  </a:lnTo>
                  <a:lnTo>
                    <a:pt x="100" y="1203"/>
                  </a:lnTo>
                  <a:lnTo>
                    <a:pt x="80" y="1224"/>
                  </a:lnTo>
                  <a:lnTo>
                    <a:pt x="64" y="1240"/>
                  </a:lnTo>
                  <a:lnTo>
                    <a:pt x="48" y="1256"/>
                  </a:lnTo>
                  <a:lnTo>
                    <a:pt x="36" y="1272"/>
                  </a:lnTo>
                  <a:lnTo>
                    <a:pt x="24" y="1280"/>
                  </a:lnTo>
                  <a:lnTo>
                    <a:pt x="16" y="1288"/>
                  </a:lnTo>
                  <a:lnTo>
                    <a:pt x="8" y="1292"/>
                  </a:lnTo>
                  <a:lnTo>
                    <a:pt x="4" y="1292"/>
                  </a:lnTo>
                  <a:lnTo>
                    <a:pt x="0" y="1292"/>
                  </a:lnTo>
                  <a:lnTo>
                    <a:pt x="0" y="1288"/>
                  </a:lnTo>
                  <a:lnTo>
                    <a:pt x="0" y="1284"/>
                  </a:lnTo>
                  <a:lnTo>
                    <a:pt x="0" y="1280"/>
                  </a:lnTo>
                  <a:lnTo>
                    <a:pt x="4" y="1276"/>
                  </a:lnTo>
                  <a:lnTo>
                    <a:pt x="4" y="1268"/>
                  </a:lnTo>
                  <a:lnTo>
                    <a:pt x="12" y="1256"/>
                  </a:lnTo>
                  <a:lnTo>
                    <a:pt x="16" y="1248"/>
                  </a:lnTo>
                  <a:lnTo>
                    <a:pt x="24" y="1236"/>
                  </a:lnTo>
                  <a:lnTo>
                    <a:pt x="28" y="1220"/>
                  </a:lnTo>
                  <a:lnTo>
                    <a:pt x="40" y="1207"/>
                  </a:lnTo>
                  <a:lnTo>
                    <a:pt x="48" y="1191"/>
                  </a:lnTo>
                  <a:lnTo>
                    <a:pt x="60" y="1171"/>
                  </a:lnTo>
                  <a:lnTo>
                    <a:pt x="72" y="1155"/>
                  </a:lnTo>
                  <a:lnTo>
                    <a:pt x="84" y="1131"/>
                  </a:lnTo>
                  <a:lnTo>
                    <a:pt x="100" y="1111"/>
                  </a:lnTo>
                  <a:lnTo>
                    <a:pt x="116" y="1087"/>
                  </a:lnTo>
                  <a:lnTo>
                    <a:pt x="148" y="1043"/>
                  </a:lnTo>
                  <a:lnTo>
                    <a:pt x="177" y="995"/>
                  </a:lnTo>
                  <a:lnTo>
                    <a:pt x="205" y="947"/>
                  </a:lnTo>
                  <a:lnTo>
                    <a:pt x="229" y="899"/>
                  </a:lnTo>
                  <a:lnTo>
                    <a:pt x="253" y="850"/>
                  </a:lnTo>
                  <a:lnTo>
                    <a:pt x="273" y="802"/>
                  </a:lnTo>
                  <a:lnTo>
                    <a:pt x="293" y="750"/>
                  </a:lnTo>
                  <a:lnTo>
                    <a:pt x="309" y="694"/>
                  </a:lnTo>
                  <a:lnTo>
                    <a:pt x="321" y="642"/>
                  </a:lnTo>
                  <a:lnTo>
                    <a:pt x="337" y="594"/>
                  </a:lnTo>
                  <a:lnTo>
                    <a:pt x="345" y="546"/>
                  </a:lnTo>
                  <a:lnTo>
                    <a:pt x="357" y="497"/>
                  </a:lnTo>
                  <a:lnTo>
                    <a:pt x="361" y="453"/>
                  </a:lnTo>
                  <a:lnTo>
                    <a:pt x="369" y="413"/>
                  </a:lnTo>
                  <a:lnTo>
                    <a:pt x="373" y="373"/>
                  </a:lnTo>
                  <a:lnTo>
                    <a:pt x="377" y="333"/>
                  </a:lnTo>
                  <a:lnTo>
                    <a:pt x="377" y="301"/>
                  </a:lnTo>
                  <a:lnTo>
                    <a:pt x="381" y="265"/>
                  </a:lnTo>
                  <a:lnTo>
                    <a:pt x="381" y="233"/>
                  </a:lnTo>
                  <a:lnTo>
                    <a:pt x="377" y="205"/>
                  </a:lnTo>
                  <a:lnTo>
                    <a:pt x="377" y="176"/>
                  </a:lnTo>
                  <a:lnTo>
                    <a:pt x="373" y="148"/>
                  </a:lnTo>
                  <a:lnTo>
                    <a:pt x="373" y="124"/>
                  </a:lnTo>
                  <a:lnTo>
                    <a:pt x="369" y="100"/>
                  </a:lnTo>
                  <a:lnTo>
                    <a:pt x="365" y="80"/>
                  </a:lnTo>
                  <a:lnTo>
                    <a:pt x="361" y="64"/>
                  </a:lnTo>
                  <a:lnTo>
                    <a:pt x="361" y="48"/>
                  </a:lnTo>
                  <a:lnTo>
                    <a:pt x="361" y="36"/>
                  </a:lnTo>
                  <a:lnTo>
                    <a:pt x="361" y="24"/>
                  </a:lnTo>
                  <a:lnTo>
                    <a:pt x="361" y="16"/>
                  </a:lnTo>
                  <a:lnTo>
                    <a:pt x="365" y="8"/>
                  </a:lnTo>
                  <a:lnTo>
                    <a:pt x="369" y="4"/>
                  </a:lnTo>
                  <a:lnTo>
                    <a:pt x="377" y="0"/>
                  </a:lnTo>
                  <a:lnTo>
                    <a:pt x="385" y="0"/>
                  </a:lnTo>
                  <a:lnTo>
                    <a:pt x="393" y="0"/>
                  </a:lnTo>
                  <a:lnTo>
                    <a:pt x="405" y="4"/>
                  </a:lnTo>
                  <a:lnTo>
                    <a:pt x="421" y="8"/>
                  </a:lnTo>
                  <a:lnTo>
                    <a:pt x="437" y="16"/>
                  </a:lnTo>
                  <a:lnTo>
                    <a:pt x="453" y="24"/>
                  </a:lnTo>
                  <a:lnTo>
                    <a:pt x="473" y="32"/>
                  </a:lnTo>
                  <a:lnTo>
                    <a:pt x="473" y="32"/>
                  </a:lnTo>
                </a:path>
              </a:pathLst>
            </a:custGeom>
            <a:grpFill/>
            <a:ln w="3810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27"/>
            <p:cNvSpPr/>
            <p:nvPr/>
          </p:nvSpPr>
          <p:spPr bwMode="auto">
            <a:xfrm>
              <a:off x="8534400" y="2959100"/>
              <a:ext cx="1012825" cy="260350"/>
            </a:xfrm>
            <a:custGeom>
              <a:avLst/>
              <a:gdLst>
                <a:gd name="T0" fmla="*/ 389 w 638"/>
                <a:gd name="T1" fmla="*/ 120 h 164"/>
                <a:gd name="T2" fmla="*/ 329 w 638"/>
                <a:gd name="T3" fmla="*/ 132 h 164"/>
                <a:gd name="T4" fmla="*/ 273 w 638"/>
                <a:gd name="T5" fmla="*/ 140 h 164"/>
                <a:gd name="T6" fmla="*/ 217 w 638"/>
                <a:gd name="T7" fmla="*/ 148 h 164"/>
                <a:gd name="T8" fmla="*/ 169 w 638"/>
                <a:gd name="T9" fmla="*/ 156 h 164"/>
                <a:gd name="T10" fmla="*/ 121 w 638"/>
                <a:gd name="T11" fmla="*/ 160 h 164"/>
                <a:gd name="T12" fmla="*/ 77 w 638"/>
                <a:gd name="T13" fmla="*/ 164 h 164"/>
                <a:gd name="T14" fmla="*/ 36 w 638"/>
                <a:gd name="T15" fmla="*/ 164 h 164"/>
                <a:gd name="T16" fmla="*/ 0 w 638"/>
                <a:gd name="T17" fmla="*/ 164 h 164"/>
                <a:gd name="T18" fmla="*/ 0 w 638"/>
                <a:gd name="T19" fmla="*/ 96 h 164"/>
                <a:gd name="T20" fmla="*/ 28 w 638"/>
                <a:gd name="T21" fmla="*/ 96 h 164"/>
                <a:gd name="T22" fmla="*/ 60 w 638"/>
                <a:gd name="T23" fmla="*/ 96 h 164"/>
                <a:gd name="T24" fmla="*/ 97 w 638"/>
                <a:gd name="T25" fmla="*/ 92 h 164"/>
                <a:gd name="T26" fmla="*/ 133 w 638"/>
                <a:gd name="T27" fmla="*/ 84 h 164"/>
                <a:gd name="T28" fmla="*/ 173 w 638"/>
                <a:gd name="T29" fmla="*/ 80 h 164"/>
                <a:gd name="T30" fmla="*/ 217 w 638"/>
                <a:gd name="T31" fmla="*/ 68 h 164"/>
                <a:gd name="T32" fmla="*/ 265 w 638"/>
                <a:gd name="T33" fmla="*/ 60 h 164"/>
                <a:gd name="T34" fmla="*/ 313 w 638"/>
                <a:gd name="T35" fmla="*/ 44 h 164"/>
                <a:gd name="T36" fmla="*/ 337 w 638"/>
                <a:gd name="T37" fmla="*/ 40 h 164"/>
                <a:gd name="T38" fmla="*/ 361 w 638"/>
                <a:gd name="T39" fmla="*/ 36 h 164"/>
                <a:gd name="T40" fmla="*/ 381 w 638"/>
                <a:gd name="T41" fmla="*/ 28 h 164"/>
                <a:gd name="T42" fmla="*/ 402 w 638"/>
                <a:gd name="T43" fmla="*/ 24 h 164"/>
                <a:gd name="T44" fmla="*/ 422 w 638"/>
                <a:gd name="T45" fmla="*/ 20 h 164"/>
                <a:gd name="T46" fmla="*/ 442 w 638"/>
                <a:gd name="T47" fmla="*/ 16 h 164"/>
                <a:gd name="T48" fmla="*/ 458 w 638"/>
                <a:gd name="T49" fmla="*/ 16 h 164"/>
                <a:gd name="T50" fmla="*/ 474 w 638"/>
                <a:gd name="T51" fmla="*/ 12 h 164"/>
                <a:gd name="T52" fmla="*/ 486 w 638"/>
                <a:gd name="T53" fmla="*/ 8 h 164"/>
                <a:gd name="T54" fmla="*/ 498 w 638"/>
                <a:gd name="T55" fmla="*/ 8 h 164"/>
                <a:gd name="T56" fmla="*/ 510 w 638"/>
                <a:gd name="T57" fmla="*/ 4 h 164"/>
                <a:gd name="T58" fmla="*/ 522 w 638"/>
                <a:gd name="T59" fmla="*/ 4 h 164"/>
                <a:gd name="T60" fmla="*/ 530 w 638"/>
                <a:gd name="T61" fmla="*/ 0 h 164"/>
                <a:gd name="T62" fmla="*/ 538 w 638"/>
                <a:gd name="T63" fmla="*/ 0 h 164"/>
                <a:gd name="T64" fmla="*/ 542 w 638"/>
                <a:gd name="T65" fmla="*/ 0 h 164"/>
                <a:gd name="T66" fmla="*/ 546 w 638"/>
                <a:gd name="T67" fmla="*/ 0 h 164"/>
                <a:gd name="T68" fmla="*/ 562 w 638"/>
                <a:gd name="T69" fmla="*/ 0 h 164"/>
                <a:gd name="T70" fmla="*/ 578 w 638"/>
                <a:gd name="T71" fmla="*/ 4 h 164"/>
                <a:gd name="T72" fmla="*/ 594 w 638"/>
                <a:gd name="T73" fmla="*/ 8 h 164"/>
                <a:gd name="T74" fmla="*/ 610 w 638"/>
                <a:gd name="T75" fmla="*/ 16 h 164"/>
                <a:gd name="T76" fmla="*/ 614 w 638"/>
                <a:gd name="T77" fmla="*/ 20 h 164"/>
                <a:gd name="T78" fmla="*/ 622 w 638"/>
                <a:gd name="T79" fmla="*/ 28 h 164"/>
                <a:gd name="T80" fmla="*/ 626 w 638"/>
                <a:gd name="T81" fmla="*/ 32 h 164"/>
                <a:gd name="T82" fmla="*/ 630 w 638"/>
                <a:gd name="T83" fmla="*/ 36 h 164"/>
                <a:gd name="T84" fmla="*/ 634 w 638"/>
                <a:gd name="T85" fmla="*/ 44 h 164"/>
                <a:gd name="T86" fmla="*/ 638 w 638"/>
                <a:gd name="T87" fmla="*/ 52 h 164"/>
                <a:gd name="T88" fmla="*/ 634 w 638"/>
                <a:gd name="T89" fmla="*/ 56 h 164"/>
                <a:gd name="T90" fmla="*/ 634 w 638"/>
                <a:gd name="T91" fmla="*/ 60 h 164"/>
                <a:gd name="T92" fmla="*/ 626 w 638"/>
                <a:gd name="T93" fmla="*/ 60 h 164"/>
                <a:gd name="T94" fmla="*/ 622 w 638"/>
                <a:gd name="T95" fmla="*/ 64 h 164"/>
                <a:gd name="T96" fmla="*/ 614 w 638"/>
                <a:gd name="T97" fmla="*/ 68 h 164"/>
                <a:gd name="T98" fmla="*/ 602 w 638"/>
                <a:gd name="T99" fmla="*/ 72 h 164"/>
                <a:gd name="T100" fmla="*/ 590 w 638"/>
                <a:gd name="T101" fmla="*/ 76 h 164"/>
                <a:gd name="T102" fmla="*/ 574 w 638"/>
                <a:gd name="T103" fmla="*/ 80 h 164"/>
                <a:gd name="T104" fmla="*/ 558 w 638"/>
                <a:gd name="T105" fmla="*/ 84 h 164"/>
                <a:gd name="T106" fmla="*/ 538 w 638"/>
                <a:gd name="T107" fmla="*/ 88 h 164"/>
                <a:gd name="T108" fmla="*/ 518 w 638"/>
                <a:gd name="T109" fmla="*/ 96 h 164"/>
                <a:gd name="T110" fmla="*/ 498 w 638"/>
                <a:gd name="T111" fmla="*/ 100 h 164"/>
                <a:gd name="T112" fmla="*/ 474 w 638"/>
                <a:gd name="T113" fmla="*/ 104 h 164"/>
                <a:gd name="T114" fmla="*/ 446 w 638"/>
                <a:gd name="T115" fmla="*/ 108 h 164"/>
                <a:gd name="T116" fmla="*/ 418 w 638"/>
                <a:gd name="T117" fmla="*/ 116 h 164"/>
                <a:gd name="T118" fmla="*/ 389 w 638"/>
                <a:gd name="T119" fmla="*/ 120 h 164"/>
                <a:gd name="T120" fmla="*/ 389 w 638"/>
                <a:gd name="T121" fmla="*/ 12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8" h="164">
                  <a:moveTo>
                    <a:pt x="389" y="120"/>
                  </a:moveTo>
                  <a:lnTo>
                    <a:pt x="329" y="132"/>
                  </a:lnTo>
                  <a:lnTo>
                    <a:pt x="273" y="140"/>
                  </a:lnTo>
                  <a:lnTo>
                    <a:pt x="217" y="148"/>
                  </a:lnTo>
                  <a:lnTo>
                    <a:pt x="169" y="156"/>
                  </a:lnTo>
                  <a:lnTo>
                    <a:pt x="121" y="160"/>
                  </a:lnTo>
                  <a:lnTo>
                    <a:pt x="77" y="164"/>
                  </a:lnTo>
                  <a:lnTo>
                    <a:pt x="36" y="164"/>
                  </a:lnTo>
                  <a:lnTo>
                    <a:pt x="0" y="164"/>
                  </a:lnTo>
                  <a:lnTo>
                    <a:pt x="0" y="96"/>
                  </a:lnTo>
                  <a:lnTo>
                    <a:pt x="28" y="96"/>
                  </a:lnTo>
                  <a:lnTo>
                    <a:pt x="60" y="96"/>
                  </a:lnTo>
                  <a:lnTo>
                    <a:pt x="97" y="92"/>
                  </a:lnTo>
                  <a:lnTo>
                    <a:pt x="133" y="84"/>
                  </a:lnTo>
                  <a:lnTo>
                    <a:pt x="173" y="80"/>
                  </a:lnTo>
                  <a:lnTo>
                    <a:pt x="217" y="68"/>
                  </a:lnTo>
                  <a:lnTo>
                    <a:pt x="265" y="60"/>
                  </a:lnTo>
                  <a:lnTo>
                    <a:pt x="313" y="44"/>
                  </a:lnTo>
                  <a:lnTo>
                    <a:pt x="337" y="40"/>
                  </a:lnTo>
                  <a:lnTo>
                    <a:pt x="361" y="36"/>
                  </a:lnTo>
                  <a:lnTo>
                    <a:pt x="381" y="28"/>
                  </a:lnTo>
                  <a:lnTo>
                    <a:pt x="402" y="24"/>
                  </a:lnTo>
                  <a:lnTo>
                    <a:pt x="422" y="20"/>
                  </a:lnTo>
                  <a:lnTo>
                    <a:pt x="442" y="16"/>
                  </a:lnTo>
                  <a:lnTo>
                    <a:pt x="458" y="16"/>
                  </a:lnTo>
                  <a:lnTo>
                    <a:pt x="474" y="12"/>
                  </a:lnTo>
                  <a:lnTo>
                    <a:pt x="486" y="8"/>
                  </a:lnTo>
                  <a:lnTo>
                    <a:pt x="498" y="8"/>
                  </a:lnTo>
                  <a:lnTo>
                    <a:pt x="510" y="4"/>
                  </a:lnTo>
                  <a:lnTo>
                    <a:pt x="522" y="4"/>
                  </a:lnTo>
                  <a:lnTo>
                    <a:pt x="530" y="0"/>
                  </a:lnTo>
                  <a:lnTo>
                    <a:pt x="538" y="0"/>
                  </a:lnTo>
                  <a:lnTo>
                    <a:pt x="542" y="0"/>
                  </a:lnTo>
                  <a:lnTo>
                    <a:pt x="546" y="0"/>
                  </a:lnTo>
                  <a:lnTo>
                    <a:pt x="562" y="0"/>
                  </a:lnTo>
                  <a:lnTo>
                    <a:pt x="578" y="4"/>
                  </a:lnTo>
                  <a:lnTo>
                    <a:pt x="594" y="8"/>
                  </a:lnTo>
                  <a:lnTo>
                    <a:pt x="610" y="16"/>
                  </a:lnTo>
                  <a:lnTo>
                    <a:pt x="614" y="20"/>
                  </a:lnTo>
                  <a:lnTo>
                    <a:pt x="622" y="28"/>
                  </a:lnTo>
                  <a:lnTo>
                    <a:pt x="626" y="32"/>
                  </a:lnTo>
                  <a:lnTo>
                    <a:pt x="630" y="36"/>
                  </a:lnTo>
                  <a:lnTo>
                    <a:pt x="634" y="44"/>
                  </a:lnTo>
                  <a:lnTo>
                    <a:pt x="638" y="52"/>
                  </a:lnTo>
                  <a:lnTo>
                    <a:pt x="634" y="56"/>
                  </a:lnTo>
                  <a:lnTo>
                    <a:pt x="634" y="60"/>
                  </a:lnTo>
                  <a:lnTo>
                    <a:pt x="626" y="60"/>
                  </a:lnTo>
                  <a:lnTo>
                    <a:pt x="622" y="64"/>
                  </a:lnTo>
                  <a:lnTo>
                    <a:pt x="614" y="68"/>
                  </a:lnTo>
                  <a:lnTo>
                    <a:pt x="602" y="72"/>
                  </a:lnTo>
                  <a:lnTo>
                    <a:pt x="590" y="76"/>
                  </a:lnTo>
                  <a:lnTo>
                    <a:pt x="574" y="80"/>
                  </a:lnTo>
                  <a:lnTo>
                    <a:pt x="558" y="84"/>
                  </a:lnTo>
                  <a:lnTo>
                    <a:pt x="538" y="88"/>
                  </a:lnTo>
                  <a:lnTo>
                    <a:pt x="518" y="96"/>
                  </a:lnTo>
                  <a:lnTo>
                    <a:pt x="498" y="100"/>
                  </a:lnTo>
                  <a:lnTo>
                    <a:pt x="474" y="104"/>
                  </a:lnTo>
                  <a:lnTo>
                    <a:pt x="446" y="108"/>
                  </a:lnTo>
                  <a:lnTo>
                    <a:pt x="418" y="116"/>
                  </a:lnTo>
                  <a:lnTo>
                    <a:pt x="389" y="120"/>
                  </a:lnTo>
                  <a:lnTo>
                    <a:pt x="389" y="120"/>
                  </a:lnTo>
                </a:path>
              </a:pathLst>
            </a:custGeom>
            <a:grpFill/>
            <a:ln w="3810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Freeform 28"/>
            <p:cNvSpPr/>
            <p:nvPr/>
          </p:nvSpPr>
          <p:spPr bwMode="auto">
            <a:xfrm>
              <a:off x="8770938" y="2576513"/>
              <a:ext cx="381000" cy="268287"/>
            </a:xfrm>
            <a:custGeom>
              <a:avLst/>
              <a:gdLst>
                <a:gd name="T0" fmla="*/ 0 w 240"/>
                <a:gd name="T1" fmla="*/ 24 h 169"/>
                <a:gd name="T2" fmla="*/ 8 w 240"/>
                <a:gd name="T3" fmla="*/ 16 h 169"/>
                <a:gd name="T4" fmla="*/ 16 w 240"/>
                <a:gd name="T5" fmla="*/ 12 h 169"/>
                <a:gd name="T6" fmla="*/ 24 w 240"/>
                <a:gd name="T7" fmla="*/ 8 h 169"/>
                <a:gd name="T8" fmla="*/ 36 w 240"/>
                <a:gd name="T9" fmla="*/ 4 h 169"/>
                <a:gd name="T10" fmla="*/ 48 w 240"/>
                <a:gd name="T11" fmla="*/ 4 h 169"/>
                <a:gd name="T12" fmla="*/ 64 w 240"/>
                <a:gd name="T13" fmla="*/ 0 h 169"/>
                <a:gd name="T14" fmla="*/ 80 w 240"/>
                <a:gd name="T15" fmla="*/ 0 h 169"/>
                <a:gd name="T16" fmla="*/ 96 w 240"/>
                <a:gd name="T17" fmla="*/ 0 h 169"/>
                <a:gd name="T18" fmla="*/ 112 w 240"/>
                <a:gd name="T19" fmla="*/ 0 h 169"/>
                <a:gd name="T20" fmla="*/ 128 w 240"/>
                <a:gd name="T21" fmla="*/ 0 h 169"/>
                <a:gd name="T22" fmla="*/ 144 w 240"/>
                <a:gd name="T23" fmla="*/ 4 h 169"/>
                <a:gd name="T24" fmla="*/ 160 w 240"/>
                <a:gd name="T25" fmla="*/ 8 h 169"/>
                <a:gd name="T26" fmla="*/ 172 w 240"/>
                <a:gd name="T27" fmla="*/ 12 h 169"/>
                <a:gd name="T28" fmla="*/ 184 w 240"/>
                <a:gd name="T29" fmla="*/ 16 h 169"/>
                <a:gd name="T30" fmla="*/ 196 w 240"/>
                <a:gd name="T31" fmla="*/ 24 h 169"/>
                <a:gd name="T32" fmla="*/ 204 w 240"/>
                <a:gd name="T33" fmla="*/ 28 h 169"/>
                <a:gd name="T34" fmla="*/ 220 w 240"/>
                <a:gd name="T35" fmla="*/ 48 h 169"/>
                <a:gd name="T36" fmla="*/ 232 w 240"/>
                <a:gd name="T37" fmla="*/ 64 h 169"/>
                <a:gd name="T38" fmla="*/ 236 w 240"/>
                <a:gd name="T39" fmla="*/ 76 h 169"/>
                <a:gd name="T40" fmla="*/ 236 w 240"/>
                <a:gd name="T41" fmla="*/ 84 h 169"/>
                <a:gd name="T42" fmla="*/ 240 w 240"/>
                <a:gd name="T43" fmla="*/ 96 h 169"/>
                <a:gd name="T44" fmla="*/ 240 w 240"/>
                <a:gd name="T45" fmla="*/ 104 h 169"/>
                <a:gd name="T46" fmla="*/ 240 w 240"/>
                <a:gd name="T47" fmla="*/ 120 h 169"/>
                <a:gd name="T48" fmla="*/ 240 w 240"/>
                <a:gd name="T49" fmla="*/ 128 h 169"/>
                <a:gd name="T50" fmla="*/ 240 w 240"/>
                <a:gd name="T51" fmla="*/ 140 h 169"/>
                <a:gd name="T52" fmla="*/ 240 w 240"/>
                <a:gd name="T53" fmla="*/ 148 h 169"/>
                <a:gd name="T54" fmla="*/ 240 w 240"/>
                <a:gd name="T55" fmla="*/ 152 h 169"/>
                <a:gd name="T56" fmla="*/ 236 w 240"/>
                <a:gd name="T57" fmla="*/ 157 h 169"/>
                <a:gd name="T58" fmla="*/ 236 w 240"/>
                <a:gd name="T59" fmla="*/ 161 h 169"/>
                <a:gd name="T60" fmla="*/ 232 w 240"/>
                <a:gd name="T61" fmla="*/ 165 h 169"/>
                <a:gd name="T62" fmla="*/ 228 w 240"/>
                <a:gd name="T63" fmla="*/ 169 h 169"/>
                <a:gd name="T64" fmla="*/ 224 w 240"/>
                <a:gd name="T65" fmla="*/ 169 h 169"/>
                <a:gd name="T66" fmla="*/ 216 w 240"/>
                <a:gd name="T67" fmla="*/ 169 h 169"/>
                <a:gd name="T68" fmla="*/ 204 w 240"/>
                <a:gd name="T69" fmla="*/ 165 h 169"/>
                <a:gd name="T70" fmla="*/ 188 w 240"/>
                <a:gd name="T71" fmla="*/ 161 h 169"/>
                <a:gd name="T72" fmla="*/ 176 w 240"/>
                <a:gd name="T73" fmla="*/ 152 h 169"/>
                <a:gd name="T74" fmla="*/ 156 w 240"/>
                <a:gd name="T75" fmla="*/ 144 h 169"/>
                <a:gd name="T76" fmla="*/ 136 w 240"/>
                <a:gd name="T77" fmla="*/ 136 h 169"/>
                <a:gd name="T78" fmla="*/ 116 w 240"/>
                <a:gd name="T79" fmla="*/ 124 h 169"/>
                <a:gd name="T80" fmla="*/ 96 w 240"/>
                <a:gd name="T81" fmla="*/ 112 h 169"/>
                <a:gd name="T82" fmla="*/ 76 w 240"/>
                <a:gd name="T83" fmla="*/ 96 h 169"/>
                <a:gd name="T84" fmla="*/ 60 w 240"/>
                <a:gd name="T85" fmla="*/ 84 h 169"/>
                <a:gd name="T86" fmla="*/ 44 w 240"/>
                <a:gd name="T87" fmla="*/ 68 h 169"/>
                <a:gd name="T88" fmla="*/ 28 w 240"/>
                <a:gd name="T89" fmla="*/ 56 h 169"/>
                <a:gd name="T90" fmla="*/ 12 w 240"/>
                <a:gd name="T91" fmla="*/ 40 h 169"/>
                <a:gd name="T92" fmla="*/ 0 w 240"/>
                <a:gd name="T93" fmla="*/ 24 h 169"/>
                <a:gd name="T94" fmla="*/ 0 w 240"/>
                <a:gd name="T95" fmla="*/ 2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0" h="169">
                  <a:moveTo>
                    <a:pt x="0" y="24"/>
                  </a:moveTo>
                  <a:lnTo>
                    <a:pt x="8" y="16"/>
                  </a:lnTo>
                  <a:lnTo>
                    <a:pt x="16" y="12"/>
                  </a:lnTo>
                  <a:lnTo>
                    <a:pt x="24" y="8"/>
                  </a:lnTo>
                  <a:lnTo>
                    <a:pt x="36" y="4"/>
                  </a:lnTo>
                  <a:lnTo>
                    <a:pt x="48" y="4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0"/>
                  </a:lnTo>
                  <a:lnTo>
                    <a:pt x="112" y="0"/>
                  </a:lnTo>
                  <a:lnTo>
                    <a:pt x="128" y="0"/>
                  </a:lnTo>
                  <a:lnTo>
                    <a:pt x="144" y="4"/>
                  </a:lnTo>
                  <a:lnTo>
                    <a:pt x="160" y="8"/>
                  </a:lnTo>
                  <a:lnTo>
                    <a:pt x="172" y="12"/>
                  </a:lnTo>
                  <a:lnTo>
                    <a:pt x="184" y="16"/>
                  </a:lnTo>
                  <a:lnTo>
                    <a:pt x="196" y="24"/>
                  </a:lnTo>
                  <a:lnTo>
                    <a:pt x="204" y="28"/>
                  </a:lnTo>
                  <a:lnTo>
                    <a:pt x="220" y="48"/>
                  </a:lnTo>
                  <a:lnTo>
                    <a:pt x="232" y="64"/>
                  </a:lnTo>
                  <a:lnTo>
                    <a:pt x="236" y="76"/>
                  </a:lnTo>
                  <a:lnTo>
                    <a:pt x="236" y="84"/>
                  </a:lnTo>
                  <a:lnTo>
                    <a:pt x="240" y="96"/>
                  </a:lnTo>
                  <a:lnTo>
                    <a:pt x="240" y="104"/>
                  </a:lnTo>
                  <a:lnTo>
                    <a:pt x="240" y="120"/>
                  </a:lnTo>
                  <a:lnTo>
                    <a:pt x="240" y="128"/>
                  </a:lnTo>
                  <a:lnTo>
                    <a:pt x="240" y="140"/>
                  </a:lnTo>
                  <a:lnTo>
                    <a:pt x="240" y="148"/>
                  </a:lnTo>
                  <a:lnTo>
                    <a:pt x="240" y="152"/>
                  </a:lnTo>
                  <a:lnTo>
                    <a:pt x="236" y="157"/>
                  </a:lnTo>
                  <a:lnTo>
                    <a:pt x="236" y="161"/>
                  </a:lnTo>
                  <a:lnTo>
                    <a:pt x="232" y="165"/>
                  </a:lnTo>
                  <a:lnTo>
                    <a:pt x="228" y="169"/>
                  </a:lnTo>
                  <a:lnTo>
                    <a:pt x="224" y="169"/>
                  </a:lnTo>
                  <a:lnTo>
                    <a:pt x="216" y="169"/>
                  </a:lnTo>
                  <a:lnTo>
                    <a:pt x="204" y="165"/>
                  </a:lnTo>
                  <a:lnTo>
                    <a:pt x="188" y="161"/>
                  </a:lnTo>
                  <a:lnTo>
                    <a:pt x="176" y="152"/>
                  </a:lnTo>
                  <a:lnTo>
                    <a:pt x="156" y="144"/>
                  </a:lnTo>
                  <a:lnTo>
                    <a:pt x="136" y="136"/>
                  </a:lnTo>
                  <a:lnTo>
                    <a:pt x="116" y="124"/>
                  </a:lnTo>
                  <a:lnTo>
                    <a:pt x="96" y="112"/>
                  </a:lnTo>
                  <a:lnTo>
                    <a:pt x="76" y="96"/>
                  </a:lnTo>
                  <a:lnTo>
                    <a:pt x="60" y="84"/>
                  </a:lnTo>
                  <a:lnTo>
                    <a:pt x="44" y="68"/>
                  </a:lnTo>
                  <a:lnTo>
                    <a:pt x="28" y="56"/>
                  </a:lnTo>
                  <a:lnTo>
                    <a:pt x="12" y="40"/>
                  </a:lnTo>
                  <a:lnTo>
                    <a:pt x="0" y="24"/>
                  </a:lnTo>
                  <a:lnTo>
                    <a:pt x="0" y="24"/>
                  </a:lnTo>
                </a:path>
              </a:pathLst>
            </a:custGeom>
            <a:grpFill/>
            <a:ln w="3810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Freeform 29"/>
            <p:cNvSpPr/>
            <p:nvPr/>
          </p:nvSpPr>
          <p:spPr bwMode="auto">
            <a:xfrm>
              <a:off x="8853488" y="3251200"/>
              <a:ext cx="203200" cy="1217612"/>
            </a:xfrm>
            <a:custGeom>
              <a:avLst/>
              <a:gdLst>
                <a:gd name="T0" fmla="*/ 96 w 128"/>
                <a:gd name="T1" fmla="*/ 450 h 767"/>
                <a:gd name="T2" fmla="*/ 96 w 128"/>
                <a:gd name="T3" fmla="*/ 510 h 767"/>
                <a:gd name="T4" fmla="*/ 96 w 128"/>
                <a:gd name="T5" fmla="*/ 562 h 767"/>
                <a:gd name="T6" fmla="*/ 92 w 128"/>
                <a:gd name="T7" fmla="*/ 606 h 767"/>
                <a:gd name="T8" fmla="*/ 92 w 128"/>
                <a:gd name="T9" fmla="*/ 646 h 767"/>
                <a:gd name="T10" fmla="*/ 92 w 128"/>
                <a:gd name="T11" fmla="*/ 678 h 767"/>
                <a:gd name="T12" fmla="*/ 88 w 128"/>
                <a:gd name="T13" fmla="*/ 702 h 767"/>
                <a:gd name="T14" fmla="*/ 88 w 128"/>
                <a:gd name="T15" fmla="*/ 722 h 767"/>
                <a:gd name="T16" fmla="*/ 84 w 128"/>
                <a:gd name="T17" fmla="*/ 738 h 767"/>
                <a:gd name="T18" fmla="*/ 76 w 128"/>
                <a:gd name="T19" fmla="*/ 754 h 767"/>
                <a:gd name="T20" fmla="*/ 72 w 128"/>
                <a:gd name="T21" fmla="*/ 763 h 767"/>
                <a:gd name="T22" fmla="*/ 64 w 128"/>
                <a:gd name="T23" fmla="*/ 767 h 767"/>
                <a:gd name="T24" fmla="*/ 56 w 128"/>
                <a:gd name="T25" fmla="*/ 763 h 767"/>
                <a:gd name="T26" fmla="*/ 48 w 128"/>
                <a:gd name="T27" fmla="*/ 750 h 767"/>
                <a:gd name="T28" fmla="*/ 44 w 128"/>
                <a:gd name="T29" fmla="*/ 730 h 767"/>
                <a:gd name="T30" fmla="*/ 40 w 128"/>
                <a:gd name="T31" fmla="*/ 694 h 767"/>
                <a:gd name="T32" fmla="*/ 36 w 128"/>
                <a:gd name="T33" fmla="*/ 650 h 767"/>
                <a:gd name="T34" fmla="*/ 32 w 128"/>
                <a:gd name="T35" fmla="*/ 598 h 767"/>
                <a:gd name="T36" fmla="*/ 32 w 128"/>
                <a:gd name="T37" fmla="*/ 530 h 767"/>
                <a:gd name="T38" fmla="*/ 32 w 128"/>
                <a:gd name="T39" fmla="*/ 454 h 767"/>
                <a:gd name="T40" fmla="*/ 32 w 128"/>
                <a:gd name="T41" fmla="*/ 369 h 767"/>
                <a:gd name="T42" fmla="*/ 32 w 128"/>
                <a:gd name="T43" fmla="*/ 293 h 767"/>
                <a:gd name="T44" fmla="*/ 28 w 128"/>
                <a:gd name="T45" fmla="*/ 225 h 767"/>
                <a:gd name="T46" fmla="*/ 28 w 128"/>
                <a:gd name="T47" fmla="*/ 169 h 767"/>
                <a:gd name="T48" fmla="*/ 24 w 128"/>
                <a:gd name="T49" fmla="*/ 125 h 767"/>
                <a:gd name="T50" fmla="*/ 20 w 128"/>
                <a:gd name="T51" fmla="*/ 89 h 767"/>
                <a:gd name="T52" fmla="*/ 16 w 128"/>
                <a:gd name="T53" fmla="*/ 60 h 767"/>
                <a:gd name="T54" fmla="*/ 12 w 128"/>
                <a:gd name="T55" fmla="*/ 44 h 767"/>
                <a:gd name="T56" fmla="*/ 4 w 128"/>
                <a:gd name="T57" fmla="*/ 36 h 767"/>
                <a:gd name="T58" fmla="*/ 0 w 128"/>
                <a:gd name="T59" fmla="*/ 24 h 767"/>
                <a:gd name="T60" fmla="*/ 0 w 128"/>
                <a:gd name="T61" fmla="*/ 12 h 767"/>
                <a:gd name="T62" fmla="*/ 8 w 128"/>
                <a:gd name="T63" fmla="*/ 0 h 767"/>
                <a:gd name="T64" fmla="*/ 16 w 128"/>
                <a:gd name="T65" fmla="*/ 0 h 767"/>
                <a:gd name="T66" fmla="*/ 32 w 128"/>
                <a:gd name="T67" fmla="*/ 0 h 767"/>
                <a:gd name="T68" fmla="*/ 52 w 128"/>
                <a:gd name="T69" fmla="*/ 0 h 767"/>
                <a:gd name="T70" fmla="*/ 76 w 128"/>
                <a:gd name="T71" fmla="*/ 8 h 767"/>
                <a:gd name="T72" fmla="*/ 96 w 128"/>
                <a:gd name="T73" fmla="*/ 16 h 767"/>
                <a:gd name="T74" fmla="*/ 112 w 128"/>
                <a:gd name="T75" fmla="*/ 24 h 767"/>
                <a:gd name="T76" fmla="*/ 124 w 128"/>
                <a:gd name="T77" fmla="*/ 32 h 767"/>
                <a:gd name="T78" fmla="*/ 128 w 128"/>
                <a:gd name="T79" fmla="*/ 36 h 767"/>
                <a:gd name="T80" fmla="*/ 128 w 128"/>
                <a:gd name="T81" fmla="*/ 48 h 767"/>
                <a:gd name="T82" fmla="*/ 128 w 128"/>
                <a:gd name="T83" fmla="*/ 64 h 767"/>
                <a:gd name="T84" fmla="*/ 120 w 128"/>
                <a:gd name="T85" fmla="*/ 93 h 767"/>
                <a:gd name="T86" fmla="*/ 116 w 128"/>
                <a:gd name="T87" fmla="*/ 113 h 767"/>
                <a:gd name="T88" fmla="*/ 116 w 128"/>
                <a:gd name="T89" fmla="*/ 137 h 767"/>
                <a:gd name="T90" fmla="*/ 112 w 128"/>
                <a:gd name="T91" fmla="*/ 165 h 767"/>
                <a:gd name="T92" fmla="*/ 108 w 128"/>
                <a:gd name="T93" fmla="*/ 201 h 767"/>
                <a:gd name="T94" fmla="*/ 108 w 128"/>
                <a:gd name="T95" fmla="*/ 245 h 767"/>
                <a:gd name="T96" fmla="*/ 104 w 128"/>
                <a:gd name="T97" fmla="*/ 297 h 767"/>
                <a:gd name="T98" fmla="*/ 100 w 128"/>
                <a:gd name="T99" fmla="*/ 353 h 767"/>
                <a:gd name="T100" fmla="*/ 100 w 128"/>
                <a:gd name="T101" fmla="*/ 418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8" h="767">
                  <a:moveTo>
                    <a:pt x="100" y="418"/>
                  </a:moveTo>
                  <a:lnTo>
                    <a:pt x="96" y="450"/>
                  </a:lnTo>
                  <a:lnTo>
                    <a:pt x="96" y="482"/>
                  </a:lnTo>
                  <a:lnTo>
                    <a:pt x="96" y="510"/>
                  </a:lnTo>
                  <a:lnTo>
                    <a:pt x="96" y="534"/>
                  </a:lnTo>
                  <a:lnTo>
                    <a:pt x="96" y="562"/>
                  </a:lnTo>
                  <a:lnTo>
                    <a:pt x="92" y="586"/>
                  </a:lnTo>
                  <a:lnTo>
                    <a:pt x="92" y="606"/>
                  </a:lnTo>
                  <a:lnTo>
                    <a:pt x="92" y="626"/>
                  </a:lnTo>
                  <a:lnTo>
                    <a:pt x="92" y="646"/>
                  </a:lnTo>
                  <a:lnTo>
                    <a:pt x="92" y="662"/>
                  </a:lnTo>
                  <a:lnTo>
                    <a:pt x="92" y="678"/>
                  </a:lnTo>
                  <a:lnTo>
                    <a:pt x="88" y="690"/>
                  </a:lnTo>
                  <a:lnTo>
                    <a:pt x="88" y="702"/>
                  </a:lnTo>
                  <a:lnTo>
                    <a:pt x="88" y="710"/>
                  </a:lnTo>
                  <a:lnTo>
                    <a:pt x="88" y="722"/>
                  </a:lnTo>
                  <a:lnTo>
                    <a:pt x="84" y="726"/>
                  </a:lnTo>
                  <a:lnTo>
                    <a:pt x="84" y="738"/>
                  </a:lnTo>
                  <a:lnTo>
                    <a:pt x="80" y="746"/>
                  </a:lnTo>
                  <a:lnTo>
                    <a:pt x="76" y="754"/>
                  </a:lnTo>
                  <a:lnTo>
                    <a:pt x="76" y="759"/>
                  </a:lnTo>
                  <a:lnTo>
                    <a:pt x="72" y="763"/>
                  </a:lnTo>
                  <a:lnTo>
                    <a:pt x="68" y="767"/>
                  </a:lnTo>
                  <a:lnTo>
                    <a:pt x="64" y="767"/>
                  </a:lnTo>
                  <a:lnTo>
                    <a:pt x="60" y="767"/>
                  </a:lnTo>
                  <a:lnTo>
                    <a:pt x="56" y="763"/>
                  </a:lnTo>
                  <a:lnTo>
                    <a:pt x="52" y="759"/>
                  </a:lnTo>
                  <a:lnTo>
                    <a:pt x="48" y="750"/>
                  </a:lnTo>
                  <a:lnTo>
                    <a:pt x="44" y="742"/>
                  </a:lnTo>
                  <a:lnTo>
                    <a:pt x="44" y="730"/>
                  </a:lnTo>
                  <a:lnTo>
                    <a:pt x="40" y="714"/>
                  </a:lnTo>
                  <a:lnTo>
                    <a:pt x="40" y="694"/>
                  </a:lnTo>
                  <a:lnTo>
                    <a:pt x="36" y="674"/>
                  </a:lnTo>
                  <a:lnTo>
                    <a:pt x="36" y="650"/>
                  </a:lnTo>
                  <a:lnTo>
                    <a:pt x="36" y="626"/>
                  </a:lnTo>
                  <a:lnTo>
                    <a:pt x="32" y="598"/>
                  </a:lnTo>
                  <a:lnTo>
                    <a:pt x="32" y="566"/>
                  </a:lnTo>
                  <a:lnTo>
                    <a:pt x="32" y="530"/>
                  </a:lnTo>
                  <a:lnTo>
                    <a:pt x="32" y="494"/>
                  </a:lnTo>
                  <a:lnTo>
                    <a:pt x="32" y="454"/>
                  </a:lnTo>
                  <a:lnTo>
                    <a:pt x="32" y="409"/>
                  </a:lnTo>
                  <a:lnTo>
                    <a:pt x="32" y="369"/>
                  </a:lnTo>
                  <a:lnTo>
                    <a:pt x="32" y="329"/>
                  </a:lnTo>
                  <a:lnTo>
                    <a:pt x="32" y="293"/>
                  </a:lnTo>
                  <a:lnTo>
                    <a:pt x="28" y="257"/>
                  </a:lnTo>
                  <a:lnTo>
                    <a:pt x="28" y="225"/>
                  </a:lnTo>
                  <a:lnTo>
                    <a:pt x="28" y="197"/>
                  </a:lnTo>
                  <a:lnTo>
                    <a:pt x="28" y="169"/>
                  </a:lnTo>
                  <a:lnTo>
                    <a:pt x="24" y="145"/>
                  </a:lnTo>
                  <a:lnTo>
                    <a:pt x="24" y="125"/>
                  </a:lnTo>
                  <a:lnTo>
                    <a:pt x="24" y="105"/>
                  </a:lnTo>
                  <a:lnTo>
                    <a:pt x="20" y="89"/>
                  </a:lnTo>
                  <a:lnTo>
                    <a:pt x="20" y="72"/>
                  </a:lnTo>
                  <a:lnTo>
                    <a:pt x="16" y="60"/>
                  </a:lnTo>
                  <a:lnTo>
                    <a:pt x="16" y="52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4" y="36"/>
                  </a:lnTo>
                  <a:lnTo>
                    <a:pt x="4" y="32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52" y="0"/>
                  </a:lnTo>
                  <a:lnTo>
                    <a:pt x="64" y="4"/>
                  </a:lnTo>
                  <a:lnTo>
                    <a:pt x="76" y="8"/>
                  </a:lnTo>
                  <a:lnTo>
                    <a:pt x="88" y="12"/>
                  </a:lnTo>
                  <a:lnTo>
                    <a:pt x="96" y="16"/>
                  </a:lnTo>
                  <a:lnTo>
                    <a:pt x="104" y="20"/>
                  </a:lnTo>
                  <a:lnTo>
                    <a:pt x="112" y="24"/>
                  </a:lnTo>
                  <a:lnTo>
                    <a:pt x="120" y="28"/>
                  </a:lnTo>
                  <a:lnTo>
                    <a:pt x="124" y="32"/>
                  </a:lnTo>
                  <a:lnTo>
                    <a:pt x="128" y="32"/>
                  </a:lnTo>
                  <a:lnTo>
                    <a:pt x="128" y="36"/>
                  </a:lnTo>
                  <a:lnTo>
                    <a:pt x="128" y="44"/>
                  </a:lnTo>
                  <a:lnTo>
                    <a:pt x="128" y="48"/>
                  </a:lnTo>
                  <a:lnTo>
                    <a:pt x="128" y="56"/>
                  </a:lnTo>
                  <a:lnTo>
                    <a:pt x="128" y="64"/>
                  </a:lnTo>
                  <a:lnTo>
                    <a:pt x="124" y="72"/>
                  </a:lnTo>
                  <a:lnTo>
                    <a:pt x="120" y="93"/>
                  </a:lnTo>
                  <a:lnTo>
                    <a:pt x="120" y="101"/>
                  </a:lnTo>
                  <a:lnTo>
                    <a:pt x="116" y="113"/>
                  </a:lnTo>
                  <a:lnTo>
                    <a:pt x="116" y="125"/>
                  </a:lnTo>
                  <a:lnTo>
                    <a:pt x="116" y="137"/>
                  </a:lnTo>
                  <a:lnTo>
                    <a:pt x="112" y="149"/>
                  </a:lnTo>
                  <a:lnTo>
                    <a:pt x="112" y="165"/>
                  </a:lnTo>
                  <a:lnTo>
                    <a:pt x="112" y="185"/>
                  </a:lnTo>
                  <a:lnTo>
                    <a:pt x="108" y="201"/>
                  </a:lnTo>
                  <a:lnTo>
                    <a:pt x="108" y="225"/>
                  </a:lnTo>
                  <a:lnTo>
                    <a:pt x="108" y="245"/>
                  </a:lnTo>
                  <a:lnTo>
                    <a:pt x="104" y="269"/>
                  </a:lnTo>
                  <a:lnTo>
                    <a:pt x="104" y="297"/>
                  </a:lnTo>
                  <a:lnTo>
                    <a:pt x="104" y="325"/>
                  </a:lnTo>
                  <a:lnTo>
                    <a:pt x="100" y="353"/>
                  </a:lnTo>
                  <a:lnTo>
                    <a:pt x="100" y="385"/>
                  </a:lnTo>
                  <a:lnTo>
                    <a:pt x="100" y="418"/>
                  </a:lnTo>
                  <a:lnTo>
                    <a:pt x="100" y="418"/>
                  </a:lnTo>
                </a:path>
              </a:pathLst>
            </a:custGeom>
            <a:grpFill/>
            <a:ln w="3810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Freeform 30"/>
            <p:cNvSpPr/>
            <p:nvPr/>
          </p:nvSpPr>
          <p:spPr bwMode="auto">
            <a:xfrm>
              <a:off x="7356475" y="4041775"/>
              <a:ext cx="993775" cy="509587"/>
            </a:xfrm>
            <a:custGeom>
              <a:avLst/>
              <a:gdLst>
                <a:gd name="T0" fmla="*/ 96 w 626"/>
                <a:gd name="T1" fmla="*/ 321 h 321"/>
                <a:gd name="T2" fmla="*/ 84 w 626"/>
                <a:gd name="T3" fmla="*/ 317 h 321"/>
                <a:gd name="T4" fmla="*/ 68 w 626"/>
                <a:gd name="T5" fmla="*/ 309 h 321"/>
                <a:gd name="T6" fmla="*/ 52 w 626"/>
                <a:gd name="T7" fmla="*/ 289 h 321"/>
                <a:gd name="T8" fmla="*/ 28 w 626"/>
                <a:gd name="T9" fmla="*/ 261 h 321"/>
                <a:gd name="T10" fmla="*/ 12 w 626"/>
                <a:gd name="T11" fmla="*/ 236 h 321"/>
                <a:gd name="T12" fmla="*/ 0 w 626"/>
                <a:gd name="T13" fmla="*/ 220 h 321"/>
                <a:gd name="T14" fmla="*/ 0 w 626"/>
                <a:gd name="T15" fmla="*/ 204 h 321"/>
                <a:gd name="T16" fmla="*/ 0 w 626"/>
                <a:gd name="T17" fmla="*/ 192 h 321"/>
                <a:gd name="T18" fmla="*/ 4 w 626"/>
                <a:gd name="T19" fmla="*/ 184 h 321"/>
                <a:gd name="T20" fmla="*/ 16 w 626"/>
                <a:gd name="T21" fmla="*/ 180 h 321"/>
                <a:gd name="T22" fmla="*/ 28 w 626"/>
                <a:gd name="T23" fmla="*/ 180 h 321"/>
                <a:gd name="T24" fmla="*/ 48 w 626"/>
                <a:gd name="T25" fmla="*/ 188 h 321"/>
                <a:gd name="T26" fmla="*/ 68 w 626"/>
                <a:gd name="T27" fmla="*/ 192 h 321"/>
                <a:gd name="T28" fmla="*/ 80 w 626"/>
                <a:gd name="T29" fmla="*/ 192 h 321"/>
                <a:gd name="T30" fmla="*/ 92 w 626"/>
                <a:gd name="T31" fmla="*/ 188 h 321"/>
                <a:gd name="T32" fmla="*/ 104 w 626"/>
                <a:gd name="T33" fmla="*/ 184 h 321"/>
                <a:gd name="T34" fmla="*/ 124 w 626"/>
                <a:gd name="T35" fmla="*/ 176 h 321"/>
                <a:gd name="T36" fmla="*/ 153 w 626"/>
                <a:gd name="T37" fmla="*/ 164 h 321"/>
                <a:gd name="T38" fmla="*/ 185 w 626"/>
                <a:gd name="T39" fmla="*/ 152 h 321"/>
                <a:gd name="T40" fmla="*/ 229 w 626"/>
                <a:gd name="T41" fmla="*/ 132 h 321"/>
                <a:gd name="T42" fmla="*/ 277 w 626"/>
                <a:gd name="T43" fmla="*/ 112 h 321"/>
                <a:gd name="T44" fmla="*/ 333 w 626"/>
                <a:gd name="T45" fmla="*/ 92 h 321"/>
                <a:gd name="T46" fmla="*/ 393 w 626"/>
                <a:gd name="T47" fmla="*/ 68 h 321"/>
                <a:gd name="T48" fmla="*/ 449 w 626"/>
                <a:gd name="T49" fmla="*/ 44 h 321"/>
                <a:gd name="T50" fmla="*/ 498 w 626"/>
                <a:gd name="T51" fmla="*/ 28 h 321"/>
                <a:gd name="T52" fmla="*/ 538 w 626"/>
                <a:gd name="T53" fmla="*/ 16 h 321"/>
                <a:gd name="T54" fmla="*/ 570 w 626"/>
                <a:gd name="T55" fmla="*/ 4 h 321"/>
                <a:gd name="T56" fmla="*/ 594 w 626"/>
                <a:gd name="T57" fmla="*/ 0 h 321"/>
                <a:gd name="T58" fmla="*/ 614 w 626"/>
                <a:gd name="T59" fmla="*/ 0 h 321"/>
                <a:gd name="T60" fmla="*/ 622 w 626"/>
                <a:gd name="T61" fmla="*/ 0 h 321"/>
                <a:gd name="T62" fmla="*/ 622 w 626"/>
                <a:gd name="T63" fmla="*/ 8 h 321"/>
                <a:gd name="T64" fmla="*/ 614 w 626"/>
                <a:gd name="T65" fmla="*/ 16 h 321"/>
                <a:gd name="T66" fmla="*/ 598 w 626"/>
                <a:gd name="T67" fmla="*/ 28 h 321"/>
                <a:gd name="T68" fmla="*/ 578 w 626"/>
                <a:gd name="T69" fmla="*/ 44 h 321"/>
                <a:gd name="T70" fmla="*/ 546 w 626"/>
                <a:gd name="T71" fmla="*/ 64 h 321"/>
                <a:gd name="T72" fmla="*/ 506 w 626"/>
                <a:gd name="T73" fmla="*/ 88 h 321"/>
                <a:gd name="T74" fmla="*/ 461 w 626"/>
                <a:gd name="T75" fmla="*/ 116 h 321"/>
                <a:gd name="T76" fmla="*/ 405 w 626"/>
                <a:gd name="T77" fmla="*/ 152 h 321"/>
                <a:gd name="T78" fmla="*/ 349 w 626"/>
                <a:gd name="T79" fmla="*/ 188 h 321"/>
                <a:gd name="T80" fmla="*/ 293 w 626"/>
                <a:gd name="T81" fmla="*/ 220 h 321"/>
                <a:gd name="T82" fmla="*/ 245 w 626"/>
                <a:gd name="T83" fmla="*/ 244 h 321"/>
                <a:gd name="T84" fmla="*/ 205 w 626"/>
                <a:gd name="T85" fmla="*/ 269 h 321"/>
                <a:gd name="T86" fmla="*/ 169 w 626"/>
                <a:gd name="T87" fmla="*/ 289 h 321"/>
                <a:gd name="T88" fmla="*/ 144 w 626"/>
                <a:gd name="T89" fmla="*/ 301 h 321"/>
                <a:gd name="T90" fmla="*/ 120 w 626"/>
                <a:gd name="T91" fmla="*/ 313 h 321"/>
                <a:gd name="T92" fmla="*/ 108 w 626"/>
                <a:gd name="T93" fmla="*/ 317 h 321"/>
                <a:gd name="T94" fmla="*/ 104 w 626"/>
                <a:gd name="T95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6" h="321">
                  <a:moveTo>
                    <a:pt x="104" y="321"/>
                  </a:moveTo>
                  <a:lnTo>
                    <a:pt x="96" y="321"/>
                  </a:lnTo>
                  <a:lnTo>
                    <a:pt x="92" y="321"/>
                  </a:lnTo>
                  <a:lnTo>
                    <a:pt x="84" y="317"/>
                  </a:lnTo>
                  <a:lnTo>
                    <a:pt x="76" y="313"/>
                  </a:lnTo>
                  <a:lnTo>
                    <a:pt x="68" y="309"/>
                  </a:lnTo>
                  <a:lnTo>
                    <a:pt x="60" y="297"/>
                  </a:lnTo>
                  <a:lnTo>
                    <a:pt x="52" y="289"/>
                  </a:lnTo>
                  <a:lnTo>
                    <a:pt x="40" y="273"/>
                  </a:lnTo>
                  <a:lnTo>
                    <a:pt x="28" y="261"/>
                  </a:lnTo>
                  <a:lnTo>
                    <a:pt x="20" y="248"/>
                  </a:lnTo>
                  <a:lnTo>
                    <a:pt x="12" y="236"/>
                  </a:lnTo>
                  <a:lnTo>
                    <a:pt x="4" y="228"/>
                  </a:lnTo>
                  <a:lnTo>
                    <a:pt x="0" y="220"/>
                  </a:lnTo>
                  <a:lnTo>
                    <a:pt x="0" y="212"/>
                  </a:lnTo>
                  <a:lnTo>
                    <a:pt x="0" y="204"/>
                  </a:lnTo>
                  <a:lnTo>
                    <a:pt x="0" y="200"/>
                  </a:lnTo>
                  <a:lnTo>
                    <a:pt x="0" y="192"/>
                  </a:lnTo>
                  <a:lnTo>
                    <a:pt x="4" y="188"/>
                  </a:lnTo>
                  <a:lnTo>
                    <a:pt x="4" y="184"/>
                  </a:lnTo>
                  <a:lnTo>
                    <a:pt x="8" y="184"/>
                  </a:lnTo>
                  <a:lnTo>
                    <a:pt x="16" y="180"/>
                  </a:lnTo>
                  <a:lnTo>
                    <a:pt x="20" y="180"/>
                  </a:lnTo>
                  <a:lnTo>
                    <a:pt x="28" y="180"/>
                  </a:lnTo>
                  <a:lnTo>
                    <a:pt x="36" y="184"/>
                  </a:lnTo>
                  <a:lnTo>
                    <a:pt x="48" y="188"/>
                  </a:lnTo>
                  <a:lnTo>
                    <a:pt x="60" y="192"/>
                  </a:lnTo>
                  <a:lnTo>
                    <a:pt x="68" y="192"/>
                  </a:lnTo>
                  <a:lnTo>
                    <a:pt x="76" y="196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2" y="188"/>
                  </a:lnTo>
                  <a:lnTo>
                    <a:pt x="96" y="188"/>
                  </a:lnTo>
                  <a:lnTo>
                    <a:pt x="104" y="184"/>
                  </a:lnTo>
                  <a:lnTo>
                    <a:pt x="112" y="180"/>
                  </a:lnTo>
                  <a:lnTo>
                    <a:pt x="124" y="176"/>
                  </a:lnTo>
                  <a:lnTo>
                    <a:pt x="136" y="172"/>
                  </a:lnTo>
                  <a:lnTo>
                    <a:pt x="153" y="164"/>
                  </a:lnTo>
                  <a:lnTo>
                    <a:pt x="169" y="156"/>
                  </a:lnTo>
                  <a:lnTo>
                    <a:pt x="185" y="152"/>
                  </a:lnTo>
                  <a:lnTo>
                    <a:pt x="205" y="144"/>
                  </a:lnTo>
                  <a:lnTo>
                    <a:pt x="229" y="132"/>
                  </a:lnTo>
                  <a:lnTo>
                    <a:pt x="249" y="124"/>
                  </a:lnTo>
                  <a:lnTo>
                    <a:pt x="277" y="112"/>
                  </a:lnTo>
                  <a:lnTo>
                    <a:pt x="305" y="104"/>
                  </a:lnTo>
                  <a:lnTo>
                    <a:pt x="333" y="92"/>
                  </a:lnTo>
                  <a:lnTo>
                    <a:pt x="365" y="80"/>
                  </a:lnTo>
                  <a:lnTo>
                    <a:pt x="393" y="68"/>
                  </a:lnTo>
                  <a:lnTo>
                    <a:pt x="425" y="56"/>
                  </a:lnTo>
                  <a:lnTo>
                    <a:pt x="449" y="44"/>
                  </a:lnTo>
                  <a:lnTo>
                    <a:pt x="473" y="36"/>
                  </a:lnTo>
                  <a:lnTo>
                    <a:pt x="498" y="28"/>
                  </a:lnTo>
                  <a:lnTo>
                    <a:pt x="518" y="20"/>
                  </a:lnTo>
                  <a:lnTo>
                    <a:pt x="538" y="16"/>
                  </a:lnTo>
                  <a:lnTo>
                    <a:pt x="554" y="8"/>
                  </a:lnTo>
                  <a:lnTo>
                    <a:pt x="570" y="4"/>
                  </a:lnTo>
                  <a:lnTo>
                    <a:pt x="582" y="4"/>
                  </a:lnTo>
                  <a:lnTo>
                    <a:pt x="594" y="0"/>
                  </a:lnTo>
                  <a:lnTo>
                    <a:pt x="606" y="0"/>
                  </a:lnTo>
                  <a:lnTo>
                    <a:pt x="614" y="0"/>
                  </a:lnTo>
                  <a:lnTo>
                    <a:pt x="618" y="0"/>
                  </a:lnTo>
                  <a:lnTo>
                    <a:pt x="622" y="0"/>
                  </a:lnTo>
                  <a:lnTo>
                    <a:pt x="626" y="4"/>
                  </a:lnTo>
                  <a:lnTo>
                    <a:pt x="622" y="8"/>
                  </a:lnTo>
                  <a:lnTo>
                    <a:pt x="622" y="12"/>
                  </a:lnTo>
                  <a:lnTo>
                    <a:pt x="614" y="16"/>
                  </a:lnTo>
                  <a:lnTo>
                    <a:pt x="610" y="20"/>
                  </a:lnTo>
                  <a:lnTo>
                    <a:pt x="598" y="28"/>
                  </a:lnTo>
                  <a:lnTo>
                    <a:pt x="590" y="36"/>
                  </a:lnTo>
                  <a:lnTo>
                    <a:pt x="578" y="44"/>
                  </a:lnTo>
                  <a:lnTo>
                    <a:pt x="562" y="56"/>
                  </a:lnTo>
                  <a:lnTo>
                    <a:pt x="546" y="64"/>
                  </a:lnTo>
                  <a:lnTo>
                    <a:pt x="526" y="76"/>
                  </a:lnTo>
                  <a:lnTo>
                    <a:pt x="506" y="88"/>
                  </a:lnTo>
                  <a:lnTo>
                    <a:pt x="486" y="104"/>
                  </a:lnTo>
                  <a:lnTo>
                    <a:pt x="461" y="116"/>
                  </a:lnTo>
                  <a:lnTo>
                    <a:pt x="433" y="132"/>
                  </a:lnTo>
                  <a:lnTo>
                    <a:pt x="405" y="152"/>
                  </a:lnTo>
                  <a:lnTo>
                    <a:pt x="377" y="168"/>
                  </a:lnTo>
                  <a:lnTo>
                    <a:pt x="349" y="188"/>
                  </a:lnTo>
                  <a:lnTo>
                    <a:pt x="321" y="204"/>
                  </a:lnTo>
                  <a:lnTo>
                    <a:pt x="293" y="220"/>
                  </a:lnTo>
                  <a:lnTo>
                    <a:pt x="269" y="232"/>
                  </a:lnTo>
                  <a:lnTo>
                    <a:pt x="245" y="244"/>
                  </a:lnTo>
                  <a:lnTo>
                    <a:pt x="225" y="256"/>
                  </a:lnTo>
                  <a:lnTo>
                    <a:pt x="205" y="269"/>
                  </a:lnTo>
                  <a:lnTo>
                    <a:pt x="185" y="277"/>
                  </a:lnTo>
                  <a:lnTo>
                    <a:pt x="169" y="289"/>
                  </a:lnTo>
                  <a:lnTo>
                    <a:pt x="157" y="293"/>
                  </a:lnTo>
                  <a:lnTo>
                    <a:pt x="144" y="301"/>
                  </a:lnTo>
                  <a:lnTo>
                    <a:pt x="132" y="305"/>
                  </a:lnTo>
                  <a:lnTo>
                    <a:pt x="120" y="313"/>
                  </a:lnTo>
                  <a:lnTo>
                    <a:pt x="112" y="313"/>
                  </a:lnTo>
                  <a:lnTo>
                    <a:pt x="108" y="317"/>
                  </a:lnTo>
                  <a:lnTo>
                    <a:pt x="104" y="321"/>
                  </a:lnTo>
                  <a:lnTo>
                    <a:pt x="104" y="321"/>
                  </a:lnTo>
                </a:path>
              </a:pathLst>
            </a:custGeom>
            <a:grpFill/>
            <a:ln w="3810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31"/>
            <p:cNvSpPr/>
            <p:nvPr/>
          </p:nvSpPr>
          <p:spPr bwMode="auto">
            <a:xfrm>
              <a:off x="8477250" y="4105275"/>
              <a:ext cx="955675" cy="228600"/>
            </a:xfrm>
            <a:custGeom>
              <a:avLst/>
              <a:gdLst>
                <a:gd name="T0" fmla="*/ 602 w 602"/>
                <a:gd name="T1" fmla="*/ 36 h 144"/>
                <a:gd name="T2" fmla="*/ 594 w 602"/>
                <a:gd name="T3" fmla="*/ 48 h 144"/>
                <a:gd name="T4" fmla="*/ 578 w 602"/>
                <a:gd name="T5" fmla="*/ 56 h 144"/>
                <a:gd name="T6" fmla="*/ 554 w 602"/>
                <a:gd name="T7" fmla="*/ 64 h 144"/>
                <a:gd name="T8" fmla="*/ 514 w 602"/>
                <a:gd name="T9" fmla="*/ 72 h 144"/>
                <a:gd name="T10" fmla="*/ 466 w 602"/>
                <a:gd name="T11" fmla="*/ 80 h 144"/>
                <a:gd name="T12" fmla="*/ 405 w 602"/>
                <a:gd name="T13" fmla="*/ 92 h 144"/>
                <a:gd name="T14" fmla="*/ 329 w 602"/>
                <a:gd name="T15" fmla="*/ 104 h 144"/>
                <a:gd name="T16" fmla="*/ 269 w 602"/>
                <a:gd name="T17" fmla="*/ 116 h 144"/>
                <a:gd name="T18" fmla="*/ 229 w 602"/>
                <a:gd name="T19" fmla="*/ 124 h 144"/>
                <a:gd name="T20" fmla="*/ 193 w 602"/>
                <a:gd name="T21" fmla="*/ 132 h 144"/>
                <a:gd name="T22" fmla="*/ 165 w 602"/>
                <a:gd name="T23" fmla="*/ 136 h 144"/>
                <a:gd name="T24" fmla="*/ 137 w 602"/>
                <a:gd name="T25" fmla="*/ 140 h 144"/>
                <a:gd name="T26" fmla="*/ 117 w 602"/>
                <a:gd name="T27" fmla="*/ 140 h 144"/>
                <a:gd name="T28" fmla="*/ 100 w 602"/>
                <a:gd name="T29" fmla="*/ 144 h 144"/>
                <a:gd name="T30" fmla="*/ 88 w 602"/>
                <a:gd name="T31" fmla="*/ 144 h 144"/>
                <a:gd name="T32" fmla="*/ 68 w 602"/>
                <a:gd name="T33" fmla="*/ 144 h 144"/>
                <a:gd name="T34" fmla="*/ 40 w 602"/>
                <a:gd name="T35" fmla="*/ 136 h 144"/>
                <a:gd name="T36" fmla="*/ 20 w 602"/>
                <a:gd name="T37" fmla="*/ 124 h 144"/>
                <a:gd name="T38" fmla="*/ 8 w 602"/>
                <a:gd name="T39" fmla="*/ 120 h 144"/>
                <a:gd name="T40" fmla="*/ 0 w 602"/>
                <a:gd name="T41" fmla="*/ 108 h 144"/>
                <a:gd name="T42" fmla="*/ 64 w 602"/>
                <a:gd name="T43" fmla="*/ 84 h 144"/>
                <a:gd name="T44" fmla="*/ 181 w 602"/>
                <a:gd name="T45" fmla="*/ 64 h 144"/>
                <a:gd name="T46" fmla="*/ 281 w 602"/>
                <a:gd name="T47" fmla="*/ 44 h 144"/>
                <a:gd name="T48" fmla="*/ 369 w 602"/>
                <a:gd name="T49" fmla="*/ 32 h 144"/>
                <a:gd name="T50" fmla="*/ 438 w 602"/>
                <a:gd name="T51" fmla="*/ 20 h 144"/>
                <a:gd name="T52" fmla="*/ 494 w 602"/>
                <a:gd name="T53" fmla="*/ 8 h 144"/>
                <a:gd name="T54" fmla="*/ 538 w 602"/>
                <a:gd name="T55" fmla="*/ 4 h 144"/>
                <a:gd name="T56" fmla="*/ 562 w 602"/>
                <a:gd name="T57" fmla="*/ 0 h 144"/>
                <a:gd name="T58" fmla="*/ 582 w 602"/>
                <a:gd name="T59" fmla="*/ 8 h 144"/>
                <a:gd name="T60" fmla="*/ 598 w 602"/>
                <a:gd name="T61" fmla="*/ 16 h 144"/>
                <a:gd name="T62" fmla="*/ 602 w 602"/>
                <a:gd name="T63" fmla="*/ 24 h 144"/>
                <a:gd name="T64" fmla="*/ 602 w 602"/>
                <a:gd name="T65" fmla="*/ 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2" h="144">
                  <a:moveTo>
                    <a:pt x="602" y="32"/>
                  </a:moveTo>
                  <a:lnTo>
                    <a:pt x="602" y="36"/>
                  </a:lnTo>
                  <a:lnTo>
                    <a:pt x="598" y="44"/>
                  </a:lnTo>
                  <a:lnTo>
                    <a:pt x="594" y="48"/>
                  </a:lnTo>
                  <a:lnTo>
                    <a:pt x="586" y="52"/>
                  </a:lnTo>
                  <a:lnTo>
                    <a:pt x="578" y="56"/>
                  </a:lnTo>
                  <a:lnTo>
                    <a:pt x="566" y="60"/>
                  </a:lnTo>
                  <a:lnTo>
                    <a:pt x="554" y="64"/>
                  </a:lnTo>
                  <a:lnTo>
                    <a:pt x="534" y="68"/>
                  </a:lnTo>
                  <a:lnTo>
                    <a:pt x="514" y="72"/>
                  </a:lnTo>
                  <a:lnTo>
                    <a:pt x="494" y="76"/>
                  </a:lnTo>
                  <a:lnTo>
                    <a:pt x="466" y="80"/>
                  </a:lnTo>
                  <a:lnTo>
                    <a:pt x="438" y="84"/>
                  </a:lnTo>
                  <a:lnTo>
                    <a:pt x="405" y="92"/>
                  </a:lnTo>
                  <a:lnTo>
                    <a:pt x="369" y="96"/>
                  </a:lnTo>
                  <a:lnTo>
                    <a:pt x="329" y="104"/>
                  </a:lnTo>
                  <a:lnTo>
                    <a:pt x="289" y="112"/>
                  </a:lnTo>
                  <a:lnTo>
                    <a:pt x="269" y="116"/>
                  </a:lnTo>
                  <a:lnTo>
                    <a:pt x="249" y="120"/>
                  </a:lnTo>
                  <a:lnTo>
                    <a:pt x="229" y="124"/>
                  </a:lnTo>
                  <a:lnTo>
                    <a:pt x="209" y="128"/>
                  </a:lnTo>
                  <a:lnTo>
                    <a:pt x="193" y="132"/>
                  </a:lnTo>
                  <a:lnTo>
                    <a:pt x="177" y="132"/>
                  </a:lnTo>
                  <a:lnTo>
                    <a:pt x="165" y="136"/>
                  </a:lnTo>
                  <a:lnTo>
                    <a:pt x="149" y="136"/>
                  </a:lnTo>
                  <a:lnTo>
                    <a:pt x="137" y="140"/>
                  </a:lnTo>
                  <a:lnTo>
                    <a:pt x="125" y="140"/>
                  </a:lnTo>
                  <a:lnTo>
                    <a:pt x="117" y="140"/>
                  </a:lnTo>
                  <a:lnTo>
                    <a:pt x="109" y="140"/>
                  </a:lnTo>
                  <a:lnTo>
                    <a:pt x="100" y="144"/>
                  </a:lnTo>
                  <a:lnTo>
                    <a:pt x="92" y="144"/>
                  </a:lnTo>
                  <a:lnTo>
                    <a:pt x="88" y="144"/>
                  </a:lnTo>
                  <a:lnTo>
                    <a:pt x="84" y="144"/>
                  </a:lnTo>
                  <a:lnTo>
                    <a:pt x="68" y="144"/>
                  </a:lnTo>
                  <a:lnTo>
                    <a:pt x="56" y="140"/>
                  </a:lnTo>
                  <a:lnTo>
                    <a:pt x="40" y="136"/>
                  </a:lnTo>
                  <a:lnTo>
                    <a:pt x="28" y="128"/>
                  </a:lnTo>
                  <a:lnTo>
                    <a:pt x="20" y="124"/>
                  </a:lnTo>
                  <a:lnTo>
                    <a:pt x="16" y="124"/>
                  </a:lnTo>
                  <a:lnTo>
                    <a:pt x="8" y="120"/>
                  </a:lnTo>
                  <a:lnTo>
                    <a:pt x="8" y="116"/>
                  </a:lnTo>
                  <a:lnTo>
                    <a:pt x="0" y="108"/>
                  </a:lnTo>
                  <a:lnTo>
                    <a:pt x="0" y="100"/>
                  </a:lnTo>
                  <a:lnTo>
                    <a:pt x="64" y="84"/>
                  </a:lnTo>
                  <a:lnTo>
                    <a:pt x="125" y="76"/>
                  </a:lnTo>
                  <a:lnTo>
                    <a:pt x="181" y="64"/>
                  </a:lnTo>
                  <a:lnTo>
                    <a:pt x="233" y="56"/>
                  </a:lnTo>
                  <a:lnTo>
                    <a:pt x="281" y="44"/>
                  </a:lnTo>
                  <a:lnTo>
                    <a:pt x="325" y="36"/>
                  </a:lnTo>
                  <a:lnTo>
                    <a:pt x="369" y="32"/>
                  </a:lnTo>
                  <a:lnTo>
                    <a:pt x="405" y="24"/>
                  </a:lnTo>
                  <a:lnTo>
                    <a:pt x="438" y="20"/>
                  </a:lnTo>
                  <a:lnTo>
                    <a:pt x="470" y="12"/>
                  </a:lnTo>
                  <a:lnTo>
                    <a:pt x="494" y="8"/>
                  </a:lnTo>
                  <a:lnTo>
                    <a:pt x="518" y="8"/>
                  </a:lnTo>
                  <a:lnTo>
                    <a:pt x="538" y="4"/>
                  </a:lnTo>
                  <a:lnTo>
                    <a:pt x="550" y="4"/>
                  </a:lnTo>
                  <a:lnTo>
                    <a:pt x="562" y="0"/>
                  </a:lnTo>
                  <a:lnTo>
                    <a:pt x="570" y="0"/>
                  </a:lnTo>
                  <a:lnTo>
                    <a:pt x="582" y="8"/>
                  </a:lnTo>
                  <a:lnTo>
                    <a:pt x="594" y="12"/>
                  </a:lnTo>
                  <a:lnTo>
                    <a:pt x="598" y="16"/>
                  </a:lnTo>
                  <a:lnTo>
                    <a:pt x="602" y="20"/>
                  </a:lnTo>
                  <a:lnTo>
                    <a:pt x="602" y="24"/>
                  </a:lnTo>
                  <a:lnTo>
                    <a:pt x="602" y="32"/>
                  </a:lnTo>
                  <a:lnTo>
                    <a:pt x="602" y="32"/>
                  </a:lnTo>
                </a:path>
              </a:pathLst>
            </a:custGeom>
            <a:grpFill/>
            <a:ln w="3810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Freeform 32"/>
            <p:cNvSpPr/>
            <p:nvPr/>
          </p:nvSpPr>
          <p:spPr bwMode="auto">
            <a:xfrm>
              <a:off x="8528050" y="4545013"/>
              <a:ext cx="223838" cy="642937"/>
            </a:xfrm>
            <a:custGeom>
              <a:avLst/>
              <a:gdLst>
                <a:gd name="T0" fmla="*/ 125 w 141"/>
                <a:gd name="T1" fmla="*/ 401 h 405"/>
                <a:gd name="T2" fmla="*/ 121 w 141"/>
                <a:gd name="T3" fmla="*/ 405 h 405"/>
                <a:gd name="T4" fmla="*/ 113 w 141"/>
                <a:gd name="T5" fmla="*/ 405 h 405"/>
                <a:gd name="T6" fmla="*/ 109 w 141"/>
                <a:gd name="T7" fmla="*/ 401 h 405"/>
                <a:gd name="T8" fmla="*/ 105 w 141"/>
                <a:gd name="T9" fmla="*/ 397 h 405"/>
                <a:gd name="T10" fmla="*/ 101 w 141"/>
                <a:gd name="T11" fmla="*/ 393 h 405"/>
                <a:gd name="T12" fmla="*/ 97 w 141"/>
                <a:gd name="T13" fmla="*/ 385 h 405"/>
                <a:gd name="T14" fmla="*/ 93 w 141"/>
                <a:gd name="T15" fmla="*/ 381 h 405"/>
                <a:gd name="T16" fmla="*/ 93 w 141"/>
                <a:gd name="T17" fmla="*/ 373 h 405"/>
                <a:gd name="T18" fmla="*/ 89 w 141"/>
                <a:gd name="T19" fmla="*/ 361 h 405"/>
                <a:gd name="T20" fmla="*/ 85 w 141"/>
                <a:gd name="T21" fmla="*/ 345 h 405"/>
                <a:gd name="T22" fmla="*/ 81 w 141"/>
                <a:gd name="T23" fmla="*/ 329 h 405"/>
                <a:gd name="T24" fmla="*/ 77 w 141"/>
                <a:gd name="T25" fmla="*/ 309 h 405"/>
                <a:gd name="T26" fmla="*/ 73 w 141"/>
                <a:gd name="T27" fmla="*/ 289 h 405"/>
                <a:gd name="T28" fmla="*/ 73 w 141"/>
                <a:gd name="T29" fmla="*/ 264 h 405"/>
                <a:gd name="T30" fmla="*/ 68 w 141"/>
                <a:gd name="T31" fmla="*/ 240 h 405"/>
                <a:gd name="T32" fmla="*/ 64 w 141"/>
                <a:gd name="T33" fmla="*/ 212 h 405"/>
                <a:gd name="T34" fmla="*/ 60 w 141"/>
                <a:gd name="T35" fmla="*/ 188 h 405"/>
                <a:gd name="T36" fmla="*/ 52 w 141"/>
                <a:gd name="T37" fmla="*/ 164 h 405"/>
                <a:gd name="T38" fmla="*/ 48 w 141"/>
                <a:gd name="T39" fmla="*/ 144 h 405"/>
                <a:gd name="T40" fmla="*/ 44 w 141"/>
                <a:gd name="T41" fmla="*/ 124 h 405"/>
                <a:gd name="T42" fmla="*/ 36 w 141"/>
                <a:gd name="T43" fmla="*/ 104 h 405"/>
                <a:gd name="T44" fmla="*/ 32 w 141"/>
                <a:gd name="T45" fmla="*/ 88 h 405"/>
                <a:gd name="T46" fmla="*/ 24 w 141"/>
                <a:gd name="T47" fmla="*/ 76 h 405"/>
                <a:gd name="T48" fmla="*/ 16 w 141"/>
                <a:gd name="T49" fmla="*/ 64 h 405"/>
                <a:gd name="T50" fmla="*/ 8 w 141"/>
                <a:gd name="T51" fmla="*/ 56 h 405"/>
                <a:gd name="T52" fmla="*/ 4 w 141"/>
                <a:gd name="T53" fmla="*/ 44 h 405"/>
                <a:gd name="T54" fmla="*/ 0 w 141"/>
                <a:gd name="T55" fmla="*/ 36 h 405"/>
                <a:gd name="T56" fmla="*/ 0 w 141"/>
                <a:gd name="T57" fmla="*/ 28 h 405"/>
                <a:gd name="T58" fmla="*/ 0 w 141"/>
                <a:gd name="T59" fmla="*/ 24 h 405"/>
                <a:gd name="T60" fmla="*/ 0 w 141"/>
                <a:gd name="T61" fmla="*/ 16 h 405"/>
                <a:gd name="T62" fmla="*/ 4 w 141"/>
                <a:gd name="T63" fmla="*/ 8 h 405"/>
                <a:gd name="T64" fmla="*/ 8 w 141"/>
                <a:gd name="T65" fmla="*/ 4 h 405"/>
                <a:gd name="T66" fmla="*/ 12 w 141"/>
                <a:gd name="T67" fmla="*/ 0 h 405"/>
                <a:gd name="T68" fmla="*/ 20 w 141"/>
                <a:gd name="T69" fmla="*/ 0 h 405"/>
                <a:gd name="T70" fmla="*/ 32 w 141"/>
                <a:gd name="T71" fmla="*/ 0 h 405"/>
                <a:gd name="T72" fmla="*/ 44 w 141"/>
                <a:gd name="T73" fmla="*/ 4 h 405"/>
                <a:gd name="T74" fmla="*/ 64 w 141"/>
                <a:gd name="T75" fmla="*/ 4 h 405"/>
                <a:gd name="T76" fmla="*/ 85 w 141"/>
                <a:gd name="T77" fmla="*/ 12 h 405"/>
                <a:gd name="T78" fmla="*/ 105 w 141"/>
                <a:gd name="T79" fmla="*/ 16 h 405"/>
                <a:gd name="T80" fmla="*/ 133 w 141"/>
                <a:gd name="T81" fmla="*/ 24 h 405"/>
                <a:gd name="T82" fmla="*/ 137 w 141"/>
                <a:gd name="T83" fmla="*/ 68 h 405"/>
                <a:gd name="T84" fmla="*/ 137 w 141"/>
                <a:gd name="T85" fmla="*/ 108 h 405"/>
                <a:gd name="T86" fmla="*/ 141 w 141"/>
                <a:gd name="T87" fmla="*/ 148 h 405"/>
                <a:gd name="T88" fmla="*/ 141 w 141"/>
                <a:gd name="T89" fmla="*/ 184 h 405"/>
                <a:gd name="T90" fmla="*/ 141 w 141"/>
                <a:gd name="T91" fmla="*/ 216 h 405"/>
                <a:gd name="T92" fmla="*/ 141 w 141"/>
                <a:gd name="T93" fmla="*/ 248 h 405"/>
                <a:gd name="T94" fmla="*/ 141 w 141"/>
                <a:gd name="T95" fmla="*/ 276 h 405"/>
                <a:gd name="T96" fmla="*/ 141 w 141"/>
                <a:gd name="T97" fmla="*/ 301 h 405"/>
                <a:gd name="T98" fmla="*/ 141 w 141"/>
                <a:gd name="T99" fmla="*/ 325 h 405"/>
                <a:gd name="T100" fmla="*/ 141 w 141"/>
                <a:gd name="T101" fmla="*/ 341 h 405"/>
                <a:gd name="T102" fmla="*/ 141 w 141"/>
                <a:gd name="T103" fmla="*/ 361 h 405"/>
                <a:gd name="T104" fmla="*/ 137 w 141"/>
                <a:gd name="T105" fmla="*/ 373 h 405"/>
                <a:gd name="T106" fmla="*/ 137 w 141"/>
                <a:gd name="T107" fmla="*/ 385 h 405"/>
                <a:gd name="T108" fmla="*/ 133 w 141"/>
                <a:gd name="T109" fmla="*/ 393 h 405"/>
                <a:gd name="T110" fmla="*/ 129 w 141"/>
                <a:gd name="T111" fmla="*/ 397 h 405"/>
                <a:gd name="T112" fmla="*/ 125 w 141"/>
                <a:gd name="T113" fmla="*/ 401 h 405"/>
                <a:gd name="T114" fmla="*/ 125 w 141"/>
                <a:gd name="T115" fmla="*/ 40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1" h="405">
                  <a:moveTo>
                    <a:pt x="125" y="401"/>
                  </a:moveTo>
                  <a:lnTo>
                    <a:pt x="121" y="405"/>
                  </a:lnTo>
                  <a:lnTo>
                    <a:pt x="113" y="405"/>
                  </a:lnTo>
                  <a:lnTo>
                    <a:pt x="109" y="401"/>
                  </a:lnTo>
                  <a:lnTo>
                    <a:pt x="105" y="397"/>
                  </a:lnTo>
                  <a:lnTo>
                    <a:pt x="101" y="393"/>
                  </a:lnTo>
                  <a:lnTo>
                    <a:pt x="97" y="385"/>
                  </a:lnTo>
                  <a:lnTo>
                    <a:pt x="93" y="381"/>
                  </a:lnTo>
                  <a:lnTo>
                    <a:pt x="93" y="373"/>
                  </a:lnTo>
                  <a:lnTo>
                    <a:pt x="89" y="361"/>
                  </a:lnTo>
                  <a:lnTo>
                    <a:pt x="85" y="345"/>
                  </a:lnTo>
                  <a:lnTo>
                    <a:pt x="81" y="329"/>
                  </a:lnTo>
                  <a:lnTo>
                    <a:pt x="77" y="309"/>
                  </a:lnTo>
                  <a:lnTo>
                    <a:pt x="73" y="289"/>
                  </a:lnTo>
                  <a:lnTo>
                    <a:pt x="73" y="264"/>
                  </a:lnTo>
                  <a:lnTo>
                    <a:pt x="68" y="240"/>
                  </a:lnTo>
                  <a:lnTo>
                    <a:pt x="64" y="212"/>
                  </a:lnTo>
                  <a:lnTo>
                    <a:pt x="60" y="188"/>
                  </a:lnTo>
                  <a:lnTo>
                    <a:pt x="52" y="164"/>
                  </a:lnTo>
                  <a:lnTo>
                    <a:pt x="48" y="144"/>
                  </a:lnTo>
                  <a:lnTo>
                    <a:pt x="44" y="124"/>
                  </a:lnTo>
                  <a:lnTo>
                    <a:pt x="36" y="104"/>
                  </a:lnTo>
                  <a:lnTo>
                    <a:pt x="32" y="88"/>
                  </a:lnTo>
                  <a:lnTo>
                    <a:pt x="24" y="76"/>
                  </a:lnTo>
                  <a:lnTo>
                    <a:pt x="16" y="64"/>
                  </a:lnTo>
                  <a:lnTo>
                    <a:pt x="8" y="56"/>
                  </a:lnTo>
                  <a:lnTo>
                    <a:pt x="4" y="44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4" y="8"/>
                  </a:lnTo>
                  <a:lnTo>
                    <a:pt x="8" y="4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32" y="0"/>
                  </a:lnTo>
                  <a:lnTo>
                    <a:pt x="44" y="4"/>
                  </a:lnTo>
                  <a:lnTo>
                    <a:pt x="64" y="4"/>
                  </a:lnTo>
                  <a:lnTo>
                    <a:pt x="85" y="12"/>
                  </a:lnTo>
                  <a:lnTo>
                    <a:pt x="105" y="16"/>
                  </a:lnTo>
                  <a:lnTo>
                    <a:pt x="133" y="24"/>
                  </a:lnTo>
                  <a:lnTo>
                    <a:pt x="137" y="68"/>
                  </a:lnTo>
                  <a:lnTo>
                    <a:pt x="137" y="108"/>
                  </a:lnTo>
                  <a:lnTo>
                    <a:pt x="141" y="148"/>
                  </a:lnTo>
                  <a:lnTo>
                    <a:pt x="141" y="184"/>
                  </a:lnTo>
                  <a:lnTo>
                    <a:pt x="141" y="216"/>
                  </a:lnTo>
                  <a:lnTo>
                    <a:pt x="141" y="248"/>
                  </a:lnTo>
                  <a:lnTo>
                    <a:pt x="141" y="276"/>
                  </a:lnTo>
                  <a:lnTo>
                    <a:pt x="141" y="301"/>
                  </a:lnTo>
                  <a:lnTo>
                    <a:pt x="141" y="325"/>
                  </a:lnTo>
                  <a:lnTo>
                    <a:pt x="141" y="341"/>
                  </a:lnTo>
                  <a:lnTo>
                    <a:pt x="141" y="361"/>
                  </a:lnTo>
                  <a:lnTo>
                    <a:pt x="137" y="373"/>
                  </a:lnTo>
                  <a:lnTo>
                    <a:pt x="137" y="385"/>
                  </a:lnTo>
                  <a:lnTo>
                    <a:pt x="133" y="393"/>
                  </a:lnTo>
                  <a:lnTo>
                    <a:pt x="129" y="397"/>
                  </a:lnTo>
                  <a:lnTo>
                    <a:pt x="125" y="401"/>
                  </a:lnTo>
                  <a:lnTo>
                    <a:pt x="125" y="401"/>
                  </a:lnTo>
                </a:path>
              </a:pathLst>
            </a:custGeom>
            <a:grpFill/>
            <a:ln w="3810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Freeform 33"/>
            <p:cNvSpPr/>
            <p:nvPr/>
          </p:nvSpPr>
          <p:spPr bwMode="auto">
            <a:xfrm>
              <a:off x="8616950" y="4429125"/>
              <a:ext cx="993775" cy="534987"/>
            </a:xfrm>
            <a:custGeom>
              <a:avLst/>
              <a:gdLst>
                <a:gd name="T0" fmla="*/ 422 w 626"/>
                <a:gd name="T1" fmla="*/ 8 h 337"/>
                <a:gd name="T2" fmla="*/ 442 w 626"/>
                <a:gd name="T3" fmla="*/ 0 h 337"/>
                <a:gd name="T4" fmla="*/ 462 w 626"/>
                <a:gd name="T5" fmla="*/ 0 h 337"/>
                <a:gd name="T6" fmla="*/ 478 w 626"/>
                <a:gd name="T7" fmla="*/ 4 h 337"/>
                <a:gd name="T8" fmla="*/ 502 w 626"/>
                <a:gd name="T9" fmla="*/ 17 h 337"/>
                <a:gd name="T10" fmla="*/ 534 w 626"/>
                <a:gd name="T11" fmla="*/ 33 h 337"/>
                <a:gd name="T12" fmla="*/ 566 w 626"/>
                <a:gd name="T13" fmla="*/ 57 h 337"/>
                <a:gd name="T14" fmla="*/ 594 w 626"/>
                <a:gd name="T15" fmla="*/ 77 h 337"/>
                <a:gd name="T16" fmla="*/ 614 w 626"/>
                <a:gd name="T17" fmla="*/ 93 h 337"/>
                <a:gd name="T18" fmla="*/ 622 w 626"/>
                <a:gd name="T19" fmla="*/ 109 h 337"/>
                <a:gd name="T20" fmla="*/ 618 w 626"/>
                <a:gd name="T21" fmla="*/ 125 h 337"/>
                <a:gd name="T22" fmla="*/ 598 w 626"/>
                <a:gd name="T23" fmla="*/ 137 h 337"/>
                <a:gd name="T24" fmla="*/ 578 w 626"/>
                <a:gd name="T25" fmla="*/ 145 h 337"/>
                <a:gd name="T26" fmla="*/ 570 w 626"/>
                <a:gd name="T27" fmla="*/ 153 h 337"/>
                <a:gd name="T28" fmla="*/ 558 w 626"/>
                <a:gd name="T29" fmla="*/ 169 h 337"/>
                <a:gd name="T30" fmla="*/ 546 w 626"/>
                <a:gd name="T31" fmla="*/ 185 h 337"/>
                <a:gd name="T32" fmla="*/ 530 w 626"/>
                <a:gd name="T33" fmla="*/ 213 h 337"/>
                <a:gd name="T34" fmla="*/ 514 w 626"/>
                <a:gd name="T35" fmla="*/ 241 h 337"/>
                <a:gd name="T36" fmla="*/ 494 w 626"/>
                <a:gd name="T37" fmla="*/ 277 h 337"/>
                <a:gd name="T38" fmla="*/ 474 w 626"/>
                <a:gd name="T39" fmla="*/ 317 h 337"/>
                <a:gd name="T40" fmla="*/ 406 w 626"/>
                <a:gd name="T41" fmla="*/ 337 h 337"/>
                <a:gd name="T42" fmla="*/ 414 w 626"/>
                <a:gd name="T43" fmla="*/ 289 h 337"/>
                <a:gd name="T44" fmla="*/ 422 w 626"/>
                <a:gd name="T45" fmla="*/ 241 h 337"/>
                <a:gd name="T46" fmla="*/ 426 w 626"/>
                <a:gd name="T47" fmla="*/ 205 h 337"/>
                <a:gd name="T48" fmla="*/ 430 w 626"/>
                <a:gd name="T49" fmla="*/ 173 h 337"/>
                <a:gd name="T50" fmla="*/ 434 w 626"/>
                <a:gd name="T51" fmla="*/ 145 h 337"/>
                <a:gd name="T52" fmla="*/ 434 w 626"/>
                <a:gd name="T53" fmla="*/ 125 h 337"/>
                <a:gd name="T54" fmla="*/ 434 w 626"/>
                <a:gd name="T55" fmla="*/ 113 h 337"/>
                <a:gd name="T56" fmla="*/ 434 w 626"/>
                <a:gd name="T57" fmla="*/ 105 h 337"/>
                <a:gd name="T58" fmla="*/ 422 w 626"/>
                <a:gd name="T59" fmla="*/ 101 h 337"/>
                <a:gd name="T60" fmla="*/ 406 w 626"/>
                <a:gd name="T61" fmla="*/ 97 h 337"/>
                <a:gd name="T62" fmla="*/ 390 w 626"/>
                <a:gd name="T63" fmla="*/ 101 h 337"/>
                <a:gd name="T64" fmla="*/ 354 w 626"/>
                <a:gd name="T65" fmla="*/ 105 h 337"/>
                <a:gd name="T66" fmla="*/ 305 w 626"/>
                <a:gd name="T67" fmla="*/ 109 h 337"/>
                <a:gd name="T68" fmla="*/ 241 w 626"/>
                <a:gd name="T69" fmla="*/ 121 h 337"/>
                <a:gd name="T70" fmla="*/ 169 w 626"/>
                <a:gd name="T71" fmla="*/ 133 h 337"/>
                <a:gd name="T72" fmla="*/ 105 w 626"/>
                <a:gd name="T73" fmla="*/ 145 h 337"/>
                <a:gd name="T74" fmla="*/ 53 w 626"/>
                <a:gd name="T75" fmla="*/ 149 h 337"/>
                <a:gd name="T76" fmla="*/ 0 w 626"/>
                <a:gd name="T77" fmla="*/ 149 h 337"/>
                <a:gd name="T78" fmla="*/ 69 w 626"/>
                <a:gd name="T79" fmla="*/ 93 h 337"/>
                <a:gd name="T80" fmla="*/ 169 w 626"/>
                <a:gd name="T81" fmla="*/ 81 h 337"/>
                <a:gd name="T82" fmla="*/ 237 w 626"/>
                <a:gd name="T83" fmla="*/ 69 h 337"/>
                <a:gd name="T84" fmla="*/ 301 w 626"/>
                <a:gd name="T85" fmla="*/ 53 h 337"/>
                <a:gd name="T86" fmla="*/ 354 w 626"/>
                <a:gd name="T87" fmla="*/ 37 h 337"/>
                <a:gd name="T88" fmla="*/ 390 w 626"/>
                <a:gd name="T89" fmla="*/ 29 h 337"/>
                <a:gd name="T90" fmla="*/ 410 w 626"/>
                <a:gd name="T91" fmla="*/ 17 h 337"/>
                <a:gd name="T92" fmla="*/ 414 w 626"/>
                <a:gd name="T93" fmla="*/ 1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6" h="337">
                  <a:moveTo>
                    <a:pt x="414" y="17"/>
                  </a:moveTo>
                  <a:lnTo>
                    <a:pt x="422" y="8"/>
                  </a:lnTo>
                  <a:lnTo>
                    <a:pt x="434" y="4"/>
                  </a:lnTo>
                  <a:lnTo>
                    <a:pt x="442" y="0"/>
                  </a:lnTo>
                  <a:lnTo>
                    <a:pt x="454" y="0"/>
                  </a:lnTo>
                  <a:lnTo>
                    <a:pt x="462" y="0"/>
                  </a:lnTo>
                  <a:lnTo>
                    <a:pt x="470" y="4"/>
                  </a:lnTo>
                  <a:lnTo>
                    <a:pt x="478" y="4"/>
                  </a:lnTo>
                  <a:lnTo>
                    <a:pt x="490" y="12"/>
                  </a:lnTo>
                  <a:lnTo>
                    <a:pt x="502" y="17"/>
                  </a:lnTo>
                  <a:lnTo>
                    <a:pt x="518" y="25"/>
                  </a:lnTo>
                  <a:lnTo>
                    <a:pt x="534" y="33"/>
                  </a:lnTo>
                  <a:lnTo>
                    <a:pt x="550" y="45"/>
                  </a:lnTo>
                  <a:lnTo>
                    <a:pt x="566" y="57"/>
                  </a:lnTo>
                  <a:lnTo>
                    <a:pt x="582" y="65"/>
                  </a:lnTo>
                  <a:lnTo>
                    <a:pt x="594" y="77"/>
                  </a:lnTo>
                  <a:lnTo>
                    <a:pt x="606" y="85"/>
                  </a:lnTo>
                  <a:lnTo>
                    <a:pt x="614" y="93"/>
                  </a:lnTo>
                  <a:lnTo>
                    <a:pt x="622" y="101"/>
                  </a:lnTo>
                  <a:lnTo>
                    <a:pt x="622" y="109"/>
                  </a:lnTo>
                  <a:lnTo>
                    <a:pt x="626" y="113"/>
                  </a:lnTo>
                  <a:lnTo>
                    <a:pt x="618" y="125"/>
                  </a:lnTo>
                  <a:lnTo>
                    <a:pt x="610" y="133"/>
                  </a:lnTo>
                  <a:lnTo>
                    <a:pt x="598" y="137"/>
                  </a:lnTo>
                  <a:lnTo>
                    <a:pt x="586" y="145"/>
                  </a:lnTo>
                  <a:lnTo>
                    <a:pt x="578" y="145"/>
                  </a:lnTo>
                  <a:lnTo>
                    <a:pt x="574" y="149"/>
                  </a:lnTo>
                  <a:lnTo>
                    <a:pt x="570" y="153"/>
                  </a:lnTo>
                  <a:lnTo>
                    <a:pt x="566" y="161"/>
                  </a:lnTo>
                  <a:lnTo>
                    <a:pt x="558" y="169"/>
                  </a:lnTo>
                  <a:lnTo>
                    <a:pt x="554" y="177"/>
                  </a:lnTo>
                  <a:lnTo>
                    <a:pt x="546" y="185"/>
                  </a:lnTo>
                  <a:lnTo>
                    <a:pt x="538" y="197"/>
                  </a:lnTo>
                  <a:lnTo>
                    <a:pt x="530" y="213"/>
                  </a:lnTo>
                  <a:lnTo>
                    <a:pt x="522" y="225"/>
                  </a:lnTo>
                  <a:lnTo>
                    <a:pt x="514" y="241"/>
                  </a:lnTo>
                  <a:lnTo>
                    <a:pt x="502" y="257"/>
                  </a:lnTo>
                  <a:lnTo>
                    <a:pt x="494" y="277"/>
                  </a:lnTo>
                  <a:lnTo>
                    <a:pt x="482" y="297"/>
                  </a:lnTo>
                  <a:lnTo>
                    <a:pt x="474" y="317"/>
                  </a:lnTo>
                  <a:lnTo>
                    <a:pt x="462" y="337"/>
                  </a:lnTo>
                  <a:lnTo>
                    <a:pt x="406" y="337"/>
                  </a:lnTo>
                  <a:lnTo>
                    <a:pt x="410" y="313"/>
                  </a:lnTo>
                  <a:lnTo>
                    <a:pt x="414" y="289"/>
                  </a:lnTo>
                  <a:lnTo>
                    <a:pt x="418" y="265"/>
                  </a:lnTo>
                  <a:lnTo>
                    <a:pt x="422" y="241"/>
                  </a:lnTo>
                  <a:lnTo>
                    <a:pt x="422" y="221"/>
                  </a:lnTo>
                  <a:lnTo>
                    <a:pt x="426" y="205"/>
                  </a:lnTo>
                  <a:lnTo>
                    <a:pt x="430" y="185"/>
                  </a:lnTo>
                  <a:lnTo>
                    <a:pt x="430" y="173"/>
                  </a:lnTo>
                  <a:lnTo>
                    <a:pt x="430" y="157"/>
                  </a:lnTo>
                  <a:lnTo>
                    <a:pt x="434" y="145"/>
                  </a:lnTo>
                  <a:lnTo>
                    <a:pt x="434" y="133"/>
                  </a:lnTo>
                  <a:lnTo>
                    <a:pt x="434" y="125"/>
                  </a:lnTo>
                  <a:lnTo>
                    <a:pt x="434" y="117"/>
                  </a:lnTo>
                  <a:lnTo>
                    <a:pt x="434" y="113"/>
                  </a:lnTo>
                  <a:lnTo>
                    <a:pt x="434" y="109"/>
                  </a:lnTo>
                  <a:lnTo>
                    <a:pt x="434" y="105"/>
                  </a:lnTo>
                  <a:lnTo>
                    <a:pt x="426" y="101"/>
                  </a:lnTo>
                  <a:lnTo>
                    <a:pt x="422" y="101"/>
                  </a:lnTo>
                  <a:lnTo>
                    <a:pt x="414" y="97"/>
                  </a:lnTo>
                  <a:lnTo>
                    <a:pt x="406" y="97"/>
                  </a:lnTo>
                  <a:lnTo>
                    <a:pt x="398" y="97"/>
                  </a:lnTo>
                  <a:lnTo>
                    <a:pt x="390" y="101"/>
                  </a:lnTo>
                  <a:lnTo>
                    <a:pt x="374" y="101"/>
                  </a:lnTo>
                  <a:lnTo>
                    <a:pt x="354" y="105"/>
                  </a:lnTo>
                  <a:lnTo>
                    <a:pt x="333" y="105"/>
                  </a:lnTo>
                  <a:lnTo>
                    <a:pt x="305" y="109"/>
                  </a:lnTo>
                  <a:lnTo>
                    <a:pt x="277" y="117"/>
                  </a:lnTo>
                  <a:lnTo>
                    <a:pt x="241" y="121"/>
                  </a:lnTo>
                  <a:lnTo>
                    <a:pt x="205" y="129"/>
                  </a:lnTo>
                  <a:lnTo>
                    <a:pt x="169" y="133"/>
                  </a:lnTo>
                  <a:lnTo>
                    <a:pt x="137" y="141"/>
                  </a:lnTo>
                  <a:lnTo>
                    <a:pt x="105" y="145"/>
                  </a:lnTo>
                  <a:lnTo>
                    <a:pt x="77" y="149"/>
                  </a:lnTo>
                  <a:lnTo>
                    <a:pt x="53" y="149"/>
                  </a:lnTo>
                  <a:lnTo>
                    <a:pt x="25" y="149"/>
                  </a:lnTo>
                  <a:lnTo>
                    <a:pt x="0" y="149"/>
                  </a:lnTo>
                  <a:lnTo>
                    <a:pt x="0" y="97"/>
                  </a:lnTo>
                  <a:lnTo>
                    <a:pt x="69" y="93"/>
                  </a:lnTo>
                  <a:lnTo>
                    <a:pt x="137" y="85"/>
                  </a:lnTo>
                  <a:lnTo>
                    <a:pt x="169" y="81"/>
                  </a:lnTo>
                  <a:lnTo>
                    <a:pt x="201" y="77"/>
                  </a:lnTo>
                  <a:lnTo>
                    <a:pt x="237" y="69"/>
                  </a:lnTo>
                  <a:lnTo>
                    <a:pt x="269" y="61"/>
                  </a:lnTo>
                  <a:lnTo>
                    <a:pt x="301" y="53"/>
                  </a:lnTo>
                  <a:lnTo>
                    <a:pt x="329" y="45"/>
                  </a:lnTo>
                  <a:lnTo>
                    <a:pt x="354" y="37"/>
                  </a:lnTo>
                  <a:lnTo>
                    <a:pt x="374" y="33"/>
                  </a:lnTo>
                  <a:lnTo>
                    <a:pt x="390" y="29"/>
                  </a:lnTo>
                  <a:lnTo>
                    <a:pt x="402" y="21"/>
                  </a:lnTo>
                  <a:lnTo>
                    <a:pt x="410" y="17"/>
                  </a:lnTo>
                  <a:lnTo>
                    <a:pt x="414" y="17"/>
                  </a:lnTo>
                  <a:lnTo>
                    <a:pt x="414" y="17"/>
                  </a:lnTo>
                </a:path>
              </a:pathLst>
            </a:custGeom>
            <a:grpFill/>
            <a:ln w="3810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34"/>
            <p:cNvSpPr/>
            <p:nvPr/>
          </p:nvSpPr>
          <p:spPr bwMode="auto">
            <a:xfrm>
              <a:off x="8707438" y="4894263"/>
              <a:ext cx="744538" cy="166687"/>
            </a:xfrm>
            <a:custGeom>
              <a:avLst/>
              <a:gdLst>
                <a:gd name="T0" fmla="*/ 465 w 469"/>
                <a:gd name="T1" fmla="*/ 36 h 105"/>
                <a:gd name="T2" fmla="*/ 469 w 469"/>
                <a:gd name="T3" fmla="*/ 44 h 105"/>
                <a:gd name="T4" fmla="*/ 469 w 469"/>
                <a:gd name="T5" fmla="*/ 52 h 105"/>
                <a:gd name="T6" fmla="*/ 469 w 469"/>
                <a:gd name="T7" fmla="*/ 56 h 105"/>
                <a:gd name="T8" fmla="*/ 469 w 469"/>
                <a:gd name="T9" fmla="*/ 60 h 105"/>
                <a:gd name="T10" fmla="*/ 465 w 469"/>
                <a:gd name="T11" fmla="*/ 64 h 105"/>
                <a:gd name="T12" fmla="*/ 465 w 469"/>
                <a:gd name="T13" fmla="*/ 69 h 105"/>
                <a:gd name="T14" fmla="*/ 457 w 469"/>
                <a:gd name="T15" fmla="*/ 69 h 105"/>
                <a:gd name="T16" fmla="*/ 453 w 469"/>
                <a:gd name="T17" fmla="*/ 69 h 105"/>
                <a:gd name="T18" fmla="*/ 449 w 469"/>
                <a:gd name="T19" fmla="*/ 73 h 105"/>
                <a:gd name="T20" fmla="*/ 437 w 469"/>
                <a:gd name="T21" fmla="*/ 73 h 105"/>
                <a:gd name="T22" fmla="*/ 421 w 469"/>
                <a:gd name="T23" fmla="*/ 73 h 105"/>
                <a:gd name="T24" fmla="*/ 405 w 469"/>
                <a:gd name="T25" fmla="*/ 77 h 105"/>
                <a:gd name="T26" fmla="*/ 385 w 469"/>
                <a:gd name="T27" fmla="*/ 77 h 105"/>
                <a:gd name="T28" fmla="*/ 361 w 469"/>
                <a:gd name="T29" fmla="*/ 81 h 105"/>
                <a:gd name="T30" fmla="*/ 333 w 469"/>
                <a:gd name="T31" fmla="*/ 81 h 105"/>
                <a:gd name="T32" fmla="*/ 305 w 469"/>
                <a:gd name="T33" fmla="*/ 85 h 105"/>
                <a:gd name="T34" fmla="*/ 272 w 469"/>
                <a:gd name="T35" fmla="*/ 85 h 105"/>
                <a:gd name="T36" fmla="*/ 232 w 469"/>
                <a:gd name="T37" fmla="*/ 89 h 105"/>
                <a:gd name="T38" fmla="*/ 192 w 469"/>
                <a:gd name="T39" fmla="*/ 93 h 105"/>
                <a:gd name="T40" fmla="*/ 152 w 469"/>
                <a:gd name="T41" fmla="*/ 97 h 105"/>
                <a:gd name="T42" fmla="*/ 104 w 469"/>
                <a:gd name="T43" fmla="*/ 97 h 105"/>
                <a:gd name="T44" fmla="*/ 52 w 469"/>
                <a:gd name="T45" fmla="*/ 101 h 105"/>
                <a:gd name="T46" fmla="*/ 0 w 469"/>
                <a:gd name="T47" fmla="*/ 105 h 105"/>
                <a:gd name="T48" fmla="*/ 0 w 469"/>
                <a:gd name="T49" fmla="*/ 36 h 105"/>
                <a:gd name="T50" fmla="*/ 56 w 469"/>
                <a:gd name="T51" fmla="*/ 36 h 105"/>
                <a:gd name="T52" fmla="*/ 116 w 469"/>
                <a:gd name="T53" fmla="*/ 32 h 105"/>
                <a:gd name="T54" fmla="*/ 176 w 469"/>
                <a:gd name="T55" fmla="*/ 24 h 105"/>
                <a:gd name="T56" fmla="*/ 208 w 469"/>
                <a:gd name="T57" fmla="*/ 20 h 105"/>
                <a:gd name="T58" fmla="*/ 240 w 469"/>
                <a:gd name="T59" fmla="*/ 16 h 105"/>
                <a:gd name="T60" fmla="*/ 268 w 469"/>
                <a:gd name="T61" fmla="*/ 12 h 105"/>
                <a:gd name="T62" fmla="*/ 297 w 469"/>
                <a:gd name="T63" fmla="*/ 8 h 105"/>
                <a:gd name="T64" fmla="*/ 321 w 469"/>
                <a:gd name="T65" fmla="*/ 8 h 105"/>
                <a:gd name="T66" fmla="*/ 345 w 469"/>
                <a:gd name="T67" fmla="*/ 4 h 105"/>
                <a:gd name="T68" fmla="*/ 365 w 469"/>
                <a:gd name="T69" fmla="*/ 4 h 105"/>
                <a:gd name="T70" fmla="*/ 381 w 469"/>
                <a:gd name="T71" fmla="*/ 0 h 105"/>
                <a:gd name="T72" fmla="*/ 397 w 469"/>
                <a:gd name="T73" fmla="*/ 0 h 105"/>
                <a:gd name="T74" fmla="*/ 409 w 469"/>
                <a:gd name="T75" fmla="*/ 0 h 105"/>
                <a:gd name="T76" fmla="*/ 421 w 469"/>
                <a:gd name="T77" fmla="*/ 0 h 105"/>
                <a:gd name="T78" fmla="*/ 433 w 469"/>
                <a:gd name="T79" fmla="*/ 4 h 105"/>
                <a:gd name="T80" fmla="*/ 441 w 469"/>
                <a:gd name="T81" fmla="*/ 8 h 105"/>
                <a:gd name="T82" fmla="*/ 449 w 469"/>
                <a:gd name="T83" fmla="*/ 12 h 105"/>
                <a:gd name="T84" fmla="*/ 453 w 469"/>
                <a:gd name="T85" fmla="*/ 16 h 105"/>
                <a:gd name="T86" fmla="*/ 461 w 469"/>
                <a:gd name="T87" fmla="*/ 24 h 105"/>
                <a:gd name="T88" fmla="*/ 465 w 469"/>
                <a:gd name="T89" fmla="*/ 36 h 105"/>
                <a:gd name="T90" fmla="*/ 465 w 469"/>
                <a:gd name="T91" fmla="*/ 3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9" h="105">
                  <a:moveTo>
                    <a:pt x="465" y="36"/>
                  </a:moveTo>
                  <a:lnTo>
                    <a:pt x="469" y="44"/>
                  </a:lnTo>
                  <a:lnTo>
                    <a:pt x="469" y="52"/>
                  </a:lnTo>
                  <a:lnTo>
                    <a:pt x="469" y="56"/>
                  </a:lnTo>
                  <a:lnTo>
                    <a:pt x="469" y="60"/>
                  </a:lnTo>
                  <a:lnTo>
                    <a:pt x="465" y="64"/>
                  </a:lnTo>
                  <a:lnTo>
                    <a:pt x="465" y="69"/>
                  </a:lnTo>
                  <a:lnTo>
                    <a:pt x="457" y="69"/>
                  </a:lnTo>
                  <a:lnTo>
                    <a:pt x="453" y="69"/>
                  </a:lnTo>
                  <a:lnTo>
                    <a:pt x="449" y="73"/>
                  </a:lnTo>
                  <a:lnTo>
                    <a:pt x="437" y="73"/>
                  </a:lnTo>
                  <a:lnTo>
                    <a:pt x="421" y="73"/>
                  </a:lnTo>
                  <a:lnTo>
                    <a:pt x="405" y="77"/>
                  </a:lnTo>
                  <a:lnTo>
                    <a:pt x="385" y="77"/>
                  </a:lnTo>
                  <a:lnTo>
                    <a:pt x="361" y="81"/>
                  </a:lnTo>
                  <a:lnTo>
                    <a:pt x="333" y="81"/>
                  </a:lnTo>
                  <a:lnTo>
                    <a:pt x="305" y="85"/>
                  </a:lnTo>
                  <a:lnTo>
                    <a:pt x="272" y="85"/>
                  </a:lnTo>
                  <a:lnTo>
                    <a:pt x="232" y="89"/>
                  </a:lnTo>
                  <a:lnTo>
                    <a:pt x="192" y="93"/>
                  </a:lnTo>
                  <a:lnTo>
                    <a:pt x="152" y="97"/>
                  </a:lnTo>
                  <a:lnTo>
                    <a:pt x="104" y="97"/>
                  </a:lnTo>
                  <a:lnTo>
                    <a:pt x="52" y="101"/>
                  </a:lnTo>
                  <a:lnTo>
                    <a:pt x="0" y="105"/>
                  </a:lnTo>
                  <a:lnTo>
                    <a:pt x="0" y="36"/>
                  </a:lnTo>
                  <a:lnTo>
                    <a:pt x="56" y="36"/>
                  </a:lnTo>
                  <a:lnTo>
                    <a:pt x="116" y="32"/>
                  </a:lnTo>
                  <a:lnTo>
                    <a:pt x="176" y="24"/>
                  </a:lnTo>
                  <a:lnTo>
                    <a:pt x="208" y="20"/>
                  </a:lnTo>
                  <a:lnTo>
                    <a:pt x="240" y="16"/>
                  </a:lnTo>
                  <a:lnTo>
                    <a:pt x="268" y="12"/>
                  </a:lnTo>
                  <a:lnTo>
                    <a:pt x="297" y="8"/>
                  </a:lnTo>
                  <a:lnTo>
                    <a:pt x="321" y="8"/>
                  </a:lnTo>
                  <a:lnTo>
                    <a:pt x="345" y="4"/>
                  </a:lnTo>
                  <a:lnTo>
                    <a:pt x="365" y="4"/>
                  </a:lnTo>
                  <a:lnTo>
                    <a:pt x="381" y="0"/>
                  </a:lnTo>
                  <a:lnTo>
                    <a:pt x="397" y="0"/>
                  </a:lnTo>
                  <a:lnTo>
                    <a:pt x="409" y="0"/>
                  </a:lnTo>
                  <a:lnTo>
                    <a:pt x="421" y="0"/>
                  </a:lnTo>
                  <a:lnTo>
                    <a:pt x="433" y="4"/>
                  </a:lnTo>
                  <a:lnTo>
                    <a:pt x="441" y="8"/>
                  </a:lnTo>
                  <a:lnTo>
                    <a:pt x="449" y="12"/>
                  </a:lnTo>
                  <a:lnTo>
                    <a:pt x="453" y="16"/>
                  </a:lnTo>
                  <a:lnTo>
                    <a:pt x="461" y="24"/>
                  </a:lnTo>
                  <a:lnTo>
                    <a:pt x="465" y="36"/>
                  </a:lnTo>
                  <a:lnTo>
                    <a:pt x="465" y="36"/>
                  </a:lnTo>
                </a:path>
              </a:pathLst>
            </a:custGeom>
            <a:grpFill/>
            <a:ln w="3810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Freeform 35"/>
            <p:cNvSpPr/>
            <p:nvPr/>
          </p:nvSpPr>
          <p:spPr bwMode="auto">
            <a:xfrm>
              <a:off x="8616950" y="3411538"/>
              <a:ext cx="962025" cy="763587"/>
            </a:xfrm>
            <a:custGeom>
              <a:avLst/>
              <a:gdLst>
                <a:gd name="T0" fmla="*/ 566 w 606"/>
                <a:gd name="T1" fmla="*/ 124 h 481"/>
                <a:gd name="T2" fmla="*/ 562 w 606"/>
                <a:gd name="T3" fmla="*/ 140 h 481"/>
                <a:gd name="T4" fmla="*/ 554 w 606"/>
                <a:gd name="T5" fmla="*/ 168 h 481"/>
                <a:gd name="T6" fmla="*/ 542 w 606"/>
                <a:gd name="T7" fmla="*/ 200 h 481"/>
                <a:gd name="T8" fmla="*/ 534 w 606"/>
                <a:gd name="T9" fmla="*/ 244 h 481"/>
                <a:gd name="T10" fmla="*/ 522 w 606"/>
                <a:gd name="T11" fmla="*/ 300 h 481"/>
                <a:gd name="T12" fmla="*/ 506 w 606"/>
                <a:gd name="T13" fmla="*/ 365 h 481"/>
                <a:gd name="T14" fmla="*/ 490 w 606"/>
                <a:gd name="T15" fmla="*/ 437 h 481"/>
                <a:gd name="T16" fmla="*/ 414 w 606"/>
                <a:gd name="T17" fmla="*/ 481 h 481"/>
                <a:gd name="T18" fmla="*/ 426 w 606"/>
                <a:gd name="T19" fmla="*/ 397 h 481"/>
                <a:gd name="T20" fmla="*/ 434 w 606"/>
                <a:gd name="T21" fmla="*/ 325 h 481"/>
                <a:gd name="T22" fmla="*/ 442 w 606"/>
                <a:gd name="T23" fmla="*/ 260 h 481"/>
                <a:gd name="T24" fmla="*/ 446 w 606"/>
                <a:gd name="T25" fmla="*/ 204 h 481"/>
                <a:gd name="T26" fmla="*/ 450 w 606"/>
                <a:gd name="T27" fmla="*/ 164 h 481"/>
                <a:gd name="T28" fmla="*/ 454 w 606"/>
                <a:gd name="T29" fmla="*/ 132 h 481"/>
                <a:gd name="T30" fmla="*/ 450 w 606"/>
                <a:gd name="T31" fmla="*/ 108 h 481"/>
                <a:gd name="T32" fmla="*/ 446 w 606"/>
                <a:gd name="T33" fmla="*/ 100 h 481"/>
                <a:gd name="T34" fmla="*/ 442 w 606"/>
                <a:gd name="T35" fmla="*/ 96 h 481"/>
                <a:gd name="T36" fmla="*/ 430 w 606"/>
                <a:gd name="T37" fmla="*/ 96 h 481"/>
                <a:gd name="T38" fmla="*/ 410 w 606"/>
                <a:gd name="T39" fmla="*/ 96 h 481"/>
                <a:gd name="T40" fmla="*/ 390 w 606"/>
                <a:gd name="T41" fmla="*/ 100 h 481"/>
                <a:gd name="T42" fmla="*/ 362 w 606"/>
                <a:gd name="T43" fmla="*/ 104 h 481"/>
                <a:gd name="T44" fmla="*/ 333 w 606"/>
                <a:gd name="T45" fmla="*/ 108 h 481"/>
                <a:gd name="T46" fmla="*/ 297 w 606"/>
                <a:gd name="T47" fmla="*/ 112 h 481"/>
                <a:gd name="T48" fmla="*/ 253 w 606"/>
                <a:gd name="T49" fmla="*/ 120 h 481"/>
                <a:gd name="T50" fmla="*/ 213 w 606"/>
                <a:gd name="T51" fmla="*/ 132 h 481"/>
                <a:gd name="T52" fmla="*/ 177 w 606"/>
                <a:gd name="T53" fmla="*/ 140 h 481"/>
                <a:gd name="T54" fmla="*/ 145 w 606"/>
                <a:gd name="T55" fmla="*/ 148 h 481"/>
                <a:gd name="T56" fmla="*/ 117 w 606"/>
                <a:gd name="T57" fmla="*/ 156 h 481"/>
                <a:gd name="T58" fmla="*/ 97 w 606"/>
                <a:gd name="T59" fmla="*/ 160 h 481"/>
                <a:gd name="T60" fmla="*/ 81 w 606"/>
                <a:gd name="T61" fmla="*/ 160 h 481"/>
                <a:gd name="T62" fmla="*/ 69 w 606"/>
                <a:gd name="T63" fmla="*/ 160 h 481"/>
                <a:gd name="T64" fmla="*/ 65 w 606"/>
                <a:gd name="T65" fmla="*/ 160 h 481"/>
                <a:gd name="T66" fmla="*/ 49 w 606"/>
                <a:gd name="T67" fmla="*/ 152 h 481"/>
                <a:gd name="T68" fmla="*/ 29 w 606"/>
                <a:gd name="T69" fmla="*/ 136 h 481"/>
                <a:gd name="T70" fmla="*/ 17 w 606"/>
                <a:gd name="T71" fmla="*/ 128 h 481"/>
                <a:gd name="T72" fmla="*/ 8 w 606"/>
                <a:gd name="T73" fmla="*/ 120 h 481"/>
                <a:gd name="T74" fmla="*/ 0 w 606"/>
                <a:gd name="T75" fmla="*/ 108 h 481"/>
                <a:gd name="T76" fmla="*/ 4 w 606"/>
                <a:gd name="T77" fmla="*/ 104 h 481"/>
                <a:gd name="T78" fmla="*/ 12 w 606"/>
                <a:gd name="T79" fmla="*/ 100 h 481"/>
                <a:gd name="T80" fmla="*/ 25 w 606"/>
                <a:gd name="T81" fmla="*/ 100 h 481"/>
                <a:gd name="T82" fmla="*/ 45 w 606"/>
                <a:gd name="T83" fmla="*/ 100 h 481"/>
                <a:gd name="T84" fmla="*/ 69 w 606"/>
                <a:gd name="T85" fmla="*/ 96 h 481"/>
                <a:gd name="T86" fmla="*/ 105 w 606"/>
                <a:gd name="T87" fmla="*/ 92 h 481"/>
                <a:gd name="T88" fmla="*/ 153 w 606"/>
                <a:gd name="T89" fmla="*/ 84 h 481"/>
                <a:gd name="T90" fmla="*/ 213 w 606"/>
                <a:gd name="T91" fmla="*/ 68 h 481"/>
                <a:gd name="T92" fmla="*/ 273 w 606"/>
                <a:gd name="T93" fmla="*/ 56 h 481"/>
                <a:gd name="T94" fmla="*/ 321 w 606"/>
                <a:gd name="T95" fmla="*/ 48 h 481"/>
                <a:gd name="T96" fmla="*/ 366 w 606"/>
                <a:gd name="T97" fmla="*/ 36 h 481"/>
                <a:gd name="T98" fmla="*/ 398 w 606"/>
                <a:gd name="T99" fmla="*/ 24 h 481"/>
                <a:gd name="T100" fmla="*/ 426 w 606"/>
                <a:gd name="T101" fmla="*/ 12 h 481"/>
                <a:gd name="T102" fmla="*/ 450 w 606"/>
                <a:gd name="T103" fmla="*/ 8 h 481"/>
                <a:gd name="T104" fmla="*/ 490 w 606"/>
                <a:gd name="T105" fmla="*/ 0 h 481"/>
                <a:gd name="T106" fmla="*/ 514 w 606"/>
                <a:gd name="T107" fmla="*/ 4 h 481"/>
                <a:gd name="T108" fmla="*/ 530 w 606"/>
                <a:gd name="T109" fmla="*/ 12 h 481"/>
                <a:gd name="T110" fmla="*/ 550 w 606"/>
                <a:gd name="T111" fmla="*/ 24 h 481"/>
                <a:gd name="T112" fmla="*/ 574 w 606"/>
                <a:gd name="T113" fmla="*/ 40 h 481"/>
                <a:gd name="T114" fmla="*/ 590 w 606"/>
                <a:gd name="T115" fmla="*/ 52 h 481"/>
                <a:gd name="T116" fmla="*/ 598 w 606"/>
                <a:gd name="T117" fmla="*/ 64 h 481"/>
                <a:gd name="T118" fmla="*/ 602 w 606"/>
                <a:gd name="T119" fmla="*/ 72 h 481"/>
                <a:gd name="T120" fmla="*/ 598 w 606"/>
                <a:gd name="T121" fmla="*/ 88 h 481"/>
                <a:gd name="T122" fmla="*/ 582 w 606"/>
                <a:gd name="T123" fmla="*/ 112 h 481"/>
                <a:gd name="T124" fmla="*/ 570 w 606"/>
                <a:gd name="T125" fmla="*/ 12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06" h="481">
                  <a:moveTo>
                    <a:pt x="570" y="120"/>
                  </a:moveTo>
                  <a:lnTo>
                    <a:pt x="566" y="124"/>
                  </a:lnTo>
                  <a:lnTo>
                    <a:pt x="566" y="132"/>
                  </a:lnTo>
                  <a:lnTo>
                    <a:pt x="562" y="140"/>
                  </a:lnTo>
                  <a:lnTo>
                    <a:pt x="558" y="152"/>
                  </a:lnTo>
                  <a:lnTo>
                    <a:pt x="554" y="168"/>
                  </a:lnTo>
                  <a:lnTo>
                    <a:pt x="550" y="184"/>
                  </a:lnTo>
                  <a:lnTo>
                    <a:pt x="542" y="200"/>
                  </a:lnTo>
                  <a:lnTo>
                    <a:pt x="538" y="220"/>
                  </a:lnTo>
                  <a:lnTo>
                    <a:pt x="534" y="244"/>
                  </a:lnTo>
                  <a:lnTo>
                    <a:pt x="526" y="272"/>
                  </a:lnTo>
                  <a:lnTo>
                    <a:pt x="522" y="300"/>
                  </a:lnTo>
                  <a:lnTo>
                    <a:pt x="514" y="329"/>
                  </a:lnTo>
                  <a:lnTo>
                    <a:pt x="506" y="365"/>
                  </a:lnTo>
                  <a:lnTo>
                    <a:pt x="498" y="397"/>
                  </a:lnTo>
                  <a:lnTo>
                    <a:pt x="490" y="437"/>
                  </a:lnTo>
                  <a:lnTo>
                    <a:pt x="482" y="477"/>
                  </a:lnTo>
                  <a:lnTo>
                    <a:pt x="414" y="481"/>
                  </a:lnTo>
                  <a:lnTo>
                    <a:pt x="418" y="441"/>
                  </a:lnTo>
                  <a:lnTo>
                    <a:pt x="426" y="397"/>
                  </a:lnTo>
                  <a:lnTo>
                    <a:pt x="430" y="361"/>
                  </a:lnTo>
                  <a:lnTo>
                    <a:pt x="434" y="325"/>
                  </a:lnTo>
                  <a:lnTo>
                    <a:pt x="438" y="288"/>
                  </a:lnTo>
                  <a:lnTo>
                    <a:pt x="442" y="260"/>
                  </a:lnTo>
                  <a:lnTo>
                    <a:pt x="446" y="232"/>
                  </a:lnTo>
                  <a:lnTo>
                    <a:pt x="446" y="204"/>
                  </a:lnTo>
                  <a:lnTo>
                    <a:pt x="450" y="184"/>
                  </a:lnTo>
                  <a:lnTo>
                    <a:pt x="450" y="164"/>
                  </a:lnTo>
                  <a:lnTo>
                    <a:pt x="454" y="148"/>
                  </a:lnTo>
                  <a:lnTo>
                    <a:pt x="454" y="132"/>
                  </a:lnTo>
                  <a:lnTo>
                    <a:pt x="454" y="120"/>
                  </a:lnTo>
                  <a:lnTo>
                    <a:pt x="450" y="108"/>
                  </a:lnTo>
                  <a:lnTo>
                    <a:pt x="450" y="104"/>
                  </a:lnTo>
                  <a:lnTo>
                    <a:pt x="446" y="100"/>
                  </a:lnTo>
                  <a:lnTo>
                    <a:pt x="446" y="96"/>
                  </a:lnTo>
                  <a:lnTo>
                    <a:pt x="442" y="96"/>
                  </a:lnTo>
                  <a:lnTo>
                    <a:pt x="434" y="96"/>
                  </a:lnTo>
                  <a:lnTo>
                    <a:pt x="430" y="96"/>
                  </a:lnTo>
                  <a:lnTo>
                    <a:pt x="422" y="96"/>
                  </a:lnTo>
                  <a:lnTo>
                    <a:pt x="410" y="96"/>
                  </a:lnTo>
                  <a:lnTo>
                    <a:pt x="402" y="96"/>
                  </a:lnTo>
                  <a:lnTo>
                    <a:pt x="390" y="100"/>
                  </a:lnTo>
                  <a:lnTo>
                    <a:pt x="378" y="100"/>
                  </a:lnTo>
                  <a:lnTo>
                    <a:pt x="362" y="104"/>
                  </a:lnTo>
                  <a:lnTo>
                    <a:pt x="350" y="104"/>
                  </a:lnTo>
                  <a:lnTo>
                    <a:pt x="333" y="108"/>
                  </a:lnTo>
                  <a:lnTo>
                    <a:pt x="313" y="112"/>
                  </a:lnTo>
                  <a:lnTo>
                    <a:pt x="297" y="112"/>
                  </a:lnTo>
                  <a:lnTo>
                    <a:pt x="277" y="116"/>
                  </a:lnTo>
                  <a:lnTo>
                    <a:pt x="253" y="120"/>
                  </a:lnTo>
                  <a:lnTo>
                    <a:pt x="233" y="128"/>
                  </a:lnTo>
                  <a:lnTo>
                    <a:pt x="213" y="132"/>
                  </a:lnTo>
                  <a:lnTo>
                    <a:pt x="193" y="136"/>
                  </a:lnTo>
                  <a:lnTo>
                    <a:pt x="177" y="140"/>
                  </a:lnTo>
                  <a:lnTo>
                    <a:pt x="161" y="144"/>
                  </a:lnTo>
                  <a:lnTo>
                    <a:pt x="145" y="148"/>
                  </a:lnTo>
                  <a:lnTo>
                    <a:pt x="133" y="152"/>
                  </a:lnTo>
                  <a:lnTo>
                    <a:pt x="117" y="156"/>
                  </a:lnTo>
                  <a:lnTo>
                    <a:pt x="105" y="156"/>
                  </a:lnTo>
                  <a:lnTo>
                    <a:pt x="97" y="160"/>
                  </a:lnTo>
                  <a:lnTo>
                    <a:pt x="89" y="160"/>
                  </a:lnTo>
                  <a:lnTo>
                    <a:pt x="81" y="160"/>
                  </a:lnTo>
                  <a:lnTo>
                    <a:pt x="73" y="160"/>
                  </a:lnTo>
                  <a:lnTo>
                    <a:pt x="69" y="160"/>
                  </a:lnTo>
                  <a:lnTo>
                    <a:pt x="65" y="160"/>
                  </a:lnTo>
                  <a:lnTo>
                    <a:pt x="65" y="160"/>
                  </a:lnTo>
                  <a:lnTo>
                    <a:pt x="57" y="156"/>
                  </a:lnTo>
                  <a:lnTo>
                    <a:pt x="49" y="152"/>
                  </a:lnTo>
                  <a:lnTo>
                    <a:pt x="41" y="148"/>
                  </a:lnTo>
                  <a:lnTo>
                    <a:pt x="29" y="136"/>
                  </a:lnTo>
                  <a:lnTo>
                    <a:pt x="21" y="132"/>
                  </a:lnTo>
                  <a:lnTo>
                    <a:pt x="17" y="128"/>
                  </a:lnTo>
                  <a:lnTo>
                    <a:pt x="12" y="124"/>
                  </a:lnTo>
                  <a:lnTo>
                    <a:pt x="8" y="120"/>
                  </a:lnTo>
                  <a:lnTo>
                    <a:pt x="4" y="112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4" y="104"/>
                  </a:lnTo>
                  <a:lnTo>
                    <a:pt x="8" y="100"/>
                  </a:lnTo>
                  <a:lnTo>
                    <a:pt x="12" y="100"/>
                  </a:lnTo>
                  <a:lnTo>
                    <a:pt x="17" y="100"/>
                  </a:lnTo>
                  <a:lnTo>
                    <a:pt x="25" y="100"/>
                  </a:lnTo>
                  <a:lnTo>
                    <a:pt x="33" y="100"/>
                  </a:lnTo>
                  <a:lnTo>
                    <a:pt x="45" y="100"/>
                  </a:lnTo>
                  <a:lnTo>
                    <a:pt x="53" y="100"/>
                  </a:lnTo>
                  <a:lnTo>
                    <a:pt x="69" y="96"/>
                  </a:lnTo>
                  <a:lnTo>
                    <a:pt x="85" y="96"/>
                  </a:lnTo>
                  <a:lnTo>
                    <a:pt x="105" y="92"/>
                  </a:lnTo>
                  <a:lnTo>
                    <a:pt x="129" y="88"/>
                  </a:lnTo>
                  <a:lnTo>
                    <a:pt x="153" y="84"/>
                  </a:lnTo>
                  <a:lnTo>
                    <a:pt x="181" y="76"/>
                  </a:lnTo>
                  <a:lnTo>
                    <a:pt x="213" y="68"/>
                  </a:lnTo>
                  <a:lnTo>
                    <a:pt x="245" y="64"/>
                  </a:lnTo>
                  <a:lnTo>
                    <a:pt x="273" y="56"/>
                  </a:lnTo>
                  <a:lnTo>
                    <a:pt x="297" y="52"/>
                  </a:lnTo>
                  <a:lnTo>
                    <a:pt x="321" y="48"/>
                  </a:lnTo>
                  <a:lnTo>
                    <a:pt x="345" y="40"/>
                  </a:lnTo>
                  <a:lnTo>
                    <a:pt x="366" y="36"/>
                  </a:lnTo>
                  <a:lnTo>
                    <a:pt x="382" y="28"/>
                  </a:lnTo>
                  <a:lnTo>
                    <a:pt x="398" y="24"/>
                  </a:lnTo>
                  <a:lnTo>
                    <a:pt x="414" y="20"/>
                  </a:lnTo>
                  <a:lnTo>
                    <a:pt x="426" y="12"/>
                  </a:lnTo>
                  <a:lnTo>
                    <a:pt x="442" y="12"/>
                  </a:lnTo>
                  <a:lnTo>
                    <a:pt x="450" y="8"/>
                  </a:lnTo>
                  <a:lnTo>
                    <a:pt x="470" y="4"/>
                  </a:lnTo>
                  <a:lnTo>
                    <a:pt x="490" y="0"/>
                  </a:lnTo>
                  <a:lnTo>
                    <a:pt x="506" y="4"/>
                  </a:lnTo>
                  <a:lnTo>
                    <a:pt x="514" y="4"/>
                  </a:lnTo>
                  <a:lnTo>
                    <a:pt x="522" y="8"/>
                  </a:lnTo>
                  <a:lnTo>
                    <a:pt x="530" y="12"/>
                  </a:lnTo>
                  <a:lnTo>
                    <a:pt x="542" y="16"/>
                  </a:lnTo>
                  <a:lnTo>
                    <a:pt x="550" y="24"/>
                  </a:lnTo>
                  <a:lnTo>
                    <a:pt x="562" y="32"/>
                  </a:lnTo>
                  <a:lnTo>
                    <a:pt x="574" y="40"/>
                  </a:lnTo>
                  <a:lnTo>
                    <a:pt x="582" y="48"/>
                  </a:lnTo>
                  <a:lnTo>
                    <a:pt x="590" y="52"/>
                  </a:lnTo>
                  <a:lnTo>
                    <a:pt x="594" y="60"/>
                  </a:lnTo>
                  <a:lnTo>
                    <a:pt x="598" y="64"/>
                  </a:lnTo>
                  <a:lnTo>
                    <a:pt x="602" y="68"/>
                  </a:lnTo>
                  <a:lnTo>
                    <a:pt x="602" y="72"/>
                  </a:lnTo>
                  <a:lnTo>
                    <a:pt x="606" y="76"/>
                  </a:lnTo>
                  <a:lnTo>
                    <a:pt x="598" y="88"/>
                  </a:lnTo>
                  <a:lnTo>
                    <a:pt x="594" y="100"/>
                  </a:lnTo>
                  <a:lnTo>
                    <a:pt x="582" y="112"/>
                  </a:lnTo>
                  <a:lnTo>
                    <a:pt x="578" y="116"/>
                  </a:lnTo>
                  <a:lnTo>
                    <a:pt x="570" y="120"/>
                  </a:lnTo>
                  <a:lnTo>
                    <a:pt x="570" y="120"/>
                  </a:lnTo>
                </a:path>
              </a:pathLst>
            </a:custGeom>
            <a:grpFill/>
            <a:ln w="3810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Freeform 36"/>
            <p:cNvSpPr/>
            <p:nvPr/>
          </p:nvSpPr>
          <p:spPr bwMode="auto">
            <a:xfrm>
              <a:off x="8477250" y="3690938"/>
              <a:ext cx="1427163" cy="319087"/>
            </a:xfrm>
            <a:custGeom>
              <a:avLst/>
              <a:gdLst>
                <a:gd name="T0" fmla="*/ 879 w 899"/>
                <a:gd name="T1" fmla="*/ 44 h 201"/>
                <a:gd name="T2" fmla="*/ 887 w 899"/>
                <a:gd name="T3" fmla="*/ 56 h 201"/>
                <a:gd name="T4" fmla="*/ 899 w 899"/>
                <a:gd name="T5" fmla="*/ 72 h 201"/>
                <a:gd name="T6" fmla="*/ 899 w 899"/>
                <a:gd name="T7" fmla="*/ 84 h 201"/>
                <a:gd name="T8" fmla="*/ 891 w 899"/>
                <a:gd name="T9" fmla="*/ 92 h 201"/>
                <a:gd name="T10" fmla="*/ 871 w 899"/>
                <a:gd name="T11" fmla="*/ 100 h 201"/>
                <a:gd name="T12" fmla="*/ 847 w 899"/>
                <a:gd name="T13" fmla="*/ 96 h 201"/>
                <a:gd name="T14" fmla="*/ 795 w 899"/>
                <a:gd name="T15" fmla="*/ 96 h 201"/>
                <a:gd name="T16" fmla="*/ 714 w 899"/>
                <a:gd name="T17" fmla="*/ 96 h 201"/>
                <a:gd name="T18" fmla="*/ 626 w 899"/>
                <a:gd name="T19" fmla="*/ 100 h 201"/>
                <a:gd name="T20" fmla="*/ 530 w 899"/>
                <a:gd name="T21" fmla="*/ 112 h 201"/>
                <a:gd name="T22" fmla="*/ 421 w 899"/>
                <a:gd name="T23" fmla="*/ 124 h 201"/>
                <a:gd name="T24" fmla="*/ 297 w 899"/>
                <a:gd name="T25" fmla="*/ 149 h 201"/>
                <a:gd name="T26" fmla="*/ 201 w 899"/>
                <a:gd name="T27" fmla="*/ 173 h 201"/>
                <a:gd name="T28" fmla="*/ 145 w 899"/>
                <a:gd name="T29" fmla="*/ 185 h 201"/>
                <a:gd name="T30" fmla="*/ 100 w 899"/>
                <a:gd name="T31" fmla="*/ 197 h 201"/>
                <a:gd name="T32" fmla="*/ 76 w 899"/>
                <a:gd name="T33" fmla="*/ 201 h 201"/>
                <a:gd name="T34" fmla="*/ 64 w 899"/>
                <a:gd name="T35" fmla="*/ 201 h 201"/>
                <a:gd name="T36" fmla="*/ 48 w 899"/>
                <a:gd name="T37" fmla="*/ 197 h 201"/>
                <a:gd name="T38" fmla="*/ 32 w 899"/>
                <a:gd name="T39" fmla="*/ 181 h 201"/>
                <a:gd name="T40" fmla="*/ 12 w 899"/>
                <a:gd name="T41" fmla="*/ 161 h 201"/>
                <a:gd name="T42" fmla="*/ 48 w 899"/>
                <a:gd name="T43" fmla="*/ 141 h 201"/>
                <a:gd name="T44" fmla="*/ 137 w 899"/>
                <a:gd name="T45" fmla="*/ 120 h 201"/>
                <a:gd name="T46" fmla="*/ 217 w 899"/>
                <a:gd name="T47" fmla="*/ 104 h 201"/>
                <a:gd name="T48" fmla="*/ 293 w 899"/>
                <a:gd name="T49" fmla="*/ 88 h 201"/>
                <a:gd name="T50" fmla="*/ 365 w 899"/>
                <a:gd name="T51" fmla="*/ 76 h 201"/>
                <a:gd name="T52" fmla="*/ 433 w 899"/>
                <a:gd name="T53" fmla="*/ 64 h 201"/>
                <a:gd name="T54" fmla="*/ 494 w 899"/>
                <a:gd name="T55" fmla="*/ 52 h 201"/>
                <a:gd name="T56" fmla="*/ 546 w 899"/>
                <a:gd name="T57" fmla="*/ 40 h 201"/>
                <a:gd name="T58" fmla="*/ 598 w 899"/>
                <a:gd name="T59" fmla="*/ 32 h 201"/>
                <a:gd name="T60" fmla="*/ 642 w 899"/>
                <a:gd name="T61" fmla="*/ 24 h 201"/>
                <a:gd name="T62" fmla="*/ 678 w 899"/>
                <a:gd name="T63" fmla="*/ 16 h 201"/>
                <a:gd name="T64" fmla="*/ 714 w 899"/>
                <a:gd name="T65" fmla="*/ 12 h 201"/>
                <a:gd name="T66" fmla="*/ 742 w 899"/>
                <a:gd name="T67" fmla="*/ 4 h 201"/>
                <a:gd name="T68" fmla="*/ 762 w 899"/>
                <a:gd name="T69" fmla="*/ 0 h 201"/>
                <a:gd name="T70" fmla="*/ 779 w 899"/>
                <a:gd name="T71" fmla="*/ 0 h 201"/>
                <a:gd name="T72" fmla="*/ 791 w 899"/>
                <a:gd name="T73" fmla="*/ 0 h 201"/>
                <a:gd name="T74" fmla="*/ 807 w 899"/>
                <a:gd name="T75" fmla="*/ 0 h 201"/>
                <a:gd name="T76" fmla="*/ 831 w 899"/>
                <a:gd name="T77" fmla="*/ 4 h 201"/>
                <a:gd name="T78" fmla="*/ 847 w 899"/>
                <a:gd name="T79" fmla="*/ 12 h 201"/>
                <a:gd name="T80" fmla="*/ 871 w 899"/>
                <a:gd name="T81" fmla="*/ 3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99" h="201">
                  <a:moveTo>
                    <a:pt x="871" y="36"/>
                  </a:moveTo>
                  <a:lnTo>
                    <a:pt x="879" y="44"/>
                  </a:lnTo>
                  <a:lnTo>
                    <a:pt x="883" y="52"/>
                  </a:lnTo>
                  <a:lnTo>
                    <a:pt x="887" y="56"/>
                  </a:lnTo>
                  <a:lnTo>
                    <a:pt x="891" y="64"/>
                  </a:lnTo>
                  <a:lnTo>
                    <a:pt x="899" y="72"/>
                  </a:lnTo>
                  <a:lnTo>
                    <a:pt x="899" y="80"/>
                  </a:lnTo>
                  <a:lnTo>
                    <a:pt x="899" y="84"/>
                  </a:lnTo>
                  <a:lnTo>
                    <a:pt x="895" y="92"/>
                  </a:lnTo>
                  <a:lnTo>
                    <a:pt x="891" y="92"/>
                  </a:lnTo>
                  <a:lnTo>
                    <a:pt x="883" y="96"/>
                  </a:lnTo>
                  <a:lnTo>
                    <a:pt x="871" y="100"/>
                  </a:lnTo>
                  <a:lnTo>
                    <a:pt x="863" y="100"/>
                  </a:lnTo>
                  <a:lnTo>
                    <a:pt x="847" y="96"/>
                  </a:lnTo>
                  <a:lnTo>
                    <a:pt x="831" y="96"/>
                  </a:lnTo>
                  <a:lnTo>
                    <a:pt x="795" y="96"/>
                  </a:lnTo>
                  <a:lnTo>
                    <a:pt x="754" y="96"/>
                  </a:lnTo>
                  <a:lnTo>
                    <a:pt x="714" y="96"/>
                  </a:lnTo>
                  <a:lnTo>
                    <a:pt x="674" y="96"/>
                  </a:lnTo>
                  <a:lnTo>
                    <a:pt x="626" y="100"/>
                  </a:lnTo>
                  <a:lnTo>
                    <a:pt x="578" y="108"/>
                  </a:lnTo>
                  <a:lnTo>
                    <a:pt x="530" y="112"/>
                  </a:lnTo>
                  <a:lnTo>
                    <a:pt x="482" y="120"/>
                  </a:lnTo>
                  <a:lnTo>
                    <a:pt x="421" y="124"/>
                  </a:lnTo>
                  <a:lnTo>
                    <a:pt x="361" y="136"/>
                  </a:lnTo>
                  <a:lnTo>
                    <a:pt x="297" y="149"/>
                  </a:lnTo>
                  <a:lnTo>
                    <a:pt x="233" y="165"/>
                  </a:lnTo>
                  <a:lnTo>
                    <a:pt x="201" y="173"/>
                  </a:lnTo>
                  <a:lnTo>
                    <a:pt x="169" y="181"/>
                  </a:lnTo>
                  <a:lnTo>
                    <a:pt x="145" y="185"/>
                  </a:lnTo>
                  <a:lnTo>
                    <a:pt x="121" y="193"/>
                  </a:lnTo>
                  <a:lnTo>
                    <a:pt x="100" y="197"/>
                  </a:lnTo>
                  <a:lnTo>
                    <a:pt x="88" y="201"/>
                  </a:lnTo>
                  <a:lnTo>
                    <a:pt x="76" y="201"/>
                  </a:lnTo>
                  <a:lnTo>
                    <a:pt x="68" y="201"/>
                  </a:lnTo>
                  <a:lnTo>
                    <a:pt x="64" y="201"/>
                  </a:lnTo>
                  <a:lnTo>
                    <a:pt x="56" y="201"/>
                  </a:lnTo>
                  <a:lnTo>
                    <a:pt x="48" y="197"/>
                  </a:lnTo>
                  <a:lnTo>
                    <a:pt x="40" y="189"/>
                  </a:lnTo>
                  <a:lnTo>
                    <a:pt x="32" y="181"/>
                  </a:lnTo>
                  <a:lnTo>
                    <a:pt x="24" y="173"/>
                  </a:lnTo>
                  <a:lnTo>
                    <a:pt x="12" y="161"/>
                  </a:lnTo>
                  <a:lnTo>
                    <a:pt x="0" y="149"/>
                  </a:lnTo>
                  <a:lnTo>
                    <a:pt x="48" y="141"/>
                  </a:lnTo>
                  <a:lnTo>
                    <a:pt x="92" y="132"/>
                  </a:lnTo>
                  <a:lnTo>
                    <a:pt x="137" y="120"/>
                  </a:lnTo>
                  <a:lnTo>
                    <a:pt x="177" y="112"/>
                  </a:lnTo>
                  <a:lnTo>
                    <a:pt x="217" y="104"/>
                  </a:lnTo>
                  <a:lnTo>
                    <a:pt x="257" y="96"/>
                  </a:lnTo>
                  <a:lnTo>
                    <a:pt x="293" y="88"/>
                  </a:lnTo>
                  <a:lnTo>
                    <a:pt x="329" y="84"/>
                  </a:lnTo>
                  <a:lnTo>
                    <a:pt x="365" y="76"/>
                  </a:lnTo>
                  <a:lnTo>
                    <a:pt x="401" y="68"/>
                  </a:lnTo>
                  <a:lnTo>
                    <a:pt x="433" y="64"/>
                  </a:lnTo>
                  <a:lnTo>
                    <a:pt x="462" y="56"/>
                  </a:lnTo>
                  <a:lnTo>
                    <a:pt x="494" y="52"/>
                  </a:lnTo>
                  <a:lnTo>
                    <a:pt x="522" y="44"/>
                  </a:lnTo>
                  <a:lnTo>
                    <a:pt x="546" y="40"/>
                  </a:lnTo>
                  <a:lnTo>
                    <a:pt x="574" y="36"/>
                  </a:lnTo>
                  <a:lnTo>
                    <a:pt x="598" y="32"/>
                  </a:lnTo>
                  <a:lnTo>
                    <a:pt x="618" y="28"/>
                  </a:lnTo>
                  <a:lnTo>
                    <a:pt x="642" y="24"/>
                  </a:lnTo>
                  <a:lnTo>
                    <a:pt x="662" y="20"/>
                  </a:lnTo>
                  <a:lnTo>
                    <a:pt x="678" y="16"/>
                  </a:lnTo>
                  <a:lnTo>
                    <a:pt x="698" y="12"/>
                  </a:lnTo>
                  <a:lnTo>
                    <a:pt x="714" y="12"/>
                  </a:lnTo>
                  <a:lnTo>
                    <a:pt x="726" y="8"/>
                  </a:lnTo>
                  <a:lnTo>
                    <a:pt x="742" y="4"/>
                  </a:lnTo>
                  <a:lnTo>
                    <a:pt x="750" y="4"/>
                  </a:lnTo>
                  <a:lnTo>
                    <a:pt x="762" y="0"/>
                  </a:lnTo>
                  <a:lnTo>
                    <a:pt x="771" y="0"/>
                  </a:lnTo>
                  <a:lnTo>
                    <a:pt x="779" y="0"/>
                  </a:lnTo>
                  <a:lnTo>
                    <a:pt x="787" y="0"/>
                  </a:lnTo>
                  <a:lnTo>
                    <a:pt x="791" y="0"/>
                  </a:lnTo>
                  <a:lnTo>
                    <a:pt x="795" y="0"/>
                  </a:lnTo>
                  <a:lnTo>
                    <a:pt x="807" y="0"/>
                  </a:lnTo>
                  <a:lnTo>
                    <a:pt x="819" y="0"/>
                  </a:lnTo>
                  <a:lnTo>
                    <a:pt x="831" y="4"/>
                  </a:lnTo>
                  <a:lnTo>
                    <a:pt x="839" y="8"/>
                  </a:lnTo>
                  <a:lnTo>
                    <a:pt x="847" y="12"/>
                  </a:lnTo>
                  <a:lnTo>
                    <a:pt x="855" y="20"/>
                  </a:lnTo>
                  <a:lnTo>
                    <a:pt x="871" y="36"/>
                  </a:lnTo>
                  <a:lnTo>
                    <a:pt x="871" y="36"/>
                  </a:lnTo>
                </a:path>
              </a:pathLst>
            </a:custGeom>
            <a:grpFill/>
            <a:ln w="3810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9" name="Freeform 11"/>
          <p:cNvSpPr/>
          <p:nvPr/>
        </p:nvSpPr>
        <p:spPr>
          <a:xfrm>
            <a:off x="3271838" y="3216275"/>
            <a:ext cx="198437" cy="766763"/>
          </a:xfrm>
          <a:custGeom>
            <a:avLst/>
            <a:gdLst>
              <a:gd name="txL" fmla="*/ 0 w 125"/>
              <a:gd name="txT" fmla="*/ 0 h 483"/>
              <a:gd name="txR" fmla="*/ 125 w 125"/>
              <a:gd name="txB" fmla="*/ 483 h 483"/>
            </a:gdLst>
            <a:ahLst/>
            <a:cxnLst>
              <a:cxn ang="0">
                <a:pos x="2" y="52"/>
              </a:cxn>
              <a:cxn ang="0">
                <a:pos x="0" y="36"/>
              </a:cxn>
              <a:cxn ang="0">
                <a:pos x="0" y="23"/>
              </a:cxn>
              <a:cxn ang="0">
                <a:pos x="5" y="5"/>
              </a:cxn>
              <a:cxn ang="0">
                <a:pos x="12" y="1"/>
              </a:cxn>
              <a:cxn ang="0">
                <a:pos x="24" y="0"/>
              </a:cxn>
              <a:cxn ang="0">
                <a:pos x="41" y="4"/>
              </a:cxn>
              <a:cxn ang="0">
                <a:pos x="54" y="8"/>
              </a:cxn>
              <a:cxn ang="0">
                <a:pos x="66" y="13"/>
              </a:cxn>
              <a:cxn ang="0">
                <a:pos x="88" y="25"/>
              </a:cxn>
              <a:cxn ang="0">
                <a:pos x="106" y="36"/>
              </a:cxn>
              <a:cxn ang="0">
                <a:pos x="118" y="48"/>
              </a:cxn>
              <a:cxn ang="0">
                <a:pos x="125" y="60"/>
              </a:cxn>
              <a:cxn ang="0">
                <a:pos x="125" y="78"/>
              </a:cxn>
              <a:cxn ang="0">
                <a:pos x="125" y="87"/>
              </a:cxn>
              <a:cxn ang="0">
                <a:pos x="123" y="96"/>
              </a:cxn>
              <a:cxn ang="0">
                <a:pos x="118" y="102"/>
              </a:cxn>
              <a:cxn ang="0">
                <a:pos x="115" y="110"/>
              </a:cxn>
              <a:cxn ang="0">
                <a:pos x="115" y="119"/>
              </a:cxn>
              <a:cxn ang="0">
                <a:pos x="113" y="129"/>
              </a:cxn>
              <a:cxn ang="0">
                <a:pos x="113" y="141"/>
              </a:cxn>
              <a:cxn ang="0">
                <a:pos x="113" y="154"/>
              </a:cxn>
              <a:cxn ang="0">
                <a:pos x="113" y="169"/>
              </a:cxn>
              <a:cxn ang="0">
                <a:pos x="113" y="185"/>
              </a:cxn>
              <a:cxn ang="0">
                <a:pos x="111" y="202"/>
              </a:cxn>
              <a:cxn ang="0">
                <a:pos x="111" y="225"/>
              </a:cxn>
              <a:cxn ang="0">
                <a:pos x="108" y="250"/>
              </a:cxn>
              <a:cxn ang="0">
                <a:pos x="108" y="281"/>
              </a:cxn>
              <a:cxn ang="0">
                <a:pos x="106" y="317"/>
              </a:cxn>
              <a:cxn ang="0">
                <a:pos x="106" y="356"/>
              </a:cxn>
              <a:cxn ang="0">
                <a:pos x="106" y="400"/>
              </a:cxn>
              <a:cxn ang="0">
                <a:pos x="106" y="450"/>
              </a:cxn>
              <a:cxn ang="0">
                <a:pos x="44" y="483"/>
              </a:cxn>
              <a:cxn ang="0">
                <a:pos x="41" y="425"/>
              </a:cxn>
              <a:cxn ang="0">
                <a:pos x="41" y="375"/>
              </a:cxn>
              <a:cxn ang="0">
                <a:pos x="39" y="326"/>
              </a:cxn>
              <a:cxn ang="0">
                <a:pos x="37" y="284"/>
              </a:cxn>
              <a:cxn ang="0">
                <a:pos x="37" y="246"/>
              </a:cxn>
              <a:cxn ang="0">
                <a:pos x="34" y="213"/>
              </a:cxn>
              <a:cxn ang="0">
                <a:pos x="34" y="185"/>
              </a:cxn>
              <a:cxn ang="0">
                <a:pos x="32" y="162"/>
              </a:cxn>
              <a:cxn ang="0">
                <a:pos x="29" y="142"/>
              </a:cxn>
              <a:cxn ang="0">
                <a:pos x="27" y="124"/>
              </a:cxn>
              <a:cxn ang="0">
                <a:pos x="22" y="110"/>
              </a:cxn>
              <a:cxn ang="0">
                <a:pos x="19" y="96"/>
              </a:cxn>
              <a:cxn ang="0">
                <a:pos x="17" y="84"/>
              </a:cxn>
              <a:cxn ang="0">
                <a:pos x="12" y="75"/>
              </a:cxn>
              <a:cxn ang="0">
                <a:pos x="7" y="67"/>
              </a:cxn>
              <a:cxn ang="0">
                <a:pos x="5" y="60"/>
              </a:cxn>
            </a:cxnLst>
            <a:rect l="txL" t="txT" r="txR" b="txB"/>
            <a:pathLst>
              <a:path w="125" h="483">
                <a:moveTo>
                  <a:pt x="5" y="60"/>
                </a:moveTo>
                <a:lnTo>
                  <a:pt x="2" y="52"/>
                </a:lnTo>
                <a:lnTo>
                  <a:pt x="0" y="44"/>
                </a:lnTo>
                <a:lnTo>
                  <a:pt x="0" y="36"/>
                </a:lnTo>
                <a:lnTo>
                  <a:pt x="0" y="30"/>
                </a:lnTo>
                <a:lnTo>
                  <a:pt x="0" y="23"/>
                </a:lnTo>
                <a:lnTo>
                  <a:pt x="0" y="17"/>
                </a:lnTo>
                <a:lnTo>
                  <a:pt x="5" y="5"/>
                </a:lnTo>
                <a:lnTo>
                  <a:pt x="7" y="3"/>
                </a:lnTo>
                <a:lnTo>
                  <a:pt x="12" y="1"/>
                </a:lnTo>
                <a:lnTo>
                  <a:pt x="17" y="0"/>
                </a:lnTo>
                <a:lnTo>
                  <a:pt x="24" y="0"/>
                </a:lnTo>
                <a:lnTo>
                  <a:pt x="32" y="1"/>
                </a:lnTo>
                <a:lnTo>
                  <a:pt x="41" y="4"/>
                </a:lnTo>
                <a:lnTo>
                  <a:pt x="46" y="5"/>
                </a:lnTo>
                <a:lnTo>
                  <a:pt x="54" y="8"/>
                </a:lnTo>
                <a:lnTo>
                  <a:pt x="59" y="11"/>
                </a:lnTo>
                <a:lnTo>
                  <a:pt x="66" y="13"/>
                </a:lnTo>
                <a:lnTo>
                  <a:pt x="76" y="19"/>
                </a:lnTo>
                <a:lnTo>
                  <a:pt x="88" y="25"/>
                </a:lnTo>
                <a:lnTo>
                  <a:pt x="98" y="31"/>
                </a:lnTo>
                <a:lnTo>
                  <a:pt x="106" y="36"/>
                </a:lnTo>
                <a:lnTo>
                  <a:pt x="113" y="43"/>
                </a:lnTo>
                <a:lnTo>
                  <a:pt x="118" y="48"/>
                </a:lnTo>
                <a:lnTo>
                  <a:pt x="123" y="54"/>
                </a:lnTo>
                <a:lnTo>
                  <a:pt x="125" y="60"/>
                </a:lnTo>
                <a:lnTo>
                  <a:pt x="125" y="72"/>
                </a:lnTo>
                <a:lnTo>
                  <a:pt x="125" y="78"/>
                </a:lnTo>
                <a:lnTo>
                  <a:pt x="125" y="83"/>
                </a:lnTo>
                <a:lnTo>
                  <a:pt x="125" y="87"/>
                </a:lnTo>
                <a:lnTo>
                  <a:pt x="123" y="92"/>
                </a:lnTo>
                <a:lnTo>
                  <a:pt x="123" y="96"/>
                </a:lnTo>
                <a:lnTo>
                  <a:pt x="120" y="99"/>
                </a:lnTo>
                <a:lnTo>
                  <a:pt x="118" y="102"/>
                </a:lnTo>
                <a:lnTo>
                  <a:pt x="118" y="106"/>
                </a:lnTo>
                <a:lnTo>
                  <a:pt x="115" y="110"/>
                </a:lnTo>
                <a:lnTo>
                  <a:pt x="115" y="114"/>
                </a:lnTo>
                <a:lnTo>
                  <a:pt x="115" y="119"/>
                </a:lnTo>
                <a:lnTo>
                  <a:pt x="115" y="123"/>
                </a:lnTo>
                <a:lnTo>
                  <a:pt x="113" y="129"/>
                </a:lnTo>
                <a:lnTo>
                  <a:pt x="113" y="134"/>
                </a:lnTo>
                <a:lnTo>
                  <a:pt x="113" y="141"/>
                </a:lnTo>
                <a:lnTo>
                  <a:pt x="113" y="147"/>
                </a:lnTo>
                <a:lnTo>
                  <a:pt x="113" y="154"/>
                </a:lnTo>
                <a:lnTo>
                  <a:pt x="113" y="161"/>
                </a:lnTo>
                <a:lnTo>
                  <a:pt x="113" y="169"/>
                </a:lnTo>
                <a:lnTo>
                  <a:pt x="113" y="177"/>
                </a:lnTo>
                <a:lnTo>
                  <a:pt x="113" y="185"/>
                </a:lnTo>
                <a:lnTo>
                  <a:pt x="113" y="193"/>
                </a:lnTo>
                <a:lnTo>
                  <a:pt x="111" y="202"/>
                </a:lnTo>
                <a:lnTo>
                  <a:pt x="111" y="213"/>
                </a:lnTo>
                <a:lnTo>
                  <a:pt x="111" y="225"/>
                </a:lnTo>
                <a:lnTo>
                  <a:pt x="108" y="237"/>
                </a:lnTo>
                <a:lnTo>
                  <a:pt x="108" y="250"/>
                </a:lnTo>
                <a:lnTo>
                  <a:pt x="108" y="266"/>
                </a:lnTo>
                <a:lnTo>
                  <a:pt x="108" y="281"/>
                </a:lnTo>
                <a:lnTo>
                  <a:pt x="108" y="298"/>
                </a:lnTo>
                <a:lnTo>
                  <a:pt x="106" y="317"/>
                </a:lnTo>
                <a:lnTo>
                  <a:pt x="106" y="336"/>
                </a:lnTo>
                <a:lnTo>
                  <a:pt x="106" y="356"/>
                </a:lnTo>
                <a:lnTo>
                  <a:pt x="106" y="377"/>
                </a:lnTo>
                <a:lnTo>
                  <a:pt x="106" y="400"/>
                </a:lnTo>
                <a:lnTo>
                  <a:pt x="106" y="424"/>
                </a:lnTo>
                <a:lnTo>
                  <a:pt x="106" y="450"/>
                </a:lnTo>
                <a:lnTo>
                  <a:pt x="106" y="475"/>
                </a:lnTo>
                <a:lnTo>
                  <a:pt x="44" y="483"/>
                </a:lnTo>
                <a:lnTo>
                  <a:pt x="44" y="454"/>
                </a:lnTo>
                <a:lnTo>
                  <a:pt x="41" y="425"/>
                </a:lnTo>
                <a:lnTo>
                  <a:pt x="41" y="400"/>
                </a:lnTo>
                <a:lnTo>
                  <a:pt x="41" y="375"/>
                </a:lnTo>
                <a:lnTo>
                  <a:pt x="39" y="349"/>
                </a:lnTo>
                <a:lnTo>
                  <a:pt x="39" y="326"/>
                </a:lnTo>
                <a:lnTo>
                  <a:pt x="39" y="305"/>
                </a:lnTo>
                <a:lnTo>
                  <a:pt x="37" y="284"/>
                </a:lnTo>
                <a:lnTo>
                  <a:pt x="37" y="265"/>
                </a:lnTo>
                <a:lnTo>
                  <a:pt x="37" y="246"/>
                </a:lnTo>
                <a:lnTo>
                  <a:pt x="37" y="229"/>
                </a:lnTo>
                <a:lnTo>
                  <a:pt x="34" y="213"/>
                </a:lnTo>
                <a:lnTo>
                  <a:pt x="34" y="198"/>
                </a:lnTo>
                <a:lnTo>
                  <a:pt x="34" y="185"/>
                </a:lnTo>
                <a:lnTo>
                  <a:pt x="32" y="173"/>
                </a:lnTo>
                <a:lnTo>
                  <a:pt x="32" y="162"/>
                </a:lnTo>
                <a:lnTo>
                  <a:pt x="29" y="151"/>
                </a:lnTo>
                <a:lnTo>
                  <a:pt x="29" y="142"/>
                </a:lnTo>
                <a:lnTo>
                  <a:pt x="27" y="134"/>
                </a:lnTo>
                <a:lnTo>
                  <a:pt x="27" y="124"/>
                </a:lnTo>
                <a:lnTo>
                  <a:pt x="24" y="118"/>
                </a:lnTo>
                <a:lnTo>
                  <a:pt x="22" y="110"/>
                </a:lnTo>
                <a:lnTo>
                  <a:pt x="22" y="103"/>
                </a:lnTo>
                <a:lnTo>
                  <a:pt x="19" y="96"/>
                </a:lnTo>
                <a:lnTo>
                  <a:pt x="17" y="90"/>
                </a:lnTo>
                <a:lnTo>
                  <a:pt x="17" y="84"/>
                </a:lnTo>
                <a:lnTo>
                  <a:pt x="14" y="79"/>
                </a:lnTo>
                <a:lnTo>
                  <a:pt x="12" y="75"/>
                </a:lnTo>
                <a:lnTo>
                  <a:pt x="9" y="71"/>
                </a:lnTo>
                <a:lnTo>
                  <a:pt x="7" y="67"/>
                </a:lnTo>
                <a:lnTo>
                  <a:pt x="7" y="63"/>
                </a:lnTo>
                <a:lnTo>
                  <a:pt x="5" y="60"/>
                </a:lnTo>
              </a:path>
            </a:pathLst>
          </a:custGeom>
          <a:solidFill>
            <a:srgbClr val="FF0000">
              <a:alpha val="100000"/>
            </a:srgbClr>
          </a:solidFill>
          <a:ln w="238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0" name="Freeform 12"/>
          <p:cNvSpPr/>
          <p:nvPr/>
        </p:nvSpPr>
        <p:spPr>
          <a:xfrm>
            <a:off x="3673475" y="3103563"/>
            <a:ext cx="212725" cy="815975"/>
          </a:xfrm>
          <a:custGeom>
            <a:avLst/>
            <a:gdLst>
              <a:gd name="txL" fmla="*/ 0 w 134"/>
              <a:gd name="txT" fmla="*/ 0 h 514"/>
              <a:gd name="txR" fmla="*/ 134 w 134"/>
              <a:gd name="txB" fmla="*/ 514 h 514"/>
            </a:gdLst>
            <a:ahLst/>
            <a:cxnLst>
              <a:cxn ang="0">
                <a:pos x="30" y="487"/>
              </a:cxn>
              <a:cxn ang="0">
                <a:pos x="33" y="435"/>
              </a:cxn>
              <a:cxn ang="0">
                <a:pos x="33" y="385"/>
              </a:cxn>
              <a:cxn ang="0">
                <a:pos x="33" y="340"/>
              </a:cxn>
              <a:cxn ang="0">
                <a:pos x="33" y="297"/>
              </a:cxn>
              <a:cxn ang="0">
                <a:pos x="33" y="258"/>
              </a:cxn>
              <a:cxn ang="0">
                <a:pos x="33" y="222"/>
              </a:cxn>
              <a:cxn ang="0">
                <a:pos x="33" y="189"/>
              </a:cxn>
              <a:cxn ang="0">
                <a:pos x="30" y="159"/>
              </a:cxn>
              <a:cxn ang="0">
                <a:pos x="30" y="134"/>
              </a:cxn>
              <a:cxn ang="0">
                <a:pos x="28" y="111"/>
              </a:cxn>
              <a:cxn ang="0">
                <a:pos x="28" y="91"/>
              </a:cxn>
              <a:cxn ang="0">
                <a:pos x="25" y="75"/>
              </a:cxn>
              <a:cxn ang="0">
                <a:pos x="23" y="63"/>
              </a:cxn>
              <a:cxn ang="0">
                <a:pos x="20" y="54"/>
              </a:cxn>
              <a:cxn ang="0">
                <a:pos x="18" y="47"/>
              </a:cxn>
              <a:cxn ang="0">
                <a:pos x="13" y="39"/>
              </a:cxn>
              <a:cxn ang="0">
                <a:pos x="5" y="28"/>
              </a:cxn>
              <a:cxn ang="0">
                <a:pos x="0" y="18"/>
              </a:cxn>
              <a:cxn ang="0">
                <a:pos x="0" y="10"/>
              </a:cxn>
              <a:cxn ang="0">
                <a:pos x="5" y="3"/>
              </a:cxn>
              <a:cxn ang="0">
                <a:pos x="18" y="0"/>
              </a:cxn>
              <a:cxn ang="0">
                <a:pos x="35" y="0"/>
              </a:cxn>
              <a:cxn ang="0">
                <a:pos x="57" y="3"/>
              </a:cxn>
              <a:cxn ang="0">
                <a:pos x="87" y="12"/>
              </a:cxn>
              <a:cxn ang="0">
                <a:pos x="109" y="24"/>
              </a:cxn>
              <a:cxn ang="0">
                <a:pos x="124" y="38"/>
              </a:cxn>
              <a:cxn ang="0">
                <a:pos x="131" y="52"/>
              </a:cxn>
              <a:cxn ang="0">
                <a:pos x="134" y="70"/>
              </a:cxn>
              <a:cxn ang="0">
                <a:pos x="129" y="96"/>
              </a:cxn>
              <a:cxn ang="0">
                <a:pos x="119" y="131"/>
              </a:cxn>
              <a:cxn ang="0">
                <a:pos x="119" y="138"/>
              </a:cxn>
              <a:cxn ang="0">
                <a:pos x="116" y="147"/>
              </a:cxn>
              <a:cxn ang="0">
                <a:pos x="114" y="158"/>
              </a:cxn>
              <a:cxn ang="0">
                <a:pos x="114" y="171"/>
              </a:cxn>
              <a:cxn ang="0">
                <a:pos x="111" y="186"/>
              </a:cxn>
              <a:cxn ang="0">
                <a:pos x="109" y="204"/>
              </a:cxn>
              <a:cxn ang="0">
                <a:pos x="106" y="222"/>
              </a:cxn>
              <a:cxn ang="0">
                <a:pos x="104" y="244"/>
              </a:cxn>
              <a:cxn ang="0">
                <a:pos x="102" y="266"/>
              </a:cxn>
              <a:cxn ang="0">
                <a:pos x="99" y="293"/>
              </a:cxn>
              <a:cxn ang="0">
                <a:pos x="97" y="320"/>
              </a:cxn>
              <a:cxn ang="0">
                <a:pos x="94" y="351"/>
              </a:cxn>
              <a:cxn ang="0">
                <a:pos x="92" y="381"/>
              </a:cxn>
              <a:cxn ang="0">
                <a:pos x="89" y="416"/>
              </a:cxn>
              <a:cxn ang="0">
                <a:pos x="87" y="452"/>
              </a:cxn>
              <a:cxn ang="0">
                <a:pos x="84" y="491"/>
              </a:cxn>
              <a:cxn ang="0">
                <a:pos x="30" y="514"/>
              </a:cxn>
            </a:cxnLst>
            <a:rect l="txL" t="txT" r="txR" b="txB"/>
            <a:pathLst>
              <a:path w="134" h="514">
                <a:moveTo>
                  <a:pt x="30" y="514"/>
                </a:moveTo>
                <a:lnTo>
                  <a:pt x="30" y="487"/>
                </a:lnTo>
                <a:lnTo>
                  <a:pt x="33" y="460"/>
                </a:lnTo>
                <a:lnTo>
                  <a:pt x="33" y="435"/>
                </a:lnTo>
                <a:lnTo>
                  <a:pt x="33" y="410"/>
                </a:lnTo>
                <a:lnTo>
                  <a:pt x="33" y="385"/>
                </a:lnTo>
                <a:lnTo>
                  <a:pt x="33" y="363"/>
                </a:lnTo>
                <a:lnTo>
                  <a:pt x="33" y="340"/>
                </a:lnTo>
                <a:lnTo>
                  <a:pt x="33" y="317"/>
                </a:lnTo>
                <a:lnTo>
                  <a:pt x="33" y="297"/>
                </a:lnTo>
                <a:lnTo>
                  <a:pt x="33" y="277"/>
                </a:lnTo>
                <a:lnTo>
                  <a:pt x="33" y="258"/>
                </a:lnTo>
                <a:lnTo>
                  <a:pt x="33" y="240"/>
                </a:lnTo>
                <a:lnTo>
                  <a:pt x="33" y="222"/>
                </a:lnTo>
                <a:lnTo>
                  <a:pt x="33" y="205"/>
                </a:lnTo>
                <a:lnTo>
                  <a:pt x="33" y="189"/>
                </a:lnTo>
                <a:lnTo>
                  <a:pt x="33" y="174"/>
                </a:lnTo>
                <a:lnTo>
                  <a:pt x="30" y="159"/>
                </a:lnTo>
                <a:lnTo>
                  <a:pt x="30" y="146"/>
                </a:lnTo>
                <a:lnTo>
                  <a:pt x="30" y="134"/>
                </a:lnTo>
                <a:lnTo>
                  <a:pt x="30" y="122"/>
                </a:lnTo>
                <a:lnTo>
                  <a:pt x="28" y="111"/>
                </a:lnTo>
                <a:lnTo>
                  <a:pt x="28" y="101"/>
                </a:lnTo>
                <a:lnTo>
                  <a:pt x="28" y="91"/>
                </a:lnTo>
                <a:lnTo>
                  <a:pt x="25" y="83"/>
                </a:lnTo>
                <a:lnTo>
                  <a:pt x="25" y="75"/>
                </a:lnTo>
                <a:lnTo>
                  <a:pt x="23" y="68"/>
                </a:lnTo>
                <a:lnTo>
                  <a:pt x="23" y="63"/>
                </a:lnTo>
                <a:lnTo>
                  <a:pt x="23" y="58"/>
                </a:lnTo>
                <a:lnTo>
                  <a:pt x="20" y="54"/>
                </a:lnTo>
                <a:lnTo>
                  <a:pt x="20" y="50"/>
                </a:lnTo>
                <a:lnTo>
                  <a:pt x="18" y="47"/>
                </a:lnTo>
                <a:lnTo>
                  <a:pt x="18" y="46"/>
                </a:lnTo>
                <a:lnTo>
                  <a:pt x="13" y="39"/>
                </a:lnTo>
                <a:lnTo>
                  <a:pt x="8" y="34"/>
                </a:lnTo>
                <a:lnTo>
                  <a:pt x="5" y="28"/>
                </a:lnTo>
                <a:lnTo>
                  <a:pt x="3" y="23"/>
                </a:lnTo>
                <a:lnTo>
                  <a:pt x="0" y="18"/>
                </a:lnTo>
                <a:lnTo>
                  <a:pt x="0" y="14"/>
                </a:lnTo>
                <a:lnTo>
                  <a:pt x="0" y="10"/>
                </a:lnTo>
                <a:lnTo>
                  <a:pt x="3" y="6"/>
                </a:lnTo>
                <a:lnTo>
                  <a:pt x="5" y="3"/>
                </a:lnTo>
                <a:lnTo>
                  <a:pt x="10" y="2"/>
                </a:lnTo>
                <a:lnTo>
                  <a:pt x="18" y="0"/>
                </a:lnTo>
                <a:lnTo>
                  <a:pt x="25" y="0"/>
                </a:lnTo>
                <a:lnTo>
                  <a:pt x="35" y="0"/>
                </a:lnTo>
                <a:lnTo>
                  <a:pt x="45" y="2"/>
                </a:lnTo>
                <a:lnTo>
                  <a:pt x="57" y="3"/>
                </a:lnTo>
                <a:lnTo>
                  <a:pt x="72" y="6"/>
                </a:lnTo>
                <a:lnTo>
                  <a:pt x="87" y="12"/>
                </a:lnTo>
                <a:lnTo>
                  <a:pt x="99" y="18"/>
                </a:lnTo>
                <a:lnTo>
                  <a:pt x="109" y="24"/>
                </a:lnTo>
                <a:lnTo>
                  <a:pt x="119" y="31"/>
                </a:lnTo>
                <a:lnTo>
                  <a:pt x="124" y="38"/>
                </a:lnTo>
                <a:lnTo>
                  <a:pt x="129" y="44"/>
                </a:lnTo>
                <a:lnTo>
                  <a:pt x="131" y="52"/>
                </a:lnTo>
                <a:lnTo>
                  <a:pt x="134" y="60"/>
                </a:lnTo>
                <a:lnTo>
                  <a:pt x="134" y="70"/>
                </a:lnTo>
                <a:lnTo>
                  <a:pt x="131" y="78"/>
                </a:lnTo>
                <a:lnTo>
                  <a:pt x="129" y="96"/>
                </a:lnTo>
                <a:lnTo>
                  <a:pt x="124" y="114"/>
                </a:lnTo>
                <a:lnTo>
                  <a:pt x="119" y="131"/>
                </a:lnTo>
                <a:lnTo>
                  <a:pt x="119" y="134"/>
                </a:lnTo>
                <a:lnTo>
                  <a:pt x="119" y="138"/>
                </a:lnTo>
                <a:lnTo>
                  <a:pt x="116" y="142"/>
                </a:lnTo>
                <a:lnTo>
                  <a:pt x="116" y="147"/>
                </a:lnTo>
                <a:lnTo>
                  <a:pt x="116" y="153"/>
                </a:lnTo>
                <a:lnTo>
                  <a:pt x="114" y="158"/>
                </a:lnTo>
                <a:lnTo>
                  <a:pt x="114" y="165"/>
                </a:lnTo>
                <a:lnTo>
                  <a:pt x="114" y="171"/>
                </a:lnTo>
                <a:lnTo>
                  <a:pt x="111" y="178"/>
                </a:lnTo>
                <a:lnTo>
                  <a:pt x="111" y="186"/>
                </a:lnTo>
                <a:lnTo>
                  <a:pt x="111" y="194"/>
                </a:lnTo>
                <a:lnTo>
                  <a:pt x="109" y="204"/>
                </a:lnTo>
                <a:lnTo>
                  <a:pt x="109" y="213"/>
                </a:lnTo>
                <a:lnTo>
                  <a:pt x="106" y="222"/>
                </a:lnTo>
                <a:lnTo>
                  <a:pt x="106" y="233"/>
                </a:lnTo>
                <a:lnTo>
                  <a:pt x="104" y="244"/>
                </a:lnTo>
                <a:lnTo>
                  <a:pt x="104" y="254"/>
                </a:lnTo>
                <a:lnTo>
                  <a:pt x="102" y="266"/>
                </a:lnTo>
                <a:lnTo>
                  <a:pt x="102" y="280"/>
                </a:lnTo>
                <a:lnTo>
                  <a:pt x="99" y="293"/>
                </a:lnTo>
                <a:lnTo>
                  <a:pt x="99" y="307"/>
                </a:lnTo>
                <a:lnTo>
                  <a:pt x="97" y="320"/>
                </a:lnTo>
                <a:lnTo>
                  <a:pt x="97" y="335"/>
                </a:lnTo>
                <a:lnTo>
                  <a:pt x="94" y="351"/>
                </a:lnTo>
                <a:lnTo>
                  <a:pt x="94" y="365"/>
                </a:lnTo>
                <a:lnTo>
                  <a:pt x="92" y="381"/>
                </a:lnTo>
                <a:lnTo>
                  <a:pt x="92" y="399"/>
                </a:lnTo>
                <a:lnTo>
                  <a:pt x="89" y="416"/>
                </a:lnTo>
                <a:lnTo>
                  <a:pt x="89" y="434"/>
                </a:lnTo>
                <a:lnTo>
                  <a:pt x="87" y="452"/>
                </a:lnTo>
                <a:lnTo>
                  <a:pt x="87" y="471"/>
                </a:lnTo>
                <a:lnTo>
                  <a:pt x="84" y="491"/>
                </a:lnTo>
                <a:lnTo>
                  <a:pt x="57" y="503"/>
                </a:lnTo>
                <a:lnTo>
                  <a:pt x="30" y="514"/>
                </a:lnTo>
              </a:path>
            </a:pathLst>
          </a:custGeom>
          <a:solidFill>
            <a:srgbClr val="FF0000">
              <a:alpha val="100000"/>
            </a:srgbClr>
          </a:solidFill>
          <a:ln w="238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1" name="Freeform 13"/>
          <p:cNvSpPr/>
          <p:nvPr/>
        </p:nvSpPr>
        <p:spPr>
          <a:xfrm>
            <a:off x="3059113" y="3783013"/>
            <a:ext cx="1076325" cy="298450"/>
          </a:xfrm>
          <a:custGeom>
            <a:avLst/>
            <a:gdLst>
              <a:gd name="txL" fmla="*/ 0 w 678"/>
              <a:gd name="txT" fmla="*/ 0 h 188"/>
              <a:gd name="txR" fmla="*/ 678 w 678"/>
              <a:gd name="txB" fmla="*/ 188 h 188"/>
            </a:gdLst>
            <a:ahLst/>
            <a:cxnLst>
              <a:cxn ang="0">
                <a:pos x="35" y="133"/>
              </a:cxn>
              <a:cxn ang="0">
                <a:pos x="99" y="115"/>
              </a:cxn>
              <a:cxn ang="0">
                <a:pos x="161" y="101"/>
              </a:cxn>
              <a:cxn ang="0">
                <a:pos x="217" y="86"/>
              </a:cxn>
              <a:cxn ang="0">
                <a:pos x="274" y="73"/>
              </a:cxn>
              <a:cxn ang="0">
                <a:pos x="326" y="60"/>
              </a:cxn>
              <a:cxn ang="0">
                <a:pos x="375" y="50"/>
              </a:cxn>
              <a:cxn ang="0">
                <a:pos x="420" y="39"/>
              </a:cxn>
              <a:cxn ang="0">
                <a:pos x="461" y="31"/>
              </a:cxn>
              <a:cxn ang="0">
                <a:pos x="501" y="23"/>
              </a:cxn>
              <a:cxn ang="0">
                <a:pos x="538" y="16"/>
              </a:cxn>
              <a:cxn ang="0">
                <a:pos x="570" y="11"/>
              </a:cxn>
              <a:cxn ang="0">
                <a:pos x="599" y="7"/>
              </a:cxn>
              <a:cxn ang="0">
                <a:pos x="627" y="4"/>
              </a:cxn>
              <a:cxn ang="0">
                <a:pos x="649" y="2"/>
              </a:cxn>
              <a:cxn ang="0">
                <a:pos x="669" y="0"/>
              </a:cxn>
              <a:cxn ang="0">
                <a:pos x="676" y="7"/>
              </a:cxn>
              <a:cxn ang="0">
                <a:pos x="669" y="20"/>
              </a:cxn>
              <a:cxn ang="0">
                <a:pos x="664" y="32"/>
              </a:cxn>
              <a:cxn ang="0">
                <a:pos x="659" y="42"/>
              </a:cxn>
              <a:cxn ang="0">
                <a:pos x="654" y="50"/>
              </a:cxn>
              <a:cxn ang="0">
                <a:pos x="646" y="56"/>
              </a:cxn>
              <a:cxn ang="0">
                <a:pos x="641" y="60"/>
              </a:cxn>
              <a:cxn ang="0">
                <a:pos x="634" y="63"/>
              </a:cxn>
              <a:cxn ang="0">
                <a:pos x="624" y="63"/>
              </a:cxn>
              <a:cxn ang="0">
                <a:pos x="612" y="66"/>
              </a:cxn>
              <a:cxn ang="0">
                <a:pos x="590" y="70"/>
              </a:cxn>
              <a:cxn ang="0">
                <a:pos x="563" y="75"/>
              </a:cxn>
              <a:cxn ang="0">
                <a:pos x="528" y="83"/>
              </a:cxn>
              <a:cxn ang="0">
                <a:pos x="489" y="94"/>
              </a:cxn>
              <a:cxn ang="0">
                <a:pos x="439" y="105"/>
              </a:cxn>
              <a:cxn ang="0">
                <a:pos x="385" y="118"/>
              </a:cxn>
              <a:cxn ang="0">
                <a:pos x="326" y="133"/>
              </a:cxn>
              <a:cxn ang="0">
                <a:pos x="272" y="146"/>
              </a:cxn>
              <a:cxn ang="0">
                <a:pos x="222" y="158"/>
              </a:cxn>
              <a:cxn ang="0">
                <a:pos x="180" y="167"/>
              </a:cxn>
              <a:cxn ang="0">
                <a:pos x="146" y="176"/>
              </a:cxn>
              <a:cxn ang="0">
                <a:pos x="116" y="182"/>
              </a:cxn>
              <a:cxn ang="0">
                <a:pos x="94" y="186"/>
              </a:cxn>
              <a:cxn ang="0">
                <a:pos x="82" y="188"/>
              </a:cxn>
              <a:cxn ang="0">
                <a:pos x="72" y="188"/>
              </a:cxn>
              <a:cxn ang="0">
                <a:pos x="60" y="186"/>
              </a:cxn>
              <a:cxn ang="0">
                <a:pos x="50" y="184"/>
              </a:cxn>
              <a:cxn ang="0">
                <a:pos x="40" y="180"/>
              </a:cxn>
              <a:cxn ang="0">
                <a:pos x="30" y="173"/>
              </a:cxn>
              <a:cxn ang="0">
                <a:pos x="23" y="166"/>
              </a:cxn>
              <a:cxn ang="0">
                <a:pos x="13" y="157"/>
              </a:cxn>
              <a:cxn ang="0">
                <a:pos x="5" y="147"/>
              </a:cxn>
              <a:cxn ang="0">
                <a:pos x="0" y="141"/>
              </a:cxn>
            </a:cxnLst>
            <a:rect l="txL" t="txT" r="txR" b="txB"/>
            <a:pathLst>
              <a:path w="678" h="188">
                <a:moveTo>
                  <a:pt x="0" y="141"/>
                </a:moveTo>
                <a:lnTo>
                  <a:pt x="35" y="133"/>
                </a:lnTo>
                <a:lnTo>
                  <a:pt x="67" y="123"/>
                </a:lnTo>
                <a:lnTo>
                  <a:pt x="99" y="115"/>
                </a:lnTo>
                <a:lnTo>
                  <a:pt x="129" y="107"/>
                </a:lnTo>
                <a:lnTo>
                  <a:pt x="161" y="101"/>
                </a:lnTo>
                <a:lnTo>
                  <a:pt x="190" y="93"/>
                </a:lnTo>
                <a:lnTo>
                  <a:pt x="217" y="86"/>
                </a:lnTo>
                <a:lnTo>
                  <a:pt x="247" y="79"/>
                </a:lnTo>
                <a:lnTo>
                  <a:pt x="274" y="73"/>
                </a:lnTo>
                <a:lnTo>
                  <a:pt x="299" y="66"/>
                </a:lnTo>
                <a:lnTo>
                  <a:pt x="326" y="60"/>
                </a:lnTo>
                <a:lnTo>
                  <a:pt x="351" y="55"/>
                </a:lnTo>
                <a:lnTo>
                  <a:pt x="375" y="50"/>
                </a:lnTo>
                <a:lnTo>
                  <a:pt x="397" y="44"/>
                </a:lnTo>
                <a:lnTo>
                  <a:pt x="420" y="39"/>
                </a:lnTo>
                <a:lnTo>
                  <a:pt x="442" y="35"/>
                </a:lnTo>
                <a:lnTo>
                  <a:pt x="461" y="31"/>
                </a:lnTo>
                <a:lnTo>
                  <a:pt x="481" y="27"/>
                </a:lnTo>
                <a:lnTo>
                  <a:pt x="501" y="23"/>
                </a:lnTo>
                <a:lnTo>
                  <a:pt x="521" y="20"/>
                </a:lnTo>
                <a:lnTo>
                  <a:pt x="538" y="16"/>
                </a:lnTo>
                <a:lnTo>
                  <a:pt x="553" y="14"/>
                </a:lnTo>
                <a:lnTo>
                  <a:pt x="570" y="11"/>
                </a:lnTo>
                <a:lnTo>
                  <a:pt x="585" y="10"/>
                </a:lnTo>
                <a:lnTo>
                  <a:pt x="599" y="7"/>
                </a:lnTo>
                <a:lnTo>
                  <a:pt x="612" y="6"/>
                </a:lnTo>
                <a:lnTo>
                  <a:pt x="627" y="4"/>
                </a:lnTo>
                <a:lnTo>
                  <a:pt x="636" y="3"/>
                </a:lnTo>
                <a:lnTo>
                  <a:pt x="649" y="2"/>
                </a:lnTo>
                <a:lnTo>
                  <a:pt x="659" y="2"/>
                </a:lnTo>
                <a:lnTo>
                  <a:pt x="669" y="0"/>
                </a:lnTo>
                <a:lnTo>
                  <a:pt x="678" y="0"/>
                </a:lnTo>
                <a:lnTo>
                  <a:pt x="676" y="7"/>
                </a:lnTo>
                <a:lnTo>
                  <a:pt x="673" y="15"/>
                </a:lnTo>
                <a:lnTo>
                  <a:pt x="669" y="20"/>
                </a:lnTo>
                <a:lnTo>
                  <a:pt x="666" y="27"/>
                </a:lnTo>
                <a:lnTo>
                  <a:pt x="664" y="32"/>
                </a:lnTo>
                <a:lnTo>
                  <a:pt x="661" y="38"/>
                </a:lnTo>
                <a:lnTo>
                  <a:pt x="659" y="42"/>
                </a:lnTo>
                <a:lnTo>
                  <a:pt x="656" y="46"/>
                </a:lnTo>
                <a:lnTo>
                  <a:pt x="654" y="50"/>
                </a:lnTo>
                <a:lnTo>
                  <a:pt x="651" y="54"/>
                </a:lnTo>
                <a:lnTo>
                  <a:pt x="646" y="56"/>
                </a:lnTo>
                <a:lnTo>
                  <a:pt x="644" y="59"/>
                </a:lnTo>
                <a:lnTo>
                  <a:pt x="641" y="60"/>
                </a:lnTo>
                <a:lnTo>
                  <a:pt x="636" y="62"/>
                </a:lnTo>
                <a:lnTo>
                  <a:pt x="634" y="63"/>
                </a:lnTo>
                <a:lnTo>
                  <a:pt x="629" y="63"/>
                </a:lnTo>
                <a:lnTo>
                  <a:pt x="624" y="63"/>
                </a:lnTo>
                <a:lnTo>
                  <a:pt x="619" y="64"/>
                </a:lnTo>
                <a:lnTo>
                  <a:pt x="612" y="66"/>
                </a:lnTo>
                <a:lnTo>
                  <a:pt x="602" y="67"/>
                </a:lnTo>
                <a:lnTo>
                  <a:pt x="590" y="70"/>
                </a:lnTo>
                <a:lnTo>
                  <a:pt x="577" y="73"/>
                </a:lnTo>
                <a:lnTo>
                  <a:pt x="563" y="75"/>
                </a:lnTo>
                <a:lnTo>
                  <a:pt x="545" y="79"/>
                </a:lnTo>
                <a:lnTo>
                  <a:pt x="528" y="83"/>
                </a:lnTo>
                <a:lnTo>
                  <a:pt x="508" y="89"/>
                </a:lnTo>
                <a:lnTo>
                  <a:pt x="489" y="94"/>
                </a:lnTo>
                <a:lnTo>
                  <a:pt x="464" y="99"/>
                </a:lnTo>
                <a:lnTo>
                  <a:pt x="439" y="105"/>
                </a:lnTo>
                <a:lnTo>
                  <a:pt x="415" y="111"/>
                </a:lnTo>
                <a:lnTo>
                  <a:pt x="385" y="118"/>
                </a:lnTo>
                <a:lnTo>
                  <a:pt x="355" y="126"/>
                </a:lnTo>
                <a:lnTo>
                  <a:pt x="326" y="133"/>
                </a:lnTo>
                <a:lnTo>
                  <a:pt x="299" y="139"/>
                </a:lnTo>
                <a:lnTo>
                  <a:pt x="272" y="146"/>
                </a:lnTo>
                <a:lnTo>
                  <a:pt x="247" y="153"/>
                </a:lnTo>
                <a:lnTo>
                  <a:pt x="222" y="158"/>
                </a:lnTo>
                <a:lnTo>
                  <a:pt x="200" y="163"/>
                </a:lnTo>
                <a:lnTo>
                  <a:pt x="180" y="167"/>
                </a:lnTo>
                <a:lnTo>
                  <a:pt x="163" y="172"/>
                </a:lnTo>
                <a:lnTo>
                  <a:pt x="146" y="176"/>
                </a:lnTo>
                <a:lnTo>
                  <a:pt x="131" y="180"/>
                </a:lnTo>
                <a:lnTo>
                  <a:pt x="116" y="182"/>
                </a:lnTo>
                <a:lnTo>
                  <a:pt x="106" y="184"/>
                </a:lnTo>
                <a:lnTo>
                  <a:pt x="94" y="186"/>
                </a:lnTo>
                <a:lnTo>
                  <a:pt x="87" y="188"/>
                </a:lnTo>
                <a:lnTo>
                  <a:pt x="82" y="188"/>
                </a:lnTo>
                <a:lnTo>
                  <a:pt x="77" y="188"/>
                </a:lnTo>
                <a:lnTo>
                  <a:pt x="72" y="188"/>
                </a:lnTo>
                <a:lnTo>
                  <a:pt x="65" y="188"/>
                </a:lnTo>
                <a:lnTo>
                  <a:pt x="60" y="186"/>
                </a:lnTo>
                <a:lnTo>
                  <a:pt x="55" y="185"/>
                </a:lnTo>
                <a:lnTo>
                  <a:pt x="50" y="184"/>
                </a:lnTo>
                <a:lnTo>
                  <a:pt x="45" y="182"/>
                </a:lnTo>
                <a:lnTo>
                  <a:pt x="40" y="180"/>
                </a:lnTo>
                <a:lnTo>
                  <a:pt x="35" y="177"/>
                </a:lnTo>
                <a:lnTo>
                  <a:pt x="30" y="173"/>
                </a:lnTo>
                <a:lnTo>
                  <a:pt x="25" y="170"/>
                </a:lnTo>
                <a:lnTo>
                  <a:pt x="23" y="166"/>
                </a:lnTo>
                <a:lnTo>
                  <a:pt x="18" y="162"/>
                </a:lnTo>
                <a:lnTo>
                  <a:pt x="13" y="157"/>
                </a:lnTo>
                <a:lnTo>
                  <a:pt x="8" y="153"/>
                </a:lnTo>
                <a:lnTo>
                  <a:pt x="5" y="147"/>
                </a:lnTo>
                <a:lnTo>
                  <a:pt x="0" y="141"/>
                </a:lnTo>
              </a:path>
            </a:pathLst>
          </a:custGeom>
          <a:solidFill>
            <a:srgbClr val="FF0000">
              <a:alpha val="100000"/>
            </a:srgbClr>
          </a:solidFill>
          <a:ln w="238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" name="Freeform 14"/>
          <p:cNvSpPr/>
          <p:nvPr/>
        </p:nvSpPr>
        <p:spPr>
          <a:xfrm>
            <a:off x="2914650" y="4160838"/>
            <a:ext cx="701675" cy="1014412"/>
          </a:xfrm>
          <a:custGeom>
            <a:avLst/>
            <a:gdLst>
              <a:gd name="txL" fmla="*/ 0 w 442"/>
              <a:gd name="txT" fmla="*/ 0 h 639"/>
              <a:gd name="txR" fmla="*/ 442 w 442"/>
              <a:gd name="txB" fmla="*/ 639 h 639"/>
            </a:gdLst>
            <a:ahLst/>
            <a:cxnLst>
              <a:cxn ang="0">
                <a:pos x="91" y="614"/>
              </a:cxn>
              <a:cxn ang="0">
                <a:pos x="74" y="636"/>
              </a:cxn>
              <a:cxn ang="0">
                <a:pos x="64" y="637"/>
              </a:cxn>
              <a:cxn ang="0">
                <a:pos x="45" y="622"/>
              </a:cxn>
              <a:cxn ang="0">
                <a:pos x="18" y="588"/>
              </a:cxn>
              <a:cxn ang="0">
                <a:pos x="0" y="550"/>
              </a:cxn>
              <a:cxn ang="0">
                <a:pos x="5" y="521"/>
              </a:cxn>
              <a:cxn ang="0">
                <a:pos x="25" y="490"/>
              </a:cxn>
              <a:cxn ang="0">
                <a:pos x="52" y="457"/>
              </a:cxn>
              <a:cxn ang="0">
                <a:pos x="74" y="423"/>
              </a:cxn>
              <a:cxn ang="0">
                <a:pos x="87" y="394"/>
              </a:cxn>
              <a:cxn ang="0">
                <a:pos x="99" y="358"/>
              </a:cxn>
              <a:cxn ang="0">
                <a:pos x="106" y="319"/>
              </a:cxn>
              <a:cxn ang="0">
                <a:pos x="114" y="275"/>
              </a:cxn>
              <a:cxn ang="0">
                <a:pos x="121" y="225"/>
              </a:cxn>
              <a:cxn ang="0">
                <a:pos x="126" y="169"/>
              </a:cxn>
              <a:cxn ang="0">
                <a:pos x="124" y="121"/>
              </a:cxn>
              <a:cxn ang="0">
                <a:pos x="121" y="83"/>
              </a:cxn>
              <a:cxn ang="0">
                <a:pos x="114" y="57"/>
              </a:cxn>
              <a:cxn ang="0">
                <a:pos x="106" y="45"/>
              </a:cxn>
              <a:cxn ang="0">
                <a:pos x="89" y="31"/>
              </a:cxn>
              <a:cxn ang="0">
                <a:pos x="91" y="12"/>
              </a:cxn>
              <a:cxn ang="0">
                <a:pos x="99" y="4"/>
              </a:cxn>
              <a:cxn ang="0">
                <a:pos x="114" y="0"/>
              </a:cxn>
              <a:cxn ang="0">
                <a:pos x="133" y="4"/>
              </a:cxn>
              <a:cxn ang="0">
                <a:pos x="160" y="12"/>
              </a:cxn>
              <a:cxn ang="0">
                <a:pos x="200" y="35"/>
              </a:cxn>
              <a:cxn ang="0">
                <a:pos x="215" y="51"/>
              </a:cxn>
              <a:cxn ang="0">
                <a:pos x="212" y="70"/>
              </a:cxn>
              <a:cxn ang="0">
                <a:pos x="210" y="99"/>
              </a:cxn>
              <a:cxn ang="0">
                <a:pos x="205" y="144"/>
              </a:cxn>
              <a:cxn ang="0">
                <a:pos x="200" y="201"/>
              </a:cxn>
              <a:cxn ang="0">
                <a:pos x="193" y="259"/>
              </a:cxn>
              <a:cxn ang="0">
                <a:pos x="185" y="303"/>
              </a:cxn>
              <a:cxn ang="0">
                <a:pos x="183" y="335"/>
              </a:cxn>
              <a:cxn ang="0">
                <a:pos x="180" y="358"/>
              </a:cxn>
              <a:cxn ang="0">
                <a:pos x="180" y="378"/>
              </a:cxn>
              <a:cxn ang="0">
                <a:pos x="185" y="394"/>
              </a:cxn>
              <a:cxn ang="0">
                <a:pos x="195" y="398"/>
              </a:cxn>
              <a:cxn ang="0">
                <a:pos x="217" y="394"/>
              </a:cxn>
              <a:cxn ang="0">
                <a:pos x="252" y="382"/>
              </a:cxn>
              <a:cxn ang="0">
                <a:pos x="303" y="363"/>
              </a:cxn>
              <a:cxn ang="0">
                <a:pos x="355" y="342"/>
              </a:cxn>
              <a:cxn ang="0">
                <a:pos x="397" y="329"/>
              </a:cxn>
              <a:cxn ang="0">
                <a:pos x="424" y="325"/>
              </a:cxn>
              <a:cxn ang="0">
                <a:pos x="439" y="331"/>
              </a:cxn>
              <a:cxn ang="0">
                <a:pos x="434" y="344"/>
              </a:cxn>
              <a:cxn ang="0">
                <a:pos x="412" y="367"/>
              </a:cxn>
              <a:cxn ang="0">
                <a:pos x="370" y="399"/>
              </a:cxn>
              <a:cxn ang="0">
                <a:pos x="308" y="439"/>
              </a:cxn>
              <a:cxn ang="0">
                <a:pos x="237" y="485"/>
              </a:cxn>
              <a:cxn ang="0">
                <a:pos x="180" y="525"/>
              </a:cxn>
              <a:cxn ang="0">
                <a:pos x="136" y="558"/>
              </a:cxn>
              <a:cxn ang="0">
                <a:pos x="109" y="585"/>
              </a:cxn>
            </a:cxnLst>
            <a:rect l="txL" t="txT" r="txR" b="txB"/>
            <a:pathLst>
              <a:path w="442" h="639">
                <a:moveTo>
                  <a:pt x="106" y="592"/>
                </a:moveTo>
                <a:lnTo>
                  <a:pt x="101" y="600"/>
                </a:lnTo>
                <a:lnTo>
                  <a:pt x="96" y="608"/>
                </a:lnTo>
                <a:lnTo>
                  <a:pt x="91" y="614"/>
                </a:lnTo>
                <a:lnTo>
                  <a:pt x="87" y="621"/>
                </a:lnTo>
                <a:lnTo>
                  <a:pt x="82" y="626"/>
                </a:lnTo>
                <a:lnTo>
                  <a:pt x="77" y="632"/>
                </a:lnTo>
                <a:lnTo>
                  <a:pt x="74" y="636"/>
                </a:lnTo>
                <a:lnTo>
                  <a:pt x="72" y="639"/>
                </a:lnTo>
                <a:lnTo>
                  <a:pt x="69" y="639"/>
                </a:lnTo>
                <a:lnTo>
                  <a:pt x="67" y="639"/>
                </a:lnTo>
                <a:lnTo>
                  <a:pt x="64" y="637"/>
                </a:lnTo>
                <a:lnTo>
                  <a:pt x="62" y="636"/>
                </a:lnTo>
                <a:lnTo>
                  <a:pt x="54" y="632"/>
                </a:lnTo>
                <a:lnTo>
                  <a:pt x="50" y="628"/>
                </a:lnTo>
                <a:lnTo>
                  <a:pt x="45" y="622"/>
                </a:lnTo>
                <a:lnTo>
                  <a:pt x="37" y="616"/>
                </a:lnTo>
                <a:lnTo>
                  <a:pt x="30" y="608"/>
                </a:lnTo>
                <a:lnTo>
                  <a:pt x="22" y="600"/>
                </a:lnTo>
                <a:lnTo>
                  <a:pt x="18" y="588"/>
                </a:lnTo>
                <a:lnTo>
                  <a:pt x="10" y="577"/>
                </a:lnTo>
                <a:lnTo>
                  <a:pt x="5" y="568"/>
                </a:lnTo>
                <a:lnTo>
                  <a:pt x="3" y="558"/>
                </a:lnTo>
                <a:lnTo>
                  <a:pt x="0" y="550"/>
                </a:lnTo>
                <a:lnTo>
                  <a:pt x="0" y="542"/>
                </a:lnTo>
                <a:lnTo>
                  <a:pt x="0" y="536"/>
                </a:lnTo>
                <a:lnTo>
                  <a:pt x="3" y="529"/>
                </a:lnTo>
                <a:lnTo>
                  <a:pt x="5" y="521"/>
                </a:lnTo>
                <a:lnTo>
                  <a:pt x="10" y="513"/>
                </a:lnTo>
                <a:lnTo>
                  <a:pt x="13" y="505"/>
                </a:lnTo>
                <a:lnTo>
                  <a:pt x="18" y="498"/>
                </a:lnTo>
                <a:lnTo>
                  <a:pt x="25" y="490"/>
                </a:lnTo>
                <a:lnTo>
                  <a:pt x="30" y="483"/>
                </a:lnTo>
                <a:lnTo>
                  <a:pt x="37" y="475"/>
                </a:lnTo>
                <a:lnTo>
                  <a:pt x="45" y="466"/>
                </a:lnTo>
                <a:lnTo>
                  <a:pt x="52" y="457"/>
                </a:lnTo>
                <a:lnTo>
                  <a:pt x="59" y="447"/>
                </a:lnTo>
                <a:lnTo>
                  <a:pt x="67" y="437"/>
                </a:lnTo>
                <a:lnTo>
                  <a:pt x="69" y="430"/>
                </a:lnTo>
                <a:lnTo>
                  <a:pt x="74" y="423"/>
                </a:lnTo>
                <a:lnTo>
                  <a:pt x="77" y="416"/>
                </a:lnTo>
                <a:lnTo>
                  <a:pt x="82" y="410"/>
                </a:lnTo>
                <a:lnTo>
                  <a:pt x="84" y="402"/>
                </a:lnTo>
                <a:lnTo>
                  <a:pt x="87" y="394"/>
                </a:lnTo>
                <a:lnTo>
                  <a:pt x="89" y="386"/>
                </a:lnTo>
                <a:lnTo>
                  <a:pt x="94" y="376"/>
                </a:lnTo>
                <a:lnTo>
                  <a:pt x="96" y="367"/>
                </a:lnTo>
                <a:lnTo>
                  <a:pt x="99" y="358"/>
                </a:lnTo>
                <a:lnTo>
                  <a:pt x="101" y="348"/>
                </a:lnTo>
                <a:lnTo>
                  <a:pt x="104" y="339"/>
                </a:lnTo>
                <a:lnTo>
                  <a:pt x="106" y="329"/>
                </a:lnTo>
                <a:lnTo>
                  <a:pt x="106" y="319"/>
                </a:lnTo>
                <a:lnTo>
                  <a:pt x="109" y="308"/>
                </a:lnTo>
                <a:lnTo>
                  <a:pt x="111" y="297"/>
                </a:lnTo>
                <a:lnTo>
                  <a:pt x="114" y="287"/>
                </a:lnTo>
                <a:lnTo>
                  <a:pt x="114" y="275"/>
                </a:lnTo>
                <a:lnTo>
                  <a:pt x="116" y="263"/>
                </a:lnTo>
                <a:lnTo>
                  <a:pt x="119" y="251"/>
                </a:lnTo>
                <a:lnTo>
                  <a:pt x="119" y="239"/>
                </a:lnTo>
                <a:lnTo>
                  <a:pt x="121" y="225"/>
                </a:lnTo>
                <a:lnTo>
                  <a:pt x="121" y="212"/>
                </a:lnTo>
                <a:lnTo>
                  <a:pt x="124" y="198"/>
                </a:lnTo>
                <a:lnTo>
                  <a:pt x="124" y="184"/>
                </a:lnTo>
                <a:lnTo>
                  <a:pt x="126" y="169"/>
                </a:lnTo>
                <a:lnTo>
                  <a:pt x="126" y="157"/>
                </a:lnTo>
                <a:lnTo>
                  <a:pt x="126" y="144"/>
                </a:lnTo>
                <a:lnTo>
                  <a:pt x="126" y="133"/>
                </a:lnTo>
                <a:lnTo>
                  <a:pt x="124" y="121"/>
                </a:lnTo>
                <a:lnTo>
                  <a:pt x="124" y="110"/>
                </a:lnTo>
                <a:lnTo>
                  <a:pt x="124" y="101"/>
                </a:lnTo>
                <a:lnTo>
                  <a:pt x="121" y="91"/>
                </a:lnTo>
                <a:lnTo>
                  <a:pt x="121" y="83"/>
                </a:lnTo>
                <a:lnTo>
                  <a:pt x="119" y="75"/>
                </a:lnTo>
                <a:lnTo>
                  <a:pt x="119" y="69"/>
                </a:lnTo>
                <a:lnTo>
                  <a:pt x="116" y="62"/>
                </a:lnTo>
                <a:lnTo>
                  <a:pt x="114" y="57"/>
                </a:lnTo>
                <a:lnTo>
                  <a:pt x="111" y="53"/>
                </a:lnTo>
                <a:lnTo>
                  <a:pt x="111" y="49"/>
                </a:lnTo>
                <a:lnTo>
                  <a:pt x="109" y="46"/>
                </a:lnTo>
                <a:lnTo>
                  <a:pt x="106" y="45"/>
                </a:lnTo>
                <a:lnTo>
                  <a:pt x="99" y="41"/>
                </a:lnTo>
                <a:lnTo>
                  <a:pt x="94" y="38"/>
                </a:lnTo>
                <a:lnTo>
                  <a:pt x="91" y="35"/>
                </a:lnTo>
                <a:lnTo>
                  <a:pt x="89" y="31"/>
                </a:lnTo>
                <a:lnTo>
                  <a:pt x="87" y="27"/>
                </a:lnTo>
                <a:lnTo>
                  <a:pt x="89" y="23"/>
                </a:lnTo>
                <a:lnTo>
                  <a:pt x="89" y="18"/>
                </a:lnTo>
                <a:lnTo>
                  <a:pt x="91" y="12"/>
                </a:lnTo>
                <a:lnTo>
                  <a:pt x="94" y="10"/>
                </a:lnTo>
                <a:lnTo>
                  <a:pt x="94" y="7"/>
                </a:lnTo>
                <a:lnTo>
                  <a:pt x="96" y="6"/>
                </a:lnTo>
                <a:lnTo>
                  <a:pt x="99" y="4"/>
                </a:lnTo>
                <a:lnTo>
                  <a:pt x="101" y="3"/>
                </a:lnTo>
                <a:lnTo>
                  <a:pt x="106" y="2"/>
                </a:lnTo>
                <a:lnTo>
                  <a:pt x="109" y="2"/>
                </a:lnTo>
                <a:lnTo>
                  <a:pt x="114" y="0"/>
                </a:lnTo>
                <a:lnTo>
                  <a:pt x="119" y="2"/>
                </a:lnTo>
                <a:lnTo>
                  <a:pt x="121" y="2"/>
                </a:lnTo>
                <a:lnTo>
                  <a:pt x="128" y="3"/>
                </a:lnTo>
                <a:lnTo>
                  <a:pt x="133" y="4"/>
                </a:lnTo>
                <a:lnTo>
                  <a:pt x="138" y="6"/>
                </a:lnTo>
                <a:lnTo>
                  <a:pt x="146" y="7"/>
                </a:lnTo>
                <a:lnTo>
                  <a:pt x="153" y="10"/>
                </a:lnTo>
                <a:lnTo>
                  <a:pt x="160" y="12"/>
                </a:lnTo>
                <a:lnTo>
                  <a:pt x="173" y="19"/>
                </a:lnTo>
                <a:lnTo>
                  <a:pt x="183" y="24"/>
                </a:lnTo>
                <a:lnTo>
                  <a:pt x="193" y="30"/>
                </a:lnTo>
                <a:lnTo>
                  <a:pt x="200" y="35"/>
                </a:lnTo>
                <a:lnTo>
                  <a:pt x="207" y="41"/>
                </a:lnTo>
                <a:lnTo>
                  <a:pt x="210" y="45"/>
                </a:lnTo>
                <a:lnTo>
                  <a:pt x="215" y="49"/>
                </a:lnTo>
                <a:lnTo>
                  <a:pt x="215" y="51"/>
                </a:lnTo>
                <a:lnTo>
                  <a:pt x="215" y="55"/>
                </a:lnTo>
                <a:lnTo>
                  <a:pt x="215" y="59"/>
                </a:lnTo>
                <a:lnTo>
                  <a:pt x="215" y="65"/>
                </a:lnTo>
                <a:lnTo>
                  <a:pt x="212" y="70"/>
                </a:lnTo>
                <a:lnTo>
                  <a:pt x="212" y="75"/>
                </a:lnTo>
                <a:lnTo>
                  <a:pt x="212" y="83"/>
                </a:lnTo>
                <a:lnTo>
                  <a:pt x="212" y="91"/>
                </a:lnTo>
                <a:lnTo>
                  <a:pt x="210" y="99"/>
                </a:lnTo>
                <a:lnTo>
                  <a:pt x="210" y="109"/>
                </a:lnTo>
                <a:lnTo>
                  <a:pt x="207" y="119"/>
                </a:lnTo>
                <a:lnTo>
                  <a:pt x="207" y="131"/>
                </a:lnTo>
                <a:lnTo>
                  <a:pt x="205" y="144"/>
                </a:lnTo>
                <a:lnTo>
                  <a:pt x="205" y="156"/>
                </a:lnTo>
                <a:lnTo>
                  <a:pt x="202" y="170"/>
                </a:lnTo>
                <a:lnTo>
                  <a:pt x="202" y="185"/>
                </a:lnTo>
                <a:lnTo>
                  <a:pt x="200" y="201"/>
                </a:lnTo>
                <a:lnTo>
                  <a:pt x="197" y="216"/>
                </a:lnTo>
                <a:lnTo>
                  <a:pt x="197" y="230"/>
                </a:lnTo>
                <a:lnTo>
                  <a:pt x="195" y="245"/>
                </a:lnTo>
                <a:lnTo>
                  <a:pt x="193" y="259"/>
                </a:lnTo>
                <a:lnTo>
                  <a:pt x="190" y="271"/>
                </a:lnTo>
                <a:lnTo>
                  <a:pt x="188" y="281"/>
                </a:lnTo>
                <a:lnTo>
                  <a:pt x="188" y="292"/>
                </a:lnTo>
                <a:lnTo>
                  <a:pt x="185" y="303"/>
                </a:lnTo>
                <a:lnTo>
                  <a:pt x="185" y="311"/>
                </a:lnTo>
                <a:lnTo>
                  <a:pt x="183" y="320"/>
                </a:lnTo>
                <a:lnTo>
                  <a:pt x="183" y="328"/>
                </a:lnTo>
                <a:lnTo>
                  <a:pt x="183" y="335"/>
                </a:lnTo>
                <a:lnTo>
                  <a:pt x="180" y="342"/>
                </a:lnTo>
                <a:lnTo>
                  <a:pt x="180" y="347"/>
                </a:lnTo>
                <a:lnTo>
                  <a:pt x="180" y="352"/>
                </a:lnTo>
                <a:lnTo>
                  <a:pt x="180" y="358"/>
                </a:lnTo>
                <a:lnTo>
                  <a:pt x="180" y="362"/>
                </a:lnTo>
                <a:lnTo>
                  <a:pt x="180" y="366"/>
                </a:lnTo>
                <a:lnTo>
                  <a:pt x="180" y="372"/>
                </a:lnTo>
                <a:lnTo>
                  <a:pt x="180" y="378"/>
                </a:lnTo>
                <a:lnTo>
                  <a:pt x="180" y="383"/>
                </a:lnTo>
                <a:lnTo>
                  <a:pt x="183" y="387"/>
                </a:lnTo>
                <a:lnTo>
                  <a:pt x="183" y="390"/>
                </a:lnTo>
                <a:lnTo>
                  <a:pt x="185" y="394"/>
                </a:lnTo>
                <a:lnTo>
                  <a:pt x="188" y="396"/>
                </a:lnTo>
                <a:lnTo>
                  <a:pt x="190" y="398"/>
                </a:lnTo>
                <a:lnTo>
                  <a:pt x="193" y="398"/>
                </a:lnTo>
                <a:lnTo>
                  <a:pt x="195" y="398"/>
                </a:lnTo>
                <a:lnTo>
                  <a:pt x="200" y="398"/>
                </a:lnTo>
                <a:lnTo>
                  <a:pt x="205" y="396"/>
                </a:lnTo>
                <a:lnTo>
                  <a:pt x="210" y="395"/>
                </a:lnTo>
                <a:lnTo>
                  <a:pt x="217" y="394"/>
                </a:lnTo>
                <a:lnTo>
                  <a:pt x="225" y="391"/>
                </a:lnTo>
                <a:lnTo>
                  <a:pt x="232" y="388"/>
                </a:lnTo>
                <a:lnTo>
                  <a:pt x="242" y="386"/>
                </a:lnTo>
                <a:lnTo>
                  <a:pt x="252" y="382"/>
                </a:lnTo>
                <a:lnTo>
                  <a:pt x="264" y="378"/>
                </a:lnTo>
                <a:lnTo>
                  <a:pt x="276" y="374"/>
                </a:lnTo>
                <a:lnTo>
                  <a:pt x="289" y="368"/>
                </a:lnTo>
                <a:lnTo>
                  <a:pt x="303" y="363"/>
                </a:lnTo>
                <a:lnTo>
                  <a:pt x="318" y="358"/>
                </a:lnTo>
                <a:lnTo>
                  <a:pt x="331" y="351"/>
                </a:lnTo>
                <a:lnTo>
                  <a:pt x="343" y="346"/>
                </a:lnTo>
                <a:lnTo>
                  <a:pt x="355" y="342"/>
                </a:lnTo>
                <a:lnTo>
                  <a:pt x="368" y="338"/>
                </a:lnTo>
                <a:lnTo>
                  <a:pt x="377" y="335"/>
                </a:lnTo>
                <a:lnTo>
                  <a:pt x="387" y="331"/>
                </a:lnTo>
                <a:lnTo>
                  <a:pt x="397" y="329"/>
                </a:lnTo>
                <a:lnTo>
                  <a:pt x="405" y="327"/>
                </a:lnTo>
                <a:lnTo>
                  <a:pt x="412" y="327"/>
                </a:lnTo>
                <a:lnTo>
                  <a:pt x="419" y="325"/>
                </a:lnTo>
                <a:lnTo>
                  <a:pt x="424" y="325"/>
                </a:lnTo>
                <a:lnTo>
                  <a:pt x="429" y="325"/>
                </a:lnTo>
                <a:lnTo>
                  <a:pt x="432" y="327"/>
                </a:lnTo>
                <a:lnTo>
                  <a:pt x="437" y="328"/>
                </a:lnTo>
                <a:lnTo>
                  <a:pt x="439" y="331"/>
                </a:lnTo>
                <a:lnTo>
                  <a:pt x="442" y="333"/>
                </a:lnTo>
                <a:lnTo>
                  <a:pt x="439" y="336"/>
                </a:lnTo>
                <a:lnTo>
                  <a:pt x="439" y="340"/>
                </a:lnTo>
                <a:lnTo>
                  <a:pt x="434" y="344"/>
                </a:lnTo>
                <a:lnTo>
                  <a:pt x="432" y="350"/>
                </a:lnTo>
                <a:lnTo>
                  <a:pt x="427" y="355"/>
                </a:lnTo>
                <a:lnTo>
                  <a:pt x="419" y="360"/>
                </a:lnTo>
                <a:lnTo>
                  <a:pt x="412" y="367"/>
                </a:lnTo>
                <a:lnTo>
                  <a:pt x="402" y="375"/>
                </a:lnTo>
                <a:lnTo>
                  <a:pt x="392" y="382"/>
                </a:lnTo>
                <a:lnTo>
                  <a:pt x="382" y="390"/>
                </a:lnTo>
                <a:lnTo>
                  <a:pt x="370" y="399"/>
                </a:lnTo>
                <a:lnTo>
                  <a:pt x="355" y="408"/>
                </a:lnTo>
                <a:lnTo>
                  <a:pt x="340" y="418"/>
                </a:lnTo>
                <a:lnTo>
                  <a:pt x="326" y="428"/>
                </a:lnTo>
                <a:lnTo>
                  <a:pt x="308" y="439"/>
                </a:lnTo>
                <a:lnTo>
                  <a:pt x="291" y="451"/>
                </a:lnTo>
                <a:lnTo>
                  <a:pt x="271" y="462"/>
                </a:lnTo>
                <a:lnTo>
                  <a:pt x="254" y="474"/>
                </a:lnTo>
                <a:lnTo>
                  <a:pt x="237" y="485"/>
                </a:lnTo>
                <a:lnTo>
                  <a:pt x="222" y="495"/>
                </a:lnTo>
                <a:lnTo>
                  <a:pt x="207" y="505"/>
                </a:lnTo>
                <a:lnTo>
                  <a:pt x="193" y="515"/>
                </a:lnTo>
                <a:lnTo>
                  <a:pt x="180" y="525"/>
                </a:lnTo>
                <a:lnTo>
                  <a:pt x="168" y="533"/>
                </a:lnTo>
                <a:lnTo>
                  <a:pt x="156" y="542"/>
                </a:lnTo>
                <a:lnTo>
                  <a:pt x="146" y="550"/>
                </a:lnTo>
                <a:lnTo>
                  <a:pt x="136" y="558"/>
                </a:lnTo>
                <a:lnTo>
                  <a:pt x="128" y="565"/>
                </a:lnTo>
                <a:lnTo>
                  <a:pt x="121" y="573"/>
                </a:lnTo>
                <a:lnTo>
                  <a:pt x="116" y="580"/>
                </a:lnTo>
                <a:lnTo>
                  <a:pt x="109" y="585"/>
                </a:lnTo>
                <a:lnTo>
                  <a:pt x="106" y="592"/>
                </a:lnTo>
              </a:path>
            </a:pathLst>
          </a:custGeom>
          <a:solidFill>
            <a:srgbClr val="FF0000">
              <a:alpha val="100000"/>
            </a:srgbClr>
          </a:solidFill>
          <a:ln w="238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3" name="Freeform 15"/>
          <p:cNvSpPr/>
          <p:nvPr/>
        </p:nvSpPr>
        <p:spPr>
          <a:xfrm>
            <a:off x="3168650" y="4289425"/>
            <a:ext cx="400050" cy="152400"/>
          </a:xfrm>
          <a:custGeom>
            <a:avLst/>
            <a:gdLst>
              <a:gd name="txL" fmla="*/ 0 w 252"/>
              <a:gd name="txT" fmla="*/ 0 h 96"/>
              <a:gd name="txR" fmla="*/ 252 w 252"/>
              <a:gd name="txB" fmla="*/ 96 h 96"/>
            </a:gdLst>
            <a:ahLst/>
            <a:cxnLst>
              <a:cxn ang="0">
                <a:pos x="143" y="18"/>
              </a:cxn>
              <a:cxn ang="0">
                <a:pos x="156" y="12"/>
              </a:cxn>
              <a:cxn ang="0">
                <a:pos x="168" y="8"/>
              </a:cxn>
              <a:cxn ang="0">
                <a:pos x="178" y="4"/>
              </a:cxn>
              <a:cxn ang="0">
                <a:pos x="190" y="1"/>
              </a:cxn>
              <a:cxn ang="0">
                <a:pos x="200" y="0"/>
              </a:cxn>
              <a:cxn ang="0">
                <a:pos x="210" y="0"/>
              </a:cxn>
              <a:cxn ang="0">
                <a:pos x="212" y="0"/>
              </a:cxn>
              <a:cxn ang="0">
                <a:pos x="217" y="0"/>
              </a:cxn>
              <a:cxn ang="0">
                <a:pos x="222" y="1"/>
              </a:cxn>
              <a:cxn ang="0">
                <a:pos x="225" y="2"/>
              </a:cxn>
              <a:cxn ang="0">
                <a:pos x="232" y="5"/>
              </a:cxn>
              <a:cxn ang="0">
                <a:pos x="240" y="9"/>
              </a:cxn>
              <a:cxn ang="0">
                <a:pos x="242" y="13"/>
              </a:cxn>
              <a:cxn ang="0">
                <a:pos x="247" y="18"/>
              </a:cxn>
              <a:cxn ang="0">
                <a:pos x="249" y="22"/>
              </a:cxn>
              <a:cxn ang="0">
                <a:pos x="252" y="26"/>
              </a:cxn>
              <a:cxn ang="0">
                <a:pos x="252" y="30"/>
              </a:cxn>
              <a:cxn ang="0">
                <a:pos x="252" y="33"/>
              </a:cxn>
              <a:cxn ang="0">
                <a:pos x="252" y="40"/>
              </a:cxn>
              <a:cxn ang="0">
                <a:pos x="252" y="45"/>
              </a:cxn>
              <a:cxn ang="0">
                <a:pos x="249" y="50"/>
              </a:cxn>
              <a:cxn ang="0">
                <a:pos x="247" y="56"/>
              </a:cxn>
              <a:cxn ang="0">
                <a:pos x="242" y="61"/>
              </a:cxn>
              <a:cxn ang="0">
                <a:pos x="240" y="65"/>
              </a:cxn>
              <a:cxn ang="0">
                <a:pos x="232" y="69"/>
              </a:cxn>
              <a:cxn ang="0">
                <a:pos x="225" y="72"/>
              </a:cxn>
              <a:cxn ang="0">
                <a:pos x="222" y="76"/>
              </a:cxn>
              <a:cxn ang="0">
                <a:pos x="215" y="79"/>
              </a:cxn>
              <a:cxn ang="0">
                <a:pos x="208" y="80"/>
              </a:cxn>
              <a:cxn ang="0">
                <a:pos x="200" y="83"/>
              </a:cxn>
              <a:cxn ang="0">
                <a:pos x="190" y="85"/>
              </a:cxn>
              <a:cxn ang="0">
                <a:pos x="180" y="87"/>
              </a:cxn>
              <a:cxn ang="0">
                <a:pos x="168" y="89"/>
              </a:cxn>
              <a:cxn ang="0">
                <a:pos x="153" y="91"/>
              </a:cxn>
              <a:cxn ang="0">
                <a:pos x="139" y="92"/>
              </a:cxn>
              <a:cxn ang="0">
                <a:pos x="124" y="93"/>
              </a:cxn>
              <a:cxn ang="0">
                <a:pos x="106" y="93"/>
              </a:cxn>
              <a:cxn ang="0">
                <a:pos x="87" y="95"/>
              </a:cxn>
              <a:cxn ang="0">
                <a:pos x="67" y="95"/>
              </a:cxn>
              <a:cxn ang="0">
                <a:pos x="47" y="96"/>
              </a:cxn>
              <a:cxn ang="0">
                <a:pos x="23" y="96"/>
              </a:cxn>
              <a:cxn ang="0">
                <a:pos x="0" y="96"/>
              </a:cxn>
              <a:cxn ang="0">
                <a:pos x="0" y="33"/>
              </a:cxn>
              <a:cxn ang="0">
                <a:pos x="23" y="33"/>
              </a:cxn>
              <a:cxn ang="0">
                <a:pos x="45" y="32"/>
              </a:cxn>
              <a:cxn ang="0">
                <a:pos x="65" y="30"/>
              </a:cxn>
              <a:cxn ang="0">
                <a:pos x="82" y="29"/>
              </a:cxn>
              <a:cxn ang="0">
                <a:pos x="99" y="26"/>
              </a:cxn>
              <a:cxn ang="0">
                <a:pos x="116" y="24"/>
              </a:cxn>
              <a:cxn ang="0">
                <a:pos x="131" y="21"/>
              </a:cxn>
              <a:cxn ang="0">
                <a:pos x="143" y="18"/>
              </a:cxn>
              <a:cxn ang="0">
                <a:pos x="143" y="18"/>
              </a:cxn>
            </a:cxnLst>
            <a:rect l="txL" t="txT" r="txR" b="txB"/>
            <a:pathLst>
              <a:path w="252" h="96">
                <a:moveTo>
                  <a:pt x="143" y="18"/>
                </a:moveTo>
                <a:lnTo>
                  <a:pt x="156" y="12"/>
                </a:lnTo>
                <a:lnTo>
                  <a:pt x="168" y="8"/>
                </a:lnTo>
                <a:lnTo>
                  <a:pt x="178" y="4"/>
                </a:lnTo>
                <a:lnTo>
                  <a:pt x="190" y="1"/>
                </a:lnTo>
                <a:lnTo>
                  <a:pt x="200" y="0"/>
                </a:lnTo>
                <a:lnTo>
                  <a:pt x="210" y="0"/>
                </a:lnTo>
                <a:lnTo>
                  <a:pt x="212" y="0"/>
                </a:lnTo>
                <a:lnTo>
                  <a:pt x="217" y="0"/>
                </a:lnTo>
                <a:lnTo>
                  <a:pt x="222" y="1"/>
                </a:lnTo>
                <a:lnTo>
                  <a:pt x="225" y="2"/>
                </a:lnTo>
                <a:lnTo>
                  <a:pt x="232" y="5"/>
                </a:lnTo>
                <a:lnTo>
                  <a:pt x="240" y="9"/>
                </a:lnTo>
                <a:lnTo>
                  <a:pt x="242" y="13"/>
                </a:lnTo>
                <a:lnTo>
                  <a:pt x="247" y="18"/>
                </a:lnTo>
                <a:lnTo>
                  <a:pt x="249" y="22"/>
                </a:lnTo>
                <a:lnTo>
                  <a:pt x="252" y="26"/>
                </a:lnTo>
                <a:lnTo>
                  <a:pt x="252" y="30"/>
                </a:lnTo>
                <a:lnTo>
                  <a:pt x="252" y="33"/>
                </a:lnTo>
                <a:lnTo>
                  <a:pt x="252" y="40"/>
                </a:lnTo>
                <a:lnTo>
                  <a:pt x="252" y="45"/>
                </a:lnTo>
                <a:lnTo>
                  <a:pt x="249" y="50"/>
                </a:lnTo>
                <a:lnTo>
                  <a:pt x="247" y="56"/>
                </a:lnTo>
                <a:lnTo>
                  <a:pt x="242" y="61"/>
                </a:lnTo>
                <a:lnTo>
                  <a:pt x="240" y="65"/>
                </a:lnTo>
                <a:lnTo>
                  <a:pt x="232" y="69"/>
                </a:lnTo>
                <a:lnTo>
                  <a:pt x="225" y="72"/>
                </a:lnTo>
                <a:lnTo>
                  <a:pt x="222" y="76"/>
                </a:lnTo>
                <a:lnTo>
                  <a:pt x="215" y="79"/>
                </a:lnTo>
                <a:lnTo>
                  <a:pt x="208" y="80"/>
                </a:lnTo>
                <a:lnTo>
                  <a:pt x="200" y="83"/>
                </a:lnTo>
                <a:lnTo>
                  <a:pt x="190" y="85"/>
                </a:lnTo>
                <a:lnTo>
                  <a:pt x="180" y="87"/>
                </a:lnTo>
                <a:lnTo>
                  <a:pt x="168" y="89"/>
                </a:lnTo>
                <a:lnTo>
                  <a:pt x="153" y="91"/>
                </a:lnTo>
                <a:lnTo>
                  <a:pt x="139" y="92"/>
                </a:lnTo>
                <a:lnTo>
                  <a:pt x="124" y="93"/>
                </a:lnTo>
                <a:lnTo>
                  <a:pt x="106" y="93"/>
                </a:lnTo>
                <a:lnTo>
                  <a:pt x="87" y="95"/>
                </a:lnTo>
                <a:lnTo>
                  <a:pt x="67" y="95"/>
                </a:lnTo>
                <a:lnTo>
                  <a:pt x="47" y="96"/>
                </a:lnTo>
                <a:lnTo>
                  <a:pt x="23" y="96"/>
                </a:lnTo>
                <a:lnTo>
                  <a:pt x="0" y="96"/>
                </a:lnTo>
                <a:lnTo>
                  <a:pt x="0" y="33"/>
                </a:lnTo>
                <a:lnTo>
                  <a:pt x="23" y="33"/>
                </a:lnTo>
                <a:lnTo>
                  <a:pt x="45" y="32"/>
                </a:lnTo>
                <a:lnTo>
                  <a:pt x="65" y="30"/>
                </a:lnTo>
                <a:lnTo>
                  <a:pt x="82" y="29"/>
                </a:lnTo>
                <a:lnTo>
                  <a:pt x="99" y="26"/>
                </a:lnTo>
                <a:lnTo>
                  <a:pt x="116" y="24"/>
                </a:lnTo>
                <a:lnTo>
                  <a:pt x="131" y="21"/>
                </a:lnTo>
                <a:lnTo>
                  <a:pt x="143" y="18"/>
                </a:lnTo>
              </a:path>
            </a:pathLst>
          </a:custGeom>
          <a:solidFill>
            <a:srgbClr val="FF0000">
              <a:alpha val="100000"/>
            </a:srgbClr>
          </a:solidFill>
          <a:ln w="238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4" name="Freeform 16"/>
          <p:cNvSpPr/>
          <p:nvPr/>
        </p:nvSpPr>
        <p:spPr>
          <a:xfrm>
            <a:off x="3705225" y="3908425"/>
            <a:ext cx="1139825" cy="1266825"/>
          </a:xfrm>
          <a:custGeom>
            <a:avLst/>
            <a:gdLst>
              <a:gd name="txL" fmla="*/ 0 w 718"/>
              <a:gd name="txT" fmla="*/ 0 h 798"/>
              <a:gd name="txR" fmla="*/ 718 w 718"/>
              <a:gd name="txB" fmla="*/ 798 h 798"/>
            </a:gdLst>
            <a:ahLst/>
            <a:cxnLst>
              <a:cxn ang="0">
                <a:pos x="414" y="665"/>
              </a:cxn>
              <a:cxn ang="0">
                <a:pos x="486" y="645"/>
              </a:cxn>
              <a:cxn ang="0">
                <a:pos x="533" y="622"/>
              </a:cxn>
              <a:cxn ang="0">
                <a:pos x="570" y="577"/>
              </a:cxn>
              <a:cxn ang="0">
                <a:pos x="597" y="505"/>
              </a:cxn>
              <a:cxn ang="0">
                <a:pos x="616" y="422"/>
              </a:cxn>
              <a:cxn ang="0">
                <a:pos x="631" y="364"/>
              </a:cxn>
              <a:cxn ang="0">
                <a:pos x="646" y="333"/>
              </a:cxn>
              <a:cxn ang="0">
                <a:pos x="656" y="331"/>
              </a:cxn>
              <a:cxn ang="0">
                <a:pos x="666" y="355"/>
              </a:cxn>
              <a:cxn ang="0">
                <a:pos x="676" y="404"/>
              </a:cxn>
              <a:cxn ang="0">
                <a:pos x="683" y="478"/>
              </a:cxn>
              <a:cxn ang="0">
                <a:pos x="688" y="554"/>
              </a:cxn>
              <a:cxn ang="0">
                <a:pos x="700" y="610"/>
              </a:cxn>
              <a:cxn ang="0">
                <a:pos x="715" y="649"/>
              </a:cxn>
              <a:cxn ang="0">
                <a:pos x="713" y="678"/>
              </a:cxn>
              <a:cxn ang="0">
                <a:pos x="683" y="709"/>
              </a:cxn>
              <a:cxn ang="0">
                <a:pos x="626" y="744"/>
              </a:cxn>
              <a:cxn ang="0">
                <a:pos x="547" y="771"/>
              </a:cxn>
              <a:cxn ang="0">
                <a:pos x="474" y="788"/>
              </a:cxn>
              <a:cxn ang="0">
                <a:pos x="402" y="798"/>
              </a:cxn>
              <a:cxn ang="0">
                <a:pos x="296" y="795"/>
              </a:cxn>
              <a:cxn ang="0">
                <a:pos x="195" y="775"/>
              </a:cxn>
              <a:cxn ang="0">
                <a:pos x="153" y="755"/>
              </a:cxn>
              <a:cxn ang="0">
                <a:pos x="119" y="727"/>
              </a:cxn>
              <a:cxn ang="0">
                <a:pos x="86" y="689"/>
              </a:cxn>
              <a:cxn ang="0">
                <a:pos x="57" y="636"/>
              </a:cxn>
              <a:cxn ang="0">
                <a:pos x="37" y="557"/>
              </a:cxn>
              <a:cxn ang="0">
                <a:pos x="30" y="450"/>
              </a:cxn>
              <a:cxn ang="0">
                <a:pos x="32" y="328"/>
              </a:cxn>
              <a:cxn ang="0">
                <a:pos x="32" y="230"/>
              </a:cxn>
              <a:cxn ang="0">
                <a:pos x="32" y="161"/>
              </a:cxn>
              <a:cxn ang="0">
                <a:pos x="30" y="119"/>
              </a:cxn>
              <a:cxn ang="0">
                <a:pos x="22" y="75"/>
              </a:cxn>
              <a:cxn ang="0">
                <a:pos x="3" y="43"/>
              </a:cxn>
              <a:cxn ang="0">
                <a:pos x="5" y="8"/>
              </a:cxn>
              <a:cxn ang="0">
                <a:pos x="57" y="22"/>
              </a:cxn>
              <a:cxn ang="0">
                <a:pos x="99" y="46"/>
              </a:cxn>
              <a:cxn ang="0">
                <a:pos x="123" y="64"/>
              </a:cxn>
              <a:cxn ang="0">
                <a:pos x="128" y="98"/>
              </a:cxn>
              <a:cxn ang="0">
                <a:pos x="121" y="149"/>
              </a:cxn>
              <a:cxn ang="0">
                <a:pos x="111" y="191"/>
              </a:cxn>
              <a:cxn ang="0">
                <a:pos x="104" y="252"/>
              </a:cxn>
              <a:cxn ang="0">
                <a:pos x="99" y="331"/>
              </a:cxn>
              <a:cxn ang="0">
                <a:pos x="96" y="422"/>
              </a:cxn>
              <a:cxn ang="0">
                <a:pos x="99" y="495"/>
              </a:cxn>
              <a:cxn ang="0">
                <a:pos x="106" y="549"/>
              </a:cxn>
              <a:cxn ang="0">
                <a:pos x="126" y="593"/>
              </a:cxn>
              <a:cxn ang="0">
                <a:pos x="175" y="634"/>
              </a:cxn>
              <a:cxn ang="0">
                <a:pos x="217" y="656"/>
              </a:cxn>
              <a:cxn ang="0">
                <a:pos x="306" y="672"/>
              </a:cxn>
            </a:cxnLst>
            <a:rect l="txL" t="txT" r="txR" b="txB"/>
            <a:pathLst>
              <a:path w="718" h="798">
                <a:moveTo>
                  <a:pt x="326" y="673"/>
                </a:moveTo>
                <a:lnTo>
                  <a:pt x="348" y="672"/>
                </a:lnTo>
                <a:lnTo>
                  <a:pt x="370" y="670"/>
                </a:lnTo>
                <a:lnTo>
                  <a:pt x="392" y="669"/>
                </a:lnTo>
                <a:lnTo>
                  <a:pt x="414" y="665"/>
                </a:lnTo>
                <a:lnTo>
                  <a:pt x="434" y="661"/>
                </a:lnTo>
                <a:lnTo>
                  <a:pt x="456" y="656"/>
                </a:lnTo>
                <a:lnTo>
                  <a:pt x="466" y="653"/>
                </a:lnTo>
                <a:lnTo>
                  <a:pt x="476" y="649"/>
                </a:lnTo>
                <a:lnTo>
                  <a:pt x="486" y="645"/>
                </a:lnTo>
                <a:lnTo>
                  <a:pt x="496" y="641"/>
                </a:lnTo>
                <a:lnTo>
                  <a:pt x="506" y="638"/>
                </a:lnTo>
                <a:lnTo>
                  <a:pt x="515" y="633"/>
                </a:lnTo>
                <a:lnTo>
                  <a:pt x="525" y="628"/>
                </a:lnTo>
                <a:lnTo>
                  <a:pt x="533" y="622"/>
                </a:lnTo>
                <a:lnTo>
                  <a:pt x="543" y="614"/>
                </a:lnTo>
                <a:lnTo>
                  <a:pt x="550" y="606"/>
                </a:lnTo>
                <a:lnTo>
                  <a:pt x="557" y="597"/>
                </a:lnTo>
                <a:lnTo>
                  <a:pt x="565" y="587"/>
                </a:lnTo>
                <a:lnTo>
                  <a:pt x="570" y="577"/>
                </a:lnTo>
                <a:lnTo>
                  <a:pt x="577" y="563"/>
                </a:lnTo>
                <a:lnTo>
                  <a:pt x="582" y="551"/>
                </a:lnTo>
                <a:lnTo>
                  <a:pt x="587" y="537"/>
                </a:lnTo>
                <a:lnTo>
                  <a:pt x="592" y="522"/>
                </a:lnTo>
                <a:lnTo>
                  <a:pt x="597" y="505"/>
                </a:lnTo>
                <a:lnTo>
                  <a:pt x="602" y="487"/>
                </a:lnTo>
                <a:lnTo>
                  <a:pt x="607" y="468"/>
                </a:lnTo>
                <a:lnTo>
                  <a:pt x="609" y="452"/>
                </a:lnTo>
                <a:lnTo>
                  <a:pt x="612" y="436"/>
                </a:lnTo>
                <a:lnTo>
                  <a:pt x="616" y="422"/>
                </a:lnTo>
                <a:lnTo>
                  <a:pt x="619" y="407"/>
                </a:lnTo>
                <a:lnTo>
                  <a:pt x="624" y="395"/>
                </a:lnTo>
                <a:lnTo>
                  <a:pt x="626" y="383"/>
                </a:lnTo>
                <a:lnTo>
                  <a:pt x="629" y="373"/>
                </a:lnTo>
                <a:lnTo>
                  <a:pt x="631" y="364"/>
                </a:lnTo>
                <a:lnTo>
                  <a:pt x="634" y="355"/>
                </a:lnTo>
                <a:lnTo>
                  <a:pt x="639" y="348"/>
                </a:lnTo>
                <a:lnTo>
                  <a:pt x="641" y="341"/>
                </a:lnTo>
                <a:lnTo>
                  <a:pt x="644" y="337"/>
                </a:lnTo>
                <a:lnTo>
                  <a:pt x="646" y="333"/>
                </a:lnTo>
                <a:lnTo>
                  <a:pt x="649" y="331"/>
                </a:lnTo>
                <a:lnTo>
                  <a:pt x="651" y="329"/>
                </a:lnTo>
                <a:lnTo>
                  <a:pt x="653" y="328"/>
                </a:lnTo>
                <a:lnTo>
                  <a:pt x="656" y="329"/>
                </a:lnTo>
                <a:lnTo>
                  <a:pt x="656" y="331"/>
                </a:lnTo>
                <a:lnTo>
                  <a:pt x="658" y="333"/>
                </a:lnTo>
                <a:lnTo>
                  <a:pt x="658" y="337"/>
                </a:lnTo>
                <a:lnTo>
                  <a:pt x="661" y="341"/>
                </a:lnTo>
                <a:lnTo>
                  <a:pt x="663" y="348"/>
                </a:lnTo>
                <a:lnTo>
                  <a:pt x="666" y="355"/>
                </a:lnTo>
                <a:lnTo>
                  <a:pt x="666" y="363"/>
                </a:lnTo>
                <a:lnTo>
                  <a:pt x="668" y="371"/>
                </a:lnTo>
                <a:lnTo>
                  <a:pt x="671" y="381"/>
                </a:lnTo>
                <a:lnTo>
                  <a:pt x="673" y="392"/>
                </a:lnTo>
                <a:lnTo>
                  <a:pt x="676" y="404"/>
                </a:lnTo>
                <a:lnTo>
                  <a:pt x="676" y="418"/>
                </a:lnTo>
                <a:lnTo>
                  <a:pt x="678" y="431"/>
                </a:lnTo>
                <a:lnTo>
                  <a:pt x="678" y="446"/>
                </a:lnTo>
                <a:lnTo>
                  <a:pt x="681" y="462"/>
                </a:lnTo>
                <a:lnTo>
                  <a:pt x="683" y="478"/>
                </a:lnTo>
                <a:lnTo>
                  <a:pt x="683" y="495"/>
                </a:lnTo>
                <a:lnTo>
                  <a:pt x="686" y="511"/>
                </a:lnTo>
                <a:lnTo>
                  <a:pt x="686" y="526"/>
                </a:lnTo>
                <a:lnTo>
                  <a:pt x="688" y="541"/>
                </a:lnTo>
                <a:lnTo>
                  <a:pt x="688" y="554"/>
                </a:lnTo>
                <a:lnTo>
                  <a:pt x="690" y="566"/>
                </a:lnTo>
                <a:lnTo>
                  <a:pt x="693" y="578"/>
                </a:lnTo>
                <a:lnTo>
                  <a:pt x="695" y="590"/>
                </a:lnTo>
                <a:lnTo>
                  <a:pt x="698" y="601"/>
                </a:lnTo>
                <a:lnTo>
                  <a:pt x="700" y="610"/>
                </a:lnTo>
                <a:lnTo>
                  <a:pt x="703" y="620"/>
                </a:lnTo>
                <a:lnTo>
                  <a:pt x="705" y="628"/>
                </a:lnTo>
                <a:lnTo>
                  <a:pt x="708" y="636"/>
                </a:lnTo>
                <a:lnTo>
                  <a:pt x="710" y="642"/>
                </a:lnTo>
                <a:lnTo>
                  <a:pt x="715" y="649"/>
                </a:lnTo>
                <a:lnTo>
                  <a:pt x="718" y="654"/>
                </a:lnTo>
                <a:lnTo>
                  <a:pt x="718" y="661"/>
                </a:lnTo>
                <a:lnTo>
                  <a:pt x="718" y="666"/>
                </a:lnTo>
                <a:lnTo>
                  <a:pt x="715" y="673"/>
                </a:lnTo>
                <a:lnTo>
                  <a:pt x="713" y="678"/>
                </a:lnTo>
                <a:lnTo>
                  <a:pt x="710" y="684"/>
                </a:lnTo>
                <a:lnTo>
                  <a:pt x="705" y="690"/>
                </a:lnTo>
                <a:lnTo>
                  <a:pt x="700" y="697"/>
                </a:lnTo>
                <a:lnTo>
                  <a:pt x="693" y="703"/>
                </a:lnTo>
                <a:lnTo>
                  <a:pt x="683" y="709"/>
                </a:lnTo>
                <a:lnTo>
                  <a:pt x="676" y="716"/>
                </a:lnTo>
                <a:lnTo>
                  <a:pt x="663" y="723"/>
                </a:lnTo>
                <a:lnTo>
                  <a:pt x="653" y="729"/>
                </a:lnTo>
                <a:lnTo>
                  <a:pt x="641" y="736"/>
                </a:lnTo>
                <a:lnTo>
                  <a:pt x="626" y="744"/>
                </a:lnTo>
                <a:lnTo>
                  <a:pt x="612" y="751"/>
                </a:lnTo>
                <a:lnTo>
                  <a:pt x="597" y="756"/>
                </a:lnTo>
                <a:lnTo>
                  <a:pt x="580" y="761"/>
                </a:lnTo>
                <a:lnTo>
                  <a:pt x="565" y="767"/>
                </a:lnTo>
                <a:lnTo>
                  <a:pt x="547" y="771"/>
                </a:lnTo>
                <a:lnTo>
                  <a:pt x="533" y="776"/>
                </a:lnTo>
                <a:lnTo>
                  <a:pt x="518" y="780"/>
                </a:lnTo>
                <a:lnTo>
                  <a:pt x="503" y="783"/>
                </a:lnTo>
                <a:lnTo>
                  <a:pt x="488" y="785"/>
                </a:lnTo>
                <a:lnTo>
                  <a:pt x="474" y="788"/>
                </a:lnTo>
                <a:lnTo>
                  <a:pt x="459" y="791"/>
                </a:lnTo>
                <a:lnTo>
                  <a:pt x="444" y="794"/>
                </a:lnTo>
                <a:lnTo>
                  <a:pt x="429" y="795"/>
                </a:lnTo>
                <a:lnTo>
                  <a:pt x="414" y="796"/>
                </a:lnTo>
                <a:lnTo>
                  <a:pt x="402" y="798"/>
                </a:lnTo>
                <a:lnTo>
                  <a:pt x="387" y="798"/>
                </a:lnTo>
                <a:lnTo>
                  <a:pt x="372" y="798"/>
                </a:lnTo>
                <a:lnTo>
                  <a:pt x="345" y="798"/>
                </a:lnTo>
                <a:lnTo>
                  <a:pt x="321" y="796"/>
                </a:lnTo>
                <a:lnTo>
                  <a:pt x="296" y="795"/>
                </a:lnTo>
                <a:lnTo>
                  <a:pt x="274" y="792"/>
                </a:lnTo>
                <a:lnTo>
                  <a:pt x="252" y="788"/>
                </a:lnTo>
                <a:lnTo>
                  <a:pt x="232" y="784"/>
                </a:lnTo>
                <a:lnTo>
                  <a:pt x="215" y="780"/>
                </a:lnTo>
                <a:lnTo>
                  <a:pt x="195" y="775"/>
                </a:lnTo>
                <a:lnTo>
                  <a:pt x="188" y="771"/>
                </a:lnTo>
                <a:lnTo>
                  <a:pt x="178" y="768"/>
                </a:lnTo>
                <a:lnTo>
                  <a:pt x="170" y="764"/>
                </a:lnTo>
                <a:lnTo>
                  <a:pt x="163" y="759"/>
                </a:lnTo>
                <a:lnTo>
                  <a:pt x="153" y="755"/>
                </a:lnTo>
                <a:lnTo>
                  <a:pt x="146" y="749"/>
                </a:lnTo>
                <a:lnTo>
                  <a:pt x="138" y="744"/>
                </a:lnTo>
                <a:lnTo>
                  <a:pt x="131" y="739"/>
                </a:lnTo>
                <a:lnTo>
                  <a:pt x="126" y="733"/>
                </a:lnTo>
                <a:lnTo>
                  <a:pt x="119" y="727"/>
                </a:lnTo>
                <a:lnTo>
                  <a:pt x="111" y="720"/>
                </a:lnTo>
                <a:lnTo>
                  <a:pt x="104" y="712"/>
                </a:lnTo>
                <a:lnTo>
                  <a:pt x="99" y="705"/>
                </a:lnTo>
                <a:lnTo>
                  <a:pt x="91" y="697"/>
                </a:lnTo>
                <a:lnTo>
                  <a:pt x="86" y="689"/>
                </a:lnTo>
                <a:lnTo>
                  <a:pt x="79" y="680"/>
                </a:lnTo>
                <a:lnTo>
                  <a:pt x="72" y="670"/>
                </a:lnTo>
                <a:lnTo>
                  <a:pt x="67" y="661"/>
                </a:lnTo>
                <a:lnTo>
                  <a:pt x="62" y="649"/>
                </a:lnTo>
                <a:lnTo>
                  <a:pt x="57" y="636"/>
                </a:lnTo>
                <a:lnTo>
                  <a:pt x="52" y="622"/>
                </a:lnTo>
                <a:lnTo>
                  <a:pt x="47" y="608"/>
                </a:lnTo>
                <a:lnTo>
                  <a:pt x="45" y="591"/>
                </a:lnTo>
                <a:lnTo>
                  <a:pt x="40" y="574"/>
                </a:lnTo>
                <a:lnTo>
                  <a:pt x="37" y="557"/>
                </a:lnTo>
                <a:lnTo>
                  <a:pt x="35" y="537"/>
                </a:lnTo>
                <a:lnTo>
                  <a:pt x="32" y="517"/>
                </a:lnTo>
                <a:lnTo>
                  <a:pt x="32" y="495"/>
                </a:lnTo>
                <a:lnTo>
                  <a:pt x="30" y="472"/>
                </a:lnTo>
                <a:lnTo>
                  <a:pt x="30" y="450"/>
                </a:lnTo>
                <a:lnTo>
                  <a:pt x="30" y="424"/>
                </a:lnTo>
                <a:lnTo>
                  <a:pt x="32" y="399"/>
                </a:lnTo>
                <a:lnTo>
                  <a:pt x="32" y="375"/>
                </a:lnTo>
                <a:lnTo>
                  <a:pt x="32" y="351"/>
                </a:lnTo>
                <a:lnTo>
                  <a:pt x="32" y="328"/>
                </a:lnTo>
                <a:lnTo>
                  <a:pt x="32" y="307"/>
                </a:lnTo>
                <a:lnTo>
                  <a:pt x="32" y="286"/>
                </a:lnTo>
                <a:lnTo>
                  <a:pt x="32" y="266"/>
                </a:lnTo>
                <a:lnTo>
                  <a:pt x="32" y="248"/>
                </a:lnTo>
                <a:lnTo>
                  <a:pt x="32" y="230"/>
                </a:lnTo>
                <a:lnTo>
                  <a:pt x="32" y="214"/>
                </a:lnTo>
                <a:lnTo>
                  <a:pt x="32" y="200"/>
                </a:lnTo>
                <a:lnTo>
                  <a:pt x="32" y="185"/>
                </a:lnTo>
                <a:lnTo>
                  <a:pt x="32" y="171"/>
                </a:lnTo>
                <a:lnTo>
                  <a:pt x="32" y="161"/>
                </a:lnTo>
                <a:lnTo>
                  <a:pt x="32" y="150"/>
                </a:lnTo>
                <a:lnTo>
                  <a:pt x="32" y="141"/>
                </a:lnTo>
                <a:lnTo>
                  <a:pt x="32" y="133"/>
                </a:lnTo>
                <a:lnTo>
                  <a:pt x="30" y="126"/>
                </a:lnTo>
                <a:lnTo>
                  <a:pt x="30" y="119"/>
                </a:lnTo>
                <a:lnTo>
                  <a:pt x="30" y="113"/>
                </a:lnTo>
                <a:lnTo>
                  <a:pt x="30" y="106"/>
                </a:lnTo>
                <a:lnTo>
                  <a:pt x="27" y="95"/>
                </a:lnTo>
                <a:lnTo>
                  <a:pt x="25" y="84"/>
                </a:lnTo>
                <a:lnTo>
                  <a:pt x="22" y="75"/>
                </a:lnTo>
                <a:lnTo>
                  <a:pt x="20" y="67"/>
                </a:lnTo>
                <a:lnTo>
                  <a:pt x="15" y="60"/>
                </a:lnTo>
                <a:lnTo>
                  <a:pt x="10" y="55"/>
                </a:lnTo>
                <a:lnTo>
                  <a:pt x="5" y="48"/>
                </a:lnTo>
                <a:lnTo>
                  <a:pt x="3" y="43"/>
                </a:lnTo>
                <a:lnTo>
                  <a:pt x="0" y="36"/>
                </a:lnTo>
                <a:lnTo>
                  <a:pt x="0" y="30"/>
                </a:lnTo>
                <a:lnTo>
                  <a:pt x="0" y="23"/>
                </a:lnTo>
                <a:lnTo>
                  <a:pt x="3" y="16"/>
                </a:lnTo>
                <a:lnTo>
                  <a:pt x="5" y="8"/>
                </a:lnTo>
                <a:lnTo>
                  <a:pt x="10" y="0"/>
                </a:lnTo>
                <a:lnTo>
                  <a:pt x="22" y="6"/>
                </a:lnTo>
                <a:lnTo>
                  <a:pt x="35" y="11"/>
                </a:lnTo>
                <a:lnTo>
                  <a:pt x="47" y="16"/>
                </a:lnTo>
                <a:lnTo>
                  <a:pt x="57" y="22"/>
                </a:lnTo>
                <a:lnTo>
                  <a:pt x="67" y="27"/>
                </a:lnTo>
                <a:lnTo>
                  <a:pt x="77" y="32"/>
                </a:lnTo>
                <a:lnTo>
                  <a:pt x="84" y="36"/>
                </a:lnTo>
                <a:lnTo>
                  <a:pt x="91" y="40"/>
                </a:lnTo>
                <a:lnTo>
                  <a:pt x="99" y="46"/>
                </a:lnTo>
                <a:lnTo>
                  <a:pt x="106" y="50"/>
                </a:lnTo>
                <a:lnTo>
                  <a:pt x="111" y="54"/>
                </a:lnTo>
                <a:lnTo>
                  <a:pt x="116" y="56"/>
                </a:lnTo>
                <a:lnTo>
                  <a:pt x="119" y="60"/>
                </a:lnTo>
                <a:lnTo>
                  <a:pt x="123" y="64"/>
                </a:lnTo>
                <a:lnTo>
                  <a:pt x="126" y="67"/>
                </a:lnTo>
                <a:lnTo>
                  <a:pt x="126" y="70"/>
                </a:lnTo>
                <a:lnTo>
                  <a:pt x="128" y="79"/>
                </a:lnTo>
                <a:lnTo>
                  <a:pt x="128" y="88"/>
                </a:lnTo>
                <a:lnTo>
                  <a:pt x="128" y="98"/>
                </a:lnTo>
                <a:lnTo>
                  <a:pt x="128" y="107"/>
                </a:lnTo>
                <a:lnTo>
                  <a:pt x="126" y="118"/>
                </a:lnTo>
                <a:lnTo>
                  <a:pt x="126" y="130"/>
                </a:lnTo>
                <a:lnTo>
                  <a:pt x="123" y="142"/>
                </a:lnTo>
                <a:lnTo>
                  <a:pt x="121" y="149"/>
                </a:lnTo>
                <a:lnTo>
                  <a:pt x="121" y="157"/>
                </a:lnTo>
                <a:lnTo>
                  <a:pt x="119" y="163"/>
                </a:lnTo>
                <a:lnTo>
                  <a:pt x="116" y="173"/>
                </a:lnTo>
                <a:lnTo>
                  <a:pt x="114" y="181"/>
                </a:lnTo>
                <a:lnTo>
                  <a:pt x="111" y="191"/>
                </a:lnTo>
                <a:lnTo>
                  <a:pt x="109" y="202"/>
                </a:lnTo>
                <a:lnTo>
                  <a:pt x="109" y="213"/>
                </a:lnTo>
                <a:lnTo>
                  <a:pt x="106" y="225"/>
                </a:lnTo>
                <a:lnTo>
                  <a:pt x="104" y="238"/>
                </a:lnTo>
                <a:lnTo>
                  <a:pt x="104" y="252"/>
                </a:lnTo>
                <a:lnTo>
                  <a:pt x="101" y="266"/>
                </a:lnTo>
                <a:lnTo>
                  <a:pt x="101" y="281"/>
                </a:lnTo>
                <a:lnTo>
                  <a:pt x="101" y="297"/>
                </a:lnTo>
                <a:lnTo>
                  <a:pt x="101" y="313"/>
                </a:lnTo>
                <a:lnTo>
                  <a:pt x="99" y="331"/>
                </a:lnTo>
                <a:lnTo>
                  <a:pt x="99" y="348"/>
                </a:lnTo>
                <a:lnTo>
                  <a:pt x="99" y="367"/>
                </a:lnTo>
                <a:lnTo>
                  <a:pt x="99" y="385"/>
                </a:lnTo>
                <a:lnTo>
                  <a:pt x="99" y="404"/>
                </a:lnTo>
                <a:lnTo>
                  <a:pt x="96" y="422"/>
                </a:lnTo>
                <a:lnTo>
                  <a:pt x="96" y="438"/>
                </a:lnTo>
                <a:lnTo>
                  <a:pt x="96" y="454"/>
                </a:lnTo>
                <a:lnTo>
                  <a:pt x="96" y="468"/>
                </a:lnTo>
                <a:lnTo>
                  <a:pt x="99" y="482"/>
                </a:lnTo>
                <a:lnTo>
                  <a:pt x="99" y="495"/>
                </a:lnTo>
                <a:lnTo>
                  <a:pt x="99" y="507"/>
                </a:lnTo>
                <a:lnTo>
                  <a:pt x="101" y="519"/>
                </a:lnTo>
                <a:lnTo>
                  <a:pt x="104" y="530"/>
                </a:lnTo>
                <a:lnTo>
                  <a:pt x="104" y="541"/>
                </a:lnTo>
                <a:lnTo>
                  <a:pt x="106" y="549"/>
                </a:lnTo>
                <a:lnTo>
                  <a:pt x="109" y="557"/>
                </a:lnTo>
                <a:lnTo>
                  <a:pt x="111" y="565"/>
                </a:lnTo>
                <a:lnTo>
                  <a:pt x="114" y="570"/>
                </a:lnTo>
                <a:lnTo>
                  <a:pt x="119" y="582"/>
                </a:lnTo>
                <a:lnTo>
                  <a:pt x="126" y="593"/>
                </a:lnTo>
                <a:lnTo>
                  <a:pt x="133" y="602"/>
                </a:lnTo>
                <a:lnTo>
                  <a:pt x="143" y="612"/>
                </a:lnTo>
                <a:lnTo>
                  <a:pt x="153" y="620"/>
                </a:lnTo>
                <a:lnTo>
                  <a:pt x="165" y="628"/>
                </a:lnTo>
                <a:lnTo>
                  <a:pt x="175" y="634"/>
                </a:lnTo>
                <a:lnTo>
                  <a:pt x="188" y="641"/>
                </a:lnTo>
                <a:lnTo>
                  <a:pt x="195" y="645"/>
                </a:lnTo>
                <a:lnTo>
                  <a:pt x="202" y="649"/>
                </a:lnTo>
                <a:lnTo>
                  <a:pt x="210" y="653"/>
                </a:lnTo>
                <a:lnTo>
                  <a:pt x="217" y="656"/>
                </a:lnTo>
                <a:lnTo>
                  <a:pt x="232" y="661"/>
                </a:lnTo>
                <a:lnTo>
                  <a:pt x="249" y="665"/>
                </a:lnTo>
                <a:lnTo>
                  <a:pt x="266" y="669"/>
                </a:lnTo>
                <a:lnTo>
                  <a:pt x="286" y="670"/>
                </a:lnTo>
                <a:lnTo>
                  <a:pt x="306" y="672"/>
                </a:lnTo>
                <a:lnTo>
                  <a:pt x="326" y="673"/>
                </a:lnTo>
              </a:path>
            </a:pathLst>
          </a:custGeom>
          <a:solidFill>
            <a:srgbClr val="FF0000">
              <a:alpha val="100000"/>
            </a:srgbClr>
          </a:solidFill>
          <a:ln w="238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5" name="Freeform 17"/>
          <p:cNvSpPr/>
          <p:nvPr/>
        </p:nvSpPr>
        <p:spPr>
          <a:xfrm>
            <a:off x="3776663" y="4094163"/>
            <a:ext cx="566737" cy="409575"/>
          </a:xfrm>
          <a:custGeom>
            <a:avLst/>
            <a:gdLst>
              <a:gd name="txL" fmla="*/ 0 w 357"/>
              <a:gd name="txT" fmla="*/ 0 h 258"/>
              <a:gd name="txR" fmla="*/ 357 w 357"/>
              <a:gd name="txB" fmla="*/ 258 h 258"/>
            </a:gdLst>
            <a:ahLst/>
            <a:cxnLst>
              <a:cxn ang="0">
                <a:pos x="219" y="77"/>
              </a:cxn>
              <a:cxn ang="0">
                <a:pos x="231" y="60"/>
              </a:cxn>
              <a:cxn ang="0">
                <a:pos x="239" y="44"/>
              </a:cxn>
              <a:cxn ang="0">
                <a:pos x="241" y="29"/>
              </a:cxn>
              <a:cxn ang="0">
                <a:pos x="236" y="18"/>
              </a:cxn>
              <a:cxn ang="0">
                <a:pos x="236" y="9"/>
              </a:cxn>
              <a:cxn ang="0">
                <a:pos x="239" y="4"/>
              </a:cxn>
              <a:cxn ang="0">
                <a:pos x="246" y="1"/>
              </a:cxn>
              <a:cxn ang="0">
                <a:pos x="256" y="0"/>
              </a:cxn>
              <a:cxn ang="0">
                <a:pos x="261" y="1"/>
              </a:cxn>
              <a:cxn ang="0">
                <a:pos x="271" y="6"/>
              </a:cxn>
              <a:cxn ang="0">
                <a:pos x="288" y="17"/>
              </a:cxn>
              <a:cxn ang="0">
                <a:pos x="310" y="30"/>
              </a:cxn>
              <a:cxn ang="0">
                <a:pos x="330" y="50"/>
              </a:cxn>
              <a:cxn ang="0">
                <a:pos x="345" y="70"/>
              </a:cxn>
              <a:cxn ang="0">
                <a:pos x="355" y="89"/>
              </a:cxn>
              <a:cxn ang="0">
                <a:pos x="357" y="103"/>
              </a:cxn>
              <a:cxn ang="0">
                <a:pos x="352" y="117"/>
              </a:cxn>
              <a:cxn ang="0">
                <a:pos x="340" y="133"/>
              </a:cxn>
              <a:cxn ang="0">
                <a:pos x="318" y="148"/>
              </a:cxn>
              <a:cxn ang="0">
                <a:pos x="286" y="164"/>
              </a:cxn>
              <a:cxn ang="0">
                <a:pos x="253" y="176"/>
              </a:cxn>
              <a:cxn ang="0">
                <a:pos x="229" y="186"/>
              </a:cxn>
              <a:cxn ang="0">
                <a:pos x="202" y="195"/>
              </a:cxn>
              <a:cxn ang="0">
                <a:pos x="170" y="204"/>
              </a:cxn>
              <a:cxn ang="0">
                <a:pos x="138" y="215"/>
              </a:cxn>
              <a:cxn ang="0">
                <a:pos x="101" y="226"/>
              </a:cxn>
              <a:cxn ang="0">
                <a:pos x="61" y="238"/>
              </a:cxn>
              <a:cxn ang="0">
                <a:pos x="22" y="251"/>
              </a:cxn>
              <a:cxn ang="0">
                <a:pos x="0" y="219"/>
              </a:cxn>
              <a:cxn ang="0">
                <a:pos x="41" y="196"/>
              </a:cxn>
              <a:cxn ang="0">
                <a:pos x="78" y="175"/>
              </a:cxn>
              <a:cxn ang="0">
                <a:pos x="113" y="155"/>
              </a:cxn>
              <a:cxn ang="0">
                <a:pos x="143" y="137"/>
              </a:cxn>
              <a:cxn ang="0">
                <a:pos x="167" y="121"/>
              </a:cxn>
              <a:cxn ang="0">
                <a:pos x="187" y="108"/>
              </a:cxn>
              <a:cxn ang="0">
                <a:pos x="202" y="96"/>
              </a:cxn>
              <a:cxn ang="0">
                <a:pos x="212" y="87"/>
              </a:cxn>
            </a:cxnLst>
            <a:rect l="txL" t="txT" r="txR" b="txB"/>
            <a:pathLst>
              <a:path w="357" h="258">
                <a:moveTo>
                  <a:pt x="212" y="87"/>
                </a:moveTo>
                <a:lnTo>
                  <a:pt x="219" y="77"/>
                </a:lnTo>
                <a:lnTo>
                  <a:pt x="226" y="69"/>
                </a:lnTo>
                <a:lnTo>
                  <a:pt x="231" y="60"/>
                </a:lnTo>
                <a:lnTo>
                  <a:pt x="236" y="52"/>
                </a:lnTo>
                <a:lnTo>
                  <a:pt x="239" y="44"/>
                </a:lnTo>
                <a:lnTo>
                  <a:pt x="241" y="37"/>
                </a:lnTo>
                <a:lnTo>
                  <a:pt x="241" y="29"/>
                </a:lnTo>
                <a:lnTo>
                  <a:pt x="239" y="24"/>
                </a:lnTo>
                <a:lnTo>
                  <a:pt x="236" y="18"/>
                </a:lnTo>
                <a:lnTo>
                  <a:pt x="236" y="13"/>
                </a:lnTo>
                <a:lnTo>
                  <a:pt x="236" y="9"/>
                </a:lnTo>
                <a:lnTo>
                  <a:pt x="236" y="6"/>
                </a:lnTo>
                <a:lnTo>
                  <a:pt x="239" y="4"/>
                </a:lnTo>
                <a:lnTo>
                  <a:pt x="241" y="1"/>
                </a:lnTo>
                <a:lnTo>
                  <a:pt x="246" y="1"/>
                </a:lnTo>
                <a:lnTo>
                  <a:pt x="253" y="0"/>
                </a:lnTo>
                <a:lnTo>
                  <a:pt x="256" y="0"/>
                </a:lnTo>
                <a:lnTo>
                  <a:pt x="258" y="1"/>
                </a:lnTo>
                <a:lnTo>
                  <a:pt x="261" y="1"/>
                </a:lnTo>
                <a:lnTo>
                  <a:pt x="263" y="2"/>
                </a:lnTo>
                <a:lnTo>
                  <a:pt x="271" y="6"/>
                </a:lnTo>
                <a:lnTo>
                  <a:pt x="281" y="10"/>
                </a:lnTo>
                <a:lnTo>
                  <a:pt x="288" y="17"/>
                </a:lnTo>
                <a:lnTo>
                  <a:pt x="298" y="22"/>
                </a:lnTo>
                <a:lnTo>
                  <a:pt x="310" y="30"/>
                </a:lnTo>
                <a:lnTo>
                  <a:pt x="320" y="40"/>
                </a:lnTo>
                <a:lnTo>
                  <a:pt x="330" y="50"/>
                </a:lnTo>
                <a:lnTo>
                  <a:pt x="340" y="61"/>
                </a:lnTo>
                <a:lnTo>
                  <a:pt x="345" y="70"/>
                </a:lnTo>
                <a:lnTo>
                  <a:pt x="350" y="80"/>
                </a:lnTo>
                <a:lnTo>
                  <a:pt x="355" y="89"/>
                </a:lnTo>
                <a:lnTo>
                  <a:pt x="357" y="96"/>
                </a:lnTo>
                <a:lnTo>
                  <a:pt x="357" y="103"/>
                </a:lnTo>
                <a:lnTo>
                  <a:pt x="355" y="109"/>
                </a:lnTo>
                <a:lnTo>
                  <a:pt x="352" y="117"/>
                </a:lnTo>
                <a:lnTo>
                  <a:pt x="347" y="125"/>
                </a:lnTo>
                <a:lnTo>
                  <a:pt x="340" y="133"/>
                </a:lnTo>
                <a:lnTo>
                  <a:pt x="330" y="140"/>
                </a:lnTo>
                <a:lnTo>
                  <a:pt x="318" y="148"/>
                </a:lnTo>
                <a:lnTo>
                  <a:pt x="303" y="156"/>
                </a:lnTo>
                <a:lnTo>
                  <a:pt x="286" y="164"/>
                </a:lnTo>
                <a:lnTo>
                  <a:pt x="266" y="172"/>
                </a:lnTo>
                <a:lnTo>
                  <a:pt x="253" y="176"/>
                </a:lnTo>
                <a:lnTo>
                  <a:pt x="241" y="182"/>
                </a:lnTo>
                <a:lnTo>
                  <a:pt x="229" y="186"/>
                </a:lnTo>
                <a:lnTo>
                  <a:pt x="217" y="190"/>
                </a:lnTo>
                <a:lnTo>
                  <a:pt x="202" y="195"/>
                </a:lnTo>
                <a:lnTo>
                  <a:pt x="187" y="199"/>
                </a:lnTo>
                <a:lnTo>
                  <a:pt x="170" y="204"/>
                </a:lnTo>
                <a:lnTo>
                  <a:pt x="152" y="210"/>
                </a:lnTo>
                <a:lnTo>
                  <a:pt x="138" y="215"/>
                </a:lnTo>
                <a:lnTo>
                  <a:pt x="118" y="220"/>
                </a:lnTo>
                <a:lnTo>
                  <a:pt x="101" y="226"/>
                </a:lnTo>
                <a:lnTo>
                  <a:pt x="81" y="231"/>
                </a:lnTo>
                <a:lnTo>
                  <a:pt x="61" y="238"/>
                </a:lnTo>
                <a:lnTo>
                  <a:pt x="41" y="244"/>
                </a:lnTo>
                <a:lnTo>
                  <a:pt x="22" y="251"/>
                </a:lnTo>
                <a:lnTo>
                  <a:pt x="0" y="258"/>
                </a:lnTo>
                <a:lnTo>
                  <a:pt x="0" y="219"/>
                </a:lnTo>
                <a:lnTo>
                  <a:pt x="22" y="207"/>
                </a:lnTo>
                <a:lnTo>
                  <a:pt x="41" y="196"/>
                </a:lnTo>
                <a:lnTo>
                  <a:pt x="61" y="186"/>
                </a:lnTo>
                <a:lnTo>
                  <a:pt x="78" y="175"/>
                </a:lnTo>
                <a:lnTo>
                  <a:pt x="96" y="165"/>
                </a:lnTo>
                <a:lnTo>
                  <a:pt x="113" y="155"/>
                </a:lnTo>
                <a:lnTo>
                  <a:pt x="128" y="147"/>
                </a:lnTo>
                <a:lnTo>
                  <a:pt x="143" y="137"/>
                </a:lnTo>
                <a:lnTo>
                  <a:pt x="155" y="129"/>
                </a:lnTo>
                <a:lnTo>
                  <a:pt x="167" y="121"/>
                </a:lnTo>
                <a:lnTo>
                  <a:pt x="177" y="115"/>
                </a:lnTo>
                <a:lnTo>
                  <a:pt x="187" y="108"/>
                </a:lnTo>
                <a:lnTo>
                  <a:pt x="194" y="101"/>
                </a:lnTo>
                <a:lnTo>
                  <a:pt x="202" y="96"/>
                </a:lnTo>
                <a:lnTo>
                  <a:pt x="207" y="91"/>
                </a:lnTo>
                <a:lnTo>
                  <a:pt x="212" y="87"/>
                </a:lnTo>
              </a:path>
            </a:pathLst>
          </a:custGeom>
          <a:solidFill>
            <a:srgbClr val="FF0000">
              <a:alpha val="100000"/>
            </a:srgbClr>
          </a:solidFill>
          <a:ln w="238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6" name="Freeform 18"/>
          <p:cNvSpPr/>
          <p:nvPr/>
        </p:nvSpPr>
        <p:spPr>
          <a:xfrm>
            <a:off x="3082925" y="3236913"/>
            <a:ext cx="1335088" cy="676275"/>
          </a:xfrm>
          <a:custGeom>
            <a:avLst/>
            <a:gdLst>
              <a:gd name="txL" fmla="*/ 0 w 841"/>
              <a:gd name="txT" fmla="*/ 0 h 426"/>
              <a:gd name="txR" fmla="*/ 841 w 841"/>
              <a:gd name="txB" fmla="*/ 426 h 426"/>
            </a:gdLst>
            <a:ahLst/>
            <a:cxnLst>
              <a:cxn ang="0">
                <a:pos x="787" y="161"/>
              </a:cxn>
              <a:cxn ang="0">
                <a:pos x="767" y="184"/>
              </a:cxn>
              <a:cxn ang="0">
                <a:pos x="747" y="223"/>
              </a:cxn>
              <a:cxn ang="0">
                <a:pos x="723" y="280"/>
              </a:cxn>
              <a:cxn ang="0">
                <a:pos x="708" y="324"/>
              </a:cxn>
              <a:cxn ang="0">
                <a:pos x="693" y="355"/>
              </a:cxn>
              <a:cxn ang="0">
                <a:pos x="681" y="380"/>
              </a:cxn>
              <a:cxn ang="0">
                <a:pos x="666" y="400"/>
              </a:cxn>
              <a:cxn ang="0">
                <a:pos x="651" y="414"/>
              </a:cxn>
              <a:cxn ang="0">
                <a:pos x="636" y="423"/>
              </a:cxn>
              <a:cxn ang="0">
                <a:pos x="609" y="425"/>
              </a:cxn>
              <a:cxn ang="0">
                <a:pos x="609" y="374"/>
              </a:cxn>
              <a:cxn ang="0">
                <a:pos x="621" y="318"/>
              </a:cxn>
              <a:cxn ang="0">
                <a:pos x="631" y="268"/>
              </a:cxn>
              <a:cxn ang="0">
                <a:pos x="639" y="227"/>
              </a:cxn>
              <a:cxn ang="0">
                <a:pos x="644" y="193"/>
              </a:cxn>
              <a:cxn ang="0">
                <a:pos x="649" y="168"/>
              </a:cxn>
              <a:cxn ang="0">
                <a:pos x="651" y="150"/>
              </a:cxn>
              <a:cxn ang="0">
                <a:pos x="649" y="142"/>
              </a:cxn>
              <a:cxn ang="0">
                <a:pos x="631" y="124"/>
              </a:cxn>
              <a:cxn ang="0">
                <a:pos x="604" y="111"/>
              </a:cxn>
              <a:cxn ang="0">
                <a:pos x="575" y="116"/>
              </a:cxn>
              <a:cxn ang="0">
                <a:pos x="545" y="124"/>
              </a:cxn>
              <a:cxn ang="0">
                <a:pos x="498" y="136"/>
              </a:cxn>
              <a:cxn ang="0">
                <a:pos x="432" y="153"/>
              </a:cxn>
              <a:cxn ang="0">
                <a:pos x="340" y="174"/>
              </a:cxn>
              <a:cxn ang="0">
                <a:pos x="239" y="200"/>
              </a:cxn>
              <a:cxn ang="0">
                <a:pos x="160" y="219"/>
              </a:cxn>
              <a:cxn ang="0">
                <a:pos x="106" y="228"/>
              </a:cxn>
              <a:cxn ang="0">
                <a:pos x="72" y="228"/>
              </a:cxn>
              <a:cxn ang="0">
                <a:pos x="57" y="225"/>
              </a:cxn>
              <a:cxn ang="0">
                <a:pos x="27" y="210"/>
              </a:cxn>
              <a:cxn ang="0">
                <a:pos x="47" y="178"/>
              </a:cxn>
              <a:cxn ang="0">
                <a:pos x="247" y="136"/>
              </a:cxn>
              <a:cxn ang="0">
                <a:pos x="444" y="87"/>
              </a:cxn>
              <a:cxn ang="0">
                <a:pos x="538" y="62"/>
              </a:cxn>
              <a:cxn ang="0">
                <a:pos x="604" y="42"/>
              </a:cxn>
              <a:cxn ang="0">
                <a:pos x="649" y="26"/>
              </a:cxn>
              <a:cxn ang="0">
                <a:pos x="666" y="12"/>
              </a:cxn>
              <a:cxn ang="0">
                <a:pos x="681" y="3"/>
              </a:cxn>
              <a:cxn ang="0">
                <a:pos x="700" y="0"/>
              </a:cxn>
              <a:cxn ang="0">
                <a:pos x="713" y="4"/>
              </a:cxn>
              <a:cxn ang="0">
                <a:pos x="732" y="15"/>
              </a:cxn>
              <a:cxn ang="0">
                <a:pos x="757" y="31"/>
              </a:cxn>
              <a:cxn ang="0">
                <a:pos x="787" y="54"/>
              </a:cxn>
              <a:cxn ang="0">
                <a:pos x="816" y="85"/>
              </a:cxn>
              <a:cxn ang="0">
                <a:pos x="838" y="120"/>
              </a:cxn>
              <a:cxn ang="0">
                <a:pos x="833" y="140"/>
              </a:cxn>
              <a:cxn ang="0">
                <a:pos x="809" y="154"/>
              </a:cxn>
            </a:cxnLst>
            <a:rect l="txL" t="txT" r="txR" b="txB"/>
            <a:pathLst>
              <a:path w="841" h="426">
                <a:moveTo>
                  <a:pt x="799" y="157"/>
                </a:moveTo>
                <a:lnTo>
                  <a:pt x="796" y="157"/>
                </a:lnTo>
                <a:lnTo>
                  <a:pt x="792" y="158"/>
                </a:lnTo>
                <a:lnTo>
                  <a:pt x="787" y="161"/>
                </a:lnTo>
                <a:lnTo>
                  <a:pt x="782" y="165"/>
                </a:lnTo>
                <a:lnTo>
                  <a:pt x="777" y="170"/>
                </a:lnTo>
                <a:lnTo>
                  <a:pt x="772" y="177"/>
                </a:lnTo>
                <a:lnTo>
                  <a:pt x="767" y="184"/>
                </a:lnTo>
                <a:lnTo>
                  <a:pt x="762" y="192"/>
                </a:lnTo>
                <a:lnTo>
                  <a:pt x="757" y="201"/>
                </a:lnTo>
                <a:lnTo>
                  <a:pt x="752" y="212"/>
                </a:lnTo>
                <a:lnTo>
                  <a:pt x="747" y="223"/>
                </a:lnTo>
                <a:lnTo>
                  <a:pt x="742" y="236"/>
                </a:lnTo>
                <a:lnTo>
                  <a:pt x="735" y="249"/>
                </a:lnTo>
                <a:lnTo>
                  <a:pt x="730" y="264"/>
                </a:lnTo>
                <a:lnTo>
                  <a:pt x="723" y="280"/>
                </a:lnTo>
                <a:lnTo>
                  <a:pt x="718" y="297"/>
                </a:lnTo>
                <a:lnTo>
                  <a:pt x="715" y="307"/>
                </a:lnTo>
                <a:lnTo>
                  <a:pt x="710" y="316"/>
                </a:lnTo>
                <a:lnTo>
                  <a:pt x="708" y="324"/>
                </a:lnTo>
                <a:lnTo>
                  <a:pt x="705" y="332"/>
                </a:lnTo>
                <a:lnTo>
                  <a:pt x="700" y="340"/>
                </a:lnTo>
                <a:lnTo>
                  <a:pt x="698" y="348"/>
                </a:lnTo>
                <a:lnTo>
                  <a:pt x="693" y="355"/>
                </a:lnTo>
                <a:lnTo>
                  <a:pt x="690" y="362"/>
                </a:lnTo>
                <a:lnTo>
                  <a:pt x="688" y="368"/>
                </a:lnTo>
                <a:lnTo>
                  <a:pt x="683" y="375"/>
                </a:lnTo>
                <a:lnTo>
                  <a:pt x="681" y="380"/>
                </a:lnTo>
                <a:lnTo>
                  <a:pt x="676" y="386"/>
                </a:lnTo>
                <a:lnTo>
                  <a:pt x="673" y="391"/>
                </a:lnTo>
                <a:lnTo>
                  <a:pt x="668" y="395"/>
                </a:lnTo>
                <a:lnTo>
                  <a:pt x="666" y="400"/>
                </a:lnTo>
                <a:lnTo>
                  <a:pt x="661" y="404"/>
                </a:lnTo>
                <a:lnTo>
                  <a:pt x="658" y="408"/>
                </a:lnTo>
                <a:lnTo>
                  <a:pt x="654" y="411"/>
                </a:lnTo>
                <a:lnTo>
                  <a:pt x="651" y="414"/>
                </a:lnTo>
                <a:lnTo>
                  <a:pt x="646" y="417"/>
                </a:lnTo>
                <a:lnTo>
                  <a:pt x="644" y="419"/>
                </a:lnTo>
                <a:lnTo>
                  <a:pt x="639" y="421"/>
                </a:lnTo>
                <a:lnTo>
                  <a:pt x="636" y="423"/>
                </a:lnTo>
                <a:lnTo>
                  <a:pt x="631" y="425"/>
                </a:lnTo>
                <a:lnTo>
                  <a:pt x="624" y="426"/>
                </a:lnTo>
                <a:lnTo>
                  <a:pt x="617" y="426"/>
                </a:lnTo>
                <a:lnTo>
                  <a:pt x="609" y="425"/>
                </a:lnTo>
                <a:lnTo>
                  <a:pt x="602" y="423"/>
                </a:lnTo>
                <a:lnTo>
                  <a:pt x="604" y="406"/>
                </a:lnTo>
                <a:lnTo>
                  <a:pt x="607" y="390"/>
                </a:lnTo>
                <a:lnTo>
                  <a:pt x="609" y="374"/>
                </a:lnTo>
                <a:lnTo>
                  <a:pt x="614" y="359"/>
                </a:lnTo>
                <a:lnTo>
                  <a:pt x="617" y="344"/>
                </a:lnTo>
                <a:lnTo>
                  <a:pt x="619" y="331"/>
                </a:lnTo>
                <a:lnTo>
                  <a:pt x="621" y="318"/>
                </a:lnTo>
                <a:lnTo>
                  <a:pt x="624" y="304"/>
                </a:lnTo>
                <a:lnTo>
                  <a:pt x="626" y="291"/>
                </a:lnTo>
                <a:lnTo>
                  <a:pt x="629" y="279"/>
                </a:lnTo>
                <a:lnTo>
                  <a:pt x="631" y="268"/>
                </a:lnTo>
                <a:lnTo>
                  <a:pt x="634" y="256"/>
                </a:lnTo>
                <a:lnTo>
                  <a:pt x="634" y="245"/>
                </a:lnTo>
                <a:lnTo>
                  <a:pt x="636" y="236"/>
                </a:lnTo>
                <a:lnTo>
                  <a:pt x="639" y="227"/>
                </a:lnTo>
                <a:lnTo>
                  <a:pt x="641" y="217"/>
                </a:lnTo>
                <a:lnTo>
                  <a:pt x="641" y="209"/>
                </a:lnTo>
                <a:lnTo>
                  <a:pt x="644" y="201"/>
                </a:lnTo>
                <a:lnTo>
                  <a:pt x="644" y="193"/>
                </a:lnTo>
                <a:lnTo>
                  <a:pt x="646" y="186"/>
                </a:lnTo>
                <a:lnTo>
                  <a:pt x="646" y="180"/>
                </a:lnTo>
                <a:lnTo>
                  <a:pt x="649" y="173"/>
                </a:lnTo>
                <a:lnTo>
                  <a:pt x="649" y="168"/>
                </a:lnTo>
                <a:lnTo>
                  <a:pt x="649" y="162"/>
                </a:lnTo>
                <a:lnTo>
                  <a:pt x="649" y="158"/>
                </a:lnTo>
                <a:lnTo>
                  <a:pt x="649" y="154"/>
                </a:lnTo>
                <a:lnTo>
                  <a:pt x="651" y="150"/>
                </a:lnTo>
                <a:lnTo>
                  <a:pt x="651" y="148"/>
                </a:lnTo>
                <a:lnTo>
                  <a:pt x="651" y="145"/>
                </a:lnTo>
                <a:lnTo>
                  <a:pt x="649" y="144"/>
                </a:lnTo>
                <a:lnTo>
                  <a:pt x="649" y="142"/>
                </a:lnTo>
                <a:lnTo>
                  <a:pt x="649" y="141"/>
                </a:lnTo>
                <a:lnTo>
                  <a:pt x="644" y="136"/>
                </a:lnTo>
                <a:lnTo>
                  <a:pt x="639" y="129"/>
                </a:lnTo>
                <a:lnTo>
                  <a:pt x="631" y="124"/>
                </a:lnTo>
                <a:lnTo>
                  <a:pt x="621" y="118"/>
                </a:lnTo>
                <a:lnTo>
                  <a:pt x="617" y="116"/>
                </a:lnTo>
                <a:lnTo>
                  <a:pt x="609" y="113"/>
                </a:lnTo>
                <a:lnTo>
                  <a:pt x="604" y="111"/>
                </a:lnTo>
                <a:lnTo>
                  <a:pt x="597" y="111"/>
                </a:lnTo>
                <a:lnTo>
                  <a:pt x="589" y="111"/>
                </a:lnTo>
                <a:lnTo>
                  <a:pt x="582" y="113"/>
                </a:lnTo>
                <a:lnTo>
                  <a:pt x="575" y="116"/>
                </a:lnTo>
                <a:lnTo>
                  <a:pt x="567" y="118"/>
                </a:lnTo>
                <a:lnTo>
                  <a:pt x="560" y="120"/>
                </a:lnTo>
                <a:lnTo>
                  <a:pt x="555" y="121"/>
                </a:lnTo>
                <a:lnTo>
                  <a:pt x="545" y="124"/>
                </a:lnTo>
                <a:lnTo>
                  <a:pt x="535" y="126"/>
                </a:lnTo>
                <a:lnTo>
                  <a:pt x="525" y="129"/>
                </a:lnTo>
                <a:lnTo>
                  <a:pt x="513" y="133"/>
                </a:lnTo>
                <a:lnTo>
                  <a:pt x="498" y="136"/>
                </a:lnTo>
                <a:lnTo>
                  <a:pt x="483" y="140"/>
                </a:lnTo>
                <a:lnTo>
                  <a:pt x="466" y="144"/>
                </a:lnTo>
                <a:lnTo>
                  <a:pt x="449" y="149"/>
                </a:lnTo>
                <a:lnTo>
                  <a:pt x="432" y="153"/>
                </a:lnTo>
                <a:lnTo>
                  <a:pt x="409" y="158"/>
                </a:lnTo>
                <a:lnTo>
                  <a:pt x="387" y="164"/>
                </a:lnTo>
                <a:lnTo>
                  <a:pt x="365" y="169"/>
                </a:lnTo>
                <a:lnTo>
                  <a:pt x="340" y="174"/>
                </a:lnTo>
                <a:lnTo>
                  <a:pt x="313" y="180"/>
                </a:lnTo>
                <a:lnTo>
                  <a:pt x="289" y="188"/>
                </a:lnTo>
                <a:lnTo>
                  <a:pt x="264" y="194"/>
                </a:lnTo>
                <a:lnTo>
                  <a:pt x="239" y="200"/>
                </a:lnTo>
                <a:lnTo>
                  <a:pt x="217" y="205"/>
                </a:lnTo>
                <a:lnTo>
                  <a:pt x="197" y="210"/>
                </a:lnTo>
                <a:lnTo>
                  <a:pt x="178" y="214"/>
                </a:lnTo>
                <a:lnTo>
                  <a:pt x="160" y="219"/>
                </a:lnTo>
                <a:lnTo>
                  <a:pt x="146" y="221"/>
                </a:lnTo>
                <a:lnTo>
                  <a:pt x="131" y="224"/>
                </a:lnTo>
                <a:lnTo>
                  <a:pt x="116" y="227"/>
                </a:lnTo>
                <a:lnTo>
                  <a:pt x="106" y="228"/>
                </a:lnTo>
                <a:lnTo>
                  <a:pt x="94" y="229"/>
                </a:lnTo>
                <a:lnTo>
                  <a:pt x="87" y="229"/>
                </a:lnTo>
                <a:lnTo>
                  <a:pt x="79" y="229"/>
                </a:lnTo>
                <a:lnTo>
                  <a:pt x="72" y="228"/>
                </a:lnTo>
                <a:lnTo>
                  <a:pt x="67" y="227"/>
                </a:lnTo>
                <a:lnTo>
                  <a:pt x="64" y="227"/>
                </a:lnTo>
                <a:lnTo>
                  <a:pt x="59" y="227"/>
                </a:lnTo>
                <a:lnTo>
                  <a:pt x="57" y="225"/>
                </a:lnTo>
                <a:lnTo>
                  <a:pt x="52" y="224"/>
                </a:lnTo>
                <a:lnTo>
                  <a:pt x="45" y="221"/>
                </a:lnTo>
                <a:lnTo>
                  <a:pt x="35" y="216"/>
                </a:lnTo>
                <a:lnTo>
                  <a:pt x="27" y="210"/>
                </a:lnTo>
                <a:lnTo>
                  <a:pt x="18" y="204"/>
                </a:lnTo>
                <a:lnTo>
                  <a:pt x="10" y="196"/>
                </a:lnTo>
                <a:lnTo>
                  <a:pt x="0" y="188"/>
                </a:lnTo>
                <a:lnTo>
                  <a:pt x="47" y="178"/>
                </a:lnTo>
                <a:lnTo>
                  <a:pt x="94" y="169"/>
                </a:lnTo>
                <a:lnTo>
                  <a:pt x="143" y="158"/>
                </a:lnTo>
                <a:lnTo>
                  <a:pt x="195" y="148"/>
                </a:lnTo>
                <a:lnTo>
                  <a:pt x="247" y="136"/>
                </a:lnTo>
                <a:lnTo>
                  <a:pt x="303" y="122"/>
                </a:lnTo>
                <a:lnTo>
                  <a:pt x="358" y="109"/>
                </a:lnTo>
                <a:lnTo>
                  <a:pt x="417" y="94"/>
                </a:lnTo>
                <a:lnTo>
                  <a:pt x="444" y="87"/>
                </a:lnTo>
                <a:lnTo>
                  <a:pt x="469" y="79"/>
                </a:lnTo>
                <a:lnTo>
                  <a:pt x="493" y="74"/>
                </a:lnTo>
                <a:lnTo>
                  <a:pt x="515" y="67"/>
                </a:lnTo>
                <a:lnTo>
                  <a:pt x="538" y="62"/>
                </a:lnTo>
                <a:lnTo>
                  <a:pt x="557" y="57"/>
                </a:lnTo>
                <a:lnTo>
                  <a:pt x="575" y="51"/>
                </a:lnTo>
                <a:lnTo>
                  <a:pt x="589" y="46"/>
                </a:lnTo>
                <a:lnTo>
                  <a:pt x="604" y="42"/>
                </a:lnTo>
                <a:lnTo>
                  <a:pt x="619" y="37"/>
                </a:lnTo>
                <a:lnTo>
                  <a:pt x="629" y="33"/>
                </a:lnTo>
                <a:lnTo>
                  <a:pt x="639" y="29"/>
                </a:lnTo>
                <a:lnTo>
                  <a:pt x="649" y="26"/>
                </a:lnTo>
                <a:lnTo>
                  <a:pt x="654" y="22"/>
                </a:lnTo>
                <a:lnTo>
                  <a:pt x="658" y="19"/>
                </a:lnTo>
                <a:lnTo>
                  <a:pt x="663" y="15"/>
                </a:lnTo>
                <a:lnTo>
                  <a:pt x="666" y="12"/>
                </a:lnTo>
                <a:lnTo>
                  <a:pt x="668" y="10"/>
                </a:lnTo>
                <a:lnTo>
                  <a:pt x="673" y="7"/>
                </a:lnTo>
                <a:lnTo>
                  <a:pt x="678" y="4"/>
                </a:lnTo>
                <a:lnTo>
                  <a:pt x="681" y="3"/>
                </a:lnTo>
                <a:lnTo>
                  <a:pt x="686" y="2"/>
                </a:lnTo>
                <a:lnTo>
                  <a:pt x="690" y="0"/>
                </a:lnTo>
                <a:lnTo>
                  <a:pt x="695" y="0"/>
                </a:lnTo>
                <a:lnTo>
                  <a:pt x="700" y="0"/>
                </a:lnTo>
                <a:lnTo>
                  <a:pt x="703" y="0"/>
                </a:lnTo>
                <a:lnTo>
                  <a:pt x="705" y="2"/>
                </a:lnTo>
                <a:lnTo>
                  <a:pt x="710" y="3"/>
                </a:lnTo>
                <a:lnTo>
                  <a:pt x="713" y="4"/>
                </a:lnTo>
                <a:lnTo>
                  <a:pt x="718" y="7"/>
                </a:lnTo>
                <a:lnTo>
                  <a:pt x="723" y="8"/>
                </a:lnTo>
                <a:lnTo>
                  <a:pt x="727" y="12"/>
                </a:lnTo>
                <a:lnTo>
                  <a:pt x="732" y="15"/>
                </a:lnTo>
                <a:lnTo>
                  <a:pt x="737" y="18"/>
                </a:lnTo>
                <a:lnTo>
                  <a:pt x="745" y="22"/>
                </a:lnTo>
                <a:lnTo>
                  <a:pt x="750" y="26"/>
                </a:lnTo>
                <a:lnTo>
                  <a:pt x="757" y="31"/>
                </a:lnTo>
                <a:lnTo>
                  <a:pt x="764" y="37"/>
                </a:lnTo>
                <a:lnTo>
                  <a:pt x="772" y="42"/>
                </a:lnTo>
                <a:lnTo>
                  <a:pt x="779" y="47"/>
                </a:lnTo>
                <a:lnTo>
                  <a:pt x="787" y="54"/>
                </a:lnTo>
                <a:lnTo>
                  <a:pt x="794" y="61"/>
                </a:lnTo>
                <a:lnTo>
                  <a:pt x="799" y="67"/>
                </a:lnTo>
                <a:lnTo>
                  <a:pt x="806" y="74"/>
                </a:lnTo>
                <a:lnTo>
                  <a:pt x="816" y="85"/>
                </a:lnTo>
                <a:lnTo>
                  <a:pt x="824" y="95"/>
                </a:lnTo>
                <a:lnTo>
                  <a:pt x="831" y="103"/>
                </a:lnTo>
                <a:lnTo>
                  <a:pt x="836" y="111"/>
                </a:lnTo>
                <a:lnTo>
                  <a:pt x="838" y="120"/>
                </a:lnTo>
                <a:lnTo>
                  <a:pt x="841" y="125"/>
                </a:lnTo>
                <a:lnTo>
                  <a:pt x="838" y="130"/>
                </a:lnTo>
                <a:lnTo>
                  <a:pt x="838" y="136"/>
                </a:lnTo>
                <a:lnTo>
                  <a:pt x="833" y="140"/>
                </a:lnTo>
                <a:lnTo>
                  <a:pt x="831" y="144"/>
                </a:lnTo>
                <a:lnTo>
                  <a:pt x="824" y="148"/>
                </a:lnTo>
                <a:lnTo>
                  <a:pt x="816" y="150"/>
                </a:lnTo>
                <a:lnTo>
                  <a:pt x="809" y="154"/>
                </a:lnTo>
                <a:lnTo>
                  <a:pt x="799" y="157"/>
                </a:lnTo>
              </a:path>
            </a:pathLst>
          </a:custGeom>
          <a:solidFill>
            <a:srgbClr val="FF0000">
              <a:alpha val="100000"/>
            </a:srgbClr>
          </a:solidFill>
          <a:ln w="2381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0" name="Freeform 26"/>
          <p:cNvSpPr/>
          <p:nvPr/>
        </p:nvSpPr>
        <p:spPr>
          <a:xfrm>
            <a:off x="7967663" y="2994025"/>
            <a:ext cx="750887" cy="2051050"/>
          </a:xfrm>
          <a:custGeom>
            <a:avLst/>
            <a:gdLst>
              <a:gd name="txL" fmla="*/ 0 w 473"/>
              <a:gd name="txT" fmla="*/ 0 h 1292"/>
              <a:gd name="txR" fmla="*/ 473 w 473"/>
              <a:gd name="txB" fmla="*/ 1292 h 1292"/>
            </a:gdLst>
            <a:ahLst/>
            <a:cxnLst>
              <a:cxn ang="0">
                <a:pos x="473" y="120"/>
              </a:cxn>
              <a:cxn ang="0">
                <a:pos x="465" y="293"/>
              </a:cxn>
              <a:cxn ang="0">
                <a:pos x="453" y="421"/>
              </a:cxn>
              <a:cxn ang="0">
                <a:pos x="437" y="509"/>
              </a:cxn>
              <a:cxn ang="0">
                <a:pos x="409" y="642"/>
              </a:cxn>
              <a:cxn ang="0">
                <a:pos x="369" y="766"/>
              </a:cxn>
              <a:cxn ang="0">
                <a:pos x="341" y="850"/>
              </a:cxn>
              <a:cxn ang="0">
                <a:pos x="305" y="927"/>
              </a:cxn>
              <a:cxn ang="0">
                <a:pos x="265" y="995"/>
              </a:cxn>
              <a:cxn ang="0">
                <a:pos x="225" y="1059"/>
              </a:cxn>
              <a:cxn ang="0">
                <a:pos x="181" y="1115"/>
              </a:cxn>
              <a:cxn ang="0">
                <a:pos x="140" y="1163"/>
              </a:cxn>
              <a:cxn ang="0">
                <a:pos x="100" y="1203"/>
              </a:cxn>
              <a:cxn ang="0">
                <a:pos x="64" y="1240"/>
              </a:cxn>
              <a:cxn ang="0">
                <a:pos x="36" y="1272"/>
              </a:cxn>
              <a:cxn ang="0">
                <a:pos x="16" y="1288"/>
              </a:cxn>
              <a:cxn ang="0">
                <a:pos x="4" y="1292"/>
              </a:cxn>
              <a:cxn ang="0">
                <a:pos x="0" y="1288"/>
              </a:cxn>
              <a:cxn ang="0">
                <a:pos x="0" y="1280"/>
              </a:cxn>
              <a:cxn ang="0">
                <a:pos x="4" y="1268"/>
              </a:cxn>
              <a:cxn ang="0">
                <a:pos x="16" y="1248"/>
              </a:cxn>
              <a:cxn ang="0">
                <a:pos x="28" y="1220"/>
              </a:cxn>
              <a:cxn ang="0">
                <a:pos x="48" y="1191"/>
              </a:cxn>
              <a:cxn ang="0">
                <a:pos x="72" y="1155"/>
              </a:cxn>
              <a:cxn ang="0">
                <a:pos x="100" y="1111"/>
              </a:cxn>
              <a:cxn ang="0">
                <a:pos x="148" y="1043"/>
              </a:cxn>
              <a:cxn ang="0">
                <a:pos x="205" y="947"/>
              </a:cxn>
              <a:cxn ang="0">
                <a:pos x="253" y="850"/>
              </a:cxn>
              <a:cxn ang="0">
                <a:pos x="293" y="750"/>
              </a:cxn>
              <a:cxn ang="0">
                <a:pos x="321" y="642"/>
              </a:cxn>
              <a:cxn ang="0">
                <a:pos x="345" y="546"/>
              </a:cxn>
              <a:cxn ang="0">
                <a:pos x="361" y="453"/>
              </a:cxn>
              <a:cxn ang="0">
                <a:pos x="373" y="373"/>
              </a:cxn>
              <a:cxn ang="0">
                <a:pos x="377" y="301"/>
              </a:cxn>
              <a:cxn ang="0">
                <a:pos x="381" y="233"/>
              </a:cxn>
              <a:cxn ang="0">
                <a:pos x="377" y="176"/>
              </a:cxn>
              <a:cxn ang="0">
                <a:pos x="373" y="124"/>
              </a:cxn>
              <a:cxn ang="0">
                <a:pos x="365" y="80"/>
              </a:cxn>
              <a:cxn ang="0">
                <a:pos x="361" y="48"/>
              </a:cxn>
              <a:cxn ang="0">
                <a:pos x="361" y="24"/>
              </a:cxn>
              <a:cxn ang="0">
                <a:pos x="365" y="8"/>
              </a:cxn>
              <a:cxn ang="0">
                <a:pos x="377" y="0"/>
              </a:cxn>
              <a:cxn ang="0">
                <a:pos x="393" y="0"/>
              </a:cxn>
              <a:cxn ang="0">
                <a:pos x="421" y="8"/>
              </a:cxn>
              <a:cxn ang="0">
                <a:pos x="453" y="24"/>
              </a:cxn>
              <a:cxn ang="0">
                <a:pos x="473" y="32"/>
              </a:cxn>
            </a:cxnLst>
            <a:rect l="txL" t="txT" r="txR" b="txB"/>
            <a:pathLst>
              <a:path w="473" h="1292">
                <a:moveTo>
                  <a:pt x="473" y="32"/>
                </a:moveTo>
                <a:lnTo>
                  <a:pt x="473" y="120"/>
                </a:lnTo>
                <a:lnTo>
                  <a:pt x="469" y="209"/>
                </a:lnTo>
                <a:lnTo>
                  <a:pt x="465" y="293"/>
                </a:lnTo>
                <a:lnTo>
                  <a:pt x="457" y="381"/>
                </a:lnTo>
                <a:lnTo>
                  <a:pt x="453" y="421"/>
                </a:lnTo>
                <a:lnTo>
                  <a:pt x="445" y="465"/>
                </a:lnTo>
                <a:lnTo>
                  <a:pt x="437" y="509"/>
                </a:lnTo>
                <a:lnTo>
                  <a:pt x="429" y="554"/>
                </a:lnTo>
                <a:lnTo>
                  <a:pt x="409" y="642"/>
                </a:lnTo>
                <a:lnTo>
                  <a:pt x="385" y="726"/>
                </a:lnTo>
                <a:lnTo>
                  <a:pt x="369" y="766"/>
                </a:lnTo>
                <a:lnTo>
                  <a:pt x="357" y="810"/>
                </a:lnTo>
                <a:lnTo>
                  <a:pt x="341" y="850"/>
                </a:lnTo>
                <a:lnTo>
                  <a:pt x="321" y="887"/>
                </a:lnTo>
                <a:lnTo>
                  <a:pt x="305" y="927"/>
                </a:lnTo>
                <a:lnTo>
                  <a:pt x="285" y="963"/>
                </a:lnTo>
                <a:lnTo>
                  <a:pt x="265" y="995"/>
                </a:lnTo>
                <a:lnTo>
                  <a:pt x="245" y="1027"/>
                </a:lnTo>
                <a:lnTo>
                  <a:pt x="225" y="1059"/>
                </a:lnTo>
                <a:lnTo>
                  <a:pt x="201" y="1087"/>
                </a:lnTo>
                <a:lnTo>
                  <a:pt x="181" y="1115"/>
                </a:lnTo>
                <a:lnTo>
                  <a:pt x="160" y="1139"/>
                </a:lnTo>
                <a:lnTo>
                  <a:pt x="140" y="1163"/>
                </a:lnTo>
                <a:lnTo>
                  <a:pt x="120" y="1183"/>
                </a:lnTo>
                <a:lnTo>
                  <a:pt x="100" y="1203"/>
                </a:lnTo>
                <a:lnTo>
                  <a:pt x="80" y="1224"/>
                </a:lnTo>
                <a:lnTo>
                  <a:pt x="64" y="1240"/>
                </a:lnTo>
                <a:lnTo>
                  <a:pt x="48" y="1256"/>
                </a:lnTo>
                <a:lnTo>
                  <a:pt x="36" y="1272"/>
                </a:lnTo>
                <a:lnTo>
                  <a:pt x="24" y="1280"/>
                </a:lnTo>
                <a:lnTo>
                  <a:pt x="16" y="1288"/>
                </a:lnTo>
                <a:lnTo>
                  <a:pt x="8" y="1292"/>
                </a:lnTo>
                <a:lnTo>
                  <a:pt x="4" y="1292"/>
                </a:lnTo>
                <a:lnTo>
                  <a:pt x="0" y="1292"/>
                </a:lnTo>
                <a:lnTo>
                  <a:pt x="0" y="1288"/>
                </a:lnTo>
                <a:lnTo>
                  <a:pt x="0" y="1284"/>
                </a:lnTo>
                <a:lnTo>
                  <a:pt x="0" y="1280"/>
                </a:lnTo>
                <a:lnTo>
                  <a:pt x="4" y="1276"/>
                </a:lnTo>
                <a:lnTo>
                  <a:pt x="4" y="1268"/>
                </a:lnTo>
                <a:lnTo>
                  <a:pt x="12" y="1256"/>
                </a:lnTo>
                <a:lnTo>
                  <a:pt x="16" y="1248"/>
                </a:lnTo>
                <a:lnTo>
                  <a:pt x="24" y="1236"/>
                </a:lnTo>
                <a:lnTo>
                  <a:pt x="28" y="1220"/>
                </a:lnTo>
                <a:lnTo>
                  <a:pt x="40" y="1207"/>
                </a:lnTo>
                <a:lnTo>
                  <a:pt x="48" y="1191"/>
                </a:lnTo>
                <a:lnTo>
                  <a:pt x="60" y="1171"/>
                </a:lnTo>
                <a:lnTo>
                  <a:pt x="72" y="1155"/>
                </a:lnTo>
                <a:lnTo>
                  <a:pt x="84" y="1131"/>
                </a:lnTo>
                <a:lnTo>
                  <a:pt x="100" y="1111"/>
                </a:lnTo>
                <a:lnTo>
                  <a:pt x="116" y="1087"/>
                </a:lnTo>
                <a:lnTo>
                  <a:pt x="148" y="1043"/>
                </a:lnTo>
                <a:lnTo>
                  <a:pt x="177" y="995"/>
                </a:lnTo>
                <a:lnTo>
                  <a:pt x="205" y="947"/>
                </a:lnTo>
                <a:lnTo>
                  <a:pt x="229" y="899"/>
                </a:lnTo>
                <a:lnTo>
                  <a:pt x="253" y="850"/>
                </a:lnTo>
                <a:lnTo>
                  <a:pt x="273" y="802"/>
                </a:lnTo>
                <a:lnTo>
                  <a:pt x="293" y="750"/>
                </a:lnTo>
                <a:lnTo>
                  <a:pt x="309" y="694"/>
                </a:lnTo>
                <a:lnTo>
                  <a:pt x="321" y="642"/>
                </a:lnTo>
                <a:lnTo>
                  <a:pt x="337" y="594"/>
                </a:lnTo>
                <a:lnTo>
                  <a:pt x="345" y="546"/>
                </a:lnTo>
                <a:lnTo>
                  <a:pt x="357" y="497"/>
                </a:lnTo>
                <a:lnTo>
                  <a:pt x="361" y="453"/>
                </a:lnTo>
                <a:lnTo>
                  <a:pt x="369" y="413"/>
                </a:lnTo>
                <a:lnTo>
                  <a:pt x="373" y="373"/>
                </a:lnTo>
                <a:lnTo>
                  <a:pt x="377" y="333"/>
                </a:lnTo>
                <a:lnTo>
                  <a:pt x="377" y="301"/>
                </a:lnTo>
                <a:lnTo>
                  <a:pt x="381" y="265"/>
                </a:lnTo>
                <a:lnTo>
                  <a:pt x="381" y="233"/>
                </a:lnTo>
                <a:lnTo>
                  <a:pt x="377" y="205"/>
                </a:lnTo>
                <a:lnTo>
                  <a:pt x="377" y="176"/>
                </a:lnTo>
                <a:lnTo>
                  <a:pt x="373" y="148"/>
                </a:lnTo>
                <a:lnTo>
                  <a:pt x="373" y="124"/>
                </a:lnTo>
                <a:lnTo>
                  <a:pt x="369" y="100"/>
                </a:lnTo>
                <a:lnTo>
                  <a:pt x="365" y="80"/>
                </a:lnTo>
                <a:lnTo>
                  <a:pt x="361" y="64"/>
                </a:lnTo>
                <a:lnTo>
                  <a:pt x="361" y="48"/>
                </a:lnTo>
                <a:lnTo>
                  <a:pt x="361" y="36"/>
                </a:lnTo>
                <a:lnTo>
                  <a:pt x="361" y="24"/>
                </a:lnTo>
                <a:lnTo>
                  <a:pt x="361" y="16"/>
                </a:lnTo>
                <a:lnTo>
                  <a:pt x="365" y="8"/>
                </a:lnTo>
                <a:lnTo>
                  <a:pt x="369" y="4"/>
                </a:lnTo>
                <a:lnTo>
                  <a:pt x="377" y="0"/>
                </a:lnTo>
                <a:lnTo>
                  <a:pt x="385" y="0"/>
                </a:lnTo>
                <a:lnTo>
                  <a:pt x="393" y="0"/>
                </a:lnTo>
                <a:lnTo>
                  <a:pt x="405" y="4"/>
                </a:lnTo>
                <a:lnTo>
                  <a:pt x="421" y="8"/>
                </a:lnTo>
                <a:lnTo>
                  <a:pt x="437" y="16"/>
                </a:lnTo>
                <a:lnTo>
                  <a:pt x="453" y="24"/>
                </a:lnTo>
                <a:lnTo>
                  <a:pt x="473" y="32"/>
                </a:lnTo>
              </a:path>
            </a:pathLst>
          </a:custGeom>
          <a:solidFill>
            <a:srgbClr val="FF0000">
              <a:alpha val="100000"/>
            </a:srgbClr>
          </a:solidFill>
          <a:ln w="381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1" name="Freeform 27"/>
          <p:cNvSpPr/>
          <p:nvPr/>
        </p:nvSpPr>
        <p:spPr>
          <a:xfrm>
            <a:off x="8655050" y="2879725"/>
            <a:ext cx="1012825" cy="260350"/>
          </a:xfrm>
          <a:custGeom>
            <a:avLst/>
            <a:gdLst>
              <a:gd name="txL" fmla="*/ 0 w 638"/>
              <a:gd name="txT" fmla="*/ 0 h 164"/>
              <a:gd name="txR" fmla="*/ 638 w 638"/>
              <a:gd name="txB" fmla="*/ 164 h 164"/>
            </a:gdLst>
            <a:ahLst/>
            <a:cxnLst>
              <a:cxn ang="0">
                <a:pos x="389" y="120"/>
              </a:cxn>
              <a:cxn ang="0">
                <a:pos x="329" y="132"/>
              </a:cxn>
              <a:cxn ang="0">
                <a:pos x="273" y="140"/>
              </a:cxn>
              <a:cxn ang="0">
                <a:pos x="217" y="148"/>
              </a:cxn>
              <a:cxn ang="0">
                <a:pos x="169" y="156"/>
              </a:cxn>
              <a:cxn ang="0">
                <a:pos x="121" y="160"/>
              </a:cxn>
              <a:cxn ang="0">
                <a:pos x="77" y="164"/>
              </a:cxn>
              <a:cxn ang="0">
                <a:pos x="36" y="164"/>
              </a:cxn>
              <a:cxn ang="0">
                <a:pos x="0" y="164"/>
              </a:cxn>
              <a:cxn ang="0">
                <a:pos x="0" y="96"/>
              </a:cxn>
              <a:cxn ang="0">
                <a:pos x="28" y="96"/>
              </a:cxn>
              <a:cxn ang="0">
                <a:pos x="60" y="96"/>
              </a:cxn>
              <a:cxn ang="0">
                <a:pos x="97" y="92"/>
              </a:cxn>
              <a:cxn ang="0">
                <a:pos x="133" y="84"/>
              </a:cxn>
              <a:cxn ang="0">
                <a:pos x="173" y="80"/>
              </a:cxn>
              <a:cxn ang="0">
                <a:pos x="217" y="68"/>
              </a:cxn>
              <a:cxn ang="0">
                <a:pos x="265" y="60"/>
              </a:cxn>
              <a:cxn ang="0">
                <a:pos x="313" y="44"/>
              </a:cxn>
              <a:cxn ang="0">
                <a:pos x="337" y="40"/>
              </a:cxn>
              <a:cxn ang="0">
                <a:pos x="361" y="36"/>
              </a:cxn>
              <a:cxn ang="0">
                <a:pos x="381" y="28"/>
              </a:cxn>
              <a:cxn ang="0">
                <a:pos x="402" y="24"/>
              </a:cxn>
              <a:cxn ang="0">
                <a:pos x="422" y="20"/>
              </a:cxn>
              <a:cxn ang="0">
                <a:pos x="442" y="16"/>
              </a:cxn>
              <a:cxn ang="0">
                <a:pos x="458" y="16"/>
              </a:cxn>
              <a:cxn ang="0">
                <a:pos x="474" y="12"/>
              </a:cxn>
              <a:cxn ang="0">
                <a:pos x="486" y="8"/>
              </a:cxn>
              <a:cxn ang="0">
                <a:pos x="498" y="8"/>
              </a:cxn>
              <a:cxn ang="0">
                <a:pos x="510" y="4"/>
              </a:cxn>
              <a:cxn ang="0">
                <a:pos x="522" y="4"/>
              </a:cxn>
              <a:cxn ang="0">
                <a:pos x="530" y="0"/>
              </a:cxn>
              <a:cxn ang="0">
                <a:pos x="538" y="0"/>
              </a:cxn>
              <a:cxn ang="0">
                <a:pos x="542" y="0"/>
              </a:cxn>
              <a:cxn ang="0">
                <a:pos x="546" y="0"/>
              </a:cxn>
              <a:cxn ang="0">
                <a:pos x="562" y="0"/>
              </a:cxn>
              <a:cxn ang="0">
                <a:pos x="578" y="4"/>
              </a:cxn>
              <a:cxn ang="0">
                <a:pos x="594" y="8"/>
              </a:cxn>
              <a:cxn ang="0">
                <a:pos x="610" y="16"/>
              </a:cxn>
              <a:cxn ang="0">
                <a:pos x="614" y="20"/>
              </a:cxn>
              <a:cxn ang="0">
                <a:pos x="622" y="28"/>
              </a:cxn>
              <a:cxn ang="0">
                <a:pos x="626" y="32"/>
              </a:cxn>
              <a:cxn ang="0">
                <a:pos x="630" y="36"/>
              </a:cxn>
              <a:cxn ang="0">
                <a:pos x="634" y="44"/>
              </a:cxn>
              <a:cxn ang="0">
                <a:pos x="638" y="52"/>
              </a:cxn>
              <a:cxn ang="0">
                <a:pos x="634" y="56"/>
              </a:cxn>
              <a:cxn ang="0">
                <a:pos x="634" y="60"/>
              </a:cxn>
              <a:cxn ang="0">
                <a:pos x="626" y="60"/>
              </a:cxn>
              <a:cxn ang="0">
                <a:pos x="622" y="64"/>
              </a:cxn>
              <a:cxn ang="0">
                <a:pos x="614" y="68"/>
              </a:cxn>
              <a:cxn ang="0">
                <a:pos x="602" y="72"/>
              </a:cxn>
              <a:cxn ang="0">
                <a:pos x="590" y="76"/>
              </a:cxn>
              <a:cxn ang="0">
                <a:pos x="574" y="80"/>
              </a:cxn>
              <a:cxn ang="0">
                <a:pos x="558" y="84"/>
              </a:cxn>
              <a:cxn ang="0">
                <a:pos x="538" y="88"/>
              </a:cxn>
              <a:cxn ang="0">
                <a:pos x="518" y="96"/>
              </a:cxn>
              <a:cxn ang="0">
                <a:pos x="498" y="100"/>
              </a:cxn>
              <a:cxn ang="0">
                <a:pos x="474" y="104"/>
              </a:cxn>
              <a:cxn ang="0">
                <a:pos x="446" y="108"/>
              </a:cxn>
              <a:cxn ang="0">
                <a:pos x="418" y="116"/>
              </a:cxn>
              <a:cxn ang="0">
                <a:pos x="389" y="120"/>
              </a:cxn>
              <a:cxn ang="0">
                <a:pos x="389" y="120"/>
              </a:cxn>
            </a:cxnLst>
            <a:rect l="txL" t="txT" r="txR" b="txB"/>
            <a:pathLst>
              <a:path w="638" h="164">
                <a:moveTo>
                  <a:pt x="389" y="120"/>
                </a:moveTo>
                <a:lnTo>
                  <a:pt x="329" y="132"/>
                </a:lnTo>
                <a:lnTo>
                  <a:pt x="273" y="140"/>
                </a:lnTo>
                <a:lnTo>
                  <a:pt x="217" y="148"/>
                </a:lnTo>
                <a:lnTo>
                  <a:pt x="169" y="156"/>
                </a:lnTo>
                <a:lnTo>
                  <a:pt x="121" y="160"/>
                </a:lnTo>
                <a:lnTo>
                  <a:pt x="77" y="164"/>
                </a:lnTo>
                <a:lnTo>
                  <a:pt x="36" y="164"/>
                </a:lnTo>
                <a:lnTo>
                  <a:pt x="0" y="164"/>
                </a:lnTo>
                <a:lnTo>
                  <a:pt x="0" y="96"/>
                </a:lnTo>
                <a:lnTo>
                  <a:pt x="28" y="96"/>
                </a:lnTo>
                <a:lnTo>
                  <a:pt x="60" y="96"/>
                </a:lnTo>
                <a:lnTo>
                  <a:pt x="97" y="92"/>
                </a:lnTo>
                <a:lnTo>
                  <a:pt x="133" y="84"/>
                </a:lnTo>
                <a:lnTo>
                  <a:pt x="173" y="80"/>
                </a:lnTo>
                <a:lnTo>
                  <a:pt x="217" y="68"/>
                </a:lnTo>
                <a:lnTo>
                  <a:pt x="265" y="60"/>
                </a:lnTo>
                <a:lnTo>
                  <a:pt x="313" y="44"/>
                </a:lnTo>
                <a:lnTo>
                  <a:pt x="337" y="40"/>
                </a:lnTo>
                <a:lnTo>
                  <a:pt x="361" y="36"/>
                </a:lnTo>
                <a:lnTo>
                  <a:pt x="381" y="28"/>
                </a:lnTo>
                <a:lnTo>
                  <a:pt x="402" y="24"/>
                </a:lnTo>
                <a:lnTo>
                  <a:pt x="422" y="20"/>
                </a:lnTo>
                <a:lnTo>
                  <a:pt x="442" y="16"/>
                </a:lnTo>
                <a:lnTo>
                  <a:pt x="458" y="16"/>
                </a:lnTo>
                <a:lnTo>
                  <a:pt x="474" y="12"/>
                </a:lnTo>
                <a:lnTo>
                  <a:pt x="486" y="8"/>
                </a:lnTo>
                <a:lnTo>
                  <a:pt x="498" y="8"/>
                </a:lnTo>
                <a:lnTo>
                  <a:pt x="510" y="4"/>
                </a:lnTo>
                <a:lnTo>
                  <a:pt x="522" y="4"/>
                </a:lnTo>
                <a:lnTo>
                  <a:pt x="530" y="0"/>
                </a:lnTo>
                <a:lnTo>
                  <a:pt x="538" y="0"/>
                </a:lnTo>
                <a:lnTo>
                  <a:pt x="542" y="0"/>
                </a:lnTo>
                <a:lnTo>
                  <a:pt x="546" y="0"/>
                </a:lnTo>
                <a:lnTo>
                  <a:pt x="562" y="0"/>
                </a:lnTo>
                <a:lnTo>
                  <a:pt x="578" y="4"/>
                </a:lnTo>
                <a:lnTo>
                  <a:pt x="594" y="8"/>
                </a:lnTo>
                <a:lnTo>
                  <a:pt x="610" y="16"/>
                </a:lnTo>
                <a:lnTo>
                  <a:pt x="614" y="20"/>
                </a:lnTo>
                <a:lnTo>
                  <a:pt x="622" y="28"/>
                </a:lnTo>
                <a:lnTo>
                  <a:pt x="626" y="32"/>
                </a:lnTo>
                <a:lnTo>
                  <a:pt x="630" y="36"/>
                </a:lnTo>
                <a:lnTo>
                  <a:pt x="634" y="44"/>
                </a:lnTo>
                <a:lnTo>
                  <a:pt x="638" y="52"/>
                </a:lnTo>
                <a:lnTo>
                  <a:pt x="634" y="56"/>
                </a:lnTo>
                <a:lnTo>
                  <a:pt x="634" y="60"/>
                </a:lnTo>
                <a:lnTo>
                  <a:pt x="626" y="60"/>
                </a:lnTo>
                <a:lnTo>
                  <a:pt x="622" y="64"/>
                </a:lnTo>
                <a:lnTo>
                  <a:pt x="614" y="68"/>
                </a:lnTo>
                <a:lnTo>
                  <a:pt x="602" y="72"/>
                </a:lnTo>
                <a:lnTo>
                  <a:pt x="590" y="76"/>
                </a:lnTo>
                <a:lnTo>
                  <a:pt x="574" y="80"/>
                </a:lnTo>
                <a:lnTo>
                  <a:pt x="558" y="84"/>
                </a:lnTo>
                <a:lnTo>
                  <a:pt x="538" y="88"/>
                </a:lnTo>
                <a:lnTo>
                  <a:pt x="518" y="96"/>
                </a:lnTo>
                <a:lnTo>
                  <a:pt x="498" y="100"/>
                </a:lnTo>
                <a:lnTo>
                  <a:pt x="474" y="104"/>
                </a:lnTo>
                <a:lnTo>
                  <a:pt x="446" y="108"/>
                </a:lnTo>
                <a:lnTo>
                  <a:pt x="418" y="116"/>
                </a:lnTo>
                <a:lnTo>
                  <a:pt x="389" y="120"/>
                </a:lnTo>
              </a:path>
            </a:pathLst>
          </a:custGeom>
          <a:solidFill>
            <a:srgbClr val="FF0000">
              <a:alpha val="100000"/>
            </a:srgbClr>
          </a:solidFill>
          <a:ln w="381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" name="Freeform 28"/>
          <p:cNvSpPr/>
          <p:nvPr/>
        </p:nvSpPr>
        <p:spPr>
          <a:xfrm>
            <a:off x="8891588" y="2497138"/>
            <a:ext cx="381000" cy="268287"/>
          </a:xfrm>
          <a:custGeom>
            <a:avLst/>
            <a:gdLst>
              <a:gd name="txL" fmla="*/ 0 w 240"/>
              <a:gd name="txT" fmla="*/ 0 h 169"/>
              <a:gd name="txR" fmla="*/ 240 w 240"/>
              <a:gd name="txB" fmla="*/ 169 h 169"/>
            </a:gdLst>
            <a:ahLst/>
            <a:cxnLst>
              <a:cxn ang="0">
                <a:pos x="0" y="24"/>
              </a:cxn>
              <a:cxn ang="0">
                <a:pos x="8" y="16"/>
              </a:cxn>
              <a:cxn ang="0">
                <a:pos x="16" y="12"/>
              </a:cxn>
              <a:cxn ang="0">
                <a:pos x="24" y="8"/>
              </a:cxn>
              <a:cxn ang="0">
                <a:pos x="36" y="4"/>
              </a:cxn>
              <a:cxn ang="0">
                <a:pos x="48" y="4"/>
              </a:cxn>
              <a:cxn ang="0">
                <a:pos x="64" y="0"/>
              </a:cxn>
              <a:cxn ang="0">
                <a:pos x="80" y="0"/>
              </a:cxn>
              <a:cxn ang="0">
                <a:pos x="96" y="0"/>
              </a:cxn>
              <a:cxn ang="0">
                <a:pos x="112" y="0"/>
              </a:cxn>
              <a:cxn ang="0">
                <a:pos x="128" y="0"/>
              </a:cxn>
              <a:cxn ang="0">
                <a:pos x="144" y="4"/>
              </a:cxn>
              <a:cxn ang="0">
                <a:pos x="160" y="8"/>
              </a:cxn>
              <a:cxn ang="0">
                <a:pos x="172" y="12"/>
              </a:cxn>
              <a:cxn ang="0">
                <a:pos x="184" y="16"/>
              </a:cxn>
              <a:cxn ang="0">
                <a:pos x="196" y="24"/>
              </a:cxn>
              <a:cxn ang="0">
                <a:pos x="204" y="28"/>
              </a:cxn>
              <a:cxn ang="0">
                <a:pos x="220" y="48"/>
              </a:cxn>
              <a:cxn ang="0">
                <a:pos x="232" y="64"/>
              </a:cxn>
              <a:cxn ang="0">
                <a:pos x="236" y="76"/>
              </a:cxn>
              <a:cxn ang="0">
                <a:pos x="236" y="84"/>
              </a:cxn>
              <a:cxn ang="0">
                <a:pos x="240" y="96"/>
              </a:cxn>
              <a:cxn ang="0">
                <a:pos x="240" y="104"/>
              </a:cxn>
              <a:cxn ang="0">
                <a:pos x="240" y="120"/>
              </a:cxn>
              <a:cxn ang="0">
                <a:pos x="240" y="128"/>
              </a:cxn>
              <a:cxn ang="0">
                <a:pos x="240" y="140"/>
              </a:cxn>
              <a:cxn ang="0">
                <a:pos x="240" y="148"/>
              </a:cxn>
              <a:cxn ang="0">
                <a:pos x="240" y="152"/>
              </a:cxn>
              <a:cxn ang="0">
                <a:pos x="236" y="157"/>
              </a:cxn>
              <a:cxn ang="0">
                <a:pos x="236" y="161"/>
              </a:cxn>
              <a:cxn ang="0">
                <a:pos x="232" y="165"/>
              </a:cxn>
              <a:cxn ang="0">
                <a:pos x="228" y="169"/>
              </a:cxn>
              <a:cxn ang="0">
                <a:pos x="224" y="169"/>
              </a:cxn>
              <a:cxn ang="0">
                <a:pos x="216" y="169"/>
              </a:cxn>
              <a:cxn ang="0">
                <a:pos x="204" y="165"/>
              </a:cxn>
              <a:cxn ang="0">
                <a:pos x="188" y="161"/>
              </a:cxn>
              <a:cxn ang="0">
                <a:pos x="176" y="152"/>
              </a:cxn>
              <a:cxn ang="0">
                <a:pos x="156" y="144"/>
              </a:cxn>
              <a:cxn ang="0">
                <a:pos x="136" y="136"/>
              </a:cxn>
              <a:cxn ang="0">
                <a:pos x="116" y="124"/>
              </a:cxn>
              <a:cxn ang="0">
                <a:pos x="96" y="112"/>
              </a:cxn>
              <a:cxn ang="0">
                <a:pos x="76" y="96"/>
              </a:cxn>
              <a:cxn ang="0">
                <a:pos x="60" y="84"/>
              </a:cxn>
              <a:cxn ang="0">
                <a:pos x="44" y="68"/>
              </a:cxn>
              <a:cxn ang="0">
                <a:pos x="28" y="56"/>
              </a:cxn>
              <a:cxn ang="0">
                <a:pos x="12" y="40"/>
              </a:cxn>
              <a:cxn ang="0">
                <a:pos x="0" y="24"/>
              </a:cxn>
              <a:cxn ang="0">
                <a:pos x="0" y="24"/>
              </a:cxn>
            </a:cxnLst>
            <a:rect l="txL" t="txT" r="txR" b="txB"/>
            <a:pathLst>
              <a:path w="240" h="169">
                <a:moveTo>
                  <a:pt x="0" y="24"/>
                </a:moveTo>
                <a:lnTo>
                  <a:pt x="8" y="16"/>
                </a:lnTo>
                <a:lnTo>
                  <a:pt x="16" y="12"/>
                </a:lnTo>
                <a:lnTo>
                  <a:pt x="24" y="8"/>
                </a:lnTo>
                <a:lnTo>
                  <a:pt x="36" y="4"/>
                </a:lnTo>
                <a:lnTo>
                  <a:pt x="48" y="4"/>
                </a:lnTo>
                <a:lnTo>
                  <a:pt x="64" y="0"/>
                </a:lnTo>
                <a:lnTo>
                  <a:pt x="80" y="0"/>
                </a:lnTo>
                <a:lnTo>
                  <a:pt x="96" y="0"/>
                </a:lnTo>
                <a:lnTo>
                  <a:pt x="112" y="0"/>
                </a:lnTo>
                <a:lnTo>
                  <a:pt x="128" y="0"/>
                </a:lnTo>
                <a:lnTo>
                  <a:pt x="144" y="4"/>
                </a:lnTo>
                <a:lnTo>
                  <a:pt x="160" y="8"/>
                </a:lnTo>
                <a:lnTo>
                  <a:pt x="172" y="12"/>
                </a:lnTo>
                <a:lnTo>
                  <a:pt x="184" y="16"/>
                </a:lnTo>
                <a:lnTo>
                  <a:pt x="196" y="24"/>
                </a:lnTo>
                <a:lnTo>
                  <a:pt x="204" y="28"/>
                </a:lnTo>
                <a:lnTo>
                  <a:pt x="220" y="48"/>
                </a:lnTo>
                <a:lnTo>
                  <a:pt x="232" y="64"/>
                </a:lnTo>
                <a:lnTo>
                  <a:pt x="236" y="76"/>
                </a:lnTo>
                <a:lnTo>
                  <a:pt x="236" y="84"/>
                </a:lnTo>
                <a:lnTo>
                  <a:pt x="240" y="96"/>
                </a:lnTo>
                <a:lnTo>
                  <a:pt x="240" y="104"/>
                </a:lnTo>
                <a:lnTo>
                  <a:pt x="240" y="120"/>
                </a:lnTo>
                <a:lnTo>
                  <a:pt x="240" y="128"/>
                </a:lnTo>
                <a:lnTo>
                  <a:pt x="240" y="140"/>
                </a:lnTo>
                <a:lnTo>
                  <a:pt x="240" y="148"/>
                </a:lnTo>
                <a:lnTo>
                  <a:pt x="240" y="152"/>
                </a:lnTo>
                <a:lnTo>
                  <a:pt x="236" y="157"/>
                </a:lnTo>
                <a:lnTo>
                  <a:pt x="236" y="161"/>
                </a:lnTo>
                <a:lnTo>
                  <a:pt x="232" y="165"/>
                </a:lnTo>
                <a:lnTo>
                  <a:pt x="228" y="169"/>
                </a:lnTo>
                <a:lnTo>
                  <a:pt x="224" y="169"/>
                </a:lnTo>
                <a:lnTo>
                  <a:pt x="216" y="169"/>
                </a:lnTo>
                <a:lnTo>
                  <a:pt x="204" y="165"/>
                </a:lnTo>
                <a:lnTo>
                  <a:pt x="188" y="161"/>
                </a:lnTo>
                <a:lnTo>
                  <a:pt x="176" y="152"/>
                </a:lnTo>
                <a:lnTo>
                  <a:pt x="156" y="144"/>
                </a:lnTo>
                <a:lnTo>
                  <a:pt x="136" y="136"/>
                </a:lnTo>
                <a:lnTo>
                  <a:pt x="116" y="124"/>
                </a:lnTo>
                <a:lnTo>
                  <a:pt x="96" y="112"/>
                </a:lnTo>
                <a:lnTo>
                  <a:pt x="76" y="96"/>
                </a:lnTo>
                <a:lnTo>
                  <a:pt x="60" y="84"/>
                </a:lnTo>
                <a:lnTo>
                  <a:pt x="44" y="68"/>
                </a:lnTo>
                <a:lnTo>
                  <a:pt x="28" y="56"/>
                </a:lnTo>
                <a:lnTo>
                  <a:pt x="12" y="40"/>
                </a:lnTo>
                <a:lnTo>
                  <a:pt x="0" y="24"/>
                </a:lnTo>
              </a:path>
            </a:pathLst>
          </a:custGeom>
          <a:solidFill>
            <a:srgbClr val="FF0000">
              <a:alpha val="100000"/>
            </a:srgbClr>
          </a:solidFill>
          <a:ln w="381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" name="Freeform 29"/>
          <p:cNvSpPr/>
          <p:nvPr/>
        </p:nvSpPr>
        <p:spPr>
          <a:xfrm>
            <a:off x="8974138" y="3171825"/>
            <a:ext cx="203200" cy="1217613"/>
          </a:xfrm>
          <a:custGeom>
            <a:avLst/>
            <a:gdLst>
              <a:gd name="txL" fmla="*/ 0 w 128"/>
              <a:gd name="txT" fmla="*/ 0 h 767"/>
              <a:gd name="txR" fmla="*/ 128 w 128"/>
              <a:gd name="txB" fmla="*/ 767 h 767"/>
            </a:gdLst>
            <a:ahLst/>
            <a:cxnLst>
              <a:cxn ang="0">
                <a:pos x="96" y="450"/>
              </a:cxn>
              <a:cxn ang="0">
                <a:pos x="96" y="510"/>
              </a:cxn>
              <a:cxn ang="0">
                <a:pos x="96" y="562"/>
              </a:cxn>
              <a:cxn ang="0">
                <a:pos x="92" y="606"/>
              </a:cxn>
              <a:cxn ang="0">
                <a:pos x="92" y="646"/>
              </a:cxn>
              <a:cxn ang="0">
                <a:pos x="92" y="678"/>
              </a:cxn>
              <a:cxn ang="0">
                <a:pos x="88" y="702"/>
              </a:cxn>
              <a:cxn ang="0">
                <a:pos x="88" y="722"/>
              </a:cxn>
              <a:cxn ang="0">
                <a:pos x="84" y="738"/>
              </a:cxn>
              <a:cxn ang="0">
                <a:pos x="76" y="754"/>
              </a:cxn>
              <a:cxn ang="0">
                <a:pos x="72" y="763"/>
              </a:cxn>
              <a:cxn ang="0">
                <a:pos x="64" y="767"/>
              </a:cxn>
              <a:cxn ang="0">
                <a:pos x="56" y="763"/>
              </a:cxn>
              <a:cxn ang="0">
                <a:pos x="48" y="750"/>
              </a:cxn>
              <a:cxn ang="0">
                <a:pos x="44" y="730"/>
              </a:cxn>
              <a:cxn ang="0">
                <a:pos x="40" y="694"/>
              </a:cxn>
              <a:cxn ang="0">
                <a:pos x="36" y="650"/>
              </a:cxn>
              <a:cxn ang="0">
                <a:pos x="32" y="598"/>
              </a:cxn>
              <a:cxn ang="0">
                <a:pos x="32" y="530"/>
              </a:cxn>
              <a:cxn ang="0">
                <a:pos x="32" y="454"/>
              </a:cxn>
              <a:cxn ang="0">
                <a:pos x="32" y="369"/>
              </a:cxn>
              <a:cxn ang="0">
                <a:pos x="32" y="293"/>
              </a:cxn>
              <a:cxn ang="0">
                <a:pos x="28" y="225"/>
              </a:cxn>
              <a:cxn ang="0">
                <a:pos x="28" y="169"/>
              </a:cxn>
              <a:cxn ang="0">
                <a:pos x="24" y="125"/>
              </a:cxn>
              <a:cxn ang="0">
                <a:pos x="20" y="89"/>
              </a:cxn>
              <a:cxn ang="0">
                <a:pos x="16" y="60"/>
              </a:cxn>
              <a:cxn ang="0">
                <a:pos x="12" y="44"/>
              </a:cxn>
              <a:cxn ang="0">
                <a:pos x="4" y="36"/>
              </a:cxn>
              <a:cxn ang="0">
                <a:pos x="0" y="24"/>
              </a:cxn>
              <a:cxn ang="0">
                <a:pos x="0" y="12"/>
              </a:cxn>
              <a:cxn ang="0">
                <a:pos x="8" y="0"/>
              </a:cxn>
              <a:cxn ang="0">
                <a:pos x="16" y="0"/>
              </a:cxn>
              <a:cxn ang="0">
                <a:pos x="32" y="0"/>
              </a:cxn>
              <a:cxn ang="0">
                <a:pos x="52" y="0"/>
              </a:cxn>
              <a:cxn ang="0">
                <a:pos x="76" y="8"/>
              </a:cxn>
              <a:cxn ang="0">
                <a:pos x="96" y="16"/>
              </a:cxn>
              <a:cxn ang="0">
                <a:pos x="112" y="24"/>
              </a:cxn>
              <a:cxn ang="0">
                <a:pos x="124" y="32"/>
              </a:cxn>
              <a:cxn ang="0">
                <a:pos x="128" y="36"/>
              </a:cxn>
              <a:cxn ang="0">
                <a:pos x="128" y="48"/>
              </a:cxn>
              <a:cxn ang="0">
                <a:pos x="128" y="64"/>
              </a:cxn>
              <a:cxn ang="0">
                <a:pos x="120" y="93"/>
              </a:cxn>
              <a:cxn ang="0">
                <a:pos x="116" y="113"/>
              </a:cxn>
              <a:cxn ang="0">
                <a:pos x="116" y="137"/>
              </a:cxn>
              <a:cxn ang="0">
                <a:pos x="112" y="165"/>
              </a:cxn>
              <a:cxn ang="0">
                <a:pos x="108" y="201"/>
              </a:cxn>
              <a:cxn ang="0">
                <a:pos x="108" y="245"/>
              </a:cxn>
              <a:cxn ang="0">
                <a:pos x="104" y="297"/>
              </a:cxn>
              <a:cxn ang="0">
                <a:pos x="100" y="353"/>
              </a:cxn>
              <a:cxn ang="0">
                <a:pos x="100" y="418"/>
              </a:cxn>
            </a:cxnLst>
            <a:rect l="txL" t="txT" r="txR" b="txB"/>
            <a:pathLst>
              <a:path w="128" h="767">
                <a:moveTo>
                  <a:pt x="100" y="418"/>
                </a:moveTo>
                <a:lnTo>
                  <a:pt x="96" y="450"/>
                </a:lnTo>
                <a:lnTo>
                  <a:pt x="96" y="482"/>
                </a:lnTo>
                <a:lnTo>
                  <a:pt x="96" y="510"/>
                </a:lnTo>
                <a:lnTo>
                  <a:pt x="96" y="534"/>
                </a:lnTo>
                <a:lnTo>
                  <a:pt x="96" y="562"/>
                </a:lnTo>
                <a:lnTo>
                  <a:pt x="92" y="586"/>
                </a:lnTo>
                <a:lnTo>
                  <a:pt x="92" y="606"/>
                </a:lnTo>
                <a:lnTo>
                  <a:pt x="92" y="626"/>
                </a:lnTo>
                <a:lnTo>
                  <a:pt x="92" y="646"/>
                </a:lnTo>
                <a:lnTo>
                  <a:pt x="92" y="662"/>
                </a:lnTo>
                <a:lnTo>
                  <a:pt x="92" y="678"/>
                </a:lnTo>
                <a:lnTo>
                  <a:pt x="88" y="690"/>
                </a:lnTo>
                <a:lnTo>
                  <a:pt x="88" y="702"/>
                </a:lnTo>
                <a:lnTo>
                  <a:pt x="88" y="710"/>
                </a:lnTo>
                <a:lnTo>
                  <a:pt x="88" y="722"/>
                </a:lnTo>
                <a:lnTo>
                  <a:pt x="84" y="726"/>
                </a:lnTo>
                <a:lnTo>
                  <a:pt x="84" y="738"/>
                </a:lnTo>
                <a:lnTo>
                  <a:pt x="80" y="746"/>
                </a:lnTo>
                <a:lnTo>
                  <a:pt x="76" y="754"/>
                </a:lnTo>
                <a:lnTo>
                  <a:pt x="76" y="759"/>
                </a:lnTo>
                <a:lnTo>
                  <a:pt x="72" y="763"/>
                </a:lnTo>
                <a:lnTo>
                  <a:pt x="68" y="767"/>
                </a:lnTo>
                <a:lnTo>
                  <a:pt x="64" y="767"/>
                </a:lnTo>
                <a:lnTo>
                  <a:pt x="60" y="767"/>
                </a:lnTo>
                <a:lnTo>
                  <a:pt x="56" y="763"/>
                </a:lnTo>
                <a:lnTo>
                  <a:pt x="52" y="759"/>
                </a:lnTo>
                <a:lnTo>
                  <a:pt x="48" y="750"/>
                </a:lnTo>
                <a:lnTo>
                  <a:pt x="44" y="742"/>
                </a:lnTo>
                <a:lnTo>
                  <a:pt x="44" y="730"/>
                </a:lnTo>
                <a:lnTo>
                  <a:pt x="40" y="714"/>
                </a:lnTo>
                <a:lnTo>
                  <a:pt x="40" y="694"/>
                </a:lnTo>
                <a:lnTo>
                  <a:pt x="36" y="674"/>
                </a:lnTo>
                <a:lnTo>
                  <a:pt x="36" y="650"/>
                </a:lnTo>
                <a:lnTo>
                  <a:pt x="36" y="626"/>
                </a:lnTo>
                <a:lnTo>
                  <a:pt x="32" y="598"/>
                </a:lnTo>
                <a:lnTo>
                  <a:pt x="32" y="566"/>
                </a:lnTo>
                <a:lnTo>
                  <a:pt x="32" y="530"/>
                </a:lnTo>
                <a:lnTo>
                  <a:pt x="32" y="494"/>
                </a:lnTo>
                <a:lnTo>
                  <a:pt x="32" y="454"/>
                </a:lnTo>
                <a:lnTo>
                  <a:pt x="32" y="409"/>
                </a:lnTo>
                <a:lnTo>
                  <a:pt x="32" y="369"/>
                </a:lnTo>
                <a:lnTo>
                  <a:pt x="32" y="329"/>
                </a:lnTo>
                <a:lnTo>
                  <a:pt x="32" y="293"/>
                </a:lnTo>
                <a:lnTo>
                  <a:pt x="28" y="257"/>
                </a:lnTo>
                <a:lnTo>
                  <a:pt x="28" y="225"/>
                </a:lnTo>
                <a:lnTo>
                  <a:pt x="28" y="197"/>
                </a:lnTo>
                <a:lnTo>
                  <a:pt x="28" y="169"/>
                </a:lnTo>
                <a:lnTo>
                  <a:pt x="24" y="145"/>
                </a:lnTo>
                <a:lnTo>
                  <a:pt x="24" y="125"/>
                </a:lnTo>
                <a:lnTo>
                  <a:pt x="24" y="105"/>
                </a:lnTo>
                <a:lnTo>
                  <a:pt x="20" y="89"/>
                </a:lnTo>
                <a:lnTo>
                  <a:pt x="20" y="72"/>
                </a:lnTo>
                <a:lnTo>
                  <a:pt x="16" y="60"/>
                </a:lnTo>
                <a:lnTo>
                  <a:pt x="16" y="52"/>
                </a:lnTo>
                <a:lnTo>
                  <a:pt x="12" y="44"/>
                </a:lnTo>
                <a:lnTo>
                  <a:pt x="12" y="40"/>
                </a:lnTo>
                <a:lnTo>
                  <a:pt x="4" y="36"/>
                </a:lnTo>
                <a:lnTo>
                  <a:pt x="4" y="32"/>
                </a:lnTo>
                <a:lnTo>
                  <a:pt x="0" y="24"/>
                </a:lnTo>
                <a:lnTo>
                  <a:pt x="0" y="20"/>
                </a:lnTo>
                <a:lnTo>
                  <a:pt x="0" y="12"/>
                </a:lnTo>
                <a:lnTo>
                  <a:pt x="4" y="4"/>
                </a:lnTo>
                <a:lnTo>
                  <a:pt x="8" y="0"/>
                </a:lnTo>
                <a:lnTo>
                  <a:pt x="12" y="0"/>
                </a:lnTo>
                <a:lnTo>
                  <a:pt x="16" y="0"/>
                </a:lnTo>
                <a:lnTo>
                  <a:pt x="24" y="0"/>
                </a:lnTo>
                <a:lnTo>
                  <a:pt x="32" y="0"/>
                </a:lnTo>
                <a:lnTo>
                  <a:pt x="40" y="0"/>
                </a:lnTo>
                <a:lnTo>
                  <a:pt x="52" y="0"/>
                </a:lnTo>
                <a:lnTo>
                  <a:pt x="64" y="4"/>
                </a:lnTo>
                <a:lnTo>
                  <a:pt x="76" y="8"/>
                </a:lnTo>
                <a:lnTo>
                  <a:pt x="88" y="12"/>
                </a:lnTo>
                <a:lnTo>
                  <a:pt x="96" y="16"/>
                </a:lnTo>
                <a:lnTo>
                  <a:pt x="104" y="20"/>
                </a:lnTo>
                <a:lnTo>
                  <a:pt x="112" y="24"/>
                </a:lnTo>
                <a:lnTo>
                  <a:pt x="120" y="28"/>
                </a:lnTo>
                <a:lnTo>
                  <a:pt x="124" y="32"/>
                </a:lnTo>
                <a:lnTo>
                  <a:pt x="128" y="32"/>
                </a:lnTo>
                <a:lnTo>
                  <a:pt x="128" y="36"/>
                </a:lnTo>
                <a:lnTo>
                  <a:pt x="128" y="44"/>
                </a:lnTo>
                <a:lnTo>
                  <a:pt x="128" y="48"/>
                </a:lnTo>
                <a:lnTo>
                  <a:pt x="128" y="56"/>
                </a:lnTo>
                <a:lnTo>
                  <a:pt x="128" y="64"/>
                </a:lnTo>
                <a:lnTo>
                  <a:pt x="124" y="72"/>
                </a:lnTo>
                <a:lnTo>
                  <a:pt x="120" y="93"/>
                </a:lnTo>
                <a:lnTo>
                  <a:pt x="120" y="101"/>
                </a:lnTo>
                <a:lnTo>
                  <a:pt x="116" y="113"/>
                </a:lnTo>
                <a:lnTo>
                  <a:pt x="116" y="125"/>
                </a:lnTo>
                <a:lnTo>
                  <a:pt x="116" y="137"/>
                </a:lnTo>
                <a:lnTo>
                  <a:pt x="112" y="149"/>
                </a:lnTo>
                <a:lnTo>
                  <a:pt x="112" y="165"/>
                </a:lnTo>
                <a:lnTo>
                  <a:pt x="112" y="185"/>
                </a:lnTo>
                <a:lnTo>
                  <a:pt x="108" y="201"/>
                </a:lnTo>
                <a:lnTo>
                  <a:pt x="108" y="225"/>
                </a:lnTo>
                <a:lnTo>
                  <a:pt x="108" y="245"/>
                </a:lnTo>
                <a:lnTo>
                  <a:pt x="104" y="269"/>
                </a:lnTo>
                <a:lnTo>
                  <a:pt x="104" y="297"/>
                </a:lnTo>
                <a:lnTo>
                  <a:pt x="104" y="325"/>
                </a:lnTo>
                <a:lnTo>
                  <a:pt x="100" y="353"/>
                </a:lnTo>
                <a:lnTo>
                  <a:pt x="100" y="385"/>
                </a:lnTo>
                <a:lnTo>
                  <a:pt x="100" y="418"/>
                </a:lnTo>
              </a:path>
            </a:pathLst>
          </a:custGeom>
          <a:solidFill>
            <a:srgbClr val="FF0000">
              <a:alpha val="100000"/>
            </a:srgbClr>
          </a:solidFill>
          <a:ln w="381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5" name="Freeform 31"/>
          <p:cNvSpPr/>
          <p:nvPr/>
        </p:nvSpPr>
        <p:spPr>
          <a:xfrm>
            <a:off x="8597900" y="4025900"/>
            <a:ext cx="955675" cy="228600"/>
          </a:xfrm>
          <a:custGeom>
            <a:avLst/>
            <a:gdLst>
              <a:gd name="txL" fmla="*/ 0 w 602"/>
              <a:gd name="txT" fmla="*/ 0 h 144"/>
              <a:gd name="txR" fmla="*/ 602 w 602"/>
              <a:gd name="txB" fmla="*/ 144 h 144"/>
            </a:gdLst>
            <a:ahLst/>
            <a:cxnLst>
              <a:cxn ang="0">
                <a:pos x="602" y="36"/>
              </a:cxn>
              <a:cxn ang="0">
                <a:pos x="594" y="48"/>
              </a:cxn>
              <a:cxn ang="0">
                <a:pos x="578" y="56"/>
              </a:cxn>
              <a:cxn ang="0">
                <a:pos x="554" y="64"/>
              </a:cxn>
              <a:cxn ang="0">
                <a:pos x="514" y="72"/>
              </a:cxn>
              <a:cxn ang="0">
                <a:pos x="466" y="80"/>
              </a:cxn>
              <a:cxn ang="0">
                <a:pos x="405" y="92"/>
              </a:cxn>
              <a:cxn ang="0">
                <a:pos x="329" y="104"/>
              </a:cxn>
              <a:cxn ang="0">
                <a:pos x="269" y="116"/>
              </a:cxn>
              <a:cxn ang="0">
                <a:pos x="229" y="124"/>
              </a:cxn>
              <a:cxn ang="0">
                <a:pos x="193" y="132"/>
              </a:cxn>
              <a:cxn ang="0">
                <a:pos x="165" y="136"/>
              </a:cxn>
              <a:cxn ang="0">
                <a:pos x="137" y="140"/>
              </a:cxn>
              <a:cxn ang="0">
                <a:pos x="117" y="140"/>
              </a:cxn>
              <a:cxn ang="0">
                <a:pos x="100" y="144"/>
              </a:cxn>
              <a:cxn ang="0">
                <a:pos x="88" y="144"/>
              </a:cxn>
              <a:cxn ang="0">
                <a:pos x="68" y="144"/>
              </a:cxn>
              <a:cxn ang="0">
                <a:pos x="40" y="136"/>
              </a:cxn>
              <a:cxn ang="0">
                <a:pos x="20" y="124"/>
              </a:cxn>
              <a:cxn ang="0">
                <a:pos x="8" y="120"/>
              </a:cxn>
              <a:cxn ang="0">
                <a:pos x="0" y="108"/>
              </a:cxn>
              <a:cxn ang="0">
                <a:pos x="64" y="84"/>
              </a:cxn>
              <a:cxn ang="0">
                <a:pos x="181" y="64"/>
              </a:cxn>
              <a:cxn ang="0">
                <a:pos x="281" y="44"/>
              </a:cxn>
              <a:cxn ang="0">
                <a:pos x="369" y="32"/>
              </a:cxn>
              <a:cxn ang="0">
                <a:pos x="438" y="20"/>
              </a:cxn>
              <a:cxn ang="0">
                <a:pos x="494" y="8"/>
              </a:cxn>
              <a:cxn ang="0">
                <a:pos x="538" y="4"/>
              </a:cxn>
              <a:cxn ang="0">
                <a:pos x="562" y="0"/>
              </a:cxn>
              <a:cxn ang="0">
                <a:pos x="582" y="8"/>
              </a:cxn>
              <a:cxn ang="0">
                <a:pos x="598" y="16"/>
              </a:cxn>
              <a:cxn ang="0">
                <a:pos x="602" y="24"/>
              </a:cxn>
              <a:cxn ang="0">
                <a:pos x="602" y="32"/>
              </a:cxn>
            </a:cxnLst>
            <a:rect l="txL" t="txT" r="txR" b="txB"/>
            <a:pathLst>
              <a:path w="602" h="144">
                <a:moveTo>
                  <a:pt x="602" y="32"/>
                </a:moveTo>
                <a:lnTo>
                  <a:pt x="602" y="36"/>
                </a:lnTo>
                <a:lnTo>
                  <a:pt x="598" y="44"/>
                </a:lnTo>
                <a:lnTo>
                  <a:pt x="594" y="48"/>
                </a:lnTo>
                <a:lnTo>
                  <a:pt x="586" y="52"/>
                </a:lnTo>
                <a:lnTo>
                  <a:pt x="578" y="56"/>
                </a:lnTo>
                <a:lnTo>
                  <a:pt x="566" y="60"/>
                </a:lnTo>
                <a:lnTo>
                  <a:pt x="554" y="64"/>
                </a:lnTo>
                <a:lnTo>
                  <a:pt x="534" y="68"/>
                </a:lnTo>
                <a:lnTo>
                  <a:pt x="514" y="72"/>
                </a:lnTo>
                <a:lnTo>
                  <a:pt x="494" y="76"/>
                </a:lnTo>
                <a:lnTo>
                  <a:pt x="466" y="80"/>
                </a:lnTo>
                <a:lnTo>
                  <a:pt x="438" y="84"/>
                </a:lnTo>
                <a:lnTo>
                  <a:pt x="405" y="92"/>
                </a:lnTo>
                <a:lnTo>
                  <a:pt x="369" y="96"/>
                </a:lnTo>
                <a:lnTo>
                  <a:pt x="329" y="104"/>
                </a:lnTo>
                <a:lnTo>
                  <a:pt x="289" y="112"/>
                </a:lnTo>
                <a:lnTo>
                  <a:pt x="269" y="116"/>
                </a:lnTo>
                <a:lnTo>
                  <a:pt x="249" y="120"/>
                </a:lnTo>
                <a:lnTo>
                  <a:pt x="229" y="124"/>
                </a:lnTo>
                <a:lnTo>
                  <a:pt x="209" y="128"/>
                </a:lnTo>
                <a:lnTo>
                  <a:pt x="193" y="132"/>
                </a:lnTo>
                <a:lnTo>
                  <a:pt x="177" y="132"/>
                </a:lnTo>
                <a:lnTo>
                  <a:pt x="165" y="136"/>
                </a:lnTo>
                <a:lnTo>
                  <a:pt x="149" y="136"/>
                </a:lnTo>
                <a:lnTo>
                  <a:pt x="137" y="140"/>
                </a:lnTo>
                <a:lnTo>
                  <a:pt x="125" y="140"/>
                </a:lnTo>
                <a:lnTo>
                  <a:pt x="117" y="140"/>
                </a:lnTo>
                <a:lnTo>
                  <a:pt x="109" y="140"/>
                </a:lnTo>
                <a:lnTo>
                  <a:pt x="100" y="144"/>
                </a:lnTo>
                <a:lnTo>
                  <a:pt x="92" y="144"/>
                </a:lnTo>
                <a:lnTo>
                  <a:pt x="88" y="144"/>
                </a:lnTo>
                <a:lnTo>
                  <a:pt x="84" y="144"/>
                </a:lnTo>
                <a:lnTo>
                  <a:pt x="68" y="144"/>
                </a:lnTo>
                <a:lnTo>
                  <a:pt x="56" y="140"/>
                </a:lnTo>
                <a:lnTo>
                  <a:pt x="40" y="136"/>
                </a:lnTo>
                <a:lnTo>
                  <a:pt x="28" y="128"/>
                </a:lnTo>
                <a:lnTo>
                  <a:pt x="20" y="124"/>
                </a:lnTo>
                <a:lnTo>
                  <a:pt x="16" y="124"/>
                </a:lnTo>
                <a:lnTo>
                  <a:pt x="8" y="120"/>
                </a:lnTo>
                <a:lnTo>
                  <a:pt x="8" y="116"/>
                </a:lnTo>
                <a:lnTo>
                  <a:pt x="0" y="108"/>
                </a:lnTo>
                <a:lnTo>
                  <a:pt x="0" y="100"/>
                </a:lnTo>
                <a:lnTo>
                  <a:pt x="64" y="84"/>
                </a:lnTo>
                <a:lnTo>
                  <a:pt x="125" y="76"/>
                </a:lnTo>
                <a:lnTo>
                  <a:pt x="181" y="64"/>
                </a:lnTo>
                <a:lnTo>
                  <a:pt x="233" y="56"/>
                </a:lnTo>
                <a:lnTo>
                  <a:pt x="281" y="44"/>
                </a:lnTo>
                <a:lnTo>
                  <a:pt x="325" y="36"/>
                </a:lnTo>
                <a:lnTo>
                  <a:pt x="369" y="32"/>
                </a:lnTo>
                <a:lnTo>
                  <a:pt x="405" y="24"/>
                </a:lnTo>
                <a:lnTo>
                  <a:pt x="438" y="20"/>
                </a:lnTo>
                <a:lnTo>
                  <a:pt x="470" y="12"/>
                </a:lnTo>
                <a:lnTo>
                  <a:pt x="494" y="8"/>
                </a:lnTo>
                <a:lnTo>
                  <a:pt x="518" y="8"/>
                </a:lnTo>
                <a:lnTo>
                  <a:pt x="538" y="4"/>
                </a:lnTo>
                <a:lnTo>
                  <a:pt x="550" y="4"/>
                </a:lnTo>
                <a:lnTo>
                  <a:pt x="562" y="0"/>
                </a:lnTo>
                <a:lnTo>
                  <a:pt x="570" y="0"/>
                </a:lnTo>
                <a:lnTo>
                  <a:pt x="582" y="8"/>
                </a:lnTo>
                <a:lnTo>
                  <a:pt x="594" y="12"/>
                </a:lnTo>
                <a:lnTo>
                  <a:pt x="598" y="16"/>
                </a:lnTo>
                <a:lnTo>
                  <a:pt x="602" y="20"/>
                </a:lnTo>
                <a:lnTo>
                  <a:pt x="602" y="24"/>
                </a:lnTo>
                <a:lnTo>
                  <a:pt x="602" y="32"/>
                </a:lnTo>
              </a:path>
            </a:pathLst>
          </a:custGeom>
          <a:solidFill>
            <a:srgbClr val="FF0000">
              <a:alpha val="100000"/>
            </a:srgbClr>
          </a:solidFill>
          <a:ln w="381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6" name="Freeform 32"/>
          <p:cNvSpPr/>
          <p:nvPr/>
        </p:nvSpPr>
        <p:spPr>
          <a:xfrm>
            <a:off x="8648700" y="4465638"/>
            <a:ext cx="223838" cy="642937"/>
          </a:xfrm>
          <a:custGeom>
            <a:avLst/>
            <a:gdLst>
              <a:gd name="txL" fmla="*/ 0 w 141"/>
              <a:gd name="txT" fmla="*/ 0 h 405"/>
              <a:gd name="txR" fmla="*/ 141 w 141"/>
              <a:gd name="txB" fmla="*/ 405 h 405"/>
            </a:gdLst>
            <a:ahLst/>
            <a:cxnLst>
              <a:cxn ang="0">
                <a:pos x="125" y="401"/>
              </a:cxn>
              <a:cxn ang="0">
                <a:pos x="121" y="405"/>
              </a:cxn>
              <a:cxn ang="0">
                <a:pos x="113" y="405"/>
              </a:cxn>
              <a:cxn ang="0">
                <a:pos x="109" y="401"/>
              </a:cxn>
              <a:cxn ang="0">
                <a:pos x="105" y="397"/>
              </a:cxn>
              <a:cxn ang="0">
                <a:pos x="101" y="393"/>
              </a:cxn>
              <a:cxn ang="0">
                <a:pos x="97" y="385"/>
              </a:cxn>
              <a:cxn ang="0">
                <a:pos x="93" y="381"/>
              </a:cxn>
              <a:cxn ang="0">
                <a:pos x="93" y="373"/>
              </a:cxn>
              <a:cxn ang="0">
                <a:pos x="89" y="361"/>
              </a:cxn>
              <a:cxn ang="0">
                <a:pos x="85" y="345"/>
              </a:cxn>
              <a:cxn ang="0">
                <a:pos x="81" y="329"/>
              </a:cxn>
              <a:cxn ang="0">
                <a:pos x="77" y="309"/>
              </a:cxn>
              <a:cxn ang="0">
                <a:pos x="73" y="289"/>
              </a:cxn>
              <a:cxn ang="0">
                <a:pos x="73" y="264"/>
              </a:cxn>
              <a:cxn ang="0">
                <a:pos x="68" y="240"/>
              </a:cxn>
              <a:cxn ang="0">
                <a:pos x="64" y="212"/>
              </a:cxn>
              <a:cxn ang="0">
                <a:pos x="60" y="188"/>
              </a:cxn>
              <a:cxn ang="0">
                <a:pos x="52" y="164"/>
              </a:cxn>
              <a:cxn ang="0">
                <a:pos x="48" y="144"/>
              </a:cxn>
              <a:cxn ang="0">
                <a:pos x="44" y="124"/>
              </a:cxn>
              <a:cxn ang="0">
                <a:pos x="36" y="104"/>
              </a:cxn>
              <a:cxn ang="0">
                <a:pos x="32" y="88"/>
              </a:cxn>
              <a:cxn ang="0">
                <a:pos x="24" y="76"/>
              </a:cxn>
              <a:cxn ang="0">
                <a:pos x="16" y="64"/>
              </a:cxn>
              <a:cxn ang="0">
                <a:pos x="8" y="56"/>
              </a:cxn>
              <a:cxn ang="0">
                <a:pos x="4" y="44"/>
              </a:cxn>
              <a:cxn ang="0">
                <a:pos x="0" y="36"/>
              </a:cxn>
              <a:cxn ang="0">
                <a:pos x="0" y="28"/>
              </a:cxn>
              <a:cxn ang="0">
                <a:pos x="0" y="24"/>
              </a:cxn>
              <a:cxn ang="0">
                <a:pos x="0" y="16"/>
              </a:cxn>
              <a:cxn ang="0">
                <a:pos x="4" y="8"/>
              </a:cxn>
              <a:cxn ang="0">
                <a:pos x="8" y="4"/>
              </a:cxn>
              <a:cxn ang="0">
                <a:pos x="12" y="0"/>
              </a:cxn>
              <a:cxn ang="0">
                <a:pos x="20" y="0"/>
              </a:cxn>
              <a:cxn ang="0">
                <a:pos x="32" y="0"/>
              </a:cxn>
              <a:cxn ang="0">
                <a:pos x="44" y="4"/>
              </a:cxn>
              <a:cxn ang="0">
                <a:pos x="64" y="4"/>
              </a:cxn>
              <a:cxn ang="0">
                <a:pos x="85" y="12"/>
              </a:cxn>
              <a:cxn ang="0">
                <a:pos x="105" y="16"/>
              </a:cxn>
              <a:cxn ang="0">
                <a:pos x="133" y="24"/>
              </a:cxn>
              <a:cxn ang="0">
                <a:pos x="137" y="68"/>
              </a:cxn>
              <a:cxn ang="0">
                <a:pos x="137" y="108"/>
              </a:cxn>
              <a:cxn ang="0">
                <a:pos x="141" y="148"/>
              </a:cxn>
              <a:cxn ang="0">
                <a:pos x="141" y="184"/>
              </a:cxn>
              <a:cxn ang="0">
                <a:pos x="141" y="216"/>
              </a:cxn>
              <a:cxn ang="0">
                <a:pos x="141" y="248"/>
              </a:cxn>
              <a:cxn ang="0">
                <a:pos x="141" y="276"/>
              </a:cxn>
              <a:cxn ang="0">
                <a:pos x="141" y="301"/>
              </a:cxn>
              <a:cxn ang="0">
                <a:pos x="141" y="325"/>
              </a:cxn>
              <a:cxn ang="0">
                <a:pos x="141" y="341"/>
              </a:cxn>
              <a:cxn ang="0">
                <a:pos x="141" y="361"/>
              </a:cxn>
              <a:cxn ang="0">
                <a:pos x="137" y="373"/>
              </a:cxn>
              <a:cxn ang="0">
                <a:pos x="137" y="385"/>
              </a:cxn>
              <a:cxn ang="0">
                <a:pos x="133" y="393"/>
              </a:cxn>
              <a:cxn ang="0">
                <a:pos x="129" y="397"/>
              </a:cxn>
              <a:cxn ang="0">
                <a:pos x="125" y="401"/>
              </a:cxn>
              <a:cxn ang="0">
                <a:pos x="125" y="401"/>
              </a:cxn>
            </a:cxnLst>
            <a:rect l="txL" t="txT" r="txR" b="txB"/>
            <a:pathLst>
              <a:path w="141" h="405">
                <a:moveTo>
                  <a:pt x="125" y="401"/>
                </a:moveTo>
                <a:lnTo>
                  <a:pt x="121" y="405"/>
                </a:lnTo>
                <a:lnTo>
                  <a:pt x="113" y="405"/>
                </a:lnTo>
                <a:lnTo>
                  <a:pt x="109" y="401"/>
                </a:lnTo>
                <a:lnTo>
                  <a:pt x="105" y="397"/>
                </a:lnTo>
                <a:lnTo>
                  <a:pt x="101" y="393"/>
                </a:lnTo>
                <a:lnTo>
                  <a:pt x="97" y="385"/>
                </a:lnTo>
                <a:lnTo>
                  <a:pt x="93" y="381"/>
                </a:lnTo>
                <a:lnTo>
                  <a:pt x="93" y="373"/>
                </a:lnTo>
                <a:lnTo>
                  <a:pt x="89" y="361"/>
                </a:lnTo>
                <a:lnTo>
                  <a:pt x="85" y="345"/>
                </a:lnTo>
                <a:lnTo>
                  <a:pt x="81" y="329"/>
                </a:lnTo>
                <a:lnTo>
                  <a:pt x="77" y="309"/>
                </a:lnTo>
                <a:lnTo>
                  <a:pt x="73" y="289"/>
                </a:lnTo>
                <a:lnTo>
                  <a:pt x="73" y="264"/>
                </a:lnTo>
                <a:lnTo>
                  <a:pt x="68" y="240"/>
                </a:lnTo>
                <a:lnTo>
                  <a:pt x="64" y="212"/>
                </a:lnTo>
                <a:lnTo>
                  <a:pt x="60" y="188"/>
                </a:lnTo>
                <a:lnTo>
                  <a:pt x="52" y="164"/>
                </a:lnTo>
                <a:lnTo>
                  <a:pt x="48" y="144"/>
                </a:lnTo>
                <a:lnTo>
                  <a:pt x="44" y="124"/>
                </a:lnTo>
                <a:lnTo>
                  <a:pt x="36" y="104"/>
                </a:lnTo>
                <a:lnTo>
                  <a:pt x="32" y="88"/>
                </a:lnTo>
                <a:lnTo>
                  <a:pt x="24" y="76"/>
                </a:lnTo>
                <a:lnTo>
                  <a:pt x="16" y="64"/>
                </a:lnTo>
                <a:lnTo>
                  <a:pt x="8" y="56"/>
                </a:lnTo>
                <a:lnTo>
                  <a:pt x="4" y="44"/>
                </a:lnTo>
                <a:lnTo>
                  <a:pt x="0" y="36"/>
                </a:lnTo>
                <a:lnTo>
                  <a:pt x="0" y="28"/>
                </a:lnTo>
                <a:lnTo>
                  <a:pt x="0" y="24"/>
                </a:lnTo>
                <a:lnTo>
                  <a:pt x="0" y="16"/>
                </a:lnTo>
                <a:lnTo>
                  <a:pt x="4" y="8"/>
                </a:lnTo>
                <a:lnTo>
                  <a:pt x="8" y="4"/>
                </a:lnTo>
                <a:lnTo>
                  <a:pt x="12" y="0"/>
                </a:lnTo>
                <a:lnTo>
                  <a:pt x="20" y="0"/>
                </a:lnTo>
                <a:lnTo>
                  <a:pt x="32" y="0"/>
                </a:lnTo>
                <a:lnTo>
                  <a:pt x="44" y="4"/>
                </a:lnTo>
                <a:lnTo>
                  <a:pt x="64" y="4"/>
                </a:lnTo>
                <a:lnTo>
                  <a:pt x="85" y="12"/>
                </a:lnTo>
                <a:lnTo>
                  <a:pt x="105" y="16"/>
                </a:lnTo>
                <a:lnTo>
                  <a:pt x="133" y="24"/>
                </a:lnTo>
                <a:lnTo>
                  <a:pt x="137" y="68"/>
                </a:lnTo>
                <a:lnTo>
                  <a:pt x="137" y="108"/>
                </a:lnTo>
                <a:lnTo>
                  <a:pt x="141" y="148"/>
                </a:lnTo>
                <a:lnTo>
                  <a:pt x="141" y="184"/>
                </a:lnTo>
                <a:lnTo>
                  <a:pt x="141" y="216"/>
                </a:lnTo>
                <a:lnTo>
                  <a:pt x="141" y="248"/>
                </a:lnTo>
                <a:lnTo>
                  <a:pt x="141" y="276"/>
                </a:lnTo>
                <a:lnTo>
                  <a:pt x="141" y="301"/>
                </a:lnTo>
                <a:lnTo>
                  <a:pt x="141" y="325"/>
                </a:lnTo>
                <a:lnTo>
                  <a:pt x="141" y="341"/>
                </a:lnTo>
                <a:lnTo>
                  <a:pt x="141" y="361"/>
                </a:lnTo>
                <a:lnTo>
                  <a:pt x="137" y="373"/>
                </a:lnTo>
                <a:lnTo>
                  <a:pt x="137" y="385"/>
                </a:lnTo>
                <a:lnTo>
                  <a:pt x="133" y="393"/>
                </a:lnTo>
                <a:lnTo>
                  <a:pt x="129" y="397"/>
                </a:lnTo>
                <a:lnTo>
                  <a:pt x="125" y="401"/>
                </a:lnTo>
              </a:path>
            </a:pathLst>
          </a:custGeom>
          <a:solidFill>
            <a:srgbClr val="FF0000">
              <a:alpha val="100000"/>
            </a:srgbClr>
          </a:solidFill>
          <a:ln w="381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7" name="Freeform 33"/>
          <p:cNvSpPr/>
          <p:nvPr/>
        </p:nvSpPr>
        <p:spPr>
          <a:xfrm>
            <a:off x="8737600" y="4349750"/>
            <a:ext cx="993775" cy="534988"/>
          </a:xfrm>
          <a:custGeom>
            <a:avLst/>
            <a:gdLst>
              <a:gd name="txL" fmla="*/ 0 w 626"/>
              <a:gd name="txT" fmla="*/ 0 h 337"/>
              <a:gd name="txR" fmla="*/ 626 w 626"/>
              <a:gd name="txB" fmla="*/ 337 h 337"/>
            </a:gdLst>
            <a:ahLst/>
            <a:cxnLst>
              <a:cxn ang="0">
                <a:pos x="422" y="8"/>
              </a:cxn>
              <a:cxn ang="0">
                <a:pos x="442" y="0"/>
              </a:cxn>
              <a:cxn ang="0">
                <a:pos x="462" y="0"/>
              </a:cxn>
              <a:cxn ang="0">
                <a:pos x="478" y="4"/>
              </a:cxn>
              <a:cxn ang="0">
                <a:pos x="502" y="17"/>
              </a:cxn>
              <a:cxn ang="0">
                <a:pos x="534" y="33"/>
              </a:cxn>
              <a:cxn ang="0">
                <a:pos x="566" y="57"/>
              </a:cxn>
              <a:cxn ang="0">
                <a:pos x="594" y="77"/>
              </a:cxn>
              <a:cxn ang="0">
                <a:pos x="614" y="93"/>
              </a:cxn>
              <a:cxn ang="0">
                <a:pos x="622" y="109"/>
              </a:cxn>
              <a:cxn ang="0">
                <a:pos x="618" y="125"/>
              </a:cxn>
              <a:cxn ang="0">
                <a:pos x="598" y="137"/>
              </a:cxn>
              <a:cxn ang="0">
                <a:pos x="578" y="145"/>
              </a:cxn>
              <a:cxn ang="0">
                <a:pos x="570" y="153"/>
              </a:cxn>
              <a:cxn ang="0">
                <a:pos x="558" y="169"/>
              </a:cxn>
              <a:cxn ang="0">
                <a:pos x="546" y="185"/>
              </a:cxn>
              <a:cxn ang="0">
                <a:pos x="530" y="213"/>
              </a:cxn>
              <a:cxn ang="0">
                <a:pos x="514" y="241"/>
              </a:cxn>
              <a:cxn ang="0">
                <a:pos x="494" y="277"/>
              </a:cxn>
              <a:cxn ang="0">
                <a:pos x="474" y="317"/>
              </a:cxn>
              <a:cxn ang="0">
                <a:pos x="406" y="337"/>
              </a:cxn>
              <a:cxn ang="0">
                <a:pos x="414" y="289"/>
              </a:cxn>
              <a:cxn ang="0">
                <a:pos x="422" y="241"/>
              </a:cxn>
              <a:cxn ang="0">
                <a:pos x="426" y="205"/>
              </a:cxn>
              <a:cxn ang="0">
                <a:pos x="430" y="173"/>
              </a:cxn>
              <a:cxn ang="0">
                <a:pos x="434" y="145"/>
              </a:cxn>
              <a:cxn ang="0">
                <a:pos x="434" y="125"/>
              </a:cxn>
              <a:cxn ang="0">
                <a:pos x="434" y="113"/>
              </a:cxn>
              <a:cxn ang="0">
                <a:pos x="434" y="105"/>
              </a:cxn>
              <a:cxn ang="0">
                <a:pos x="422" y="101"/>
              </a:cxn>
              <a:cxn ang="0">
                <a:pos x="406" y="97"/>
              </a:cxn>
              <a:cxn ang="0">
                <a:pos x="390" y="101"/>
              </a:cxn>
              <a:cxn ang="0">
                <a:pos x="354" y="105"/>
              </a:cxn>
              <a:cxn ang="0">
                <a:pos x="305" y="109"/>
              </a:cxn>
              <a:cxn ang="0">
                <a:pos x="241" y="121"/>
              </a:cxn>
              <a:cxn ang="0">
                <a:pos x="169" y="133"/>
              </a:cxn>
              <a:cxn ang="0">
                <a:pos x="105" y="145"/>
              </a:cxn>
              <a:cxn ang="0">
                <a:pos x="53" y="149"/>
              </a:cxn>
              <a:cxn ang="0">
                <a:pos x="0" y="149"/>
              </a:cxn>
              <a:cxn ang="0">
                <a:pos x="69" y="93"/>
              </a:cxn>
              <a:cxn ang="0">
                <a:pos x="169" y="81"/>
              </a:cxn>
              <a:cxn ang="0">
                <a:pos x="237" y="69"/>
              </a:cxn>
              <a:cxn ang="0">
                <a:pos x="301" y="53"/>
              </a:cxn>
              <a:cxn ang="0">
                <a:pos x="354" y="37"/>
              </a:cxn>
              <a:cxn ang="0">
                <a:pos x="390" y="29"/>
              </a:cxn>
              <a:cxn ang="0">
                <a:pos x="410" y="17"/>
              </a:cxn>
              <a:cxn ang="0">
                <a:pos x="414" y="17"/>
              </a:cxn>
            </a:cxnLst>
            <a:rect l="txL" t="txT" r="txR" b="txB"/>
            <a:pathLst>
              <a:path w="626" h="337">
                <a:moveTo>
                  <a:pt x="414" y="17"/>
                </a:moveTo>
                <a:lnTo>
                  <a:pt x="422" y="8"/>
                </a:lnTo>
                <a:lnTo>
                  <a:pt x="434" y="4"/>
                </a:lnTo>
                <a:lnTo>
                  <a:pt x="442" y="0"/>
                </a:lnTo>
                <a:lnTo>
                  <a:pt x="454" y="0"/>
                </a:lnTo>
                <a:lnTo>
                  <a:pt x="462" y="0"/>
                </a:lnTo>
                <a:lnTo>
                  <a:pt x="470" y="4"/>
                </a:lnTo>
                <a:lnTo>
                  <a:pt x="478" y="4"/>
                </a:lnTo>
                <a:lnTo>
                  <a:pt x="490" y="12"/>
                </a:lnTo>
                <a:lnTo>
                  <a:pt x="502" y="17"/>
                </a:lnTo>
                <a:lnTo>
                  <a:pt x="518" y="25"/>
                </a:lnTo>
                <a:lnTo>
                  <a:pt x="534" y="33"/>
                </a:lnTo>
                <a:lnTo>
                  <a:pt x="550" y="45"/>
                </a:lnTo>
                <a:lnTo>
                  <a:pt x="566" y="57"/>
                </a:lnTo>
                <a:lnTo>
                  <a:pt x="582" y="65"/>
                </a:lnTo>
                <a:lnTo>
                  <a:pt x="594" y="77"/>
                </a:lnTo>
                <a:lnTo>
                  <a:pt x="606" y="85"/>
                </a:lnTo>
                <a:lnTo>
                  <a:pt x="614" y="93"/>
                </a:lnTo>
                <a:lnTo>
                  <a:pt x="622" y="101"/>
                </a:lnTo>
                <a:lnTo>
                  <a:pt x="622" y="109"/>
                </a:lnTo>
                <a:lnTo>
                  <a:pt x="626" y="113"/>
                </a:lnTo>
                <a:lnTo>
                  <a:pt x="618" y="125"/>
                </a:lnTo>
                <a:lnTo>
                  <a:pt x="610" y="133"/>
                </a:lnTo>
                <a:lnTo>
                  <a:pt x="598" y="137"/>
                </a:lnTo>
                <a:lnTo>
                  <a:pt x="586" y="145"/>
                </a:lnTo>
                <a:lnTo>
                  <a:pt x="578" y="145"/>
                </a:lnTo>
                <a:lnTo>
                  <a:pt x="574" y="149"/>
                </a:lnTo>
                <a:lnTo>
                  <a:pt x="570" y="153"/>
                </a:lnTo>
                <a:lnTo>
                  <a:pt x="566" y="161"/>
                </a:lnTo>
                <a:lnTo>
                  <a:pt x="558" y="169"/>
                </a:lnTo>
                <a:lnTo>
                  <a:pt x="554" y="177"/>
                </a:lnTo>
                <a:lnTo>
                  <a:pt x="546" y="185"/>
                </a:lnTo>
                <a:lnTo>
                  <a:pt x="538" y="197"/>
                </a:lnTo>
                <a:lnTo>
                  <a:pt x="530" y="213"/>
                </a:lnTo>
                <a:lnTo>
                  <a:pt x="522" y="225"/>
                </a:lnTo>
                <a:lnTo>
                  <a:pt x="514" y="241"/>
                </a:lnTo>
                <a:lnTo>
                  <a:pt x="502" y="257"/>
                </a:lnTo>
                <a:lnTo>
                  <a:pt x="494" y="277"/>
                </a:lnTo>
                <a:lnTo>
                  <a:pt x="482" y="297"/>
                </a:lnTo>
                <a:lnTo>
                  <a:pt x="474" y="317"/>
                </a:lnTo>
                <a:lnTo>
                  <a:pt x="462" y="337"/>
                </a:lnTo>
                <a:lnTo>
                  <a:pt x="406" y="337"/>
                </a:lnTo>
                <a:lnTo>
                  <a:pt x="410" y="313"/>
                </a:lnTo>
                <a:lnTo>
                  <a:pt x="414" y="289"/>
                </a:lnTo>
                <a:lnTo>
                  <a:pt x="418" y="265"/>
                </a:lnTo>
                <a:lnTo>
                  <a:pt x="422" y="241"/>
                </a:lnTo>
                <a:lnTo>
                  <a:pt x="422" y="221"/>
                </a:lnTo>
                <a:lnTo>
                  <a:pt x="426" y="205"/>
                </a:lnTo>
                <a:lnTo>
                  <a:pt x="430" y="185"/>
                </a:lnTo>
                <a:lnTo>
                  <a:pt x="430" y="173"/>
                </a:lnTo>
                <a:lnTo>
                  <a:pt x="430" y="157"/>
                </a:lnTo>
                <a:lnTo>
                  <a:pt x="434" y="145"/>
                </a:lnTo>
                <a:lnTo>
                  <a:pt x="434" y="133"/>
                </a:lnTo>
                <a:lnTo>
                  <a:pt x="434" y="125"/>
                </a:lnTo>
                <a:lnTo>
                  <a:pt x="434" y="117"/>
                </a:lnTo>
                <a:lnTo>
                  <a:pt x="434" y="113"/>
                </a:lnTo>
                <a:lnTo>
                  <a:pt x="434" y="109"/>
                </a:lnTo>
                <a:lnTo>
                  <a:pt x="434" y="105"/>
                </a:lnTo>
                <a:lnTo>
                  <a:pt x="426" y="101"/>
                </a:lnTo>
                <a:lnTo>
                  <a:pt x="422" y="101"/>
                </a:lnTo>
                <a:lnTo>
                  <a:pt x="414" y="97"/>
                </a:lnTo>
                <a:lnTo>
                  <a:pt x="406" y="97"/>
                </a:lnTo>
                <a:lnTo>
                  <a:pt x="398" y="97"/>
                </a:lnTo>
                <a:lnTo>
                  <a:pt x="390" y="101"/>
                </a:lnTo>
                <a:lnTo>
                  <a:pt x="374" y="101"/>
                </a:lnTo>
                <a:lnTo>
                  <a:pt x="354" y="105"/>
                </a:lnTo>
                <a:lnTo>
                  <a:pt x="333" y="105"/>
                </a:lnTo>
                <a:lnTo>
                  <a:pt x="305" y="109"/>
                </a:lnTo>
                <a:lnTo>
                  <a:pt x="277" y="117"/>
                </a:lnTo>
                <a:lnTo>
                  <a:pt x="241" y="121"/>
                </a:lnTo>
                <a:lnTo>
                  <a:pt x="205" y="129"/>
                </a:lnTo>
                <a:lnTo>
                  <a:pt x="169" y="133"/>
                </a:lnTo>
                <a:lnTo>
                  <a:pt x="137" y="141"/>
                </a:lnTo>
                <a:lnTo>
                  <a:pt x="105" y="145"/>
                </a:lnTo>
                <a:lnTo>
                  <a:pt x="77" y="149"/>
                </a:lnTo>
                <a:lnTo>
                  <a:pt x="53" y="149"/>
                </a:lnTo>
                <a:lnTo>
                  <a:pt x="25" y="149"/>
                </a:lnTo>
                <a:lnTo>
                  <a:pt x="0" y="149"/>
                </a:lnTo>
                <a:lnTo>
                  <a:pt x="0" y="97"/>
                </a:lnTo>
                <a:lnTo>
                  <a:pt x="69" y="93"/>
                </a:lnTo>
                <a:lnTo>
                  <a:pt x="137" y="85"/>
                </a:lnTo>
                <a:lnTo>
                  <a:pt x="169" y="81"/>
                </a:lnTo>
                <a:lnTo>
                  <a:pt x="201" y="77"/>
                </a:lnTo>
                <a:lnTo>
                  <a:pt x="237" y="69"/>
                </a:lnTo>
                <a:lnTo>
                  <a:pt x="269" y="61"/>
                </a:lnTo>
                <a:lnTo>
                  <a:pt x="301" y="53"/>
                </a:lnTo>
                <a:lnTo>
                  <a:pt x="329" y="45"/>
                </a:lnTo>
                <a:lnTo>
                  <a:pt x="354" y="37"/>
                </a:lnTo>
                <a:lnTo>
                  <a:pt x="374" y="33"/>
                </a:lnTo>
                <a:lnTo>
                  <a:pt x="390" y="29"/>
                </a:lnTo>
                <a:lnTo>
                  <a:pt x="402" y="21"/>
                </a:lnTo>
                <a:lnTo>
                  <a:pt x="410" y="17"/>
                </a:lnTo>
                <a:lnTo>
                  <a:pt x="414" y="17"/>
                </a:lnTo>
              </a:path>
            </a:pathLst>
          </a:custGeom>
          <a:solidFill>
            <a:srgbClr val="FF0000">
              <a:alpha val="100000"/>
            </a:srgbClr>
          </a:solidFill>
          <a:ln w="381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8" name="Freeform 34"/>
          <p:cNvSpPr/>
          <p:nvPr/>
        </p:nvSpPr>
        <p:spPr>
          <a:xfrm>
            <a:off x="8828088" y="4814888"/>
            <a:ext cx="744537" cy="166687"/>
          </a:xfrm>
          <a:custGeom>
            <a:avLst/>
            <a:gdLst>
              <a:gd name="txL" fmla="*/ 0 w 469"/>
              <a:gd name="txT" fmla="*/ 0 h 105"/>
              <a:gd name="txR" fmla="*/ 469 w 469"/>
              <a:gd name="txB" fmla="*/ 105 h 105"/>
            </a:gdLst>
            <a:ahLst/>
            <a:cxnLst>
              <a:cxn ang="0">
                <a:pos x="465" y="36"/>
              </a:cxn>
              <a:cxn ang="0">
                <a:pos x="469" y="44"/>
              </a:cxn>
              <a:cxn ang="0">
                <a:pos x="469" y="52"/>
              </a:cxn>
              <a:cxn ang="0">
                <a:pos x="469" y="56"/>
              </a:cxn>
              <a:cxn ang="0">
                <a:pos x="469" y="60"/>
              </a:cxn>
              <a:cxn ang="0">
                <a:pos x="465" y="64"/>
              </a:cxn>
              <a:cxn ang="0">
                <a:pos x="465" y="69"/>
              </a:cxn>
              <a:cxn ang="0">
                <a:pos x="457" y="69"/>
              </a:cxn>
              <a:cxn ang="0">
                <a:pos x="453" y="69"/>
              </a:cxn>
              <a:cxn ang="0">
                <a:pos x="449" y="73"/>
              </a:cxn>
              <a:cxn ang="0">
                <a:pos x="437" y="73"/>
              </a:cxn>
              <a:cxn ang="0">
                <a:pos x="421" y="73"/>
              </a:cxn>
              <a:cxn ang="0">
                <a:pos x="405" y="77"/>
              </a:cxn>
              <a:cxn ang="0">
                <a:pos x="385" y="77"/>
              </a:cxn>
              <a:cxn ang="0">
                <a:pos x="361" y="81"/>
              </a:cxn>
              <a:cxn ang="0">
                <a:pos x="333" y="81"/>
              </a:cxn>
              <a:cxn ang="0">
                <a:pos x="305" y="85"/>
              </a:cxn>
              <a:cxn ang="0">
                <a:pos x="272" y="85"/>
              </a:cxn>
              <a:cxn ang="0">
                <a:pos x="232" y="89"/>
              </a:cxn>
              <a:cxn ang="0">
                <a:pos x="192" y="93"/>
              </a:cxn>
              <a:cxn ang="0">
                <a:pos x="152" y="97"/>
              </a:cxn>
              <a:cxn ang="0">
                <a:pos x="104" y="97"/>
              </a:cxn>
              <a:cxn ang="0">
                <a:pos x="52" y="101"/>
              </a:cxn>
              <a:cxn ang="0">
                <a:pos x="0" y="105"/>
              </a:cxn>
              <a:cxn ang="0">
                <a:pos x="0" y="36"/>
              </a:cxn>
              <a:cxn ang="0">
                <a:pos x="56" y="36"/>
              </a:cxn>
              <a:cxn ang="0">
                <a:pos x="116" y="32"/>
              </a:cxn>
              <a:cxn ang="0">
                <a:pos x="176" y="24"/>
              </a:cxn>
              <a:cxn ang="0">
                <a:pos x="208" y="20"/>
              </a:cxn>
              <a:cxn ang="0">
                <a:pos x="240" y="16"/>
              </a:cxn>
              <a:cxn ang="0">
                <a:pos x="268" y="12"/>
              </a:cxn>
              <a:cxn ang="0">
                <a:pos x="297" y="8"/>
              </a:cxn>
              <a:cxn ang="0">
                <a:pos x="321" y="8"/>
              </a:cxn>
              <a:cxn ang="0">
                <a:pos x="345" y="4"/>
              </a:cxn>
              <a:cxn ang="0">
                <a:pos x="365" y="4"/>
              </a:cxn>
              <a:cxn ang="0">
                <a:pos x="381" y="0"/>
              </a:cxn>
              <a:cxn ang="0">
                <a:pos x="397" y="0"/>
              </a:cxn>
              <a:cxn ang="0">
                <a:pos x="409" y="0"/>
              </a:cxn>
              <a:cxn ang="0">
                <a:pos x="421" y="0"/>
              </a:cxn>
              <a:cxn ang="0">
                <a:pos x="433" y="4"/>
              </a:cxn>
              <a:cxn ang="0">
                <a:pos x="441" y="8"/>
              </a:cxn>
              <a:cxn ang="0">
                <a:pos x="449" y="12"/>
              </a:cxn>
              <a:cxn ang="0">
                <a:pos x="453" y="16"/>
              </a:cxn>
              <a:cxn ang="0">
                <a:pos x="461" y="24"/>
              </a:cxn>
              <a:cxn ang="0">
                <a:pos x="465" y="36"/>
              </a:cxn>
              <a:cxn ang="0">
                <a:pos x="465" y="36"/>
              </a:cxn>
            </a:cxnLst>
            <a:rect l="txL" t="txT" r="txR" b="txB"/>
            <a:pathLst>
              <a:path w="469" h="105">
                <a:moveTo>
                  <a:pt x="465" y="36"/>
                </a:moveTo>
                <a:lnTo>
                  <a:pt x="469" y="44"/>
                </a:lnTo>
                <a:lnTo>
                  <a:pt x="469" y="52"/>
                </a:lnTo>
                <a:lnTo>
                  <a:pt x="469" y="56"/>
                </a:lnTo>
                <a:lnTo>
                  <a:pt x="469" y="60"/>
                </a:lnTo>
                <a:lnTo>
                  <a:pt x="465" y="64"/>
                </a:lnTo>
                <a:lnTo>
                  <a:pt x="465" y="69"/>
                </a:lnTo>
                <a:lnTo>
                  <a:pt x="457" y="69"/>
                </a:lnTo>
                <a:lnTo>
                  <a:pt x="453" y="69"/>
                </a:lnTo>
                <a:lnTo>
                  <a:pt x="449" y="73"/>
                </a:lnTo>
                <a:lnTo>
                  <a:pt x="437" y="73"/>
                </a:lnTo>
                <a:lnTo>
                  <a:pt x="421" y="73"/>
                </a:lnTo>
                <a:lnTo>
                  <a:pt x="405" y="77"/>
                </a:lnTo>
                <a:lnTo>
                  <a:pt x="385" y="77"/>
                </a:lnTo>
                <a:lnTo>
                  <a:pt x="361" y="81"/>
                </a:lnTo>
                <a:lnTo>
                  <a:pt x="333" y="81"/>
                </a:lnTo>
                <a:lnTo>
                  <a:pt x="305" y="85"/>
                </a:lnTo>
                <a:lnTo>
                  <a:pt x="272" y="85"/>
                </a:lnTo>
                <a:lnTo>
                  <a:pt x="232" y="89"/>
                </a:lnTo>
                <a:lnTo>
                  <a:pt x="192" y="93"/>
                </a:lnTo>
                <a:lnTo>
                  <a:pt x="152" y="97"/>
                </a:lnTo>
                <a:lnTo>
                  <a:pt x="104" y="97"/>
                </a:lnTo>
                <a:lnTo>
                  <a:pt x="52" y="101"/>
                </a:lnTo>
                <a:lnTo>
                  <a:pt x="0" y="105"/>
                </a:lnTo>
                <a:lnTo>
                  <a:pt x="0" y="36"/>
                </a:lnTo>
                <a:lnTo>
                  <a:pt x="56" y="36"/>
                </a:lnTo>
                <a:lnTo>
                  <a:pt x="116" y="32"/>
                </a:lnTo>
                <a:lnTo>
                  <a:pt x="176" y="24"/>
                </a:lnTo>
                <a:lnTo>
                  <a:pt x="208" y="20"/>
                </a:lnTo>
                <a:lnTo>
                  <a:pt x="240" y="16"/>
                </a:lnTo>
                <a:lnTo>
                  <a:pt x="268" y="12"/>
                </a:lnTo>
                <a:lnTo>
                  <a:pt x="297" y="8"/>
                </a:lnTo>
                <a:lnTo>
                  <a:pt x="321" y="8"/>
                </a:lnTo>
                <a:lnTo>
                  <a:pt x="345" y="4"/>
                </a:lnTo>
                <a:lnTo>
                  <a:pt x="365" y="4"/>
                </a:lnTo>
                <a:lnTo>
                  <a:pt x="381" y="0"/>
                </a:lnTo>
                <a:lnTo>
                  <a:pt x="397" y="0"/>
                </a:lnTo>
                <a:lnTo>
                  <a:pt x="409" y="0"/>
                </a:lnTo>
                <a:lnTo>
                  <a:pt x="421" y="0"/>
                </a:lnTo>
                <a:lnTo>
                  <a:pt x="433" y="4"/>
                </a:lnTo>
                <a:lnTo>
                  <a:pt x="441" y="8"/>
                </a:lnTo>
                <a:lnTo>
                  <a:pt x="449" y="12"/>
                </a:lnTo>
                <a:lnTo>
                  <a:pt x="453" y="16"/>
                </a:lnTo>
                <a:lnTo>
                  <a:pt x="461" y="24"/>
                </a:lnTo>
                <a:lnTo>
                  <a:pt x="465" y="36"/>
                </a:lnTo>
              </a:path>
            </a:pathLst>
          </a:custGeom>
          <a:solidFill>
            <a:srgbClr val="FF0000">
              <a:alpha val="100000"/>
            </a:srgbClr>
          </a:solidFill>
          <a:ln w="381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9" name="Freeform 35"/>
          <p:cNvSpPr/>
          <p:nvPr/>
        </p:nvSpPr>
        <p:spPr>
          <a:xfrm>
            <a:off x="8737600" y="3332163"/>
            <a:ext cx="962025" cy="763587"/>
          </a:xfrm>
          <a:custGeom>
            <a:avLst/>
            <a:gdLst>
              <a:gd name="txL" fmla="*/ 0 w 606"/>
              <a:gd name="txT" fmla="*/ 0 h 481"/>
              <a:gd name="txR" fmla="*/ 606 w 606"/>
              <a:gd name="txB" fmla="*/ 481 h 481"/>
            </a:gdLst>
            <a:ahLst/>
            <a:cxnLst>
              <a:cxn ang="0">
                <a:pos x="566" y="124"/>
              </a:cxn>
              <a:cxn ang="0">
                <a:pos x="562" y="140"/>
              </a:cxn>
              <a:cxn ang="0">
                <a:pos x="554" y="168"/>
              </a:cxn>
              <a:cxn ang="0">
                <a:pos x="542" y="200"/>
              </a:cxn>
              <a:cxn ang="0">
                <a:pos x="534" y="244"/>
              </a:cxn>
              <a:cxn ang="0">
                <a:pos x="522" y="300"/>
              </a:cxn>
              <a:cxn ang="0">
                <a:pos x="506" y="365"/>
              </a:cxn>
              <a:cxn ang="0">
                <a:pos x="490" y="437"/>
              </a:cxn>
              <a:cxn ang="0">
                <a:pos x="414" y="481"/>
              </a:cxn>
              <a:cxn ang="0">
                <a:pos x="426" y="397"/>
              </a:cxn>
              <a:cxn ang="0">
                <a:pos x="434" y="325"/>
              </a:cxn>
              <a:cxn ang="0">
                <a:pos x="442" y="260"/>
              </a:cxn>
              <a:cxn ang="0">
                <a:pos x="446" y="204"/>
              </a:cxn>
              <a:cxn ang="0">
                <a:pos x="450" y="164"/>
              </a:cxn>
              <a:cxn ang="0">
                <a:pos x="454" y="132"/>
              </a:cxn>
              <a:cxn ang="0">
                <a:pos x="450" y="108"/>
              </a:cxn>
              <a:cxn ang="0">
                <a:pos x="446" y="100"/>
              </a:cxn>
              <a:cxn ang="0">
                <a:pos x="442" y="96"/>
              </a:cxn>
              <a:cxn ang="0">
                <a:pos x="430" y="96"/>
              </a:cxn>
              <a:cxn ang="0">
                <a:pos x="410" y="96"/>
              </a:cxn>
              <a:cxn ang="0">
                <a:pos x="390" y="100"/>
              </a:cxn>
              <a:cxn ang="0">
                <a:pos x="362" y="104"/>
              </a:cxn>
              <a:cxn ang="0">
                <a:pos x="333" y="108"/>
              </a:cxn>
              <a:cxn ang="0">
                <a:pos x="297" y="112"/>
              </a:cxn>
              <a:cxn ang="0">
                <a:pos x="253" y="120"/>
              </a:cxn>
              <a:cxn ang="0">
                <a:pos x="213" y="132"/>
              </a:cxn>
              <a:cxn ang="0">
                <a:pos x="177" y="140"/>
              </a:cxn>
              <a:cxn ang="0">
                <a:pos x="145" y="148"/>
              </a:cxn>
              <a:cxn ang="0">
                <a:pos x="117" y="156"/>
              </a:cxn>
              <a:cxn ang="0">
                <a:pos x="97" y="160"/>
              </a:cxn>
              <a:cxn ang="0">
                <a:pos x="81" y="160"/>
              </a:cxn>
              <a:cxn ang="0">
                <a:pos x="69" y="160"/>
              </a:cxn>
              <a:cxn ang="0">
                <a:pos x="65" y="160"/>
              </a:cxn>
              <a:cxn ang="0">
                <a:pos x="49" y="152"/>
              </a:cxn>
              <a:cxn ang="0">
                <a:pos x="29" y="136"/>
              </a:cxn>
              <a:cxn ang="0">
                <a:pos x="17" y="128"/>
              </a:cxn>
              <a:cxn ang="0">
                <a:pos x="8" y="120"/>
              </a:cxn>
              <a:cxn ang="0">
                <a:pos x="0" y="108"/>
              </a:cxn>
              <a:cxn ang="0">
                <a:pos x="4" y="104"/>
              </a:cxn>
              <a:cxn ang="0">
                <a:pos x="12" y="100"/>
              </a:cxn>
              <a:cxn ang="0">
                <a:pos x="25" y="100"/>
              </a:cxn>
              <a:cxn ang="0">
                <a:pos x="45" y="100"/>
              </a:cxn>
              <a:cxn ang="0">
                <a:pos x="69" y="96"/>
              </a:cxn>
              <a:cxn ang="0">
                <a:pos x="105" y="92"/>
              </a:cxn>
              <a:cxn ang="0">
                <a:pos x="153" y="84"/>
              </a:cxn>
              <a:cxn ang="0">
                <a:pos x="213" y="68"/>
              </a:cxn>
              <a:cxn ang="0">
                <a:pos x="273" y="56"/>
              </a:cxn>
              <a:cxn ang="0">
                <a:pos x="321" y="48"/>
              </a:cxn>
              <a:cxn ang="0">
                <a:pos x="366" y="36"/>
              </a:cxn>
              <a:cxn ang="0">
                <a:pos x="398" y="24"/>
              </a:cxn>
              <a:cxn ang="0">
                <a:pos x="426" y="12"/>
              </a:cxn>
              <a:cxn ang="0">
                <a:pos x="450" y="8"/>
              </a:cxn>
              <a:cxn ang="0">
                <a:pos x="490" y="0"/>
              </a:cxn>
              <a:cxn ang="0">
                <a:pos x="514" y="4"/>
              </a:cxn>
              <a:cxn ang="0">
                <a:pos x="530" y="12"/>
              </a:cxn>
              <a:cxn ang="0">
                <a:pos x="550" y="24"/>
              </a:cxn>
              <a:cxn ang="0">
                <a:pos x="574" y="40"/>
              </a:cxn>
              <a:cxn ang="0">
                <a:pos x="590" y="52"/>
              </a:cxn>
              <a:cxn ang="0">
                <a:pos x="598" y="64"/>
              </a:cxn>
              <a:cxn ang="0">
                <a:pos x="602" y="72"/>
              </a:cxn>
              <a:cxn ang="0">
                <a:pos x="598" y="88"/>
              </a:cxn>
              <a:cxn ang="0">
                <a:pos x="582" y="112"/>
              </a:cxn>
              <a:cxn ang="0">
                <a:pos x="570" y="120"/>
              </a:cxn>
            </a:cxnLst>
            <a:rect l="txL" t="txT" r="txR" b="txB"/>
            <a:pathLst>
              <a:path w="606" h="481">
                <a:moveTo>
                  <a:pt x="570" y="120"/>
                </a:moveTo>
                <a:lnTo>
                  <a:pt x="566" y="124"/>
                </a:lnTo>
                <a:lnTo>
                  <a:pt x="566" y="132"/>
                </a:lnTo>
                <a:lnTo>
                  <a:pt x="562" y="140"/>
                </a:lnTo>
                <a:lnTo>
                  <a:pt x="558" y="152"/>
                </a:lnTo>
                <a:lnTo>
                  <a:pt x="554" y="168"/>
                </a:lnTo>
                <a:lnTo>
                  <a:pt x="550" y="184"/>
                </a:lnTo>
                <a:lnTo>
                  <a:pt x="542" y="200"/>
                </a:lnTo>
                <a:lnTo>
                  <a:pt x="538" y="220"/>
                </a:lnTo>
                <a:lnTo>
                  <a:pt x="534" y="244"/>
                </a:lnTo>
                <a:lnTo>
                  <a:pt x="526" y="272"/>
                </a:lnTo>
                <a:lnTo>
                  <a:pt x="522" y="300"/>
                </a:lnTo>
                <a:lnTo>
                  <a:pt x="514" y="329"/>
                </a:lnTo>
                <a:lnTo>
                  <a:pt x="506" y="365"/>
                </a:lnTo>
                <a:lnTo>
                  <a:pt x="498" y="397"/>
                </a:lnTo>
                <a:lnTo>
                  <a:pt x="490" y="437"/>
                </a:lnTo>
                <a:lnTo>
                  <a:pt x="482" y="477"/>
                </a:lnTo>
                <a:lnTo>
                  <a:pt x="414" y="481"/>
                </a:lnTo>
                <a:lnTo>
                  <a:pt x="418" y="441"/>
                </a:lnTo>
                <a:lnTo>
                  <a:pt x="426" y="397"/>
                </a:lnTo>
                <a:lnTo>
                  <a:pt x="430" y="361"/>
                </a:lnTo>
                <a:lnTo>
                  <a:pt x="434" y="325"/>
                </a:lnTo>
                <a:lnTo>
                  <a:pt x="438" y="288"/>
                </a:lnTo>
                <a:lnTo>
                  <a:pt x="442" y="260"/>
                </a:lnTo>
                <a:lnTo>
                  <a:pt x="446" y="232"/>
                </a:lnTo>
                <a:lnTo>
                  <a:pt x="446" y="204"/>
                </a:lnTo>
                <a:lnTo>
                  <a:pt x="450" y="184"/>
                </a:lnTo>
                <a:lnTo>
                  <a:pt x="450" y="164"/>
                </a:lnTo>
                <a:lnTo>
                  <a:pt x="454" y="148"/>
                </a:lnTo>
                <a:lnTo>
                  <a:pt x="454" y="132"/>
                </a:lnTo>
                <a:lnTo>
                  <a:pt x="454" y="120"/>
                </a:lnTo>
                <a:lnTo>
                  <a:pt x="450" y="108"/>
                </a:lnTo>
                <a:lnTo>
                  <a:pt x="450" y="104"/>
                </a:lnTo>
                <a:lnTo>
                  <a:pt x="446" y="100"/>
                </a:lnTo>
                <a:lnTo>
                  <a:pt x="446" y="96"/>
                </a:lnTo>
                <a:lnTo>
                  <a:pt x="442" y="96"/>
                </a:lnTo>
                <a:lnTo>
                  <a:pt x="434" y="96"/>
                </a:lnTo>
                <a:lnTo>
                  <a:pt x="430" y="96"/>
                </a:lnTo>
                <a:lnTo>
                  <a:pt x="422" y="96"/>
                </a:lnTo>
                <a:lnTo>
                  <a:pt x="410" y="96"/>
                </a:lnTo>
                <a:lnTo>
                  <a:pt x="402" y="96"/>
                </a:lnTo>
                <a:lnTo>
                  <a:pt x="390" y="100"/>
                </a:lnTo>
                <a:lnTo>
                  <a:pt x="378" y="100"/>
                </a:lnTo>
                <a:lnTo>
                  <a:pt x="362" y="104"/>
                </a:lnTo>
                <a:lnTo>
                  <a:pt x="350" y="104"/>
                </a:lnTo>
                <a:lnTo>
                  <a:pt x="333" y="108"/>
                </a:lnTo>
                <a:lnTo>
                  <a:pt x="313" y="112"/>
                </a:lnTo>
                <a:lnTo>
                  <a:pt x="297" y="112"/>
                </a:lnTo>
                <a:lnTo>
                  <a:pt x="277" y="116"/>
                </a:lnTo>
                <a:lnTo>
                  <a:pt x="253" y="120"/>
                </a:lnTo>
                <a:lnTo>
                  <a:pt x="233" y="128"/>
                </a:lnTo>
                <a:lnTo>
                  <a:pt x="213" y="132"/>
                </a:lnTo>
                <a:lnTo>
                  <a:pt x="193" y="136"/>
                </a:lnTo>
                <a:lnTo>
                  <a:pt x="177" y="140"/>
                </a:lnTo>
                <a:lnTo>
                  <a:pt x="161" y="144"/>
                </a:lnTo>
                <a:lnTo>
                  <a:pt x="145" y="148"/>
                </a:lnTo>
                <a:lnTo>
                  <a:pt x="133" y="152"/>
                </a:lnTo>
                <a:lnTo>
                  <a:pt x="117" y="156"/>
                </a:lnTo>
                <a:lnTo>
                  <a:pt x="105" y="156"/>
                </a:lnTo>
                <a:lnTo>
                  <a:pt x="97" y="160"/>
                </a:lnTo>
                <a:lnTo>
                  <a:pt x="89" y="160"/>
                </a:lnTo>
                <a:lnTo>
                  <a:pt x="81" y="160"/>
                </a:lnTo>
                <a:lnTo>
                  <a:pt x="73" y="160"/>
                </a:lnTo>
                <a:lnTo>
                  <a:pt x="69" y="160"/>
                </a:lnTo>
                <a:lnTo>
                  <a:pt x="65" y="160"/>
                </a:lnTo>
                <a:lnTo>
                  <a:pt x="57" y="156"/>
                </a:lnTo>
                <a:lnTo>
                  <a:pt x="49" y="152"/>
                </a:lnTo>
                <a:lnTo>
                  <a:pt x="41" y="148"/>
                </a:lnTo>
                <a:lnTo>
                  <a:pt x="29" y="136"/>
                </a:lnTo>
                <a:lnTo>
                  <a:pt x="21" y="132"/>
                </a:lnTo>
                <a:lnTo>
                  <a:pt x="17" y="128"/>
                </a:lnTo>
                <a:lnTo>
                  <a:pt x="12" y="124"/>
                </a:lnTo>
                <a:lnTo>
                  <a:pt x="8" y="120"/>
                </a:lnTo>
                <a:lnTo>
                  <a:pt x="4" y="112"/>
                </a:lnTo>
                <a:lnTo>
                  <a:pt x="0" y="108"/>
                </a:lnTo>
                <a:lnTo>
                  <a:pt x="0" y="104"/>
                </a:lnTo>
                <a:lnTo>
                  <a:pt x="4" y="104"/>
                </a:lnTo>
                <a:lnTo>
                  <a:pt x="8" y="100"/>
                </a:lnTo>
                <a:lnTo>
                  <a:pt x="12" y="100"/>
                </a:lnTo>
                <a:lnTo>
                  <a:pt x="17" y="100"/>
                </a:lnTo>
                <a:lnTo>
                  <a:pt x="25" y="100"/>
                </a:lnTo>
                <a:lnTo>
                  <a:pt x="33" y="100"/>
                </a:lnTo>
                <a:lnTo>
                  <a:pt x="45" y="100"/>
                </a:lnTo>
                <a:lnTo>
                  <a:pt x="53" y="100"/>
                </a:lnTo>
                <a:lnTo>
                  <a:pt x="69" y="96"/>
                </a:lnTo>
                <a:lnTo>
                  <a:pt x="85" y="96"/>
                </a:lnTo>
                <a:lnTo>
                  <a:pt x="105" y="92"/>
                </a:lnTo>
                <a:lnTo>
                  <a:pt x="129" y="88"/>
                </a:lnTo>
                <a:lnTo>
                  <a:pt x="153" y="84"/>
                </a:lnTo>
                <a:lnTo>
                  <a:pt x="181" y="76"/>
                </a:lnTo>
                <a:lnTo>
                  <a:pt x="213" y="68"/>
                </a:lnTo>
                <a:lnTo>
                  <a:pt x="245" y="64"/>
                </a:lnTo>
                <a:lnTo>
                  <a:pt x="273" y="56"/>
                </a:lnTo>
                <a:lnTo>
                  <a:pt x="297" y="52"/>
                </a:lnTo>
                <a:lnTo>
                  <a:pt x="321" y="48"/>
                </a:lnTo>
                <a:lnTo>
                  <a:pt x="345" y="40"/>
                </a:lnTo>
                <a:lnTo>
                  <a:pt x="366" y="36"/>
                </a:lnTo>
                <a:lnTo>
                  <a:pt x="382" y="28"/>
                </a:lnTo>
                <a:lnTo>
                  <a:pt x="398" y="24"/>
                </a:lnTo>
                <a:lnTo>
                  <a:pt x="414" y="20"/>
                </a:lnTo>
                <a:lnTo>
                  <a:pt x="426" y="12"/>
                </a:lnTo>
                <a:lnTo>
                  <a:pt x="442" y="12"/>
                </a:lnTo>
                <a:lnTo>
                  <a:pt x="450" y="8"/>
                </a:lnTo>
                <a:lnTo>
                  <a:pt x="470" y="4"/>
                </a:lnTo>
                <a:lnTo>
                  <a:pt x="490" y="0"/>
                </a:lnTo>
                <a:lnTo>
                  <a:pt x="506" y="4"/>
                </a:lnTo>
                <a:lnTo>
                  <a:pt x="514" y="4"/>
                </a:lnTo>
                <a:lnTo>
                  <a:pt x="522" y="8"/>
                </a:lnTo>
                <a:lnTo>
                  <a:pt x="530" y="12"/>
                </a:lnTo>
                <a:lnTo>
                  <a:pt x="542" y="16"/>
                </a:lnTo>
                <a:lnTo>
                  <a:pt x="550" y="24"/>
                </a:lnTo>
                <a:lnTo>
                  <a:pt x="562" y="32"/>
                </a:lnTo>
                <a:lnTo>
                  <a:pt x="574" y="40"/>
                </a:lnTo>
                <a:lnTo>
                  <a:pt x="582" y="48"/>
                </a:lnTo>
                <a:lnTo>
                  <a:pt x="590" y="52"/>
                </a:lnTo>
                <a:lnTo>
                  <a:pt x="594" y="60"/>
                </a:lnTo>
                <a:lnTo>
                  <a:pt x="598" y="64"/>
                </a:lnTo>
                <a:lnTo>
                  <a:pt x="602" y="68"/>
                </a:lnTo>
                <a:lnTo>
                  <a:pt x="602" y="72"/>
                </a:lnTo>
                <a:lnTo>
                  <a:pt x="606" y="76"/>
                </a:lnTo>
                <a:lnTo>
                  <a:pt x="598" y="88"/>
                </a:lnTo>
                <a:lnTo>
                  <a:pt x="594" y="100"/>
                </a:lnTo>
                <a:lnTo>
                  <a:pt x="582" y="112"/>
                </a:lnTo>
                <a:lnTo>
                  <a:pt x="578" y="116"/>
                </a:lnTo>
                <a:lnTo>
                  <a:pt x="570" y="120"/>
                </a:lnTo>
              </a:path>
            </a:pathLst>
          </a:custGeom>
          <a:solidFill>
            <a:srgbClr val="FF0000">
              <a:alpha val="100000"/>
            </a:srgbClr>
          </a:solidFill>
          <a:ln w="381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0" name="Freeform 36"/>
          <p:cNvSpPr/>
          <p:nvPr/>
        </p:nvSpPr>
        <p:spPr>
          <a:xfrm>
            <a:off x="8597900" y="3611563"/>
            <a:ext cx="1427163" cy="319087"/>
          </a:xfrm>
          <a:custGeom>
            <a:avLst/>
            <a:gdLst>
              <a:gd name="txL" fmla="*/ 0 w 899"/>
              <a:gd name="txT" fmla="*/ 0 h 201"/>
              <a:gd name="txR" fmla="*/ 899 w 899"/>
              <a:gd name="txB" fmla="*/ 201 h 201"/>
            </a:gdLst>
            <a:ahLst/>
            <a:cxnLst>
              <a:cxn ang="0">
                <a:pos x="879" y="44"/>
              </a:cxn>
              <a:cxn ang="0">
                <a:pos x="887" y="56"/>
              </a:cxn>
              <a:cxn ang="0">
                <a:pos x="899" y="72"/>
              </a:cxn>
              <a:cxn ang="0">
                <a:pos x="899" y="84"/>
              </a:cxn>
              <a:cxn ang="0">
                <a:pos x="891" y="92"/>
              </a:cxn>
              <a:cxn ang="0">
                <a:pos x="871" y="100"/>
              </a:cxn>
              <a:cxn ang="0">
                <a:pos x="847" y="96"/>
              </a:cxn>
              <a:cxn ang="0">
                <a:pos x="795" y="96"/>
              </a:cxn>
              <a:cxn ang="0">
                <a:pos x="714" y="96"/>
              </a:cxn>
              <a:cxn ang="0">
                <a:pos x="626" y="100"/>
              </a:cxn>
              <a:cxn ang="0">
                <a:pos x="530" y="112"/>
              </a:cxn>
              <a:cxn ang="0">
                <a:pos x="421" y="124"/>
              </a:cxn>
              <a:cxn ang="0">
                <a:pos x="297" y="149"/>
              </a:cxn>
              <a:cxn ang="0">
                <a:pos x="201" y="173"/>
              </a:cxn>
              <a:cxn ang="0">
                <a:pos x="145" y="185"/>
              </a:cxn>
              <a:cxn ang="0">
                <a:pos x="100" y="197"/>
              </a:cxn>
              <a:cxn ang="0">
                <a:pos x="76" y="201"/>
              </a:cxn>
              <a:cxn ang="0">
                <a:pos x="64" y="201"/>
              </a:cxn>
              <a:cxn ang="0">
                <a:pos x="48" y="197"/>
              </a:cxn>
              <a:cxn ang="0">
                <a:pos x="32" y="181"/>
              </a:cxn>
              <a:cxn ang="0">
                <a:pos x="12" y="161"/>
              </a:cxn>
              <a:cxn ang="0">
                <a:pos x="48" y="141"/>
              </a:cxn>
              <a:cxn ang="0">
                <a:pos x="137" y="120"/>
              </a:cxn>
              <a:cxn ang="0">
                <a:pos x="217" y="104"/>
              </a:cxn>
              <a:cxn ang="0">
                <a:pos x="293" y="88"/>
              </a:cxn>
              <a:cxn ang="0">
                <a:pos x="365" y="76"/>
              </a:cxn>
              <a:cxn ang="0">
                <a:pos x="433" y="64"/>
              </a:cxn>
              <a:cxn ang="0">
                <a:pos x="494" y="52"/>
              </a:cxn>
              <a:cxn ang="0">
                <a:pos x="546" y="40"/>
              </a:cxn>
              <a:cxn ang="0">
                <a:pos x="598" y="32"/>
              </a:cxn>
              <a:cxn ang="0">
                <a:pos x="642" y="24"/>
              </a:cxn>
              <a:cxn ang="0">
                <a:pos x="678" y="16"/>
              </a:cxn>
              <a:cxn ang="0">
                <a:pos x="714" y="12"/>
              </a:cxn>
              <a:cxn ang="0">
                <a:pos x="742" y="4"/>
              </a:cxn>
              <a:cxn ang="0">
                <a:pos x="762" y="0"/>
              </a:cxn>
              <a:cxn ang="0">
                <a:pos x="779" y="0"/>
              </a:cxn>
              <a:cxn ang="0">
                <a:pos x="791" y="0"/>
              </a:cxn>
              <a:cxn ang="0">
                <a:pos x="807" y="0"/>
              </a:cxn>
              <a:cxn ang="0">
                <a:pos x="831" y="4"/>
              </a:cxn>
              <a:cxn ang="0">
                <a:pos x="847" y="12"/>
              </a:cxn>
              <a:cxn ang="0">
                <a:pos x="871" y="36"/>
              </a:cxn>
            </a:cxnLst>
            <a:rect l="txL" t="txT" r="txR" b="txB"/>
            <a:pathLst>
              <a:path w="899" h="201">
                <a:moveTo>
                  <a:pt x="871" y="36"/>
                </a:moveTo>
                <a:lnTo>
                  <a:pt x="879" y="44"/>
                </a:lnTo>
                <a:lnTo>
                  <a:pt x="883" y="52"/>
                </a:lnTo>
                <a:lnTo>
                  <a:pt x="887" y="56"/>
                </a:lnTo>
                <a:lnTo>
                  <a:pt x="891" y="64"/>
                </a:lnTo>
                <a:lnTo>
                  <a:pt x="899" y="72"/>
                </a:lnTo>
                <a:lnTo>
                  <a:pt x="899" y="80"/>
                </a:lnTo>
                <a:lnTo>
                  <a:pt x="899" y="84"/>
                </a:lnTo>
                <a:lnTo>
                  <a:pt x="895" y="92"/>
                </a:lnTo>
                <a:lnTo>
                  <a:pt x="891" y="92"/>
                </a:lnTo>
                <a:lnTo>
                  <a:pt x="883" y="96"/>
                </a:lnTo>
                <a:lnTo>
                  <a:pt x="871" y="100"/>
                </a:lnTo>
                <a:lnTo>
                  <a:pt x="863" y="100"/>
                </a:lnTo>
                <a:lnTo>
                  <a:pt x="847" y="96"/>
                </a:lnTo>
                <a:lnTo>
                  <a:pt x="831" y="96"/>
                </a:lnTo>
                <a:lnTo>
                  <a:pt x="795" y="96"/>
                </a:lnTo>
                <a:lnTo>
                  <a:pt x="754" y="96"/>
                </a:lnTo>
                <a:lnTo>
                  <a:pt x="714" y="96"/>
                </a:lnTo>
                <a:lnTo>
                  <a:pt x="674" y="96"/>
                </a:lnTo>
                <a:lnTo>
                  <a:pt x="626" y="100"/>
                </a:lnTo>
                <a:lnTo>
                  <a:pt x="578" y="108"/>
                </a:lnTo>
                <a:lnTo>
                  <a:pt x="530" y="112"/>
                </a:lnTo>
                <a:lnTo>
                  <a:pt x="482" y="120"/>
                </a:lnTo>
                <a:lnTo>
                  <a:pt x="421" y="124"/>
                </a:lnTo>
                <a:lnTo>
                  <a:pt x="361" y="136"/>
                </a:lnTo>
                <a:lnTo>
                  <a:pt x="297" y="149"/>
                </a:lnTo>
                <a:lnTo>
                  <a:pt x="233" y="165"/>
                </a:lnTo>
                <a:lnTo>
                  <a:pt x="201" y="173"/>
                </a:lnTo>
                <a:lnTo>
                  <a:pt x="169" y="181"/>
                </a:lnTo>
                <a:lnTo>
                  <a:pt x="145" y="185"/>
                </a:lnTo>
                <a:lnTo>
                  <a:pt x="121" y="193"/>
                </a:lnTo>
                <a:lnTo>
                  <a:pt x="100" y="197"/>
                </a:lnTo>
                <a:lnTo>
                  <a:pt x="88" y="201"/>
                </a:lnTo>
                <a:lnTo>
                  <a:pt x="76" y="201"/>
                </a:lnTo>
                <a:lnTo>
                  <a:pt x="68" y="201"/>
                </a:lnTo>
                <a:lnTo>
                  <a:pt x="64" y="201"/>
                </a:lnTo>
                <a:lnTo>
                  <a:pt x="56" y="201"/>
                </a:lnTo>
                <a:lnTo>
                  <a:pt x="48" y="197"/>
                </a:lnTo>
                <a:lnTo>
                  <a:pt x="40" y="189"/>
                </a:lnTo>
                <a:lnTo>
                  <a:pt x="32" y="181"/>
                </a:lnTo>
                <a:lnTo>
                  <a:pt x="24" y="173"/>
                </a:lnTo>
                <a:lnTo>
                  <a:pt x="12" y="161"/>
                </a:lnTo>
                <a:lnTo>
                  <a:pt x="0" y="149"/>
                </a:lnTo>
                <a:lnTo>
                  <a:pt x="48" y="141"/>
                </a:lnTo>
                <a:lnTo>
                  <a:pt x="92" y="132"/>
                </a:lnTo>
                <a:lnTo>
                  <a:pt x="137" y="120"/>
                </a:lnTo>
                <a:lnTo>
                  <a:pt x="177" y="112"/>
                </a:lnTo>
                <a:lnTo>
                  <a:pt x="217" y="104"/>
                </a:lnTo>
                <a:lnTo>
                  <a:pt x="257" y="96"/>
                </a:lnTo>
                <a:lnTo>
                  <a:pt x="293" y="88"/>
                </a:lnTo>
                <a:lnTo>
                  <a:pt x="329" y="84"/>
                </a:lnTo>
                <a:lnTo>
                  <a:pt x="365" y="76"/>
                </a:lnTo>
                <a:lnTo>
                  <a:pt x="401" y="68"/>
                </a:lnTo>
                <a:lnTo>
                  <a:pt x="433" y="64"/>
                </a:lnTo>
                <a:lnTo>
                  <a:pt x="462" y="56"/>
                </a:lnTo>
                <a:lnTo>
                  <a:pt x="494" y="52"/>
                </a:lnTo>
                <a:lnTo>
                  <a:pt x="522" y="44"/>
                </a:lnTo>
                <a:lnTo>
                  <a:pt x="546" y="40"/>
                </a:lnTo>
                <a:lnTo>
                  <a:pt x="574" y="36"/>
                </a:lnTo>
                <a:lnTo>
                  <a:pt x="598" y="32"/>
                </a:lnTo>
                <a:lnTo>
                  <a:pt x="618" y="28"/>
                </a:lnTo>
                <a:lnTo>
                  <a:pt x="642" y="24"/>
                </a:lnTo>
                <a:lnTo>
                  <a:pt x="662" y="20"/>
                </a:lnTo>
                <a:lnTo>
                  <a:pt x="678" y="16"/>
                </a:lnTo>
                <a:lnTo>
                  <a:pt x="698" y="12"/>
                </a:lnTo>
                <a:lnTo>
                  <a:pt x="714" y="12"/>
                </a:lnTo>
                <a:lnTo>
                  <a:pt x="726" y="8"/>
                </a:lnTo>
                <a:lnTo>
                  <a:pt x="742" y="4"/>
                </a:lnTo>
                <a:lnTo>
                  <a:pt x="750" y="4"/>
                </a:lnTo>
                <a:lnTo>
                  <a:pt x="762" y="0"/>
                </a:lnTo>
                <a:lnTo>
                  <a:pt x="771" y="0"/>
                </a:lnTo>
                <a:lnTo>
                  <a:pt x="779" y="0"/>
                </a:lnTo>
                <a:lnTo>
                  <a:pt x="787" y="0"/>
                </a:lnTo>
                <a:lnTo>
                  <a:pt x="791" y="0"/>
                </a:lnTo>
                <a:lnTo>
                  <a:pt x="795" y="0"/>
                </a:lnTo>
                <a:lnTo>
                  <a:pt x="807" y="0"/>
                </a:lnTo>
                <a:lnTo>
                  <a:pt x="819" y="0"/>
                </a:lnTo>
                <a:lnTo>
                  <a:pt x="831" y="4"/>
                </a:lnTo>
                <a:lnTo>
                  <a:pt x="839" y="8"/>
                </a:lnTo>
                <a:lnTo>
                  <a:pt x="847" y="12"/>
                </a:lnTo>
                <a:lnTo>
                  <a:pt x="855" y="20"/>
                </a:lnTo>
                <a:lnTo>
                  <a:pt x="871" y="36"/>
                </a:lnTo>
              </a:path>
            </a:pathLst>
          </a:custGeom>
          <a:solidFill>
            <a:srgbClr val="FF0000">
              <a:alpha val="100000"/>
            </a:srgbClr>
          </a:solidFill>
          <a:ln w="3810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2875</Words>
  <Application>WPS 演示</Application>
  <PresentationFormat>自定义</PresentationFormat>
  <Paragraphs>294</Paragraphs>
  <Slides>40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61" baseType="lpstr">
      <vt:lpstr>Arial</vt:lpstr>
      <vt:lpstr>宋体</vt:lpstr>
      <vt:lpstr>Wingdings</vt:lpstr>
      <vt:lpstr>Calibri</vt:lpstr>
      <vt:lpstr>Calibri Light</vt:lpstr>
      <vt:lpstr>华文行楷</vt:lpstr>
      <vt:lpstr>方正小标宋简体</vt:lpstr>
      <vt:lpstr>Arial Unicode MS</vt:lpstr>
      <vt:lpstr>华文中宋</vt:lpstr>
      <vt:lpstr>隶书</vt:lpstr>
      <vt:lpstr>华文新魏</vt:lpstr>
      <vt:lpstr>楷体</vt:lpstr>
      <vt:lpstr>华文楷体</vt:lpstr>
      <vt:lpstr>微软雅黑</vt:lpstr>
      <vt:lpstr>方正卡通简体</vt:lpstr>
      <vt:lpstr>Cambria</vt:lpstr>
      <vt:lpstr>黑体</vt:lpstr>
      <vt:lpstr>Arial</vt:lpstr>
      <vt:lpstr>等线</vt:lpstr>
      <vt:lpstr>www.youyi100.com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啊！我的身段多么匀称，我的角多么精美别致，好像两束美丽的珊瑚！</vt:lpstr>
      <vt:lpstr>PowerPoint 演示文稿</vt:lpstr>
      <vt:lpstr>PowerPoint 演示文稿</vt:lpstr>
      <vt:lpstr>唉，这四条腿太细了，怎么配得上这两只美丽的角呢！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两只美丽的角差点儿送了我的命，可四条难看的腿却让我狮口逃生！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111</cp:revision>
  <dcterms:created xsi:type="dcterms:W3CDTF">2018-07-30T01:54:00Z</dcterms:created>
  <dcterms:modified xsi:type="dcterms:W3CDTF">2023-11-13T12:54:44Z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3CFA367B5D7044E2A4D8529C3A2AF776_13</vt:lpwstr>
  </property>
</Properties>
</file>