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bin" ContentType="application/vnd.openxmlformats-officedocument.oleObject"/>
  <Default Extension="png" ContentType="image/png"/>
  <Default Extension="tiff" ContentType="image/tiff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1" r:id="rId3"/>
  </p:sldMasterIdLst>
  <p:notesMasterIdLst>
    <p:notesMasterId r:id="rId6"/>
  </p:notesMasterIdLst>
  <p:sldIdLst>
    <p:sldId id="367" r:id="rId4"/>
    <p:sldId id="316" r:id="rId5"/>
    <p:sldId id="306" r:id="rId7"/>
    <p:sldId id="319" r:id="rId8"/>
    <p:sldId id="318" r:id="rId9"/>
    <p:sldId id="317" r:id="rId10"/>
    <p:sldId id="338" r:id="rId11"/>
    <p:sldId id="331" r:id="rId12"/>
    <p:sldId id="320" r:id="rId13"/>
    <p:sldId id="337" r:id="rId14"/>
    <p:sldId id="312" r:id="rId15"/>
    <p:sldId id="321" r:id="rId16"/>
    <p:sldId id="322" r:id="rId17"/>
    <p:sldId id="313" r:id="rId18"/>
    <p:sldId id="314" r:id="rId19"/>
    <p:sldId id="339" r:id="rId20"/>
    <p:sldId id="323" r:id="rId21"/>
    <p:sldId id="315" r:id="rId22"/>
    <p:sldId id="309" r:id="rId23"/>
    <p:sldId id="324" r:id="rId24"/>
    <p:sldId id="310" r:id="rId25"/>
    <p:sldId id="325" r:id="rId26"/>
    <p:sldId id="311" r:id="rId27"/>
    <p:sldId id="307" r:id="rId28"/>
    <p:sldId id="326" r:id="rId29"/>
    <p:sldId id="334" r:id="rId30"/>
    <p:sldId id="335" r:id="rId31"/>
    <p:sldId id="336" r:id="rId32"/>
    <p:sldId id="328" r:id="rId33"/>
    <p:sldId id="329" r:id="rId34"/>
    <p:sldId id="332" r:id="rId35"/>
    <p:sldId id="333" r:id="rId36"/>
    <p:sldId id="330" r:id="rId37"/>
    <p:sldId id="296" r:id="rId38"/>
    <p:sldId id="401" r:id="rId39"/>
  </p:sldIdLst>
  <p:sldSz cx="12192000" cy="6858000"/>
  <p:notesSz cx="6858000" cy="9144000"/>
  <p:custDataLst>
    <p:tags r:id="rId43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33FF"/>
    <a:srgbClr val="DE6421"/>
    <a:srgbClr val="A9E01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587"/>
    <p:restoredTop sz="94424"/>
  </p:normalViewPr>
  <p:slideViewPr>
    <p:cSldViewPr snapToGrid="0" showGuides="1">
      <p:cViewPr varScale="1">
        <p:scale>
          <a:sx n="66" d="100"/>
          <a:sy n="66" d="100"/>
        </p:scale>
        <p:origin x="-864" y="-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445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984"/>
    </p:cViewPr>
  </p:sorterViewPr>
  <p:gridSpacing cx="72005" cy="72005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2.xml"/><Relationship Id="rId43" Type="http://schemas.openxmlformats.org/officeDocument/2006/relationships/tags" Target="tags/tag1.xml"/><Relationship Id="rId42" Type="http://schemas.openxmlformats.org/officeDocument/2006/relationships/tableStyles" Target="tableStyles.xml"/><Relationship Id="rId41" Type="http://schemas.openxmlformats.org/officeDocument/2006/relationships/viewProps" Target="viewProps.xml"/><Relationship Id="rId40" Type="http://schemas.openxmlformats.org/officeDocument/2006/relationships/presProps" Target="presProps.xml"/><Relationship Id="rId4" Type="http://schemas.openxmlformats.org/officeDocument/2006/relationships/slide" Target="slides/slide1.xml"/><Relationship Id="rId39" Type="http://schemas.openxmlformats.org/officeDocument/2006/relationships/slide" Target="slides/slide35.xml"/><Relationship Id="rId38" Type="http://schemas.openxmlformats.org/officeDocument/2006/relationships/slide" Target="slides/slide34.xml"/><Relationship Id="rId37" Type="http://schemas.openxmlformats.org/officeDocument/2006/relationships/slide" Target="slides/slide33.xml"/><Relationship Id="rId36" Type="http://schemas.openxmlformats.org/officeDocument/2006/relationships/slide" Target="slides/slide32.xml"/><Relationship Id="rId35" Type="http://schemas.openxmlformats.org/officeDocument/2006/relationships/slide" Target="slides/slide31.xml"/><Relationship Id="rId34" Type="http://schemas.openxmlformats.org/officeDocument/2006/relationships/slide" Target="slides/slide30.xml"/><Relationship Id="rId33" Type="http://schemas.openxmlformats.org/officeDocument/2006/relationships/slide" Target="slides/slide29.xml"/><Relationship Id="rId32" Type="http://schemas.openxmlformats.org/officeDocument/2006/relationships/slide" Target="slides/slide28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defRPr sz="1200" noProof="1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defRPr sz="1200" noProof="1" smtClean="0">
                <a:latin typeface="+mn-lt"/>
                <a:ea typeface="+mn-ea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DB267FB3-6957-41CF-AA11-E6E162417983}" type="datetimeFigureOut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8916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3077" name="备注占位符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defRPr sz="1200" noProof="1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9938" name="幻灯片图像占位符 1"/>
          <p:cNvSpPr>
            <a:spLocks noGrp="1" noRot="1" noTextEdit="1"/>
          </p:cNvSpPr>
          <p:nvPr>
            <p:ph type="sldImg"/>
          </p:nvPr>
        </p:nvSpPr>
        <p:spPr>
          <a:ln>
            <a:miter lim="800000"/>
          </a:ln>
        </p:spPr>
      </p:sp>
      <p:sp>
        <p:nvSpPr>
          <p:cNvPr id="39939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 eaLnBrk="1" hangingPunct="1"/>
            <a:endParaRPr lang="zh-CN" alt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6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miter lim="800000"/>
          </a:ln>
        </p:spPr>
      </p:sp>
      <p:sp>
        <p:nvSpPr>
          <p:cNvPr id="40963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 eaLnBrk="1" hangingPunct="1"/>
            <a:endParaRPr lang="zh-CN" altLang="en-US" dirty="0"/>
          </a:p>
        </p:txBody>
      </p:sp>
      <p:sp>
        <p:nvSpPr>
          <p:cNvPr id="40964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198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miter lim="800000"/>
          </a:ln>
        </p:spPr>
      </p:sp>
      <p:sp>
        <p:nvSpPr>
          <p:cNvPr id="41987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 eaLnBrk="1" hangingPunct="1"/>
            <a:endParaRPr lang="zh-CN" altLang="en-US" dirty="0"/>
          </a:p>
        </p:txBody>
      </p:sp>
      <p:sp>
        <p:nvSpPr>
          <p:cNvPr id="41988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301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miter lim="800000"/>
          </a:ln>
        </p:spPr>
      </p:sp>
      <p:sp>
        <p:nvSpPr>
          <p:cNvPr id="43011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 eaLnBrk="1" hangingPunct="1"/>
            <a:endParaRPr lang="zh-CN" altLang="en-US" dirty="0"/>
          </a:p>
        </p:txBody>
      </p:sp>
      <p:sp>
        <p:nvSpPr>
          <p:cNvPr id="43012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5" Type="http://schemas.openxmlformats.org/officeDocument/2006/relationships/image" Target="../media/image10.png"/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5" Type="http://schemas.openxmlformats.org/officeDocument/2006/relationships/image" Target="../media/image10.png"/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图片 6"/>
          <p:cNvPicPr>
            <a:picLocks noChangeAspect="1"/>
          </p:cNvPicPr>
          <p:nvPr userDrawn="1"/>
        </p:nvPicPr>
        <p:blipFill>
          <a:blip r:embed="rId2"/>
          <a:srcRect t="4451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874375" y="-155575"/>
            <a:ext cx="1430338" cy="10271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8" name="图片 7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0" y="4500563"/>
            <a:ext cx="12192000" cy="23574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12208933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4531784"/>
            <a:ext cx="12208933" cy="2326216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12192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1176867" cy="90593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12192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1176867" cy="90593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4705351" y="0"/>
            <a:ext cx="3054351" cy="774700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png"/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11.jpeg"/><Relationship Id="rId5" Type="http://schemas.openxmlformats.org/officeDocument/2006/relationships/slideLayout" Target="../slideLayouts/slideLayout7.xml"/><Relationship Id="rId4" Type="http://schemas.openxmlformats.org/officeDocument/2006/relationships/slideLayout" Target="../slideLayouts/slideLayout6.xml"/><Relationship Id="rId3" Type="http://schemas.openxmlformats.org/officeDocument/2006/relationships/slideLayout" Target="../slideLayouts/slideLayout5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/>
      <p:pic>
        <p:nvPicPr>
          <p:cNvPr id="2050" name="图片 6"/>
          <p:cNvPicPr>
            <a:picLocks noChangeAspect="1"/>
          </p:cNvPicPr>
          <p:nvPr userDrawn="1"/>
        </p:nvPicPr>
        <p:blipFill>
          <a:blip r:embed="rId3"/>
          <a:srcRect t="4451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1" name="图片 7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0" y="4500563"/>
            <a:ext cx="12192000" cy="23574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52" name="标题占位符 3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2053" name="文本占位符 4"/>
          <p:cNvSpPr>
            <a:spLocks noGrp="1"/>
          </p:cNvSpPr>
          <p:nvPr>
            <p:ph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0"/>
            <a:r>
              <a:rPr lang="zh-CN" altLang="en-US" dirty="0"/>
              <a:t>第二级</a:t>
            </a:r>
            <a:endParaRPr lang="zh-CN" altLang="en-US" dirty="0"/>
          </a:p>
          <a:p>
            <a:pPr lvl="0"/>
            <a:r>
              <a:rPr lang="zh-CN" altLang="en-US" dirty="0"/>
              <a:t>第三级</a:t>
            </a:r>
            <a:endParaRPr lang="zh-CN" altLang="en-US" dirty="0"/>
          </a:p>
          <a:p>
            <a:pPr lvl="0"/>
            <a:r>
              <a:rPr lang="zh-CN" altLang="en-US" dirty="0"/>
              <a:t>第四级</a:t>
            </a:r>
            <a:endParaRPr lang="zh-CN" altLang="en-US" dirty="0"/>
          </a:p>
          <a:p>
            <a:pPr lvl="0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lang="zh-CN" altLang="en-US" sz="4000" kern="1200" dirty="0">
          <a:solidFill>
            <a:srgbClr val="DE6421"/>
          </a:solidFill>
          <a:latin typeface="华文新魏" panose="02010800040101010101" pitchFamily="2" charset="-122"/>
          <a:ea typeface="华文新魏" panose="02010800040101010101" pitchFamily="2" charset="-122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rgbClr val="DE6421"/>
          </a:solidFill>
          <a:latin typeface="华文新魏" panose="02010800040101010101" pitchFamily="2" charset="-122"/>
          <a:ea typeface="华文新魏" panose="0201080004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rgbClr val="DE6421"/>
          </a:solidFill>
          <a:latin typeface="华文新魏" panose="02010800040101010101" pitchFamily="2" charset="-122"/>
          <a:ea typeface="华文新魏" panose="0201080004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rgbClr val="DE6421"/>
          </a:solidFill>
          <a:latin typeface="华文新魏" panose="02010800040101010101" pitchFamily="2" charset="-122"/>
          <a:ea typeface="华文新魏" panose="0201080004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rgbClr val="DE6421"/>
          </a:solidFill>
          <a:latin typeface="华文新魏" panose="02010800040101010101" pitchFamily="2" charset="-122"/>
          <a:ea typeface="华文新魏" panose="0201080004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rgbClr val="DE6421"/>
          </a:solidFill>
          <a:latin typeface="华文新魏" panose="02010800040101010101" pitchFamily="2" charset="-122"/>
          <a:ea typeface="华文新魏" panose="0201080004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rgbClr val="DE6421"/>
          </a:solidFill>
          <a:latin typeface="华文新魏" panose="02010800040101010101" pitchFamily="2" charset="-122"/>
          <a:ea typeface="华文新魏" panose="0201080004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rgbClr val="DE6421"/>
          </a:solidFill>
          <a:latin typeface="华文新魏" panose="02010800040101010101" pitchFamily="2" charset="-122"/>
          <a:ea typeface="华文新魏" panose="0201080004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rgbClr val="DE6421"/>
          </a:solidFill>
          <a:latin typeface="华文新魏" panose="02010800040101010101" pitchFamily="2" charset="-122"/>
          <a:ea typeface="华文新魏" panose="0201080004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lang="zh-CN" altLang="en-US" sz="3600" b="1" kern="1200" dirty="0">
          <a:solidFill>
            <a:schemeClr val="tx1"/>
          </a:solidFill>
          <a:latin typeface="楷体" panose="02010609060101010101" pitchFamily="49" charset="-122"/>
          <a:ea typeface="楷体" panose="02010609060101010101" pitchFamily="49" charset="-122"/>
          <a:cs typeface="+mn-cs"/>
        </a:defRPr>
      </a:lvl1pPr>
      <a:lvl2pPr marL="2286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2286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2286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286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3" r:id="rId2"/>
    <p:sldLayoutId id="2147483654" r:id="rId3"/>
    <p:sldLayoutId id="2147483655" r:id="rId4"/>
    <p:sldLayoutId id="2147483656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865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304800" indent="-304800" algn="l" rtl="0" eaLnBrk="0" fontAlgn="base" hangingPunct="0">
        <a:lnSpc>
          <a:spcPct val="90000"/>
        </a:lnSpc>
        <a:spcBef>
          <a:spcPct val="267000"/>
        </a:spcBef>
        <a:spcAft>
          <a:spcPct val="0"/>
        </a:spcAft>
        <a:buFont typeface="Arial" panose="020B0604020202020204" pitchFamily="34" charset="0"/>
        <a:buChar char="•"/>
        <a:defRPr sz="3735" kern="1200">
          <a:solidFill>
            <a:schemeClr val="tx1"/>
          </a:solidFill>
          <a:latin typeface="+mn-lt"/>
          <a:ea typeface="+mn-ea"/>
          <a:cs typeface="+mn-cs"/>
        </a:defRPr>
      </a:lvl1pPr>
      <a:lvl2pPr marL="914400" indent="-304800" algn="l" rtl="0" eaLnBrk="0" fontAlgn="base" hangingPunct="0">
        <a:lnSpc>
          <a:spcPct val="90000"/>
        </a:lnSpc>
        <a:spcBef>
          <a:spcPct val="134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4000" indent="-304800" algn="l" rtl="0" eaLnBrk="0" fontAlgn="base" hangingPunct="0">
        <a:lnSpc>
          <a:spcPct val="90000"/>
        </a:lnSpc>
        <a:spcBef>
          <a:spcPct val="134000"/>
        </a:spcBef>
        <a:spcAft>
          <a:spcPct val="0"/>
        </a:spcAft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3pPr>
      <a:lvl4pPr marL="2133600" indent="-304800" algn="l" rtl="0" eaLnBrk="0" fontAlgn="base" hangingPunct="0">
        <a:lnSpc>
          <a:spcPct val="90000"/>
        </a:lnSpc>
        <a:spcBef>
          <a:spcPct val="134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indent="-304800" algn="l" rtl="0" eaLnBrk="0" fontAlgn="base" hangingPunct="0">
        <a:lnSpc>
          <a:spcPct val="90000"/>
        </a:lnSpc>
        <a:spcBef>
          <a:spcPct val="134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indent="-304800" algn="l" defTabSz="1219200" rtl="0" eaLnBrk="1" latinLnBrk="0" hangingPunct="1">
        <a:lnSpc>
          <a:spcPct val="90000"/>
        </a:lnSpc>
        <a:spcBef>
          <a:spcPct val="134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9200" rtl="0" eaLnBrk="1" latinLnBrk="0" hangingPunct="1">
        <a:lnSpc>
          <a:spcPct val="90000"/>
        </a:lnSpc>
        <a:spcBef>
          <a:spcPct val="134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9200" rtl="0" eaLnBrk="1" latinLnBrk="0" hangingPunct="1">
        <a:lnSpc>
          <a:spcPct val="90000"/>
        </a:lnSpc>
        <a:spcBef>
          <a:spcPct val="134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9200" rtl="0" eaLnBrk="1" latinLnBrk="0" hangingPunct="1">
        <a:lnSpc>
          <a:spcPct val="90000"/>
        </a:lnSpc>
        <a:spcBef>
          <a:spcPct val="134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.v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2.emf"/><Relationship Id="rId1" Type="http://schemas.openxmlformats.org/officeDocument/2006/relationships/oleObject" Target="../embeddings/oleObject1.bin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9.png"/><Relationship Id="rId2" Type="http://schemas.openxmlformats.org/officeDocument/2006/relationships/image" Target="../media/image23.png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20.png"/><Relationship Id="rId3" Type="http://schemas.openxmlformats.org/officeDocument/2006/relationships/image" Target="../media/image19.png"/><Relationship Id="rId2" Type="http://schemas.openxmlformats.org/officeDocument/2006/relationships/image" Target="../media/image24.png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5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6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0.jpeg"/><Relationship Id="rId1" Type="http://schemas.openxmlformats.org/officeDocument/2006/relationships/image" Target="../media/image29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6.tiff"/><Relationship Id="rId1" Type="http://schemas.openxmlformats.org/officeDocument/2006/relationships/image" Target="../media/image15.jpeg"/></Relationships>
</file>

<file path=ppt/slides/_rels/slide3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34.jpeg"/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image" Target="../media/image31.jpe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7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297951" y="168460"/>
            <a:ext cx="3262433" cy="70788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000" b="1" i="0" u="none" strike="noStrike" kern="1200" cap="none" spc="0" normalizeH="0" baseline="0" noProof="1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单元学习提示</a:t>
            </a:r>
            <a:endParaRPr kumimoji="0" lang="zh-CN" altLang="en-US" sz="4000" b="1" i="0" u="none" strike="noStrike" kern="1200" cap="none" spc="0" normalizeH="0" baseline="0" noProof="1">
              <a:ln w="22225">
                <a:solidFill>
                  <a:schemeClr val="accent2"/>
                </a:solidFill>
                <a:prstDash val="solid"/>
              </a:ln>
              <a:solidFill>
                <a:srgbClr val="FF0000"/>
              </a:solidFill>
              <a:effectLst/>
              <a:uLnTx/>
              <a:uFillTx/>
              <a:latin typeface="华文新魏" panose="02010800040101010101" pitchFamily="2" charset="-122"/>
              <a:ea typeface="华文新魏" panose="02010800040101010101" pitchFamily="2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268913" y="2308225"/>
            <a:ext cx="6464300" cy="8302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zh-CN" altLang="en-US" sz="40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    寓言是生活的一面镜子。</a:t>
            </a:r>
            <a:endParaRPr lang="zh-CN" altLang="en-US" sz="4000" b="1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436688" y="4471988"/>
            <a:ext cx="9734550" cy="18145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40000"/>
              </a:lnSpc>
            </a:pPr>
            <a:r>
              <a:rPr lang="en-US" altLang="zh-CN" sz="4000" b="1" dirty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1.</a:t>
            </a:r>
            <a:r>
              <a:rPr lang="zh-CN" altLang="en-US" sz="4000" b="1" dirty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读寓言故事，明白其中的道理。</a:t>
            </a:r>
            <a:endParaRPr lang="en-US" altLang="zh-CN" sz="4000" b="1" dirty="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>
              <a:lnSpc>
                <a:spcPct val="140000"/>
              </a:lnSpc>
            </a:pPr>
            <a:r>
              <a:rPr lang="en-US" altLang="zh-CN" sz="4000" b="1" dirty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2.</a:t>
            </a:r>
            <a:r>
              <a:rPr lang="zh-CN" altLang="en-US" sz="4000" b="1" dirty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把图画的意思写清楚。</a:t>
            </a:r>
            <a:endParaRPr lang="zh-CN" altLang="en-US" sz="4000" b="1" dirty="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7" name="下箭头 6"/>
          <p:cNvSpPr/>
          <p:nvPr/>
        </p:nvSpPr>
        <p:spPr>
          <a:xfrm>
            <a:off x="7505700" y="3822700"/>
            <a:ext cx="409575" cy="520700"/>
          </a:xfrm>
          <a:prstGeom prst="down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5126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46300" y="1306513"/>
            <a:ext cx="3122613" cy="283368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7" grpId="0" bldLvl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4686875" y="1205687"/>
            <a:ext cx="2236511" cy="70788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000" b="1" i="0" u="none" strike="noStrike" kern="1200" cap="none" spc="0" normalizeH="0" baseline="0" noProof="1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FF00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守株待兔</a:t>
            </a:r>
            <a:endParaRPr kumimoji="0" lang="zh-CN" altLang="en-US" sz="4000" b="1" i="0" u="none" strike="noStrike" kern="1200" cap="none" spc="0" normalizeH="0" baseline="0" noProof="1">
              <a:ln w="22225">
                <a:solidFill>
                  <a:schemeClr val="accent2"/>
                </a:solidFill>
                <a:prstDash val="solid"/>
              </a:ln>
              <a:solidFill>
                <a:srgbClr val="FFFF00"/>
              </a:solidFill>
              <a:effectLst/>
              <a:uLnTx/>
              <a:uFillTx/>
              <a:latin typeface="华文新魏" panose="02010800040101010101" pitchFamily="2" charset="-122"/>
              <a:ea typeface="华文新魏" panose="02010800040101010101" pitchFamily="2" charset="-122"/>
              <a:cs typeface="+mn-cs"/>
            </a:endParaRPr>
          </a:p>
        </p:txBody>
      </p:sp>
      <p:sp>
        <p:nvSpPr>
          <p:cNvPr id="3" name="标题 5"/>
          <p:cNvSpPr txBox="1"/>
          <p:nvPr/>
        </p:nvSpPr>
        <p:spPr>
          <a:xfrm>
            <a:off x="1538288" y="2030413"/>
            <a:ext cx="8532812" cy="3729037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>
              <a:lnSpc>
                <a:spcPct val="140000"/>
              </a:lnSpc>
            </a:pPr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    宋人有耕者。田中有株。</a:t>
            </a:r>
            <a:r>
              <a:rPr lang="zh-CN" altLang="zh-CN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兔走触株，折颈而死。因释其耒而守株，冀复得兔。兔不可复得</a:t>
            </a:r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而身为宋国笑。</a:t>
            </a:r>
            <a:endParaRPr lang="zh-CN" altLang="zh-CN" sz="4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76509" y="236696"/>
            <a:ext cx="1723549" cy="70788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000" b="1" i="0" u="none" strike="noStrike" kern="1200" cap="none" spc="0" normalizeH="0" baseline="0" noProof="1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读一读</a:t>
            </a:r>
            <a:endParaRPr kumimoji="0" lang="zh-CN" altLang="en-US" sz="4000" b="1" i="0" u="none" strike="noStrike" kern="1200" cap="none" spc="0" normalizeH="0" baseline="0" noProof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uLnTx/>
              <a:uFillTx/>
              <a:latin typeface="华文新魏" panose="02010800040101010101" pitchFamily="2" charset="-122"/>
              <a:ea typeface="华文新魏" panose="02010800040101010101" pitchFamily="2" charset="-122"/>
              <a:cs typeface="+mn-cs"/>
            </a:endParaRPr>
          </a:p>
        </p:txBody>
      </p:sp>
      <p:sp>
        <p:nvSpPr>
          <p:cNvPr id="5" name="斜纹 4"/>
          <p:cNvSpPr/>
          <p:nvPr/>
        </p:nvSpPr>
        <p:spPr>
          <a:xfrm>
            <a:off x="4090988" y="2200275"/>
            <a:ext cx="163513" cy="531813"/>
          </a:xfrm>
          <a:prstGeom prst="diagStrip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斜纹 5"/>
          <p:cNvSpPr/>
          <p:nvPr/>
        </p:nvSpPr>
        <p:spPr>
          <a:xfrm>
            <a:off x="7766050" y="2200275"/>
            <a:ext cx="163513" cy="531813"/>
          </a:xfrm>
          <a:prstGeom prst="diagStrip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斜纹 6"/>
          <p:cNvSpPr/>
          <p:nvPr/>
        </p:nvSpPr>
        <p:spPr>
          <a:xfrm>
            <a:off x="2689225" y="3206750"/>
            <a:ext cx="163513" cy="533400"/>
          </a:xfrm>
          <a:prstGeom prst="diagStrip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斜纹 7"/>
          <p:cNvSpPr/>
          <p:nvPr/>
        </p:nvSpPr>
        <p:spPr>
          <a:xfrm>
            <a:off x="5886450" y="3206750"/>
            <a:ext cx="165100" cy="533400"/>
          </a:xfrm>
          <a:prstGeom prst="diagStrip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斜纹 8"/>
          <p:cNvSpPr/>
          <p:nvPr/>
        </p:nvSpPr>
        <p:spPr>
          <a:xfrm>
            <a:off x="8342313" y="3254375"/>
            <a:ext cx="165100" cy="533400"/>
          </a:xfrm>
          <a:prstGeom prst="diagStrip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斜纹 9"/>
          <p:cNvSpPr/>
          <p:nvPr/>
        </p:nvSpPr>
        <p:spPr>
          <a:xfrm>
            <a:off x="2181225" y="4310063"/>
            <a:ext cx="165100" cy="533400"/>
          </a:xfrm>
          <a:prstGeom prst="diagStrip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斜纹 10"/>
          <p:cNvSpPr/>
          <p:nvPr/>
        </p:nvSpPr>
        <p:spPr>
          <a:xfrm>
            <a:off x="5221288" y="4310063"/>
            <a:ext cx="165100" cy="533400"/>
          </a:xfrm>
          <a:prstGeom prst="diagStrip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斜纹 11"/>
          <p:cNvSpPr/>
          <p:nvPr/>
        </p:nvSpPr>
        <p:spPr>
          <a:xfrm>
            <a:off x="8343900" y="4310063"/>
            <a:ext cx="163513" cy="533400"/>
          </a:xfrm>
          <a:prstGeom prst="diagStrip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3" name="斜纹 12"/>
          <p:cNvSpPr/>
          <p:nvPr/>
        </p:nvSpPr>
        <p:spPr>
          <a:xfrm>
            <a:off x="4090988" y="5227638"/>
            <a:ext cx="163513" cy="531813"/>
          </a:xfrm>
          <a:prstGeom prst="diagStrip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4" name="斜纹 13"/>
          <p:cNvSpPr/>
          <p:nvPr/>
        </p:nvSpPr>
        <p:spPr>
          <a:xfrm>
            <a:off x="5222875" y="5227638"/>
            <a:ext cx="163513" cy="531813"/>
          </a:xfrm>
          <a:prstGeom prst="diagStrip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" name="圆角矩形 17"/>
          <p:cNvSpPr/>
          <p:nvPr/>
        </p:nvSpPr>
        <p:spPr>
          <a:xfrm>
            <a:off x="2587625" y="2319338"/>
            <a:ext cx="966788" cy="601663"/>
          </a:xfrm>
          <a:prstGeom prst="round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5915025" y="2319338"/>
            <a:ext cx="574675" cy="601663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标题 5"/>
          <p:cNvSpPr>
            <a:spLocks noGrp="1"/>
          </p:cNvSpPr>
          <p:nvPr>
            <p:ph type="title" idx="4294967295"/>
          </p:nvPr>
        </p:nvSpPr>
        <p:spPr>
          <a:xfrm>
            <a:off x="765175" y="1989138"/>
            <a:ext cx="7127875" cy="1325562"/>
          </a:xfrm>
        </p:spPr>
        <p:txBody>
          <a:bodyPr vert="horz" wrap="square" lIns="91440" tIns="45720" rIns="91440" bIns="45720" anchor="ctr" anchorCtr="0"/>
          <a:p>
            <a:pPr eaLnBrk="1" hangingPunct="1"/>
            <a:r>
              <a:rPr lang="zh-CN" altLang="zh-CN" sz="4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宋人有耕者，田中有株。</a:t>
            </a:r>
            <a:endParaRPr lang="zh-CN" altLang="zh-CN" sz="4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14246" y="126254"/>
            <a:ext cx="2236509" cy="70788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000" b="1" i="0" u="none" strike="noStrike" kern="1200" cap="none" spc="0" normalizeH="0" baseline="0" noProof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互动</a:t>
            </a:r>
            <a:r>
              <a:rPr kumimoji="0" lang="zh-CN" altLang="en-US" sz="4000" b="1" i="0" u="none" strike="noStrike" kern="1200" cap="none" spc="0" normalizeH="0" baseline="0" noProof="1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课堂</a:t>
            </a:r>
            <a:endParaRPr kumimoji="0" lang="zh-CN" altLang="en-US" sz="4000" b="1" i="0" u="none" strike="noStrike" kern="1200" cap="none" spc="0" normalizeH="0" baseline="0" noProof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uLnTx/>
              <a:uFillTx/>
              <a:latin typeface="华文新魏" panose="02010800040101010101" pitchFamily="2" charset="-122"/>
              <a:ea typeface="华文新魏" panose="02010800040101010101" pitchFamily="2" charset="-122"/>
              <a:cs typeface="+mn-cs"/>
            </a:endParaRPr>
          </a:p>
        </p:txBody>
      </p:sp>
      <p:sp>
        <p:nvSpPr>
          <p:cNvPr id="8" name="线形标注 1 7"/>
          <p:cNvSpPr/>
          <p:nvPr/>
        </p:nvSpPr>
        <p:spPr>
          <a:xfrm>
            <a:off x="5978525" y="1327150"/>
            <a:ext cx="2170113" cy="811213"/>
          </a:xfrm>
          <a:prstGeom prst="borderCallout1">
            <a:avLst>
              <a:gd name="adj1" fmla="val 103019"/>
              <a:gd name="adj2" fmla="val 47716"/>
              <a:gd name="adj3" fmla="val 128453"/>
              <a:gd name="adj4" fmla="val 11286"/>
            </a:avLst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600" b="1" i="0" u="none" strike="noStrike" kern="1200" cap="none" spc="0" normalizeH="0" baseline="0" noProof="1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树桩。</a:t>
            </a:r>
            <a:endParaRPr kumimoji="0" lang="zh-CN" altLang="en-US" sz="3600" b="1" i="0" u="none" strike="noStrike" kern="1200" cap="none" spc="0" normalizeH="0" baseline="0" noProof="1" smtClean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右箭头 8"/>
          <p:cNvSpPr/>
          <p:nvPr/>
        </p:nvSpPr>
        <p:spPr>
          <a:xfrm rot="2267634">
            <a:off x="8277225" y="1998663"/>
            <a:ext cx="655638" cy="642938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2" name="组合 15"/>
          <p:cNvGrpSpPr/>
          <p:nvPr/>
        </p:nvGrpSpPr>
        <p:grpSpPr>
          <a:xfrm>
            <a:off x="8147050" y="2957513"/>
            <a:ext cx="3721100" cy="2855912"/>
            <a:chOff x="8146883" y="2957025"/>
            <a:chExt cx="3721545" cy="2856230"/>
          </a:xfrm>
        </p:grpSpPr>
        <p:graphicFrame>
          <p:nvGraphicFramePr>
            <p:cNvPr id="1026" name="对象 13">
              <a:hlinkClick r:id="" action="ppaction://ole?verb="/>
            </p:cNvPr>
            <p:cNvGraphicFramePr>
              <a:graphicFrameLocks noChangeAspect="1"/>
            </p:cNvGraphicFramePr>
            <p:nvPr/>
          </p:nvGraphicFramePr>
          <p:xfrm>
            <a:off x="8146883" y="2957025"/>
            <a:ext cx="3721545" cy="209185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76" name="" r:id="rId1" imgW="6115050" imgH="3438525" progId="PowerPoint.Show.8">
                    <p:embed/>
                  </p:oleObj>
                </mc:Choice>
                <mc:Fallback>
                  <p:oleObj name="" r:id="rId1" imgW="6115050" imgH="3438525" progId="PowerPoint.Show.8">
                    <p:embed/>
                    <p:pic>
                      <p:nvPicPr>
                        <p:cNvPr id="0" name="图片 3075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8146883" y="2957025"/>
                          <a:ext cx="3721545" cy="2091852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5" name="矩形 14"/>
            <p:cNvSpPr/>
            <p:nvPr/>
          </p:nvSpPr>
          <p:spPr>
            <a:xfrm>
              <a:off x="8392975" y="5289322"/>
              <a:ext cx="3057891" cy="523933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800" b="0" i="0" u="none" strike="noStrike" kern="1200" cap="none" spc="0" normalizeH="0" baseline="0" noProof="1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uLnTx/>
                  <a:uFillTx/>
                  <a:latin typeface="+mn-lt"/>
                  <a:ea typeface="+mn-ea"/>
                  <a:cs typeface="+mn-cs"/>
                </a:rPr>
                <a:t>点击图片可以</a:t>
              </a:r>
              <a:r>
                <a:rPr kumimoji="0" lang="zh-CN" altLang="en-US" sz="2800" b="0" i="0" u="none" strike="noStrike" kern="1200" cap="none" spc="0" normalizeH="0" baseline="0" noProof="1" smtClean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uLnTx/>
                  <a:uFillTx/>
                  <a:latin typeface="+mn-lt"/>
                  <a:ea typeface="+mn-ea"/>
                  <a:cs typeface="+mn-cs"/>
                </a:rPr>
                <a:t>放大</a:t>
              </a:r>
              <a:endParaRPr kumimoji="0" lang="zh-CN" altLang="en-US" sz="2800" b="0" i="0" u="none" strike="noStrike" kern="1200" cap="none" spc="0" normalizeH="0" baseline="0" noProof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19" name="线形标注 1 18"/>
          <p:cNvSpPr/>
          <p:nvPr/>
        </p:nvSpPr>
        <p:spPr>
          <a:xfrm>
            <a:off x="2236788" y="600075"/>
            <a:ext cx="3479800" cy="1327150"/>
          </a:xfrm>
          <a:prstGeom prst="borderCallout1">
            <a:avLst>
              <a:gd name="adj1" fmla="val 99896"/>
              <a:gd name="adj2" fmla="val 7968"/>
              <a:gd name="adj3" fmla="val 134078"/>
              <a:gd name="adj4" fmla="val 15234"/>
            </a:avLst>
          </a:prstGeom>
          <a:solidFill>
            <a:schemeClr val="accent4">
              <a:lumMod val="75000"/>
            </a:schemeClr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600" b="1" i="0" u="none" strike="noStrike" kern="1200" cap="none" spc="0" normalizeH="0" baseline="0" noProof="1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耕种为生的人，也就是农民。</a:t>
            </a:r>
            <a:endParaRPr kumimoji="0" lang="zh-CN" altLang="en-US" sz="3600" b="1" i="0" u="none" strike="noStrike" kern="1200" cap="none" spc="0" normalizeH="0" baseline="0" noProof="1" smtClean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0" name="圆角矩形标注 19"/>
          <p:cNvSpPr/>
          <p:nvPr/>
        </p:nvSpPr>
        <p:spPr>
          <a:xfrm>
            <a:off x="1465263" y="3589338"/>
            <a:ext cx="5467350" cy="2620963"/>
          </a:xfrm>
          <a:prstGeom prst="wedgeRoundRectCallout">
            <a:avLst>
              <a:gd name="adj1" fmla="val 14869"/>
              <a:gd name="adj2" fmla="val -58976"/>
              <a:gd name="adj3" fmla="val 16667"/>
            </a:avLst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800" b="1" i="0" u="none" strike="noStrike" kern="1200" cap="none" spc="0" normalizeH="0" baseline="0" noProof="1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宋国有</a:t>
            </a:r>
            <a:r>
              <a:rPr kumimoji="0" lang="zh-CN" altLang="en-US" sz="4800" b="1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一个农民</a:t>
            </a:r>
            <a:r>
              <a:rPr kumimoji="0" lang="zh-CN" altLang="en-US" sz="4800" b="1" i="0" u="none" strike="noStrike" kern="1200" cap="none" spc="0" normalizeH="0" baseline="0" noProof="1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，他</a:t>
            </a:r>
            <a:r>
              <a:rPr kumimoji="0" lang="zh-CN" altLang="en-US" sz="4800" b="1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家的田里有一个大</a:t>
            </a:r>
            <a:r>
              <a:rPr kumimoji="0" lang="zh-CN" altLang="en-US" sz="4800" b="1" i="0" u="none" strike="noStrike" kern="1200" cap="none" spc="0" normalizeH="0" baseline="0" noProof="1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树桩</a:t>
            </a:r>
            <a:r>
              <a:rPr kumimoji="0" lang="zh-CN" altLang="en-US" sz="4800" b="1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。</a:t>
            </a:r>
            <a:endParaRPr kumimoji="0" lang="zh-CN" altLang="en-US" sz="4800" b="1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6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bldLvl="0" animBg="1"/>
      <p:bldP spid="5" grpId="0" bldLvl="0" animBg="1"/>
      <p:bldP spid="6" grpId="0"/>
      <p:bldP spid="8" grpId="0" bldLvl="0" animBg="1"/>
      <p:bldP spid="9" grpId="0" animBg="1"/>
      <p:bldP spid="19" grpId="0" bldLvl="0" animBg="1"/>
      <p:bldP spid="2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5" name="图片 1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3727450"/>
            <a:ext cx="12192000" cy="3130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下箭头 3"/>
          <p:cNvSpPr/>
          <p:nvPr/>
        </p:nvSpPr>
        <p:spPr>
          <a:xfrm>
            <a:off x="2836863" y="1898650"/>
            <a:ext cx="733425" cy="1116013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下箭头 5"/>
          <p:cNvSpPr/>
          <p:nvPr/>
        </p:nvSpPr>
        <p:spPr>
          <a:xfrm>
            <a:off x="4508500" y="1898650"/>
            <a:ext cx="1365250" cy="1116013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下箭头 9"/>
          <p:cNvSpPr/>
          <p:nvPr/>
        </p:nvSpPr>
        <p:spPr>
          <a:xfrm>
            <a:off x="6130925" y="1917700"/>
            <a:ext cx="849313" cy="1117600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下箭头 11"/>
          <p:cNvSpPr/>
          <p:nvPr/>
        </p:nvSpPr>
        <p:spPr>
          <a:xfrm>
            <a:off x="7807325" y="1898650"/>
            <a:ext cx="833438" cy="1116013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标题 5"/>
          <p:cNvSpPr txBox="1"/>
          <p:nvPr/>
        </p:nvSpPr>
        <p:spPr>
          <a:xfrm>
            <a:off x="2836863" y="1689100"/>
            <a:ext cx="6588125" cy="1325563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>
              <a:lnSpc>
                <a:spcPct val="90000"/>
              </a:lnSpc>
            </a:pPr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宋人有耕者，田中有株。</a:t>
            </a:r>
            <a:endParaRPr lang="zh-CN" altLang="en-US" sz="4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82625" y="560388"/>
            <a:ext cx="6340475" cy="7080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ctr"/>
            <a:r>
              <a:rPr lang="zh-CN" altLang="en-US" sz="4000" dirty="0">
                <a:latin typeface="华文新魏" panose="02010800040101010101" pitchFamily="2" charset="-122"/>
                <a:ea typeface="华文新魏" panose="02010800040101010101" pitchFamily="2" charset="-122"/>
              </a:rPr>
              <a:t>这句话告诉我们哪些信息？</a:t>
            </a:r>
            <a:endParaRPr lang="zh-CN" altLang="en-US" sz="40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5" name="标题 5"/>
          <p:cNvSpPr txBox="1"/>
          <p:nvPr/>
        </p:nvSpPr>
        <p:spPr>
          <a:xfrm>
            <a:off x="2836863" y="3224213"/>
            <a:ext cx="733425" cy="1325562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>
              <a:lnSpc>
                <a:spcPct val="90000"/>
              </a:lnSpc>
            </a:pPr>
            <a:r>
              <a:rPr lang="zh-CN" altLang="en-US" sz="4400" b="1" dirty="0">
                <a:solidFill>
                  <a:srgbClr val="3333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国家</a:t>
            </a:r>
            <a:endParaRPr lang="zh-CN" altLang="en-US" sz="4400" b="1" dirty="0">
              <a:solidFill>
                <a:srgbClr val="3333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标题 5"/>
          <p:cNvSpPr txBox="1"/>
          <p:nvPr/>
        </p:nvSpPr>
        <p:spPr>
          <a:xfrm>
            <a:off x="4824413" y="3224213"/>
            <a:ext cx="731837" cy="1325562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>
              <a:lnSpc>
                <a:spcPct val="90000"/>
              </a:lnSpc>
            </a:pPr>
            <a:r>
              <a:rPr lang="zh-CN" altLang="en-US" sz="4400" b="1" dirty="0">
                <a:solidFill>
                  <a:srgbClr val="3333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人物</a:t>
            </a:r>
            <a:endParaRPr lang="zh-CN" altLang="en-US" sz="4400" b="1" dirty="0">
              <a:solidFill>
                <a:srgbClr val="3333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标题 5"/>
          <p:cNvSpPr txBox="1"/>
          <p:nvPr/>
        </p:nvSpPr>
        <p:spPr>
          <a:xfrm>
            <a:off x="6115050" y="3243263"/>
            <a:ext cx="731838" cy="1325562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>
              <a:lnSpc>
                <a:spcPct val="90000"/>
              </a:lnSpc>
            </a:pPr>
            <a:r>
              <a:rPr lang="zh-CN" altLang="en-US" sz="4400" b="1" dirty="0">
                <a:solidFill>
                  <a:srgbClr val="3333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地点</a:t>
            </a:r>
            <a:endParaRPr lang="zh-CN" altLang="en-US" sz="4400" b="1" dirty="0">
              <a:solidFill>
                <a:srgbClr val="3333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标题 5"/>
          <p:cNvSpPr txBox="1"/>
          <p:nvPr/>
        </p:nvSpPr>
        <p:spPr>
          <a:xfrm>
            <a:off x="8004175" y="3243263"/>
            <a:ext cx="733425" cy="1325562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>
              <a:lnSpc>
                <a:spcPct val="90000"/>
              </a:lnSpc>
            </a:pPr>
            <a:r>
              <a:rPr lang="zh-CN" altLang="en-US" sz="4400" b="1" dirty="0">
                <a:solidFill>
                  <a:srgbClr val="3333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景物</a:t>
            </a:r>
            <a:endParaRPr lang="zh-CN" altLang="en-US" sz="4400" b="1" dirty="0">
              <a:solidFill>
                <a:srgbClr val="3333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7425" y="4049713"/>
            <a:ext cx="1479550" cy="28511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07325" y="5053013"/>
            <a:ext cx="2046288" cy="18129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0" grpId="0" animBg="1"/>
      <p:bldP spid="12" grpId="0" animBg="1"/>
      <p:bldP spid="2" grpId="0"/>
      <p:bldP spid="3" grpId="0"/>
      <p:bldP spid="5" grpId="0"/>
      <p:bldP spid="7" grpId="0"/>
      <p:bldP spid="11" grpId="0"/>
      <p:bldP spid="1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1422400" y="2406650"/>
            <a:ext cx="8904288" cy="7080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ctr"/>
            <a:r>
              <a:rPr lang="zh-CN" altLang="en-US" sz="4000" dirty="0">
                <a:latin typeface="华文新魏" panose="02010800040101010101" pitchFamily="2" charset="-122"/>
                <a:ea typeface="华文新魏" panose="02010800040101010101" pitchFamily="2" charset="-122"/>
              </a:rPr>
              <a:t>在这样的背景之下，发生了什么事呢？</a:t>
            </a:r>
            <a:endParaRPr lang="zh-CN" altLang="en-US" sz="40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7410" name="图片 1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3727450"/>
            <a:ext cx="12192000" cy="3130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下箭头 7"/>
          <p:cNvSpPr/>
          <p:nvPr/>
        </p:nvSpPr>
        <p:spPr>
          <a:xfrm>
            <a:off x="2417763" y="2038350"/>
            <a:ext cx="969963" cy="1116013"/>
          </a:xfrm>
          <a:prstGeom prst="down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6637338" y="2184400"/>
            <a:ext cx="712788" cy="685800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3252788" y="2139950"/>
            <a:ext cx="687388" cy="730250"/>
          </a:xfrm>
          <a:prstGeom prst="round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7414" name="标题 1"/>
          <p:cNvSpPr>
            <a:spLocks noGrp="1"/>
          </p:cNvSpPr>
          <p:nvPr>
            <p:ph type="title" idx="4294967295"/>
          </p:nvPr>
        </p:nvSpPr>
        <p:spPr>
          <a:xfrm>
            <a:off x="2420938" y="1841500"/>
            <a:ext cx="10515600" cy="1325563"/>
          </a:xfrm>
        </p:spPr>
        <p:txBody>
          <a:bodyPr vert="horz" wrap="square" lIns="91440" tIns="45720" rIns="91440" bIns="45720" anchor="ctr" anchorCtr="0"/>
          <a:p>
            <a:pPr eaLnBrk="1" hangingPunct="1"/>
            <a:r>
              <a:rPr lang="zh-CN" altLang="zh-CN" sz="5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兔走触株，折颈而死。</a:t>
            </a:r>
            <a:endParaRPr lang="zh-CN" altLang="en-US" sz="5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线形标注 1 3"/>
          <p:cNvSpPr/>
          <p:nvPr/>
        </p:nvSpPr>
        <p:spPr>
          <a:xfrm>
            <a:off x="2903538" y="1096963"/>
            <a:ext cx="1036638" cy="608013"/>
          </a:xfrm>
          <a:prstGeom prst="borderCallout1">
            <a:avLst>
              <a:gd name="adj1" fmla="val 99896"/>
              <a:gd name="adj2" fmla="val 7968"/>
              <a:gd name="adj3" fmla="val 171666"/>
              <a:gd name="adj4" fmla="val 33878"/>
            </a:avLst>
          </a:prstGeom>
          <a:solidFill>
            <a:schemeClr val="accent4">
              <a:lumMod val="75000"/>
            </a:schemeClr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400" b="1" i="0" u="none" strike="noStrike" kern="1200" cap="none" spc="0" normalizeH="0" baseline="0" noProof="1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跑</a:t>
            </a:r>
            <a:endParaRPr kumimoji="0" lang="zh-CN" altLang="en-US" sz="4400" b="1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线形标注 1 5"/>
          <p:cNvSpPr/>
          <p:nvPr/>
        </p:nvSpPr>
        <p:spPr>
          <a:xfrm>
            <a:off x="6340475" y="1103313"/>
            <a:ext cx="1536700" cy="601663"/>
          </a:xfrm>
          <a:prstGeom prst="borderCallout1">
            <a:avLst>
              <a:gd name="adj1" fmla="val 99896"/>
              <a:gd name="adj2" fmla="val 7968"/>
              <a:gd name="adj3" fmla="val 166198"/>
              <a:gd name="adj4" fmla="val 36972"/>
            </a:avLst>
          </a:prstGeom>
          <a:solidFill>
            <a:schemeClr val="accent4">
              <a:lumMod val="75000"/>
            </a:schemeClr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000" b="1" i="0" u="none" strike="noStrike" kern="1200" cap="none" spc="0" normalizeH="0" baseline="0" noProof="1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脖子</a:t>
            </a:r>
            <a:endParaRPr kumimoji="0" lang="zh-CN" altLang="en-US" sz="4000" b="1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标题 5"/>
          <p:cNvSpPr txBox="1"/>
          <p:nvPr/>
        </p:nvSpPr>
        <p:spPr>
          <a:xfrm>
            <a:off x="2508250" y="3248025"/>
            <a:ext cx="612775" cy="2379663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zh-CN" altLang="en-US" sz="4000" kern="1200" dirty="0" smtClean="0">
                <a:solidFill>
                  <a:srgbClr val="DE6421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400" b="1" i="0" u="none" strike="noStrike" kern="100" cap="none" spc="0" normalizeH="0" baseline="0" noProof="1">
                <a:ln>
                  <a:noFill/>
                </a:ln>
                <a:solidFill>
                  <a:srgbClr val="3333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一只</a:t>
            </a:r>
            <a:r>
              <a:rPr kumimoji="0" lang="zh-CN" altLang="en-US" sz="4400" b="1" i="0" u="none" strike="noStrike" kern="100" cap="none" spc="0" normalizeH="0" baseline="0" noProof="1" smtClean="0">
                <a:ln>
                  <a:noFill/>
                </a:ln>
                <a:solidFill>
                  <a:srgbClr val="3333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兔子</a:t>
            </a:r>
            <a:endParaRPr kumimoji="0" lang="zh-CN" altLang="en-US" sz="4400" b="1" i="0" u="none" strike="noStrike" kern="1200" cap="none" spc="0" normalizeH="0" baseline="0" noProof="1">
              <a:ln>
                <a:noFill/>
              </a:ln>
              <a:solidFill>
                <a:srgbClr val="3333FF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j-cs"/>
            </a:endParaRPr>
          </a:p>
        </p:txBody>
      </p:sp>
      <p:pic>
        <p:nvPicPr>
          <p:cNvPr id="17418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150" y="3633788"/>
            <a:ext cx="1657350" cy="31956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419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06013" y="3741738"/>
            <a:ext cx="2200275" cy="3003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297884">
            <a:off x="9061450" y="5037138"/>
            <a:ext cx="1889125" cy="18161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" name="标题 5"/>
          <p:cNvSpPr txBox="1"/>
          <p:nvPr/>
        </p:nvSpPr>
        <p:spPr>
          <a:xfrm>
            <a:off x="3173413" y="3255963"/>
            <a:ext cx="614363" cy="2217738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zh-CN" altLang="en-US" sz="4000" kern="1200" dirty="0" smtClean="0">
                <a:solidFill>
                  <a:srgbClr val="DE6421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400" b="1" i="0" u="none" strike="noStrike" kern="1200" cap="none" spc="0" normalizeH="0" baseline="0" noProof="1" smtClean="0">
                <a:ln>
                  <a:noFill/>
                </a:ln>
                <a:solidFill>
                  <a:srgbClr val="3333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跑过来</a:t>
            </a:r>
            <a:endParaRPr kumimoji="0" lang="zh-CN" altLang="en-US" sz="4400" b="1" i="0" u="none" strike="noStrike" kern="1200" cap="none" spc="0" normalizeH="0" baseline="0" noProof="1">
              <a:ln>
                <a:noFill/>
              </a:ln>
              <a:solidFill>
                <a:srgbClr val="3333FF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j-cs"/>
            </a:endParaRPr>
          </a:p>
        </p:txBody>
      </p:sp>
      <p:sp>
        <p:nvSpPr>
          <p:cNvPr id="16" name="标题 5"/>
          <p:cNvSpPr txBox="1"/>
          <p:nvPr/>
        </p:nvSpPr>
        <p:spPr>
          <a:xfrm>
            <a:off x="3892550" y="3260725"/>
            <a:ext cx="1385888" cy="2212975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zh-CN" altLang="en-US" sz="4000" kern="1200" dirty="0" smtClean="0">
                <a:solidFill>
                  <a:srgbClr val="DE6421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400" b="1" i="0" u="none" strike="noStrike" kern="1200" cap="none" spc="0" normalizeH="0" baseline="0" noProof="1">
                <a:ln>
                  <a:noFill/>
                </a:ln>
                <a:solidFill>
                  <a:srgbClr val="3333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撞到了树桩</a:t>
            </a:r>
            <a:r>
              <a:rPr kumimoji="0" lang="zh-CN" altLang="en-US" sz="4400" b="1" i="0" u="none" strike="noStrike" kern="1200" cap="none" spc="0" normalizeH="0" baseline="0" noProof="1" smtClean="0">
                <a:ln>
                  <a:noFill/>
                </a:ln>
                <a:solidFill>
                  <a:srgbClr val="3333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上</a:t>
            </a:r>
            <a:endParaRPr kumimoji="0" lang="zh-CN" altLang="en-US" sz="4400" b="1" i="0" u="none" strike="noStrike" kern="1200" cap="none" spc="0" normalizeH="0" baseline="0" noProof="1">
              <a:ln>
                <a:noFill/>
              </a:ln>
              <a:solidFill>
                <a:srgbClr val="3333FF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j-cs"/>
            </a:endParaRPr>
          </a:p>
        </p:txBody>
      </p:sp>
      <p:sp>
        <p:nvSpPr>
          <p:cNvPr id="17" name="标题 5"/>
          <p:cNvSpPr txBox="1"/>
          <p:nvPr/>
        </p:nvSpPr>
        <p:spPr>
          <a:xfrm>
            <a:off x="5873750" y="3268663"/>
            <a:ext cx="3270250" cy="1457325"/>
          </a:xfrm>
          <a:prstGeom prst="rect">
            <a:avLst/>
          </a:prstGeom>
          <a:solidFill>
            <a:srgbClr val="F8CBAD"/>
          </a:solidFill>
          <a:ln w="9525">
            <a:noFill/>
          </a:ln>
        </p:spPr>
        <p:txBody>
          <a:bodyPr anchor="ctr" anchorCtr="0"/>
          <a:p>
            <a:pPr>
              <a:lnSpc>
                <a:spcPct val="90000"/>
              </a:lnSpc>
            </a:pPr>
            <a:r>
              <a:rPr lang="zh-CN" altLang="en-US" sz="4400" b="1" dirty="0">
                <a:solidFill>
                  <a:srgbClr val="3333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脖子被撞断，死掉了。</a:t>
            </a:r>
            <a:endParaRPr lang="zh-CN" altLang="en-US" sz="4400" b="1" dirty="0">
              <a:solidFill>
                <a:srgbClr val="3333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5" grpId="0" animBg="1"/>
      <p:bldP spid="3" grpId="0" animBg="1"/>
      <p:bldP spid="4" grpId="0" animBg="1"/>
      <p:bldP spid="6" grpId="0" animBg="1"/>
      <p:bldP spid="9" grpId="0" animBg="1"/>
      <p:bldP spid="15" grpId="0" animBg="1"/>
      <p:bldP spid="16" grpId="0" animBg="1"/>
      <p:bldP spid="1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下箭头 4"/>
          <p:cNvSpPr/>
          <p:nvPr/>
        </p:nvSpPr>
        <p:spPr>
          <a:xfrm>
            <a:off x="2747963" y="1804988"/>
            <a:ext cx="969963" cy="1116013"/>
          </a:xfrm>
          <a:prstGeom prst="downArrow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下箭头 6"/>
          <p:cNvSpPr/>
          <p:nvPr/>
        </p:nvSpPr>
        <p:spPr>
          <a:xfrm flipV="1">
            <a:off x="3992563" y="1628775"/>
            <a:ext cx="969963" cy="1117600"/>
          </a:xfrm>
          <a:prstGeom prst="downArrow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下箭头 8"/>
          <p:cNvSpPr/>
          <p:nvPr/>
        </p:nvSpPr>
        <p:spPr>
          <a:xfrm>
            <a:off x="7000875" y="1804988"/>
            <a:ext cx="969963" cy="1116013"/>
          </a:xfrm>
          <a:prstGeom prst="downArrow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下箭头 2"/>
          <p:cNvSpPr/>
          <p:nvPr/>
        </p:nvSpPr>
        <p:spPr>
          <a:xfrm>
            <a:off x="2119313" y="1804988"/>
            <a:ext cx="969963" cy="1116013"/>
          </a:xfrm>
          <a:prstGeom prst="down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8438" name="标题 1"/>
          <p:cNvSpPr>
            <a:spLocks noGrp="1"/>
          </p:cNvSpPr>
          <p:nvPr>
            <p:ph type="title" idx="4294967295"/>
          </p:nvPr>
        </p:nvSpPr>
        <p:spPr>
          <a:xfrm>
            <a:off x="2192338" y="1595438"/>
            <a:ext cx="10515600" cy="1325562"/>
          </a:xfrm>
        </p:spPr>
        <p:txBody>
          <a:bodyPr vert="horz" wrap="square" lIns="91440" tIns="45720" rIns="91440" bIns="45720" anchor="ctr" anchorCtr="0"/>
          <a:p>
            <a:pPr eaLnBrk="1" hangingPunct="1"/>
            <a:r>
              <a:rPr lang="zh-CN" altLang="zh-CN" sz="4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因释其耒而守株，冀复得兔。</a:t>
            </a:r>
            <a:endParaRPr lang="zh-CN" altLang="en-US" sz="4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标题 5"/>
          <p:cNvSpPr txBox="1"/>
          <p:nvPr/>
        </p:nvSpPr>
        <p:spPr>
          <a:xfrm>
            <a:off x="2297113" y="3014663"/>
            <a:ext cx="614362" cy="1187450"/>
          </a:xfrm>
          <a:prstGeom prst="rect">
            <a:avLst/>
          </a:prstGeom>
          <a:solidFill>
            <a:srgbClr val="FFC000"/>
          </a:solidFill>
          <a:ln w="9525">
            <a:noFill/>
          </a:ln>
        </p:spPr>
        <p:txBody>
          <a:bodyPr anchor="ctr" anchorCtr="0"/>
          <a:p>
            <a:pPr algn="ctr">
              <a:lnSpc>
                <a:spcPct val="80000"/>
              </a:lnSpc>
            </a:pPr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于是</a:t>
            </a:r>
            <a:endParaRPr lang="zh-CN" altLang="en-US" sz="4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标题 5"/>
          <p:cNvSpPr txBox="1"/>
          <p:nvPr/>
        </p:nvSpPr>
        <p:spPr>
          <a:xfrm>
            <a:off x="2925763" y="3014663"/>
            <a:ext cx="612775" cy="1187450"/>
          </a:xfrm>
          <a:prstGeom prst="rect">
            <a:avLst/>
          </a:prstGeom>
          <a:solidFill>
            <a:srgbClr val="92D050"/>
          </a:solidFill>
          <a:ln w="9525">
            <a:noFill/>
          </a:ln>
        </p:spPr>
        <p:txBody>
          <a:bodyPr anchor="ctr" anchorCtr="0"/>
          <a:p>
            <a:pPr algn="ctr">
              <a:lnSpc>
                <a:spcPct val="80000"/>
              </a:lnSpc>
            </a:pPr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放下</a:t>
            </a:r>
            <a:endParaRPr lang="zh-CN" altLang="en-US" sz="4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标题 5"/>
          <p:cNvSpPr txBox="1"/>
          <p:nvPr/>
        </p:nvSpPr>
        <p:spPr>
          <a:xfrm>
            <a:off x="3254375" y="247650"/>
            <a:ext cx="2989263" cy="1381125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zh-CN" altLang="en-US" sz="4000" kern="1200" dirty="0" smtClean="0">
                <a:solidFill>
                  <a:srgbClr val="DE6421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600" b="1" i="0" u="none" strike="noStrike" kern="100" cap="none" spc="0" normalizeH="0" baseline="0" noProof="1" smtClean="0">
                <a:ln>
                  <a:noFill/>
                </a:ln>
                <a:solidFill>
                  <a:srgbClr val="3333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古代用来耕田的一种农具</a:t>
            </a:r>
            <a:endParaRPr kumimoji="0" lang="zh-CN" altLang="en-US" sz="3600" b="1" i="0" u="none" strike="noStrike" kern="1200" cap="none" spc="0" normalizeH="0" baseline="0" noProof="1">
              <a:ln>
                <a:noFill/>
              </a:ln>
              <a:solidFill>
                <a:srgbClr val="3333FF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j-cs"/>
            </a:endParaRPr>
          </a:p>
        </p:txBody>
      </p:sp>
      <p:sp>
        <p:nvSpPr>
          <p:cNvPr id="10" name="标题 5"/>
          <p:cNvSpPr txBox="1"/>
          <p:nvPr/>
        </p:nvSpPr>
        <p:spPr>
          <a:xfrm>
            <a:off x="7178675" y="3014663"/>
            <a:ext cx="612775" cy="1187450"/>
          </a:xfrm>
          <a:prstGeom prst="rect">
            <a:avLst/>
          </a:prstGeom>
          <a:solidFill>
            <a:srgbClr val="00B050"/>
          </a:solidFill>
          <a:ln w="9525">
            <a:noFill/>
          </a:ln>
        </p:spPr>
        <p:txBody>
          <a:bodyPr anchor="ctr" anchorCtr="0"/>
          <a:p>
            <a:pPr algn="ctr">
              <a:lnSpc>
                <a:spcPct val="80000"/>
              </a:lnSpc>
            </a:pPr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希望</a:t>
            </a:r>
            <a:endParaRPr lang="zh-CN" altLang="en-US" sz="4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圆角矩形标注 10"/>
          <p:cNvSpPr/>
          <p:nvPr/>
        </p:nvSpPr>
        <p:spPr>
          <a:xfrm>
            <a:off x="8286750" y="3221038"/>
            <a:ext cx="3389313" cy="2881313"/>
          </a:xfrm>
          <a:prstGeom prst="wedgeRoundRectCallout">
            <a:avLst>
              <a:gd name="adj1" fmla="val 797"/>
              <a:gd name="adj2" fmla="val -49047"/>
              <a:gd name="adj3" fmla="val 16667"/>
            </a:avLst>
          </a:prstGeom>
          <a:solidFill>
            <a:schemeClr val="accent6">
              <a:lumMod val="75000"/>
              <a:alpha val="16000"/>
            </a:schemeClr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600" b="1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于是就放下农具天天守在树桩旁，希望还能捡到兔子。</a:t>
            </a:r>
            <a:endParaRPr kumimoji="0" lang="zh-CN" altLang="en-US" sz="36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1" cstate="print"/>
          <a:srcRect b="8219"/>
          <a:stretch>
            <a:fillRect/>
          </a:stretch>
        </p:blipFill>
        <p:spPr>
          <a:xfrm>
            <a:off x="3717303" y="3795348"/>
            <a:ext cx="3301722" cy="2552699"/>
          </a:xfrm>
          <a:prstGeom prst="ellipse">
            <a:avLst/>
          </a:prstGeom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3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9" grpId="0" animBg="1"/>
      <p:bldP spid="3" grpId="0" animBg="1"/>
      <p:bldP spid="4" grpId="0" animBg="1"/>
      <p:bldP spid="6" grpId="0" animBg="1"/>
      <p:bldP spid="8" grpId="0" bldLvl="0" animBg="1"/>
      <p:bldP spid="10" grpId="0" animBg="1"/>
      <p:bldP spid="11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338393" y="373173"/>
            <a:ext cx="2236510" cy="70788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000" b="1" i="0" u="none" strike="noStrike" kern="1200" cap="none" spc="0" normalizeH="0" baseline="0" noProof="1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知识拓展</a:t>
            </a:r>
            <a:endParaRPr kumimoji="0" lang="zh-CN" altLang="en-US" sz="4000" b="1" i="0" u="none" strike="noStrike" kern="1200" cap="none" spc="0" normalizeH="0" baseline="0" noProof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uLnTx/>
              <a:uFillTx/>
              <a:latin typeface="华文新魏" panose="02010800040101010101" pitchFamily="2" charset="-122"/>
              <a:ea typeface="华文新魏" panose="02010800040101010101" pitchFamily="2" charset="-122"/>
              <a:cs typeface="+mn-cs"/>
            </a:endParaRPr>
          </a:p>
        </p:txBody>
      </p:sp>
      <p:sp>
        <p:nvSpPr>
          <p:cNvPr id="3" name="TextBox 23"/>
          <p:cNvSpPr txBox="1"/>
          <p:nvPr/>
        </p:nvSpPr>
        <p:spPr>
          <a:xfrm>
            <a:off x="2757488" y="2898775"/>
            <a:ext cx="1463675" cy="1568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9600" dirty="0">
                <a:latin typeface="楷体" panose="02010609060101010101" pitchFamily="49" charset="-122"/>
                <a:ea typeface="楷体" panose="02010609060101010101" pitchFamily="49" charset="-122"/>
              </a:rPr>
              <a:t>走</a:t>
            </a:r>
            <a:endParaRPr lang="zh-CN" altLang="en-US" sz="9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云形 3"/>
          <p:cNvSpPr/>
          <p:nvPr/>
        </p:nvSpPr>
        <p:spPr>
          <a:xfrm>
            <a:off x="2755900" y="850900"/>
            <a:ext cx="3689350" cy="2047875"/>
          </a:xfrm>
          <a:prstGeom prst="cloud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1" i="0" u="none" strike="noStrike" kern="1200" cap="none" spc="0" normalizeH="0" baseline="0" noProof="1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以前的意思和现在是不一样的哦！</a:t>
            </a:r>
            <a:endParaRPr kumimoji="0" lang="zh-CN" altLang="en-US" sz="3200" b="1" i="0" u="none" strike="noStrike" kern="1200" cap="none" spc="0" normalizeH="0" baseline="0" noProof="1" smtClean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319588" y="3335338"/>
            <a:ext cx="6896100" cy="193833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000" b="0" i="0" u="none" strike="noStrike" kern="1200" cap="none" spc="0" normalizeH="0" baseline="0" noProof="1" smtClean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“走”在古语中是</a:t>
            </a:r>
            <a:r>
              <a:rPr kumimoji="0" lang="zh-CN" altLang="en-US" sz="40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跑</a:t>
            </a:r>
            <a:r>
              <a:rPr kumimoji="0" lang="zh-CN" altLang="en-US" sz="40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的意思</a:t>
            </a:r>
            <a:r>
              <a:rPr kumimoji="0" lang="en-US" altLang="zh-CN" sz="4000" b="0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,</a:t>
            </a:r>
            <a:r>
              <a:rPr kumimoji="0" lang="zh-CN" altLang="en-US" sz="4000" b="0" i="0" u="none" strike="noStrike" kern="1200" cap="none" spc="0" normalizeH="0" baseline="0" noProof="1" smtClean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而“行” 则表示是</a:t>
            </a:r>
            <a:r>
              <a:rPr kumimoji="0" lang="zh-CN" altLang="en-US" sz="40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走</a:t>
            </a:r>
            <a:r>
              <a:rPr kumimoji="0" lang="zh-CN" altLang="en-US" sz="40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的</a:t>
            </a:r>
            <a:r>
              <a:rPr kumimoji="0" lang="zh-CN" altLang="en-US" sz="4000" b="0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意思！</a:t>
            </a:r>
            <a:endParaRPr kumimoji="0" lang="zh-CN" altLang="en-US" sz="4000" b="0" i="0" u="none" strike="noStrike" kern="1200" cap="none" spc="0" normalizeH="0" baseline="0" noProof="1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bldLvl="0" animBg="1"/>
      <p:bldP spid="5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1831975" y="2406650"/>
            <a:ext cx="8085138" cy="768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ctr"/>
            <a:r>
              <a:rPr lang="zh-CN" altLang="en-US" sz="4400" dirty="0">
                <a:latin typeface="华文新魏" panose="02010800040101010101" pitchFamily="2" charset="-122"/>
                <a:ea typeface="华文新魏" panose="02010800040101010101" pitchFamily="2" charset="-122"/>
              </a:rPr>
              <a:t>农夫守株待兔的结果怎么样呢？</a:t>
            </a:r>
            <a:endParaRPr lang="zh-CN" altLang="en-US" sz="44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下箭头 4"/>
          <p:cNvSpPr/>
          <p:nvPr/>
        </p:nvSpPr>
        <p:spPr>
          <a:xfrm rot="16200000">
            <a:off x="7116763" y="666750"/>
            <a:ext cx="1325563" cy="3783013"/>
          </a:xfrm>
          <a:prstGeom prst="downArrow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下箭头 2"/>
          <p:cNvSpPr/>
          <p:nvPr/>
        </p:nvSpPr>
        <p:spPr>
          <a:xfrm rot="16200000">
            <a:off x="3299619" y="999331"/>
            <a:ext cx="1325563" cy="3117850"/>
          </a:xfrm>
          <a:prstGeom prst="downArrow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1508" name="标题 1"/>
          <p:cNvSpPr>
            <a:spLocks noGrp="1"/>
          </p:cNvSpPr>
          <p:nvPr>
            <p:ph type="title" idx="4294967295"/>
          </p:nvPr>
        </p:nvSpPr>
        <p:spPr>
          <a:xfrm>
            <a:off x="2403475" y="1895475"/>
            <a:ext cx="7550150" cy="1325563"/>
          </a:xfrm>
        </p:spPr>
        <p:txBody>
          <a:bodyPr vert="horz" wrap="square" lIns="91440" tIns="45720" rIns="91440" bIns="45720" anchor="ctr" anchorCtr="0"/>
          <a:p>
            <a:pPr eaLnBrk="1" hangingPunct="1"/>
            <a:r>
              <a:rPr lang="zh-CN" altLang="zh-CN" sz="4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兔不可复得</a:t>
            </a:r>
            <a:r>
              <a:rPr lang="zh-CN" altLang="en-US" sz="4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4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而身为宋国笑。</a:t>
            </a:r>
            <a:endParaRPr lang="zh-CN" altLang="zh-CN" sz="4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标题 5"/>
          <p:cNvSpPr txBox="1"/>
          <p:nvPr/>
        </p:nvSpPr>
        <p:spPr>
          <a:xfrm>
            <a:off x="2036763" y="3360738"/>
            <a:ext cx="3851275" cy="2379663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zh-CN" altLang="en-US" sz="4000" kern="1200" dirty="0" smtClean="0">
                <a:solidFill>
                  <a:srgbClr val="DE6421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000" b="1" i="0" u="none" strike="noStrike" kern="100" cap="none" spc="0" normalizeH="0" baseline="0" noProof="1" smtClean="0">
                <a:ln>
                  <a:noFill/>
                </a:ln>
                <a:solidFill>
                  <a:srgbClr val="3333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再也没有兔子跑过来撞死，所以再也没捡到兔子。</a:t>
            </a:r>
            <a:endParaRPr kumimoji="0" lang="zh-CN" altLang="en-US" sz="4000" b="1" i="0" u="none" strike="noStrike" kern="1200" cap="none" spc="0" normalizeH="0" baseline="0" noProof="1">
              <a:ln>
                <a:noFill/>
              </a:ln>
              <a:solidFill>
                <a:srgbClr val="3333FF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j-cs"/>
            </a:endParaRPr>
          </a:p>
        </p:txBody>
      </p:sp>
      <p:sp>
        <p:nvSpPr>
          <p:cNvPr id="6" name="标题 5"/>
          <p:cNvSpPr txBox="1"/>
          <p:nvPr/>
        </p:nvSpPr>
        <p:spPr>
          <a:xfrm>
            <a:off x="6100763" y="3360738"/>
            <a:ext cx="4044950" cy="2379662"/>
          </a:xfrm>
          <a:prstGeom prst="rect">
            <a:avLst/>
          </a:prstGeom>
          <a:solidFill>
            <a:srgbClr val="92D050"/>
          </a:solidFill>
          <a:ln w="9525">
            <a:noFill/>
          </a:ln>
        </p:spPr>
        <p:txBody>
          <a:bodyPr anchor="ctr" anchorCtr="0"/>
          <a:p>
            <a:pPr>
              <a:lnSpc>
                <a:spcPct val="150000"/>
              </a:lnSpc>
            </a:pPr>
            <a:r>
              <a:rPr lang="zh-CN" altLang="en-US" sz="4000" b="1" dirty="0">
                <a:solidFill>
                  <a:srgbClr val="3333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而他的这种行为却被宋国人嘲笑。</a:t>
            </a:r>
            <a:endParaRPr lang="zh-CN" altLang="en-US" sz="4000" b="1" dirty="0">
              <a:solidFill>
                <a:srgbClr val="3333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3" grpId="0" animBg="1"/>
      <p:bldP spid="4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260582" y="595728"/>
            <a:ext cx="1723550" cy="70788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000" b="1" i="0" u="none" strike="noStrike" kern="1200" cap="none" spc="0" normalizeH="0" baseline="0" noProof="1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想一想</a:t>
            </a:r>
            <a:endParaRPr kumimoji="0" lang="zh-CN" altLang="en-US" sz="4000" b="1" i="0" u="none" strike="noStrike" kern="1200" cap="none" spc="0" normalizeH="0" baseline="0" noProof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uLnTx/>
              <a:uFillTx/>
              <a:latin typeface="华文新魏" panose="02010800040101010101" pitchFamily="2" charset="-122"/>
              <a:ea typeface="华文新魏" panose="02010800040101010101" pitchFamily="2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122363" y="1949450"/>
            <a:ext cx="9931400" cy="7080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ctr"/>
            <a:r>
              <a:rPr lang="zh-CN" altLang="en-US" sz="4000" dirty="0">
                <a:latin typeface="华文新魏" panose="02010800040101010101" pitchFamily="2" charset="-122"/>
                <a:ea typeface="华文新魏" panose="02010800040101010101" pitchFamily="2" charset="-122"/>
              </a:rPr>
              <a:t>当一个农夫不在田里劳作，会发生什么呢？</a:t>
            </a:r>
            <a:endParaRPr lang="zh-CN" altLang="en-US" sz="40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950200" y="2852738"/>
            <a:ext cx="3775075" cy="708025"/>
          </a:xfrm>
          <a:prstGeom prst="rect">
            <a:avLst/>
          </a:prstGeom>
          <a:solidFill>
            <a:srgbClr val="FFC000"/>
          </a:solidFill>
          <a:ln w="9525">
            <a:noFill/>
          </a:ln>
        </p:spPr>
        <p:txBody>
          <a:bodyPr wrap="none">
            <a:spAutoFit/>
          </a:bodyPr>
          <a:p>
            <a:pPr algn="ctr"/>
            <a:r>
              <a:rPr lang="zh-CN" altLang="en-US" sz="4000" dirty="0">
                <a:latin typeface="华文新魏" panose="02010800040101010101" pitchFamily="2" charset="-122"/>
                <a:ea typeface="华文新魏" panose="02010800040101010101" pitchFamily="2" charset="-122"/>
              </a:rPr>
              <a:t>粮食会被草淹没</a:t>
            </a:r>
            <a:endParaRPr lang="zh-CN" altLang="en-US" sz="40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8462963" y="3757613"/>
            <a:ext cx="2749550" cy="708025"/>
          </a:xfrm>
          <a:prstGeom prst="rect">
            <a:avLst/>
          </a:prstGeom>
          <a:solidFill>
            <a:srgbClr val="FFC000"/>
          </a:solidFill>
          <a:ln w="9525">
            <a:noFill/>
          </a:ln>
        </p:spPr>
        <p:txBody>
          <a:bodyPr wrap="none">
            <a:spAutoFit/>
          </a:bodyPr>
          <a:p>
            <a:pPr algn="ctr"/>
            <a:r>
              <a:rPr lang="zh-CN" altLang="en-US" sz="4000" dirty="0">
                <a:latin typeface="华文新魏" panose="02010800040101010101" pitchFamily="2" charset="-122"/>
                <a:ea typeface="华文新魏" panose="02010800040101010101" pitchFamily="2" charset="-122"/>
              </a:rPr>
              <a:t>粮食会枯死</a:t>
            </a:r>
            <a:endParaRPr lang="zh-CN" altLang="en-US" sz="40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088063" y="4784725"/>
            <a:ext cx="5313362" cy="708025"/>
          </a:xfrm>
          <a:prstGeom prst="rect">
            <a:avLst/>
          </a:prstGeom>
          <a:solidFill>
            <a:srgbClr val="FFC000"/>
          </a:solidFill>
          <a:ln w="9525">
            <a:noFill/>
          </a:ln>
        </p:spPr>
        <p:txBody>
          <a:bodyPr wrap="none">
            <a:spAutoFit/>
          </a:bodyPr>
          <a:p>
            <a:pPr algn="ctr"/>
            <a:r>
              <a:rPr lang="zh-CN" altLang="en-US" sz="4000" dirty="0">
                <a:latin typeface="华文新魏" panose="02010800040101010101" pitchFamily="2" charset="-122"/>
                <a:ea typeface="华文新魏" panose="02010800040101010101" pitchFamily="2" charset="-122"/>
              </a:rPr>
              <a:t>家里没有粮食吃会挨饿</a:t>
            </a:r>
            <a:endParaRPr lang="en-US" altLang="zh-CN" sz="40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rcRect b="17072"/>
          <a:stretch>
            <a:fillRect/>
          </a:stretch>
        </p:blipFill>
        <p:spPr>
          <a:xfrm>
            <a:off x="723900" y="3089275"/>
            <a:ext cx="5121275" cy="28130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254805" y="223051"/>
            <a:ext cx="3512500" cy="70788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000" b="1" i="0" u="none" strike="noStrike" kern="1200" cap="none" spc="0" normalizeH="0" baseline="0" noProof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看</a:t>
            </a:r>
            <a:r>
              <a:rPr kumimoji="0" lang="zh-CN" altLang="en-US" sz="4000" b="1" i="0" u="none" strike="noStrike" kern="1200" cap="none" spc="0" normalizeH="0" baseline="0" noProof="1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视频  猜成语</a:t>
            </a:r>
            <a:endParaRPr kumimoji="0" lang="zh-CN" altLang="en-US" sz="4000" b="1" i="0" u="none" strike="noStrike" kern="1200" cap="none" spc="0" normalizeH="0" baseline="0" noProof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uLnTx/>
              <a:uFillTx/>
              <a:latin typeface="华文新魏" panose="02010800040101010101" pitchFamily="2" charset="-122"/>
              <a:ea typeface="华文新魏" panose="02010800040101010101" pitchFamily="2" charset="-122"/>
              <a:cs typeface="+mn-cs"/>
            </a:endParaRPr>
          </a:p>
        </p:txBody>
      </p:sp>
      <p:pic>
        <p:nvPicPr>
          <p:cNvPr id="3" name="5.看图猜成语">
            <a:hlinkClick r:id="" action="ppaction://media"/>
          </p:cNvPr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011363" y="1284288"/>
            <a:ext cx="8115300" cy="4533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algn="tl" rotWithShape="0">
              <a:srgbClr val="000000">
                <a:alpha val="70000"/>
              </a:srgbClr>
            </a:outerShdw>
          </a:effectLst>
        </p:spPr>
      </p:pic>
      <p:sp>
        <p:nvSpPr>
          <p:cNvPr id="4" name="矩形 3"/>
          <p:cNvSpPr/>
          <p:nvPr/>
        </p:nvSpPr>
        <p:spPr>
          <a:xfrm>
            <a:off x="4418250" y="5818777"/>
            <a:ext cx="3300904" cy="70788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000" b="1" i="0" u="none" strike="noStrike" kern="1200" cap="none" spc="50" normalizeH="0" baseline="0" noProof="1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点击观看视频</a:t>
            </a:r>
            <a:endParaRPr kumimoji="0" lang="zh-CN" altLang="en-US" sz="4000" b="1" i="0" u="none" strike="noStrike" kern="1200" cap="none" spc="50" normalizeH="0" baseline="0" noProof="1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  <a:uLnTx/>
              <a:uFillTx/>
              <a:latin typeface="华文新魏" panose="02010800040101010101" pitchFamily="2" charset="-122"/>
              <a:ea typeface="华文新魏" panose="02010800040101010101" pitchFamily="2" charset="-122"/>
              <a:cs typeface="+mn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418250" y="2899097"/>
            <a:ext cx="2967480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5400" b="1" i="0" u="none" strike="noStrike" kern="1200" cap="none" spc="0" normalizeH="0" baseline="0" noProof="1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uLnTx/>
                <a:uFillTx/>
                <a:latin typeface="方正粗圆简体" pitchFamily="65" charset="-122"/>
                <a:ea typeface="方正粗圆简体" pitchFamily="65" charset="-122"/>
                <a:cs typeface="+mn-cs"/>
              </a:rPr>
              <a:t>守株待兔</a:t>
            </a:r>
            <a:endParaRPr kumimoji="0" lang="zh-CN" altLang="en-US" sz="5400" b="1" i="0" u="none" strike="noStrike" kern="1200" cap="none" spc="0" normalizeH="0" baseline="0" noProof="1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  <a:uLnTx/>
              <a:uFillTx/>
              <a:latin typeface="方正粗圆简体" pitchFamily="65" charset="-122"/>
              <a:ea typeface="方正粗圆简体" pitchFamily="65" charset="-122"/>
              <a:cs typeface="+mn-cs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4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矩形 2"/>
          <p:cNvSpPr/>
          <p:nvPr/>
        </p:nvSpPr>
        <p:spPr>
          <a:xfrm>
            <a:off x="2311400" y="1597025"/>
            <a:ext cx="6954838" cy="7699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ctr"/>
            <a:r>
              <a:rPr lang="zh-CN" altLang="en-US" sz="4400" dirty="0">
                <a:latin typeface="华文新魏" panose="02010800040101010101" pitchFamily="2" charset="-122"/>
                <a:ea typeface="华文新魏" panose="02010800040101010101" pitchFamily="2" charset="-122"/>
              </a:rPr>
              <a:t>农夫为什么被宋国人笑话？</a:t>
            </a:r>
            <a:endParaRPr lang="zh-CN" altLang="en-US" sz="44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20625" y="701238"/>
            <a:ext cx="2236511" cy="70788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000" b="1" i="0" u="none" strike="noStrike" kern="1200" cap="none" spc="0" normalizeH="0" baseline="0" noProof="1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畅所欲言</a:t>
            </a:r>
            <a:endParaRPr kumimoji="0" lang="zh-CN" altLang="en-US" sz="4000" b="1" i="0" u="none" strike="noStrike" kern="1200" cap="none" spc="0" normalizeH="0" baseline="0" noProof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uLnTx/>
              <a:uFillTx/>
              <a:latin typeface="华文新魏" panose="02010800040101010101" pitchFamily="2" charset="-122"/>
              <a:ea typeface="华文新魏" panose="02010800040101010101" pitchFamily="2" charset="-122"/>
              <a:cs typeface="+mn-cs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311400" y="2898775"/>
            <a:ext cx="8407400" cy="33401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zh-CN" altLang="en-US" sz="4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偶尔侥幸捡到一只兔子，就以为可以永远这样不劳而获捡到更多兔子，但事实上这样的事情再发生的可能性太小了。</a:t>
            </a:r>
            <a:endParaRPr lang="zh-CN" altLang="en-US" sz="4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1404938" y="1614488"/>
            <a:ext cx="9339262" cy="31384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sz="4400" dirty="0">
                <a:latin typeface="华文新魏" panose="02010800040101010101" pitchFamily="2" charset="-122"/>
                <a:ea typeface="华文新魏" panose="02010800040101010101" pitchFamily="2" charset="-122"/>
              </a:rPr>
              <a:t>    假如你是这位农夫的邻居，看到农夫这样不务正业，为他感到很着急，你会怎样去劝说农夫不再守株待兔？</a:t>
            </a:r>
            <a:endParaRPr lang="zh-CN" altLang="en-US" sz="44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46631" y="362001"/>
            <a:ext cx="2441695" cy="76944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400" b="1" i="0" u="none" strike="noStrike" kern="1200" cap="none" spc="0" normalizeH="0" baseline="0" noProof="1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劝一劝：</a:t>
            </a:r>
            <a:endParaRPr kumimoji="0" lang="zh-CN" altLang="en-US" sz="4400" b="1" i="0" u="none" strike="noStrike" kern="1200" cap="none" spc="0" normalizeH="0" baseline="0" noProof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uLnTx/>
              <a:uFillTx/>
              <a:latin typeface="华文新魏" panose="02010800040101010101" pitchFamily="2" charset="-122"/>
              <a:ea typeface="华文新魏" panose="02010800040101010101" pitchFamily="2" charset="-122"/>
              <a:cs typeface="+mn-cs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560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159750" y="3473450"/>
            <a:ext cx="2268538" cy="3384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560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87550" y="3267075"/>
            <a:ext cx="1898650" cy="35909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五边形 3"/>
          <p:cNvSpPr/>
          <p:nvPr/>
        </p:nvSpPr>
        <p:spPr>
          <a:xfrm>
            <a:off x="487363" y="1023938"/>
            <a:ext cx="7672388" cy="1614488"/>
          </a:xfrm>
          <a:prstGeom prst="homePlate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000" b="1" i="0" u="none" strike="noStrike" kern="1200" cap="none" spc="0" normalizeH="0" baseline="0" noProof="1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小提示：可以先和自己的同桌商量商量，再一起合作演一演！</a:t>
            </a:r>
            <a:endParaRPr kumimoji="0" lang="zh-CN" altLang="en-US" sz="4000" b="1" i="0" u="none" strike="noStrike" kern="1200" cap="none" spc="0" normalizeH="0" baseline="0" noProof="1" smtClean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446634" y="362001"/>
            <a:ext cx="2441694" cy="76944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400" b="1" i="0" u="none" strike="noStrike" kern="1200" cap="none" spc="0" normalizeH="0" baseline="0" noProof="1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主题概括</a:t>
            </a:r>
            <a:endParaRPr kumimoji="0" lang="zh-CN" altLang="en-US" sz="4400" b="1" i="0" u="none" strike="noStrike" kern="1200" cap="none" spc="0" normalizeH="0" baseline="0" noProof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uLnTx/>
              <a:uFillTx/>
              <a:latin typeface="华文新魏" panose="02010800040101010101" pitchFamily="2" charset="-122"/>
              <a:ea typeface="华文新魏" panose="02010800040101010101" pitchFamily="2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422400" y="1258888"/>
            <a:ext cx="9212263" cy="76993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ctr"/>
            <a:r>
              <a:rPr lang="zh-CN" altLang="en-US" sz="4400" dirty="0">
                <a:latin typeface="华文新魏" panose="02010800040101010101" pitchFamily="2" charset="-122"/>
                <a:ea typeface="华文新魏" panose="02010800040101010101" pitchFamily="2" charset="-122"/>
              </a:rPr>
              <a:t>这个寓言故事要告诉我们什么道理？</a:t>
            </a:r>
            <a:endParaRPr lang="zh-CN" altLang="en-US" sz="44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422400" y="2028825"/>
            <a:ext cx="9693275" cy="45640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sz="4000" dirty="0">
                <a:latin typeface="楷体" panose="02010609060101010101" pitchFamily="49" charset="-122"/>
                <a:ea typeface="楷体" panose="02010609060101010101" pitchFamily="49" charset="-122"/>
              </a:rPr>
              <a:t>    这个故事包含着两种意义，既讽刺了</a:t>
            </a:r>
            <a:r>
              <a:rPr lang="zh-CN" altLang="en-US" sz="4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懒汉思想</a:t>
            </a:r>
            <a:r>
              <a:rPr lang="zh-CN" altLang="en-US" sz="4000" dirty="0">
                <a:latin typeface="楷体" panose="02010609060101010101" pitchFamily="49" charset="-122"/>
                <a:ea typeface="楷体" panose="02010609060101010101" pitchFamily="49" charset="-122"/>
              </a:rPr>
              <a:t>，也批判了</a:t>
            </a:r>
            <a:r>
              <a:rPr lang="zh-CN" altLang="en-US" sz="4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经验主义</a:t>
            </a:r>
            <a:r>
              <a:rPr lang="zh-CN" altLang="en-US" sz="4000" dirty="0">
                <a:latin typeface="楷体" panose="02010609060101010101" pitchFamily="49" charset="-122"/>
                <a:ea typeface="楷体" panose="02010609060101010101" pitchFamily="49" charset="-122"/>
              </a:rPr>
              <a:t>。告诉我们，切不可把</a:t>
            </a:r>
            <a:r>
              <a:rPr lang="zh-CN" altLang="en-US" sz="4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偶然的侥幸</a:t>
            </a:r>
            <a:r>
              <a:rPr lang="zh-CN" altLang="en-US" sz="4000" dirty="0">
                <a:latin typeface="楷体" panose="02010609060101010101" pitchFamily="49" charset="-122"/>
                <a:ea typeface="楷体" panose="02010609060101010101" pitchFamily="49" charset="-122"/>
              </a:rPr>
              <a:t>作为</a:t>
            </a:r>
            <a:r>
              <a:rPr lang="zh-CN" altLang="en-US" sz="4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做事的根据</a:t>
            </a:r>
            <a:r>
              <a:rPr lang="zh-CN" altLang="en-US" sz="4000" dirty="0">
                <a:latin typeface="楷体" panose="02010609060101010101" pitchFamily="49" charset="-122"/>
                <a:ea typeface="楷体" panose="02010609060101010101" pitchFamily="49" charset="-122"/>
              </a:rPr>
              <a:t>，如果抱着侥幸的心理，片面地凭着老经验去办事，一般是不会成功的。</a:t>
            </a:r>
            <a:endParaRPr lang="zh-CN" altLang="en-US" sz="4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446634" y="362001"/>
            <a:ext cx="2441694" cy="76944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400" b="1" i="0" u="none" strike="noStrike" kern="1200" cap="none" spc="0" normalizeH="0" baseline="0" noProof="1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结构梳理</a:t>
            </a:r>
            <a:endParaRPr kumimoji="0" lang="zh-CN" altLang="en-US" sz="4400" b="1" i="0" u="none" strike="noStrike" kern="1200" cap="none" spc="0" normalizeH="0" baseline="0" noProof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uLnTx/>
              <a:uFillTx/>
              <a:latin typeface="华文新魏" panose="02010800040101010101" pitchFamily="2" charset="-122"/>
              <a:ea typeface="华文新魏" panose="02010800040101010101" pitchFamily="2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293022" y="2288539"/>
            <a:ext cx="748923" cy="2800767"/>
          </a:xfrm>
          <a:prstGeom prst="rect">
            <a:avLst/>
          </a:prstGeom>
          <a:solidFill>
            <a:srgbClr val="00B0F0"/>
          </a:solidFill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400" b="1" i="0" u="none" strike="noStrike" kern="1200" cap="none" spc="0" normalizeH="0" baseline="0" noProof="1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守</a:t>
            </a:r>
            <a:endParaRPr kumimoji="0" lang="en-US" altLang="zh-CN" sz="4400" b="1" i="0" u="none" strike="noStrike" kern="1200" cap="none" spc="0" normalizeH="0" baseline="0" noProof="1" smtClean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uLnTx/>
              <a:uFillTx/>
              <a:latin typeface="华文新魏" panose="02010800040101010101" pitchFamily="2" charset="-122"/>
              <a:ea typeface="华文新魏" panose="02010800040101010101" pitchFamily="2" charset="-122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400" b="1" i="0" u="none" strike="noStrike" kern="1200" cap="none" spc="0" normalizeH="0" baseline="0" noProof="1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株</a:t>
            </a:r>
            <a:endParaRPr kumimoji="0" lang="en-US" altLang="zh-CN" sz="4400" b="1" i="0" u="none" strike="noStrike" kern="1200" cap="none" spc="0" normalizeH="0" baseline="0" noProof="1" smtClean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uLnTx/>
              <a:uFillTx/>
              <a:latin typeface="华文新魏" panose="02010800040101010101" pitchFamily="2" charset="-122"/>
              <a:ea typeface="华文新魏" panose="02010800040101010101" pitchFamily="2" charset="-122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400" b="1" i="0" u="none" strike="noStrike" kern="1200" cap="none" spc="0" normalizeH="0" baseline="0" noProof="1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待</a:t>
            </a:r>
            <a:endParaRPr kumimoji="0" lang="en-US" altLang="zh-CN" sz="4400" b="1" i="0" u="none" strike="noStrike" kern="1200" cap="none" spc="0" normalizeH="0" baseline="0" noProof="1" smtClean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uLnTx/>
              <a:uFillTx/>
              <a:latin typeface="华文新魏" panose="02010800040101010101" pitchFamily="2" charset="-122"/>
              <a:ea typeface="华文新魏" panose="02010800040101010101" pitchFamily="2" charset="-122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400" b="1" i="0" u="none" strike="noStrike" kern="1200" cap="none" spc="0" normalizeH="0" baseline="0" noProof="1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兔</a:t>
            </a:r>
            <a:endParaRPr kumimoji="0" lang="zh-CN" altLang="en-US" sz="4400" b="1" i="0" u="none" strike="noStrike" kern="1200" cap="none" spc="0" normalizeH="0" baseline="0" noProof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uLnTx/>
              <a:uFillTx/>
              <a:latin typeface="华文新魏" panose="02010800040101010101" pitchFamily="2" charset="-122"/>
              <a:ea typeface="华文新魏" panose="02010800040101010101" pitchFamily="2" charset="-122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292475" y="1979613"/>
            <a:ext cx="1312863" cy="769937"/>
          </a:xfrm>
          <a:prstGeom prst="rect">
            <a:avLst/>
          </a:prstGeom>
          <a:solidFill>
            <a:srgbClr val="00B0F0"/>
          </a:solidFill>
          <a:ln w="9525">
            <a:noFill/>
          </a:ln>
        </p:spPr>
        <p:txBody>
          <a:bodyPr wrap="none">
            <a:spAutoFit/>
          </a:bodyPr>
          <a:p>
            <a:pPr algn="ctr"/>
            <a:r>
              <a:rPr lang="zh-CN" altLang="en-US" sz="4400" dirty="0">
                <a:latin typeface="华文新魏" panose="02010800040101010101" pitchFamily="2" charset="-122"/>
                <a:ea typeface="华文新魏" panose="02010800040101010101" pitchFamily="2" charset="-122"/>
              </a:rPr>
              <a:t>人物</a:t>
            </a:r>
            <a:endParaRPr lang="zh-CN" altLang="en-US" sz="44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676775" y="1979613"/>
            <a:ext cx="1312863" cy="769937"/>
          </a:xfrm>
          <a:prstGeom prst="rect">
            <a:avLst/>
          </a:prstGeom>
          <a:solidFill>
            <a:srgbClr val="00B0F0"/>
          </a:solidFill>
          <a:ln w="9525">
            <a:noFill/>
          </a:ln>
        </p:spPr>
        <p:txBody>
          <a:bodyPr wrap="none">
            <a:spAutoFit/>
          </a:bodyPr>
          <a:p>
            <a:pPr algn="ctr"/>
            <a:r>
              <a:rPr lang="zh-CN" altLang="en-US" sz="4400" dirty="0">
                <a:latin typeface="华文新魏" panose="02010800040101010101" pitchFamily="2" charset="-122"/>
                <a:ea typeface="华文新魏" panose="02010800040101010101" pitchFamily="2" charset="-122"/>
              </a:rPr>
              <a:t>农夫</a:t>
            </a:r>
            <a:endParaRPr lang="zh-CN" altLang="en-US" sz="44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292475" y="2825750"/>
            <a:ext cx="1312863" cy="769938"/>
          </a:xfrm>
          <a:prstGeom prst="rect">
            <a:avLst/>
          </a:prstGeom>
          <a:solidFill>
            <a:srgbClr val="00B0F0"/>
          </a:solidFill>
          <a:ln w="9525">
            <a:noFill/>
          </a:ln>
        </p:spPr>
        <p:txBody>
          <a:bodyPr wrap="none">
            <a:spAutoFit/>
          </a:bodyPr>
          <a:p>
            <a:pPr algn="ctr"/>
            <a:r>
              <a:rPr lang="zh-CN" altLang="en-US" sz="4400" dirty="0">
                <a:latin typeface="华文新魏" panose="02010800040101010101" pitchFamily="2" charset="-122"/>
                <a:ea typeface="华文新魏" panose="02010800040101010101" pitchFamily="2" charset="-122"/>
              </a:rPr>
              <a:t>起因</a:t>
            </a:r>
            <a:endParaRPr lang="zh-CN" altLang="en-US" sz="44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676775" y="2833688"/>
            <a:ext cx="3570288" cy="769937"/>
          </a:xfrm>
          <a:prstGeom prst="rect">
            <a:avLst/>
          </a:prstGeom>
          <a:solidFill>
            <a:srgbClr val="00B0F0"/>
          </a:solidFill>
          <a:ln w="9525">
            <a:noFill/>
          </a:ln>
        </p:spPr>
        <p:txBody>
          <a:bodyPr wrap="none">
            <a:spAutoFit/>
          </a:bodyPr>
          <a:p>
            <a:pPr algn="ctr"/>
            <a:r>
              <a:rPr lang="zh-CN" altLang="en-US" sz="4400" dirty="0">
                <a:latin typeface="华文新魏" panose="02010800040101010101" pitchFamily="2" charset="-122"/>
                <a:ea typeface="华文新魏" panose="02010800040101010101" pitchFamily="2" charset="-122"/>
              </a:rPr>
              <a:t>捡到一只兔子</a:t>
            </a:r>
            <a:endParaRPr lang="zh-CN" altLang="en-US" sz="44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292475" y="3663950"/>
            <a:ext cx="1312863" cy="769938"/>
          </a:xfrm>
          <a:prstGeom prst="rect">
            <a:avLst/>
          </a:prstGeom>
          <a:solidFill>
            <a:srgbClr val="00B0F0"/>
          </a:solidFill>
          <a:ln w="9525">
            <a:noFill/>
          </a:ln>
        </p:spPr>
        <p:txBody>
          <a:bodyPr wrap="none">
            <a:spAutoFit/>
          </a:bodyPr>
          <a:p>
            <a:pPr algn="ctr"/>
            <a:r>
              <a:rPr lang="zh-CN" altLang="en-US" sz="4400" dirty="0">
                <a:latin typeface="华文新魏" panose="02010800040101010101" pitchFamily="2" charset="-122"/>
                <a:ea typeface="华文新魏" panose="02010800040101010101" pitchFamily="2" charset="-122"/>
              </a:rPr>
              <a:t>经过</a:t>
            </a:r>
            <a:endParaRPr lang="zh-CN" altLang="en-US" sz="44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656138" y="3689350"/>
            <a:ext cx="4973637" cy="768350"/>
          </a:xfrm>
          <a:prstGeom prst="rect">
            <a:avLst/>
          </a:prstGeom>
          <a:solidFill>
            <a:srgbClr val="00B0F0"/>
          </a:solidFill>
          <a:ln w="9525">
            <a:noFill/>
          </a:ln>
        </p:spPr>
        <p:txBody>
          <a:bodyPr wrap="none">
            <a:spAutoFit/>
          </a:bodyPr>
          <a:p>
            <a:pPr algn="ctr"/>
            <a:r>
              <a:rPr lang="zh-CN" altLang="en-US" sz="4400" dirty="0">
                <a:latin typeface="华文新魏" panose="02010800040101010101" pitchFamily="2" charset="-122"/>
                <a:ea typeface="华文新魏" panose="02010800040101010101" pitchFamily="2" charset="-122"/>
              </a:rPr>
              <a:t>不务农  天天等兔子</a:t>
            </a:r>
            <a:endParaRPr lang="zh-CN" altLang="en-US" sz="44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292475" y="4518025"/>
            <a:ext cx="1312863" cy="769938"/>
          </a:xfrm>
          <a:prstGeom prst="rect">
            <a:avLst/>
          </a:prstGeom>
          <a:solidFill>
            <a:srgbClr val="00B0F0"/>
          </a:solidFill>
          <a:ln w="9525">
            <a:noFill/>
          </a:ln>
        </p:spPr>
        <p:txBody>
          <a:bodyPr wrap="none">
            <a:spAutoFit/>
          </a:bodyPr>
          <a:p>
            <a:pPr algn="ctr"/>
            <a:r>
              <a:rPr lang="zh-CN" altLang="en-US" sz="4400" dirty="0">
                <a:latin typeface="华文新魏" panose="02010800040101010101" pitchFamily="2" charset="-122"/>
                <a:ea typeface="华文新魏" panose="02010800040101010101" pitchFamily="2" charset="-122"/>
              </a:rPr>
              <a:t>结果</a:t>
            </a:r>
            <a:endParaRPr lang="zh-CN" altLang="en-US" sz="44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656138" y="4560888"/>
            <a:ext cx="4133850" cy="769937"/>
          </a:xfrm>
          <a:prstGeom prst="rect">
            <a:avLst/>
          </a:prstGeom>
          <a:solidFill>
            <a:srgbClr val="00B0F0"/>
          </a:solidFill>
          <a:ln w="9525">
            <a:noFill/>
          </a:ln>
        </p:spPr>
        <p:txBody>
          <a:bodyPr wrap="none">
            <a:spAutoFit/>
          </a:bodyPr>
          <a:p>
            <a:pPr algn="ctr"/>
            <a:r>
              <a:rPr lang="zh-CN" altLang="en-US" sz="4400" dirty="0">
                <a:latin typeface="华文新魏" panose="02010800040101010101" pitchFamily="2" charset="-122"/>
                <a:ea typeface="华文新魏" panose="02010800040101010101" pitchFamily="2" charset="-122"/>
              </a:rPr>
              <a:t>再也没见到兔子</a:t>
            </a:r>
            <a:endParaRPr lang="zh-CN" altLang="en-US" sz="44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2" name="左大括号 11"/>
          <p:cNvSpPr/>
          <p:nvPr/>
        </p:nvSpPr>
        <p:spPr>
          <a:xfrm>
            <a:off x="2339975" y="2363788"/>
            <a:ext cx="673100" cy="2789238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3" name="左大括号 12"/>
          <p:cNvSpPr/>
          <p:nvPr/>
        </p:nvSpPr>
        <p:spPr>
          <a:xfrm flipH="1">
            <a:off x="9366250" y="2363788"/>
            <a:ext cx="673100" cy="2789238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9901238" y="2382838"/>
            <a:ext cx="749300" cy="2800350"/>
          </a:xfrm>
          <a:prstGeom prst="rect">
            <a:avLst/>
          </a:prstGeom>
          <a:solidFill>
            <a:srgbClr val="FF0000"/>
          </a:solidFill>
          <a:ln w="9525">
            <a:noFill/>
          </a:ln>
        </p:spPr>
        <p:txBody>
          <a:bodyPr wrap="none">
            <a:spAutoFit/>
          </a:bodyPr>
          <a:p>
            <a:pPr algn="ctr"/>
            <a:r>
              <a:rPr lang="zh-CN" altLang="en-US" sz="4400" dirty="0">
                <a:latin typeface="华文新魏" panose="02010800040101010101" pitchFamily="2" charset="-122"/>
                <a:ea typeface="华文新魏" panose="02010800040101010101" pitchFamily="2" charset="-122"/>
              </a:rPr>
              <a:t>侥</a:t>
            </a:r>
            <a:endParaRPr lang="en-US" altLang="zh-CN" sz="44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algn="ctr"/>
            <a:r>
              <a:rPr lang="zh-CN" altLang="en-US" sz="4400" dirty="0">
                <a:latin typeface="华文新魏" panose="02010800040101010101" pitchFamily="2" charset="-122"/>
                <a:ea typeface="华文新魏" panose="02010800040101010101" pitchFamily="2" charset="-122"/>
              </a:rPr>
              <a:t>幸</a:t>
            </a:r>
            <a:endParaRPr lang="en-US" altLang="zh-CN" sz="44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algn="ctr"/>
            <a:r>
              <a:rPr lang="zh-CN" altLang="en-US" sz="4400" dirty="0">
                <a:latin typeface="华文新魏" panose="02010800040101010101" pitchFamily="2" charset="-122"/>
                <a:ea typeface="华文新魏" panose="02010800040101010101" pitchFamily="2" charset="-122"/>
              </a:rPr>
              <a:t>心</a:t>
            </a:r>
            <a:endParaRPr lang="en-US" altLang="zh-CN" sz="44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algn="ctr"/>
            <a:r>
              <a:rPr lang="zh-CN" altLang="en-US" sz="4400" dirty="0">
                <a:latin typeface="华文新魏" panose="02010800040101010101" pitchFamily="2" charset="-122"/>
                <a:ea typeface="华文新魏" panose="02010800040101010101" pitchFamily="2" charset="-122"/>
              </a:rPr>
              <a:t>理</a:t>
            </a:r>
            <a:endParaRPr lang="zh-CN" altLang="en-US" sz="44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0775950" y="2363788"/>
            <a:ext cx="749300" cy="2801937"/>
          </a:xfrm>
          <a:prstGeom prst="rect">
            <a:avLst/>
          </a:prstGeom>
          <a:solidFill>
            <a:srgbClr val="FF0000"/>
          </a:solidFill>
          <a:ln w="9525">
            <a:noFill/>
          </a:ln>
        </p:spPr>
        <p:txBody>
          <a:bodyPr wrap="none">
            <a:spAutoFit/>
          </a:bodyPr>
          <a:p>
            <a:pPr algn="ctr"/>
            <a:r>
              <a:rPr lang="zh-CN" altLang="en-US" sz="4400" dirty="0">
                <a:latin typeface="华文新魏" panose="02010800040101010101" pitchFamily="2" charset="-122"/>
                <a:ea typeface="华文新魏" panose="02010800040101010101" pitchFamily="2" charset="-122"/>
              </a:rPr>
              <a:t>注</a:t>
            </a:r>
            <a:endParaRPr lang="en-US" altLang="zh-CN" sz="44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algn="ctr"/>
            <a:r>
              <a:rPr lang="zh-CN" altLang="en-US" sz="4400" dirty="0">
                <a:latin typeface="华文新魏" panose="02010800040101010101" pitchFamily="2" charset="-122"/>
                <a:ea typeface="华文新魏" panose="02010800040101010101" pitchFamily="2" charset="-122"/>
              </a:rPr>
              <a:t>定</a:t>
            </a:r>
            <a:endParaRPr lang="en-US" altLang="zh-CN" sz="44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algn="ctr"/>
            <a:r>
              <a:rPr lang="zh-CN" altLang="en-US" sz="4400" dirty="0">
                <a:latin typeface="华文新魏" panose="02010800040101010101" pitchFamily="2" charset="-122"/>
                <a:ea typeface="华文新魏" panose="02010800040101010101" pitchFamily="2" charset="-122"/>
              </a:rPr>
              <a:t>失</a:t>
            </a:r>
            <a:endParaRPr lang="en-US" altLang="zh-CN" sz="44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algn="ctr"/>
            <a:r>
              <a:rPr lang="zh-CN" altLang="en-US" sz="4400" dirty="0">
                <a:latin typeface="华文新魏" panose="02010800040101010101" pitchFamily="2" charset="-122"/>
                <a:ea typeface="华文新魏" panose="02010800040101010101" pitchFamily="2" charset="-122"/>
              </a:rPr>
              <a:t>败</a:t>
            </a:r>
            <a:endParaRPr lang="zh-CN" altLang="en-US" sz="44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200447" y="238909"/>
            <a:ext cx="2441695" cy="76943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400" b="1" i="0" u="none" strike="noStrike" kern="1200" cap="none" spc="0" normalizeH="0" baseline="0" noProof="1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拓展阅读</a:t>
            </a:r>
            <a:endParaRPr kumimoji="0" lang="zh-CN" altLang="en-US" sz="4400" b="1" i="0" u="none" strike="noStrike" kern="1200" cap="none" spc="0" normalizeH="0" baseline="0" noProof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uLnTx/>
              <a:uFillTx/>
              <a:latin typeface="华文新魏" panose="02010800040101010101" pitchFamily="2" charset="-122"/>
              <a:ea typeface="华文新魏" panose="02010800040101010101" pitchFamily="2" charset="-122"/>
              <a:cs typeface="+mn-cs"/>
            </a:endParaRPr>
          </a:p>
        </p:txBody>
      </p:sp>
      <p:sp>
        <p:nvSpPr>
          <p:cNvPr id="28675" name="矩形 3"/>
          <p:cNvSpPr/>
          <p:nvPr/>
        </p:nvSpPr>
        <p:spPr>
          <a:xfrm>
            <a:off x="4881563" y="454025"/>
            <a:ext cx="2428875" cy="768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zh-CN" sz="4400" b="1" dirty="0">
                <a:latin typeface="Calibri" panose="020F0502020204030204" pitchFamily="34" charset="0"/>
              </a:rPr>
              <a:t>南辕北辙</a:t>
            </a:r>
            <a:endParaRPr lang="zh-CN" altLang="zh-CN" sz="4400" b="1" dirty="0">
              <a:latin typeface="Calibri" panose="020F0502020204030204" pitchFamily="34" charset="0"/>
            </a:endParaRPr>
          </a:p>
        </p:txBody>
      </p:sp>
      <p:sp>
        <p:nvSpPr>
          <p:cNvPr id="28676" name="标题 4"/>
          <p:cNvSpPr>
            <a:spLocks noGrp="1"/>
          </p:cNvSpPr>
          <p:nvPr>
            <p:ph type="title" idx="4294967295"/>
          </p:nvPr>
        </p:nvSpPr>
        <p:spPr>
          <a:xfrm>
            <a:off x="941388" y="1689100"/>
            <a:ext cx="10515600" cy="4708525"/>
          </a:xfrm>
        </p:spPr>
        <p:txBody>
          <a:bodyPr vert="horz" wrap="square" lIns="91440" tIns="45720" rIns="91440" bIns="45720" anchor="ctr" anchorCtr="0">
            <a:spAutoFit/>
          </a:bodyPr>
          <a:p>
            <a:pPr eaLnBrk="1" hangingPunct="1">
              <a:lnSpc>
                <a:spcPct val="150000"/>
              </a:lnSpc>
            </a:pPr>
            <a:r>
              <a:rPr lang="zh-CN" altLang="en-US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从前有一个人，从魏国到楚国去。他带上很多的盘缠，雇了上好的车，驾上骏马，请了驾车技术精湛的车夫，就上路了。楚国在魏国的南面，可这个人不问青红皂白让驾车人赶着马车一直向北走去。</a:t>
            </a:r>
            <a:endParaRPr lang="zh-CN" altLang="en-US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random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8" name="标题 1"/>
          <p:cNvSpPr>
            <a:spLocks noGrp="1"/>
          </p:cNvSpPr>
          <p:nvPr>
            <p:ph type="title" idx="4294967295"/>
          </p:nvPr>
        </p:nvSpPr>
        <p:spPr>
          <a:xfrm>
            <a:off x="595313" y="787400"/>
            <a:ext cx="11266487" cy="5630863"/>
          </a:xfrm>
        </p:spPr>
        <p:txBody>
          <a:bodyPr vert="horz" wrap="square" lIns="91440" tIns="45720" rIns="91440" bIns="45720" anchor="ctr" anchorCtr="0">
            <a:spAutoFit/>
          </a:bodyPr>
          <a:p>
            <a:pPr eaLnBrk="1" hangingPunct="1">
              <a:lnSpc>
                <a:spcPct val="150000"/>
              </a:lnSpc>
            </a:pPr>
            <a:r>
              <a:rPr lang="zh-CN" altLang="en-US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路上有人问他的车是要往哪儿去，他大声回答说：“去楚国！”路人告诉他说：“到楚国去应往南方走，你这是在往北走，方向不对。”那人满不在乎地说：“没关系，我的马快着呢！”路人替他着急，拉住他的马，阻止他说：“方向错了，你的马再快，也到不了楚国呀！”</a:t>
            </a:r>
            <a:endParaRPr lang="zh-CN" altLang="en-US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random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22" name="标题 1"/>
          <p:cNvSpPr>
            <a:spLocks noGrp="1"/>
          </p:cNvSpPr>
          <p:nvPr>
            <p:ph type="title" idx="4294967295"/>
          </p:nvPr>
        </p:nvSpPr>
        <p:spPr>
          <a:xfrm>
            <a:off x="79375" y="1012825"/>
            <a:ext cx="12033250" cy="5692775"/>
          </a:xfrm>
        </p:spPr>
        <p:txBody>
          <a:bodyPr vert="horz" wrap="square" lIns="91440" tIns="45720" rIns="91440" bIns="45720" anchor="ctr" anchorCtr="0"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那人依然毫不醒悟地说：“不打紧，我带的路费多着呢！”路人极力劝阻他说：“虽说你路费多，可是你走的不是那个方向，你路费多也只能白花呀！”那个一心只想着要到楚国去的人有些不耐烦地说：“这有什么难的，我的车夫赶车的本领高着呢！”路人无奈，只好松开了拉住车把子的手，眼睁睁看着那个盲目上路的魏人走了。</a:t>
            </a:r>
            <a:endParaRPr lang="zh-CN" altLang="en-US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random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1746" name="标题 1"/>
          <p:cNvSpPr>
            <a:spLocks noGrp="1"/>
          </p:cNvSpPr>
          <p:nvPr>
            <p:ph type="title" idx="4294967295"/>
          </p:nvPr>
        </p:nvSpPr>
        <p:spPr>
          <a:xfrm>
            <a:off x="236538" y="892175"/>
            <a:ext cx="11718925" cy="5692775"/>
          </a:xfrm>
        </p:spPr>
        <p:txBody>
          <a:bodyPr vert="horz" wrap="square" lIns="91440" tIns="45720" rIns="91440" bIns="45720" anchor="ctr" anchorCtr="0"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那个魏国人，不听别人的指点劝告，仗着自己的马快、钱多、车夫好等优越条件，朝着相反方向一意孤行。那么，他条件越好，他就只会离要去的地方越远，因为他的大方向错了。</a:t>
            </a:r>
            <a:br>
              <a:rPr lang="en-US" altLang="zh-CN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en-US" altLang="zh-CN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这个故事告诉我们，无论做什么事，都要首先看准方向，才能充分发挥自己的有利条件</a:t>
            </a: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;</a:t>
            </a: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如果方向错了，那么有利条件只会起到相反的作用。</a:t>
            </a:r>
            <a:endParaRPr lang="zh-CN" altLang="en-US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random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357156" y="256494"/>
            <a:ext cx="3570212" cy="76944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400" b="1" i="0" u="none" strike="noStrike" kern="1200" cap="none" spc="0" normalizeH="0" baseline="0" noProof="1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寓言成语积累</a:t>
            </a:r>
            <a:endParaRPr kumimoji="0" lang="zh-CN" altLang="en-US" sz="4400" b="1" i="0" u="none" strike="noStrike" kern="1200" cap="none" spc="0" normalizeH="0" baseline="0" noProof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uLnTx/>
              <a:uFillTx/>
              <a:latin typeface="华文新魏" panose="02010800040101010101" pitchFamily="2" charset="-122"/>
              <a:ea typeface="华文新魏" panose="02010800040101010101" pitchFamily="2" charset="-122"/>
              <a:cs typeface="+mn-cs"/>
            </a:endParaRPr>
          </a:p>
        </p:txBody>
      </p:sp>
      <p:grpSp>
        <p:nvGrpSpPr>
          <p:cNvPr id="3" name="组合 4"/>
          <p:cNvGrpSpPr/>
          <p:nvPr/>
        </p:nvGrpSpPr>
        <p:grpSpPr>
          <a:xfrm>
            <a:off x="938213" y="1925638"/>
            <a:ext cx="4295775" cy="3948112"/>
            <a:chOff x="1183635" y="1827387"/>
            <a:chExt cx="4295775" cy="3810000"/>
          </a:xfrm>
        </p:grpSpPr>
        <p:pic>
          <p:nvPicPr>
            <p:cNvPr id="32773" name="图片 3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183635" y="1827387"/>
              <a:ext cx="4295775" cy="381000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2774" name="矩形 2"/>
            <p:cNvSpPr/>
            <p:nvPr/>
          </p:nvSpPr>
          <p:spPr>
            <a:xfrm>
              <a:off x="4537056" y="2196664"/>
              <a:ext cx="748923" cy="280076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algn="ctr"/>
              <a:r>
                <a:rPr lang="zh-CN" altLang="en-US" sz="4400" dirty="0">
                  <a:latin typeface="华文新魏" panose="02010800040101010101" pitchFamily="2" charset="-122"/>
                  <a:ea typeface="华文新魏" panose="02010800040101010101" pitchFamily="2" charset="-122"/>
                </a:rPr>
                <a:t>叶</a:t>
              </a:r>
              <a:endParaRPr lang="en-US" altLang="zh-CN" sz="4400" dirty="0"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  <a:p>
              <a:pPr algn="ctr"/>
              <a:r>
                <a:rPr lang="zh-CN" altLang="en-US" sz="4400" dirty="0">
                  <a:latin typeface="华文新魏" panose="02010800040101010101" pitchFamily="2" charset="-122"/>
                  <a:ea typeface="华文新魏" panose="02010800040101010101" pitchFamily="2" charset="-122"/>
                </a:rPr>
                <a:t>公</a:t>
              </a:r>
              <a:endParaRPr lang="en-US" altLang="zh-CN" sz="4400" dirty="0"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  <a:p>
              <a:pPr algn="ctr"/>
              <a:r>
                <a:rPr lang="zh-CN" altLang="en-US" sz="4400" dirty="0">
                  <a:latin typeface="华文新魏" panose="02010800040101010101" pitchFamily="2" charset="-122"/>
                  <a:ea typeface="华文新魏" panose="02010800040101010101" pitchFamily="2" charset="-122"/>
                </a:rPr>
                <a:t>好</a:t>
              </a:r>
              <a:endParaRPr lang="en-US" altLang="zh-CN" sz="4400" dirty="0"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  <a:p>
              <a:pPr algn="ctr"/>
              <a:r>
                <a:rPr lang="zh-CN" altLang="en-US" sz="4400" dirty="0">
                  <a:latin typeface="华文新魏" panose="02010800040101010101" pitchFamily="2" charset="-122"/>
                  <a:ea typeface="华文新魏" panose="02010800040101010101" pitchFamily="2" charset="-122"/>
                </a:rPr>
                <a:t>龙</a:t>
              </a:r>
              <a:endParaRPr lang="zh-CN" altLang="en-US" sz="4400" dirty="0"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0250" y="1955800"/>
            <a:ext cx="5551488" cy="36068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TextBox 48"/>
          <p:cNvSpPr txBox="1"/>
          <p:nvPr/>
        </p:nvSpPr>
        <p:spPr>
          <a:xfrm>
            <a:off x="4086887" y="2331857"/>
            <a:ext cx="5086649" cy="1323439"/>
          </a:xfrm>
          <a:prstGeom prst="rect">
            <a:avLst/>
          </a:prstGeom>
          <a:noFill/>
          <a:effectLst>
            <a:softEdge rad="31750"/>
          </a:effectLst>
        </p:spPr>
        <p:txBody>
          <a:bodyPr wrap="none">
            <a:spAutoFit/>
          </a:bodyPr>
          <a:lstStyle/>
          <a:p>
            <a:pPr marR="0" defTabSz="914400" fontAlgn="auto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8000" b="1" kern="1200" cap="none" spc="0" normalizeH="0" baseline="0" noProof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60000" endA="900" endPos="60000" dist="29997" dir="5400000" sy="-100000" algn="bl" rotWithShape="0"/>
                </a:effectLst>
                <a:latin typeface="方正小标宋简体" pitchFamily="2" charset="-122"/>
                <a:ea typeface="方正小标宋简体" pitchFamily="2" charset="-122"/>
                <a:cs typeface="+mn-cs"/>
              </a:rPr>
              <a:t>5 </a:t>
            </a:r>
            <a:r>
              <a:rPr kumimoji="0" lang="zh-CN" altLang="en-US" sz="8000" b="1" kern="1200" cap="none" spc="0" normalizeH="0" baseline="0" noProof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60000" endA="900" endPos="60000" dist="29997" dir="5400000" sy="-100000" algn="bl" rotWithShape="0"/>
                </a:effectLst>
                <a:latin typeface="方正小标宋简体" pitchFamily="2" charset="-122"/>
                <a:ea typeface="方正小标宋简体" pitchFamily="2" charset="-122"/>
                <a:cs typeface="+mn-cs"/>
              </a:rPr>
              <a:t>守株待兔</a:t>
            </a:r>
            <a:endParaRPr kumimoji="0" lang="zh-CN" altLang="en-US" sz="8000" b="1" kern="1200" cap="none" spc="0" normalizeH="0" baseline="0" noProof="1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  <a:reflection blurRad="6350" stA="60000" endA="900" endPos="60000" dist="29997" dir="5400000" sy="-100000" algn="bl" rotWithShape="0"/>
              </a:effectLst>
              <a:latin typeface="方正小标宋简体" pitchFamily="2" charset="-122"/>
              <a:ea typeface="方正小标宋简体" pitchFamily="2" charset="-122"/>
              <a:cs typeface="+mn-cs"/>
            </a:endParaRPr>
          </a:p>
        </p:txBody>
      </p:sp>
      <p:pic>
        <p:nvPicPr>
          <p:cNvPr id="7171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4230688"/>
            <a:ext cx="5745163" cy="26273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TextBox 48"/>
          <p:cNvSpPr txBox="1"/>
          <p:nvPr/>
        </p:nvSpPr>
        <p:spPr>
          <a:xfrm>
            <a:off x="7003846" y="5819323"/>
            <a:ext cx="5082540" cy="583565"/>
          </a:xfrm>
          <a:prstGeom prst="rect">
            <a:avLst/>
          </a:prstGeom>
          <a:noFill/>
          <a:effectLst>
            <a:reflection blurRad="6350" stA="50000" endA="300" endPos="55000" dir="5400000" sy="-100000" algn="bl" rotWithShape="0"/>
          </a:effectLst>
        </p:spPr>
        <p:txBody>
          <a:bodyPr wrap="none">
            <a:spAutoFit/>
          </a:bodyPr>
          <a:lstStyle/>
          <a:p>
            <a:pPr marR="0" defTabSz="914400" fontAlgn="auto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1" kern="1200" cap="none" spc="0" normalizeH="0" baseline="0" noProof="1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  <a:ea typeface="+mn-ea"/>
                <a:cs typeface="+mn-cs"/>
              </a:rPr>
              <a:t>部编版小学</a:t>
            </a:r>
            <a:r>
              <a:rPr kumimoji="0" lang="zh-CN" altLang="en-US" sz="3200" b="1" kern="1200" cap="none" spc="0" normalizeH="0" baseline="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  <a:ea typeface="+mn-ea"/>
                <a:cs typeface="+mn-cs"/>
              </a:rPr>
              <a:t>语文三</a:t>
            </a:r>
            <a:r>
              <a:rPr kumimoji="0" lang="zh-CN" altLang="en-US" sz="3200" b="1" kern="1200" cap="none" spc="0" normalizeH="0" baseline="0" noProof="1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  <a:ea typeface="+mn-ea"/>
                <a:cs typeface="+mn-cs"/>
              </a:rPr>
              <a:t>年级下册</a:t>
            </a:r>
            <a:endParaRPr kumimoji="0" lang="zh-CN" altLang="en-US" sz="3200" b="1" kern="1200" cap="none" spc="0" normalizeH="0" baseline="0" noProof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n-ea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7173" name="图片 1" descr="优异LOGO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838" y="155575"/>
            <a:ext cx="2393950" cy="85248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random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08075" y="544513"/>
            <a:ext cx="3810000" cy="28194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rcRect b="17116"/>
          <a:stretch>
            <a:fillRect/>
          </a:stretch>
        </p:blipFill>
        <p:spPr>
          <a:xfrm>
            <a:off x="1846263" y="3581400"/>
            <a:ext cx="3810000" cy="28432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56263" y="544513"/>
            <a:ext cx="3862387" cy="28194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5" name="组合 6"/>
          <p:cNvGrpSpPr/>
          <p:nvPr/>
        </p:nvGrpSpPr>
        <p:grpSpPr>
          <a:xfrm>
            <a:off x="6394450" y="3311525"/>
            <a:ext cx="4600575" cy="3286125"/>
            <a:chOff x="6394939" y="3311768"/>
            <a:chExt cx="4600746" cy="3285332"/>
          </a:xfrm>
        </p:grpSpPr>
        <p:pic>
          <p:nvPicPr>
            <p:cNvPr id="33798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394939" y="3364523"/>
              <a:ext cx="4431324" cy="323257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3799" name="矩形 5"/>
            <p:cNvSpPr/>
            <p:nvPr/>
          </p:nvSpPr>
          <p:spPr>
            <a:xfrm>
              <a:off x="8553990" y="3311768"/>
              <a:ext cx="2441695" cy="76944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algn="ctr"/>
              <a:r>
                <a:rPr lang="zh-CN" altLang="en-US" sz="4400" dirty="0">
                  <a:latin typeface="华文新魏" panose="02010800040101010101" pitchFamily="2" charset="-122"/>
                  <a:ea typeface="华文新魏" panose="02010800040101010101" pitchFamily="2" charset="-122"/>
                </a:rPr>
                <a:t>盲人摸象</a:t>
              </a:r>
              <a:endParaRPr lang="zh-CN" altLang="en-US" sz="4400" dirty="0"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矩形 2"/>
          <p:cNvSpPr/>
          <p:nvPr/>
        </p:nvSpPr>
        <p:spPr>
          <a:xfrm>
            <a:off x="508540" y="274079"/>
            <a:ext cx="3262433" cy="101566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6000" b="1" i="0" u="none" strike="noStrike" kern="1200" cap="none" spc="0" normalizeH="0" baseline="0" noProof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随堂演练</a:t>
            </a:r>
            <a:endParaRPr kumimoji="0" lang="zh-CN" altLang="en-US" sz="6000" b="1" i="0" u="none" strike="noStrike" kern="1200" cap="none" spc="0" normalizeH="0" baseline="0" noProof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uLnTx/>
              <a:uFillTx/>
              <a:latin typeface="华文新魏" panose="02010800040101010101" pitchFamily="2" charset="-122"/>
              <a:ea typeface="华文新魏" panose="02010800040101010101" pitchFamily="2" charset="-122"/>
              <a:cs typeface="+mn-cs"/>
            </a:endParaRPr>
          </a:p>
        </p:txBody>
      </p:sp>
      <p:sp>
        <p:nvSpPr>
          <p:cNvPr id="34819" name="矩形 3"/>
          <p:cNvSpPr/>
          <p:nvPr/>
        </p:nvSpPr>
        <p:spPr>
          <a:xfrm>
            <a:off x="731838" y="1857375"/>
            <a:ext cx="10658475" cy="6461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ctr"/>
            <a:r>
              <a:rPr lang="en-US" altLang="zh-CN" sz="3600" dirty="0">
                <a:latin typeface="华文新魏" panose="02010800040101010101" pitchFamily="2" charset="-122"/>
                <a:ea typeface="华文新魏" panose="02010800040101010101" pitchFamily="2" charset="-122"/>
              </a:rPr>
              <a:t>1.</a:t>
            </a:r>
            <a:r>
              <a:rPr lang="zh-CN" altLang="en-US" sz="3600" dirty="0">
                <a:latin typeface="华文新魏" panose="02010800040101010101" pitchFamily="2" charset="-122"/>
                <a:ea typeface="华文新魏" panose="02010800040101010101" pitchFamily="2" charset="-122"/>
              </a:rPr>
              <a:t>故事中的农夫为什么不种田，跑去树桩旁等兔子？</a:t>
            </a:r>
            <a:endParaRPr lang="zh-CN" altLang="en-US" sz="36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014538" y="3195638"/>
            <a:ext cx="8704262" cy="17526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sz="3600" dirty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    因为他觉得这种不劳而获的方式比每天辛苦劳作要好，所以想等更多的兔子。</a:t>
            </a:r>
            <a:endParaRPr lang="zh-CN" altLang="en-US" sz="3600" dirty="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5842" name="矩形 1"/>
          <p:cNvSpPr/>
          <p:nvPr/>
        </p:nvSpPr>
        <p:spPr>
          <a:xfrm>
            <a:off x="522288" y="1363663"/>
            <a:ext cx="11395075" cy="7080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ctr"/>
            <a:r>
              <a:rPr lang="en-US" altLang="zh-CN" sz="4000" dirty="0">
                <a:latin typeface="华文新魏" panose="02010800040101010101" pitchFamily="2" charset="-122"/>
                <a:ea typeface="华文新魏" panose="02010800040101010101" pitchFamily="2" charset="-122"/>
              </a:rPr>
              <a:t>2.</a:t>
            </a:r>
            <a:r>
              <a:rPr lang="zh-CN" altLang="en-US" sz="4000" dirty="0">
                <a:latin typeface="华文新魏" panose="02010800040101010101" pitchFamily="2" charset="-122"/>
                <a:ea typeface="华文新魏" panose="02010800040101010101" pitchFamily="2" charset="-122"/>
              </a:rPr>
              <a:t>你怎么看待农夫这种想要不劳而获的侥幸心理？</a:t>
            </a:r>
            <a:endParaRPr lang="zh-CN" altLang="en-US" sz="40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182813" y="2806700"/>
            <a:ext cx="7577137" cy="2584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sz="3600" dirty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例：这种侥幸心理是错误的，人要自食其力，更要懂得事情发生的概率，不能盲目自以为是。</a:t>
            </a:r>
            <a:endParaRPr lang="zh-CN" altLang="en-US" sz="3600" dirty="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258074" y="291663"/>
            <a:ext cx="1723550" cy="10156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6000" b="1" i="0" u="none" strike="noStrike" kern="1200" cap="none" spc="0" normalizeH="0" baseline="0" noProof="1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作业</a:t>
            </a:r>
            <a:endParaRPr kumimoji="0" lang="zh-CN" altLang="en-US" sz="6000" b="1" i="0" u="none" strike="noStrike" kern="1200" cap="none" spc="0" normalizeH="0" baseline="0" noProof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uLnTx/>
              <a:uFillTx/>
              <a:latin typeface="华文新魏" panose="02010800040101010101" pitchFamily="2" charset="-122"/>
              <a:ea typeface="华文新魏" panose="02010800040101010101" pitchFamily="2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119188" y="2120900"/>
            <a:ext cx="10837862" cy="3414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en-US" altLang="zh-CN" sz="4800" dirty="0">
                <a:latin typeface="华文新魏" panose="02010800040101010101" pitchFamily="2" charset="-122"/>
                <a:ea typeface="华文新魏" panose="02010800040101010101" pitchFamily="2" charset="-122"/>
              </a:rPr>
              <a:t>1.</a:t>
            </a:r>
            <a:r>
              <a:rPr lang="zh-CN" altLang="en-US" sz="4800" dirty="0">
                <a:latin typeface="华文新魏" panose="02010800040101010101" pitchFamily="2" charset="-122"/>
                <a:ea typeface="华文新魏" panose="02010800040101010101" pitchFamily="2" charset="-122"/>
              </a:rPr>
              <a:t>试着把这个故事讲给自己的爸爸妈妈或同伴听。</a:t>
            </a:r>
            <a:endParaRPr lang="en-US" altLang="zh-CN" sz="48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4800" dirty="0">
                <a:latin typeface="华文新魏" panose="02010800040101010101" pitchFamily="2" charset="-122"/>
                <a:ea typeface="华文新魏" panose="02010800040101010101" pitchFamily="2" charset="-122"/>
              </a:rPr>
              <a:t>2.</a:t>
            </a:r>
            <a:r>
              <a:rPr lang="zh-CN" altLang="en-US" sz="4800" dirty="0">
                <a:latin typeface="华文新魏" panose="02010800040101010101" pitchFamily="2" charset="-122"/>
                <a:ea typeface="华文新魏" panose="02010800040101010101" pitchFamily="2" charset="-122"/>
              </a:rPr>
              <a:t>发挥想象力，为这个故事写一个后传。</a:t>
            </a:r>
            <a:endParaRPr lang="zh-CN" altLang="en-US" sz="48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" name="组合 136"/>
          <p:cNvGrpSpPr/>
          <p:nvPr/>
        </p:nvGrpSpPr>
        <p:grpSpPr>
          <a:xfrm>
            <a:off x="4213225" y="-647700"/>
            <a:ext cx="3527425" cy="3375025"/>
            <a:chOff x="9119219" y="-677906"/>
            <a:chExt cx="2387752" cy="2283679"/>
          </a:xfrm>
        </p:grpSpPr>
        <p:grpSp>
          <p:nvGrpSpPr>
            <p:cNvPr id="37894" name="组合 137"/>
            <p:cNvGrpSpPr/>
            <p:nvPr/>
          </p:nvGrpSpPr>
          <p:grpSpPr>
            <a:xfrm>
              <a:off x="9119219" y="-677906"/>
              <a:ext cx="2387752" cy="2283679"/>
              <a:chOff x="9564105" y="-488203"/>
              <a:chExt cx="1942865" cy="1858182"/>
            </a:xfrm>
          </p:grpSpPr>
          <p:sp>
            <p:nvSpPr>
              <p:cNvPr id="140" name="圆角矩形 139"/>
              <p:cNvSpPr/>
              <p:nvPr/>
            </p:nvSpPr>
            <p:spPr>
              <a:xfrm>
                <a:off x="9564105" y="608702"/>
                <a:ext cx="1942865" cy="761277"/>
              </a:xfrm>
              <a:prstGeom prst="roundRect">
                <a:avLst>
                  <a:gd name="adj" fmla="val 9069"/>
                </a:avLst>
              </a:prstGeom>
              <a:solidFill>
                <a:schemeClr val="accent5">
                  <a:lumMod val="20000"/>
                  <a:lumOff val="80000"/>
                </a:scheme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1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grpSp>
            <p:nvGrpSpPr>
              <p:cNvPr id="37897" name="组合 140"/>
              <p:cNvGrpSpPr/>
              <p:nvPr/>
            </p:nvGrpSpPr>
            <p:grpSpPr>
              <a:xfrm>
                <a:off x="9932705" y="-488203"/>
                <a:ext cx="131459" cy="1142939"/>
                <a:chOff x="2258684" y="-496098"/>
                <a:chExt cx="303045" cy="2634752"/>
              </a:xfrm>
            </p:grpSpPr>
            <p:pic>
              <p:nvPicPr>
                <p:cNvPr id="145" name="图片 144"/>
                <p:cNvPicPr>
                  <a:picLocks noChangeAspect="1"/>
                </p:cNvPicPr>
                <p:nvPr/>
              </p:nvPicPr>
              <p:blipFill>
                <a:blip r:embed="rId1"/>
                <a:stretch>
                  <a:fillRect/>
                </a:stretch>
              </p:blipFill>
              <p:spPr>
                <a:xfrm>
                  <a:off x="2259577" y="1780677"/>
                  <a:ext cx="302348" cy="358642"/>
                </a:xfrm>
                <a:prstGeom prst="rect">
                  <a:avLst/>
                </a:prstGeom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</p:pic>
            <p:cxnSp>
              <p:nvCxnSpPr>
                <p:cNvPr id="146" name="直接连接符 145"/>
                <p:cNvCxnSpPr/>
                <p:nvPr/>
              </p:nvCxnSpPr>
              <p:spPr>
                <a:xfrm>
                  <a:off x="2398657" y="-496098"/>
                  <a:ext cx="0" cy="2304983"/>
                </a:xfrm>
                <a:prstGeom prst="line">
                  <a:avLst/>
                </a:prstGeom>
                <a:ln w="6350">
                  <a:solidFill>
                    <a:srgbClr val="3C3B37"/>
                  </a:solidFill>
                </a:ln>
                <a:effectLst>
                  <a:outerShdw blurRad="508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37898" name="组合 141"/>
              <p:cNvGrpSpPr/>
              <p:nvPr/>
            </p:nvGrpSpPr>
            <p:grpSpPr>
              <a:xfrm>
                <a:off x="11076315" y="-488203"/>
                <a:ext cx="131459" cy="1142939"/>
                <a:chOff x="2279650" y="-496098"/>
                <a:chExt cx="303045" cy="2634752"/>
              </a:xfrm>
            </p:grpSpPr>
            <p:pic>
              <p:nvPicPr>
                <p:cNvPr id="143" name="图片 142"/>
                <p:cNvPicPr>
                  <a:picLocks noChangeAspect="1"/>
                </p:cNvPicPr>
                <p:nvPr/>
              </p:nvPicPr>
              <p:blipFill>
                <a:blip r:embed="rId1"/>
                <a:stretch>
                  <a:fillRect/>
                </a:stretch>
              </p:blipFill>
              <p:spPr>
                <a:xfrm>
                  <a:off x="2278699" y="1780677"/>
                  <a:ext cx="304363" cy="358642"/>
                </a:xfrm>
                <a:prstGeom prst="rect">
                  <a:avLst/>
                </a:prstGeom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</p:pic>
            <p:cxnSp>
              <p:nvCxnSpPr>
                <p:cNvPr id="144" name="直接连接符 143"/>
                <p:cNvCxnSpPr/>
                <p:nvPr/>
              </p:nvCxnSpPr>
              <p:spPr>
                <a:xfrm>
                  <a:off x="2415763" y="-496098"/>
                  <a:ext cx="0" cy="2304983"/>
                </a:xfrm>
                <a:prstGeom prst="line">
                  <a:avLst/>
                </a:prstGeom>
                <a:ln w="6350">
                  <a:solidFill>
                    <a:srgbClr val="3C3B37"/>
                  </a:solidFill>
                </a:ln>
                <a:effectLst>
                  <a:outerShdw blurRad="508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37895" name="TextBox 138"/>
            <p:cNvSpPr txBox="1"/>
            <p:nvPr/>
          </p:nvSpPr>
          <p:spPr>
            <a:xfrm>
              <a:off x="9250471" y="913897"/>
              <a:ext cx="2012852" cy="4790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dist"/>
              <a:r>
                <a:rPr lang="zh-CN" altLang="en-US" sz="4000" b="1" dirty="0">
                  <a:solidFill>
                    <a:srgbClr val="595959"/>
                  </a:solidFill>
                  <a:latin typeface="方正卡通简体" pitchFamily="65" charset="-122"/>
                  <a:ea typeface="方正卡通简体" pitchFamily="65" charset="-122"/>
                </a:rPr>
                <a:t>下课啦</a:t>
              </a:r>
              <a:endParaRPr lang="en-US" altLang="zh-CN" sz="4000" b="1" dirty="0">
                <a:solidFill>
                  <a:srgbClr val="595959"/>
                </a:solidFill>
                <a:latin typeface="方正卡通简体" pitchFamily="65" charset="-122"/>
                <a:ea typeface="方正卡通简体" pitchFamily="65" charset="-122"/>
              </a:endParaRPr>
            </a:p>
          </p:txBody>
        </p:sp>
      </p:grpSp>
      <p:pic>
        <p:nvPicPr>
          <p:cNvPr id="37891" name="图片 4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80375" y="339725"/>
            <a:ext cx="1485900" cy="8667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7892" name="图片 4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27325" y="419100"/>
            <a:ext cx="1485900" cy="8667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7893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900112" y="3621088"/>
            <a:ext cx="13092112" cy="32369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011257"/>
            <a:ext cx="12192000" cy="1365251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91440" tIns="45720" rIns="91440" bIns="4572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566420" y="2180167"/>
            <a:ext cx="11341100" cy="1028700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91440" tIns="45720" rIns="91440" bIns="4572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5465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5465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5465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965113" y="4384040"/>
            <a:ext cx="8674100" cy="583565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>
            <a:spAutoFit/>
          </a:bodyPr>
          <a:lstStyle/>
          <a:p>
            <a:pPr algn="ctr"/>
            <a:r>
              <a:rPr lang="zh-CN" altLang="en-US" sz="32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32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矩形 3"/>
          <p:cNvSpPr/>
          <p:nvPr/>
        </p:nvSpPr>
        <p:spPr>
          <a:xfrm>
            <a:off x="2527300" y="2406650"/>
            <a:ext cx="7620000" cy="27828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sz="4800" dirty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寓言</a:t>
            </a:r>
            <a:r>
              <a:rPr lang="zh-CN" altLang="en-US" sz="4800" dirty="0">
                <a:solidFill>
                  <a:srgbClr val="000000"/>
                </a:solidFill>
                <a:latin typeface="Calibri" panose="020F0502020204030204" pitchFamily="34" charset="0"/>
              </a:rPr>
              <a:t>：</a:t>
            </a:r>
            <a:r>
              <a:rPr lang="zh-CN" altLang="en-US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文学作品的一种体裁。常带有讽刺或劝戒的性质，用假托的故事或拟人手法说明某个道理或教训。</a:t>
            </a:r>
            <a:endParaRPr lang="zh-CN" altLang="en-US" sz="3600" b="1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1475" y="2406650"/>
            <a:ext cx="2268538" cy="22669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矩形 6"/>
          <p:cNvSpPr/>
          <p:nvPr/>
        </p:nvSpPr>
        <p:spPr>
          <a:xfrm>
            <a:off x="592546" y="441415"/>
            <a:ext cx="2236510" cy="70788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000" b="1" i="0" u="none" strike="noStrike" kern="1200" cap="none" spc="0" normalizeH="0" baseline="0" noProof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课</a:t>
            </a:r>
            <a:r>
              <a:rPr kumimoji="0" lang="zh-CN" altLang="en-US" sz="4000" b="1" i="0" u="none" strike="noStrike" kern="1200" cap="none" spc="0" normalizeH="0" baseline="0" noProof="1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前检测</a:t>
            </a:r>
            <a:endParaRPr kumimoji="0" lang="zh-CN" altLang="en-US" sz="4000" b="1" i="0" u="none" strike="noStrike" kern="1200" cap="none" spc="0" normalizeH="0" baseline="0" noProof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uLnTx/>
              <a:uFillTx/>
              <a:latin typeface="华文新魏" panose="02010800040101010101" pitchFamily="2" charset="-122"/>
              <a:ea typeface="华文新魏" panose="02010800040101010101" pitchFamily="2" charset="-122"/>
              <a:cs typeface="+mn-cs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937000" y="1270000"/>
            <a:ext cx="4800600" cy="10160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ctr"/>
            <a:r>
              <a:rPr lang="zh-CN" altLang="en-US" sz="6000" dirty="0">
                <a:latin typeface="华文新魏" panose="02010800040101010101" pitchFamily="2" charset="-122"/>
                <a:ea typeface="华文新魏" panose="02010800040101010101" pitchFamily="2" charset="-122"/>
              </a:rPr>
              <a:t>什么是寓言？</a:t>
            </a:r>
            <a:endParaRPr lang="zh-CN" altLang="en-US" sz="60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336068" y="168460"/>
            <a:ext cx="2749471" cy="70788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000" b="1" i="0" u="none" strike="noStrike" kern="1200" cap="none" spc="0" normalizeH="0" baseline="0" noProof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预习</a:t>
            </a:r>
            <a:r>
              <a:rPr kumimoji="0" lang="zh-CN" altLang="en-US" sz="4000" b="1" i="0" u="none" strike="noStrike" kern="1200" cap="none" spc="0" normalizeH="0" baseline="0" noProof="1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检测：</a:t>
            </a:r>
            <a:endParaRPr kumimoji="0" lang="zh-CN" altLang="en-US" sz="4000" b="1" i="0" u="none" strike="noStrike" kern="1200" cap="none" spc="0" normalizeH="0" baseline="0" noProof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uLnTx/>
              <a:uFillTx/>
              <a:latin typeface="华文新魏" panose="02010800040101010101" pitchFamily="2" charset="-122"/>
              <a:ea typeface="华文新魏" panose="02010800040101010101" pitchFamily="2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284288" y="2024063"/>
            <a:ext cx="9551988" cy="34163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5400" b="0" i="0" u="none" strike="noStrike" kern="1200" cap="none" spc="0" normalizeH="0" baseline="0" noProof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守株待兔   </a:t>
            </a:r>
            <a:r>
              <a:rPr kumimoji="0" lang="zh-CN" altLang="en-US" sz="5400" b="0" i="0" u="none" strike="noStrike" kern="1200" cap="none" spc="0" normalizeH="0" baseline="0" noProof="1" smtClean="0">
                <a:ln w="0"/>
                <a:solidFill>
                  <a:srgbClr val="3333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宋</a:t>
            </a:r>
            <a:r>
              <a:rPr kumimoji="0" lang="zh-CN" altLang="en-US" sz="5400" b="0" i="0" u="none" strike="noStrike" kern="1200" cap="none" spc="0" normalizeH="0" baseline="0" noProof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代   </a:t>
            </a:r>
            <a:r>
              <a:rPr kumimoji="0" lang="zh-CN" altLang="en-US" sz="5400" b="0" i="0" u="none" strike="noStrike" kern="1200" cap="none" spc="0" normalizeH="0" baseline="0" noProof="1" smtClean="0">
                <a:ln w="0"/>
                <a:solidFill>
                  <a:srgbClr val="3333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耕</a:t>
            </a:r>
            <a:r>
              <a:rPr kumimoji="0" lang="zh-CN" altLang="en-US" sz="5400" b="0" i="0" u="none" strike="noStrike" kern="1200" cap="none" spc="0" normalizeH="0" baseline="0" noProof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种  </a:t>
            </a:r>
            <a:endParaRPr kumimoji="0" lang="en-US" altLang="zh-CN" sz="5400" b="0" i="0" u="none" strike="noStrike" kern="1200" cap="none" spc="0" normalizeH="0" baseline="0" noProof="1" smtClean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5400" b="0" i="0" u="none" strike="noStrike" kern="1200" cap="none" spc="0" normalizeH="0" baseline="0" noProof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碰触  颈部  </a:t>
            </a:r>
            <a:r>
              <a:rPr kumimoji="0" lang="zh-CN" altLang="en-US" sz="5400" b="0" i="0" u="none" strike="noStrike" kern="1200" cap="none" spc="0" normalizeH="0" baseline="0" noProof="1" smtClean="0">
                <a:ln w="0"/>
                <a:solidFill>
                  <a:srgbClr val="3333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释</a:t>
            </a:r>
            <a:r>
              <a:rPr kumimoji="0" lang="zh-CN" altLang="en-US" sz="5400" b="0" i="0" u="none" strike="noStrike" kern="1200" cap="none" spc="0" normalizeH="0" baseline="0" noProof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放  其实  </a:t>
            </a:r>
            <a:r>
              <a:rPr kumimoji="0" lang="zh-CN" altLang="en-US" sz="5400" b="0" i="0" u="none" strike="noStrike" kern="1200" cap="none" spc="0" normalizeH="0" baseline="0" noProof="1" smtClean="0">
                <a:ln w="0"/>
                <a:solidFill>
                  <a:srgbClr val="3333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冀</a:t>
            </a:r>
            <a:endParaRPr kumimoji="0" lang="zh-CN" altLang="en-US" sz="5400" b="0" i="0" u="none" strike="noStrike" kern="1200" cap="none" spc="0" normalizeH="0" baseline="0" noProof="1">
              <a:ln w="0"/>
              <a:solidFill>
                <a:srgbClr val="3333FF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757863" y="1900238"/>
            <a:ext cx="1311275" cy="768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4400" b="1" dirty="0">
                <a:solidFill>
                  <a:srgbClr val="FF0000"/>
                </a:solidFill>
                <a:latin typeface="宋体" panose="02010600030101010101" pitchFamily="2" charset="-122"/>
              </a:rPr>
              <a:t>sòng</a:t>
            </a:r>
            <a:endParaRPr lang="en-US" altLang="zh-CN" sz="44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285163" y="1900238"/>
            <a:ext cx="1311275" cy="768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4400" b="1" dirty="0">
                <a:solidFill>
                  <a:srgbClr val="FF0000"/>
                </a:solidFill>
                <a:latin typeface="宋体" panose="02010600030101010101" pitchFamily="2" charset="-122"/>
              </a:rPr>
              <a:t>gēng</a:t>
            </a:r>
            <a:endParaRPr lang="en-US" altLang="zh-CN" sz="44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559425" y="3649663"/>
            <a:ext cx="1028700" cy="768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4400" b="1" dirty="0">
                <a:solidFill>
                  <a:srgbClr val="FF0000"/>
                </a:solidFill>
                <a:latin typeface="宋体" panose="02010600030101010101" pitchFamily="2" charset="-122"/>
              </a:rPr>
              <a:t>shì</a:t>
            </a:r>
            <a:endParaRPr lang="en-US" altLang="zh-CN" sz="44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9920288" y="3649663"/>
            <a:ext cx="746125" cy="768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4400" b="1" dirty="0">
                <a:solidFill>
                  <a:srgbClr val="FF0000"/>
                </a:solidFill>
                <a:latin typeface="宋体" panose="02010600030101010101" pitchFamily="2" charset="-122"/>
              </a:rPr>
              <a:t>jì</a:t>
            </a:r>
            <a:endParaRPr lang="en-US" altLang="zh-CN" sz="44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929188" y="706438"/>
            <a:ext cx="2262188" cy="923925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5400" b="0" i="0" u="none" strike="noStrike" kern="1200" cap="none" spc="0" normalizeH="0" baseline="0" noProof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我会</a:t>
            </a:r>
            <a:r>
              <a:rPr kumimoji="0" lang="zh-CN" altLang="en-US" sz="5400" b="0" i="0" u="none" strike="noStrike" kern="1200" cap="none" spc="0" normalizeH="0" baseline="0" noProof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认</a:t>
            </a:r>
            <a:endParaRPr kumimoji="0" lang="zh-CN" altLang="en-US" sz="5400" b="0" i="0" u="none" strike="noStrike" kern="1200" cap="none" spc="0" normalizeH="0" baseline="0" noProof="1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华文新魏" panose="02010800040101010101" pitchFamily="2" charset="-122"/>
              <a:ea typeface="华文新魏" panose="02010800040101010101" pitchFamily="2" charset="-122"/>
              <a:cs typeface="+mn-cs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5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0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55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5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55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0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55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5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4" grpId="1"/>
      <p:bldP spid="6" grpId="0"/>
      <p:bldP spid="6" grpId="1"/>
      <p:bldP spid="7" grpId="0"/>
      <p:bldP spid="7" grpId="1"/>
      <p:bldP spid="8" grpId="0"/>
      <p:bldP spid="8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矩形 3"/>
          <p:cNvSpPr/>
          <p:nvPr/>
        </p:nvSpPr>
        <p:spPr>
          <a:xfrm>
            <a:off x="336068" y="168460"/>
            <a:ext cx="2749471" cy="70788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000" b="1" i="0" u="none" strike="noStrike" kern="1200" cap="none" spc="0" normalizeH="0" baseline="0" noProof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预习</a:t>
            </a:r>
            <a:r>
              <a:rPr kumimoji="0" lang="zh-CN" altLang="en-US" sz="4000" b="1" i="0" u="none" strike="noStrike" kern="1200" cap="none" spc="0" normalizeH="0" baseline="0" noProof="1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检测：</a:t>
            </a:r>
            <a:endParaRPr kumimoji="0" lang="zh-CN" altLang="en-US" sz="4000" b="1" i="0" u="none" strike="noStrike" kern="1200" cap="none" spc="0" normalizeH="0" baseline="0" noProof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uLnTx/>
              <a:uFillTx/>
              <a:latin typeface="华文新魏" panose="02010800040101010101" pitchFamily="2" charset="-122"/>
              <a:ea typeface="华文新魏" panose="02010800040101010101" pitchFamily="2" charset="-122"/>
              <a:cs typeface="+mn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929188" y="706438"/>
            <a:ext cx="2262188" cy="923925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5400" b="0" i="0" u="none" strike="noStrike" kern="1200" cap="none" spc="0" normalizeH="0" baseline="0" noProof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我</a:t>
            </a:r>
            <a:r>
              <a:rPr kumimoji="0" lang="zh-CN" altLang="en-US" sz="5400" b="0" i="0" u="none" strike="noStrike" kern="1200" cap="none" spc="0" normalizeH="0" baseline="0" noProof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会</a:t>
            </a:r>
            <a:r>
              <a:rPr kumimoji="0" lang="zh-CN" altLang="en-US" sz="5400" b="0" i="0" u="none" strike="noStrike" kern="1200" cap="none" spc="0" normalizeH="0" baseline="0" noProof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写</a:t>
            </a:r>
            <a:endParaRPr kumimoji="0" lang="zh-CN" altLang="en-US" sz="5400" b="0" i="0" u="none" strike="noStrike" kern="1200" cap="none" spc="0" normalizeH="0" baseline="0" noProof="1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华文新魏" panose="02010800040101010101" pitchFamily="2" charset="-122"/>
              <a:ea typeface="华文新魏" panose="02010800040101010101" pitchFamily="2" charset="-122"/>
              <a:cs typeface="+mn-cs"/>
            </a:endParaRPr>
          </a:p>
        </p:txBody>
      </p:sp>
      <p:graphicFrame>
        <p:nvGraphicFramePr>
          <p:cNvPr id="6" name="Group 12"/>
          <p:cNvGraphicFramePr>
            <a:graphicFrameLocks noGrp="1"/>
          </p:cNvGraphicFramePr>
          <p:nvPr/>
        </p:nvGraphicFramePr>
        <p:xfrm>
          <a:off x="1184275" y="2381250"/>
          <a:ext cx="1465638" cy="1517650"/>
        </p:xfrm>
        <a:graphic>
          <a:graphicData uri="http://schemas.openxmlformats.org/drawingml/2006/table">
            <a:tbl>
              <a:tblPr/>
              <a:tblGrid>
                <a:gridCol w="732819"/>
                <a:gridCol w="732819"/>
              </a:tblGrid>
              <a:tr h="79760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71983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7" name="TextBox 23"/>
          <p:cNvSpPr txBox="1"/>
          <p:nvPr/>
        </p:nvSpPr>
        <p:spPr>
          <a:xfrm>
            <a:off x="1196975" y="2293938"/>
            <a:ext cx="1463675" cy="15700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9600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守</a:t>
            </a:r>
            <a:endParaRPr lang="zh-CN" altLang="en-US" sz="9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255713" y="1568450"/>
            <a:ext cx="1311275" cy="768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4400" b="1" dirty="0">
                <a:latin typeface="宋体" panose="02010600030101010101" pitchFamily="2" charset="-122"/>
              </a:rPr>
              <a:t>shǒu</a:t>
            </a:r>
            <a:endParaRPr lang="en-US" altLang="zh-CN" sz="4400" b="1" dirty="0">
              <a:latin typeface="宋体" panose="02010600030101010101" pitchFamily="2" charset="-122"/>
            </a:endParaRPr>
          </a:p>
        </p:txBody>
      </p:sp>
      <p:graphicFrame>
        <p:nvGraphicFramePr>
          <p:cNvPr id="15" name="Group 12"/>
          <p:cNvGraphicFramePr>
            <a:graphicFrameLocks noGrp="1"/>
          </p:cNvGraphicFramePr>
          <p:nvPr/>
        </p:nvGraphicFramePr>
        <p:xfrm>
          <a:off x="3270250" y="2443163"/>
          <a:ext cx="1465638" cy="1517650"/>
        </p:xfrm>
        <a:graphic>
          <a:graphicData uri="http://schemas.openxmlformats.org/drawingml/2006/table">
            <a:tbl>
              <a:tblPr/>
              <a:tblGrid>
                <a:gridCol w="732819"/>
                <a:gridCol w="732819"/>
              </a:tblGrid>
              <a:tr h="79760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71983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6" name="TextBox 23"/>
          <p:cNvSpPr txBox="1"/>
          <p:nvPr/>
        </p:nvSpPr>
        <p:spPr>
          <a:xfrm>
            <a:off x="3281363" y="2355850"/>
            <a:ext cx="1463675" cy="15700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9600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株</a:t>
            </a:r>
            <a:endParaRPr lang="zh-CN" altLang="en-US" sz="9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3495675" y="1630363"/>
            <a:ext cx="1028700" cy="768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4400" b="1" dirty="0">
                <a:latin typeface="宋体" panose="02010600030101010101" pitchFamily="2" charset="-122"/>
              </a:rPr>
              <a:t>zhū</a:t>
            </a:r>
            <a:endParaRPr lang="en-US" altLang="zh-CN" sz="4400" b="1" dirty="0">
              <a:latin typeface="宋体" panose="02010600030101010101" pitchFamily="2" charset="-122"/>
            </a:endParaRPr>
          </a:p>
        </p:txBody>
      </p:sp>
      <p:graphicFrame>
        <p:nvGraphicFramePr>
          <p:cNvPr id="18" name="Group 12"/>
          <p:cNvGraphicFramePr>
            <a:graphicFrameLocks noGrp="1"/>
          </p:cNvGraphicFramePr>
          <p:nvPr/>
        </p:nvGraphicFramePr>
        <p:xfrm>
          <a:off x="5367338" y="2381250"/>
          <a:ext cx="1465638" cy="1517650"/>
        </p:xfrm>
        <a:graphic>
          <a:graphicData uri="http://schemas.openxmlformats.org/drawingml/2006/table">
            <a:tbl>
              <a:tblPr/>
              <a:tblGrid>
                <a:gridCol w="732819"/>
                <a:gridCol w="732819"/>
              </a:tblGrid>
              <a:tr h="79760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71983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9" name="TextBox 23"/>
          <p:cNvSpPr txBox="1"/>
          <p:nvPr/>
        </p:nvSpPr>
        <p:spPr>
          <a:xfrm>
            <a:off x="5380038" y="2293938"/>
            <a:ext cx="1463675" cy="15700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9600" dirty="0">
                <a:latin typeface="楷体" panose="02010609060101010101" pitchFamily="49" charset="-122"/>
                <a:ea typeface="楷体" panose="02010609060101010101" pitchFamily="49" charset="-122"/>
              </a:rPr>
              <a:t>待</a:t>
            </a:r>
            <a:endParaRPr lang="zh-CN" altLang="en-US" sz="9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5592763" y="1568450"/>
            <a:ext cx="1028700" cy="768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4400" b="1" dirty="0">
                <a:latin typeface="宋体" panose="02010600030101010101" pitchFamily="2" charset="-122"/>
              </a:rPr>
              <a:t>dài</a:t>
            </a:r>
            <a:endParaRPr lang="en-US" altLang="zh-CN" sz="4400" b="1" dirty="0">
              <a:latin typeface="宋体" panose="02010600030101010101" pitchFamily="2" charset="-122"/>
            </a:endParaRPr>
          </a:p>
        </p:txBody>
      </p:sp>
      <p:graphicFrame>
        <p:nvGraphicFramePr>
          <p:cNvPr id="21" name="Group 12"/>
          <p:cNvGraphicFramePr>
            <a:graphicFrameLocks noGrp="1"/>
          </p:cNvGraphicFramePr>
          <p:nvPr/>
        </p:nvGraphicFramePr>
        <p:xfrm>
          <a:off x="7453313" y="2443163"/>
          <a:ext cx="1465638" cy="1517650"/>
        </p:xfrm>
        <a:graphic>
          <a:graphicData uri="http://schemas.openxmlformats.org/drawingml/2006/table">
            <a:tbl>
              <a:tblPr/>
              <a:tblGrid>
                <a:gridCol w="732819"/>
                <a:gridCol w="732819"/>
              </a:tblGrid>
              <a:tr h="79760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71983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22" name="TextBox 23"/>
          <p:cNvSpPr txBox="1"/>
          <p:nvPr/>
        </p:nvSpPr>
        <p:spPr>
          <a:xfrm>
            <a:off x="7464425" y="2355850"/>
            <a:ext cx="1463675" cy="15700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9600" dirty="0">
                <a:latin typeface="楷体" panose="02010609060101010101" pitchFamily="49" charset="-122"/>
                <a:ea typeface="楷体" panose="02010609060101010101" pitchFamily="49" charset="-122"/>
              </a:rPr>
              <a:t>宋</a:t>
            </a:r>
            <a:endParaRPr lang="zh-CN" altLang="en-US" sz="9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7678738" y="1630363"/>
            <a:ext cx="1311275" cy="768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4400" b="1" dirty="0">
                <a:latin typeface="宋体" panose="02010600030101010101" pitchFamily="2" charset="-122"/>
              </a:rPr>
              <a:t>sòng</a:t>
            </a:r>
            <a:endParaRPr lang="en-US" altLang="zh-CN" sz="4400" b="1" dirty="0">
              <a:latin typeface="宋体" panose="02010600030101010101" pitchFamily="2" charset="-122"/>
            </a:endParaRPr>
          </a:p>
        </p:txBody>
      </p:sp>
      <p:graphicFrame>
        <p:nvGraphicFramePr>
          <p:cNvPr id="24" name="Group 12"/>
          <p:cNvGraphicFramePr>
            <a:graphicFrameLocks noGrp="1"/>
          </p:cNvGraphicFramePr>
          <p:nvPr/>
        </p:nvGraphicFramePr>
        <p:xfrm>
          <a:off x="9615488" y="2443163"/>
          <a:ext cx="1465638" cy="1517650"/>
        </p:xfrm>
        <a:graphic>
          <a:graphicData uri="http://schemas.openxmlformats.org/drawingml/2006/table">
            <a:tbl>
              <a:tblPr/>
              <a:tblGrid>
                <a:gridCol w="732819"/>
                <a:gridCol w="732819"/>
              </a:tblGrid>
              <a:tr h="79760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71983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25" name="TextBox 23"/>
          <p:cNvSpPr txBox="1"/>
          <p:nvPr/>
        </p:nvSpPr>
        <p:spPr>
          <a:xfrm>
            <a:off x="9628188" y="2355850"/>
            <a:ext cx="1463675" cy="15700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9600" dirty="0">
                <a:latin typeface="楷体" panose="02010609060101010101" pitchFamily="49" charset="-122"/>
                <a:ea typeface="楷体" panose="02010609060101010101" pitchFamily="49" charset="-122"/>
              </a:rPr>
              <a:t>耕</a:t>
            </a:r>
            <a:endParaRPr lang="zh-CN" altLang="en-US" sz="9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9842500" y="1630363"/>
            <a:ext cx="1309688" cy="768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4400" b="1" dirty="0">
                <a:latin typeface="宋体" panose="02010600030101010101" pitchFamily="2" charset="-122"/>
              </a:rPr>
              <a:t>gēng</a:t>
            </a:r>
            <a:endParaRPr lang="en-US" altLang="zh-CN" sz="4400" b="1" dirty="0">
              <a:latin typeface="宋体" panose="02010600030101010101" pitchFamily="2" charset="-122"/>
            </a:endParaRPr>
          </a:p>
        </p:txBody>
      </p:sp>
      <p:graphicFrame>
        <p:nvGraphicFramePr>
          <p:cNvPr id="27" name="Group 12"/>
          <p:cNvGraphicFramePr>
            <a:graphicFrameLocks noGrp="1"/>
          </p:cNvGraphicFramePr>
          <p:nvPr/>
        </p:nvGraphicFramePr>
        <p:xfrm>
          <a:off x="1184275" y="4868863"/>
          <a:ext cx="1465638" cy="1517650"/>
        </p:xfrm>
        <a:graphic>
          <a:graphicData uri="http://schemas.openxmlformats.org/drawingml/2006/table">
            <a:tbl>
              <a:tblPr/>
              <a:tblGrid>
                <a:gridCol w="732819"/>
                <a:gridCol w="732819"/>
              </a:tblGrid>
              <a:tr h="79760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71983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28" name="TextBox 23"/>
          <p:cNvSpPr txBox="1"/>
          <p:nvPr/>
        </p:nvSpPr>
        <p:spPr>
          <a:xfrm>
            <a:off x="1196975" y="4781550"/>
            <a:ext cx="1463675" cy="15700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9600" dirty="0">
                <a:latin typeface="楷体" panose="02010609060101010101" pitchFamily="49" charset="-122"/>
                <a:ea typeface="楷体" panose="02010609060101010101" pitchFamily="49" charset="-122"/>
              </a:rPr>
              <a:t>触</a:t>
            </a:r>
            <a:endParaRPr lang="zh-CN" altLang="en-US" sz="9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1343025" y="4073525"/>
            <a:ext cx="1028700" cy="768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4400" b="1" dirty="0">
                <a:latin typeface="宋体" panose="02010600030101010101" pitchFamily="2" charset="-122"/>
              </a:rPr>
              <a:t>chù</a:t>
            </a:r>
            <a:endParaRPr lang="en-US" altLang="zh-CN" sz="4400" b="1" dirty="0">
              <a:latin typeface="宋体" panose="02010600030101010101" pitchFamily="2" charset="-122"/>
            </a:endParaRPr>
          </a:p>
        </p:txBody>
      </p:sp>
      <p:graphicFrame>
        <p:nvGraphicFramePr>
          <p:cNvPr id="30" name="Group 12"/>
          <p:cNvGraphicFramePr>
            <a:graphicFrameLocks noGrp="1"/>
          </p:cNvGraphicFramePr>
          <p:nvPr/>
        </p:nvGraphicFramePr>
        <p:xfrm>
          <a:off x="3270250" y="4930775"/>
          <a:ext cx="1465638" cy="1517650"/>
        </p:xfrm>
        <a:graphic>
          <a:graphicData uri="http://schemas.openxmlformats.org/drawingml/2006/table">
            <a:tbl>
              <a:tblPr/>
              <a:tblGrid>
                <a:gridCol w="732819"/>
                <a:gridCol w="732819"/>
              </a:tblGrid>
              <a:tr h="79760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71983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31" name="TextBox 23"/>
          <p:cNvSpPr txBox="1"/>
          <p:nvPr/>
        </p:nvSpPr>
        <p:spPr>
          <a:xfrm>
            <a:off x="3281363" y="4843463"/>
            <a:ext cx="1463675" cy="1568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9600" dirty="0">
                <a:latin typeface="楷体" panose="02010609060101010101" pitchFamily="49" charset="-122"/>
                <a:ea typeface="楷体" panose="02010609060101010101" pitchFamily="49" charset="-122"/>
              </a:rPr>
              <a:t>颈</a:t>
            </a:r>
            <a:endParaRPr lang="zh-CN" altLang="en-US" sz="9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3495675" y="4117975"/>
            <a:ext cx="1311275" cy="768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4400" b="1" dirty="0">
                <a:latin typeface="宋体" panose="02010600030101010101" pitchFamily="2" charset="-122"/>
              </a:rPr>
              <a:t>jǐng</a:t>
            </a:r>
            <a:endParaRPr lang="en-US" altLang="zh-CN" sz="4400" b="1" dirty="0">
              <a:latin typeface="宋体" panose="02010600030101010101" pitchFamily="2" charset="-122"/>
            </a:endParaRPr>
          </a:p>
        </p:txBody>
      </p:sp>
      <p:graphicFrame>
        <p:nvGraphicFramePr>
          <p:cNvPr id="33" name="Group 12"/>
          <p:cNvGraphicFramePr>
            <a:graphicFrameLocks noGrp="1"/>
          </p:cNvGraphicFramePr>
          <p:nvPr/>
        </p:nvGraphicFramePr>
        <p:xfrm>
          <a:off x="5367338" y="4868863"/>
          <a:ext cx="1465638" cy="1517650"/>
        </p:xfrm>
        <a:graphic>
          <a:graphicData uri="http://schemas.openxmlformats.org/drawingml/2006/table">
            <a:tbl>
              <a:tblPr/>
              <a:tblGrid>
                <a:gridCol w="732819"/>
                <a:gridCol w="732819"/>
              </a:tblGrid>
              <a:tr h="79760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71983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34" name="TextBox 23"/>
          <p:cNvSpPr txBox="1"/>
          <p:nvPr/>
        </p:nvSpPr>
        <p:spPr>
          <a:xfrm>
            <a:off x="5380038" y="4781550"/>
            <a:ext cx="1463675" cy="15700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9600" dirty="0">
                <a:latin typeface="楷体" panose="02010609060101010101" pitchFamily="49" charset="-122"/>
                <a:ea typeface="楷体" panose="02010609060101010101" pitchFamily="49" charset="-122"/>
              </a:rPr>
              <a:t>释</a:t>
            </a:r>
            <a:endParaRPr lang="zh-CN" altLang="en-US" sz="9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5592763" y="4056063"/>
            <a:ext cx="1028700" cy="768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4400" b="1" dirty="0">
                <a:latin typeface="宋体" panose="02010600030101010101" pitchFamily="2" charset="-122"/>
              </a:rPr>
              <a:t>shì</a:t>
            </a:r>
            <a:endParaRPr lang="en-US" altLang="zh-CN" sz="4400" b="1" dirty="0">
              <a:latin typeface="宋体" panose="02010600030101010101" pitchFamily="2" charset="-122"/>
            </a:endParaRPr>
          </a:p>
        </p:txBody>
      </p:sp>
      <p:graphicFrame>
        <p:nvGraphicFramePr>
          <p:cNvPr id="36" name="Group 12"/>
          <p:cNvGraphicFramePr>
            <a:graphicFrameLocks noGrp="1"/>
          </p:cNvGraphicFramePr>
          <p:nvPr/>
        </p:nvGraphicFramePr>
        <p:xfrm>
          <a:off x="7453313" y="4930775"/>
          <a:ext cx="1465638" cy="1517650"/>
        </p:xfrm>
        <a:graphic>
          <a:graphicData uri="http://schemas.openxmlformats.org/drawingml/2006/table">
            <a:tbl>
              <a:tblPr/>
              <a:tblGrid>
                <a:gridCol w="732819"/>
                <a:gridCol w="732819"/>
              </a:tblGrid>
              <a:tr h="79760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71983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37" name="TextBox 23"/>
          <p:cNvSpPr txBox="1"/>
          <p:nvPr/>
        </p:nvSpPr>
        <p:spPr>
          <a:xfrm>
            <a:off x="7464425" y="4843463"/>
            <a:ext cx="1463675" cy="1568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9600" dirty="0">
                <a:latin typeface="楷体" panose="02010609060101010101" pitchFamily="49" charset="-122"/>
                <a:ea typeface="楷体" panose="02010609060101010101" pitchFamily="49" charset="-122"/>
              </a:rPr>
              <a:t>其</a:t>
            </a:r>
            <a:endParaRPr lang="zh-CN" altLang="en-US" sz="9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7880350" y="4103688"/>
            <a:ext cx="746125" cy="768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4400" b="1" dirty="0">
                <a:latin typeface="宋体" panose="02010600030101010101" pitchFamily="2" charset="-122"/>
              </a:rPr>
              <a:t>qí</a:t>
            </a:r>
            <a:endParaRPr lang="en-US" altLang="zh-CN" sz="44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00"/>
                            </p:stCondLst>
                            <p:childTnLst>
                              <p:par>
                                <p:cTn id="7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500"/>
                            </p:stCondLst>
                            <p:childTnLst>
                              <p:par>
                                <p:cTn id="8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9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500"/>
                            </p:stCondLst>
                            <p:childTnLst>
                              <p:par>
                                <p:cTn id="10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1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500"/>
                            </p:stCondLst>
                            <p:childTnLst>
                              <p:par>
                                <p:cTn id="1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500"/>
                            </p:stCondLst>
                            <p:childTnLst>
                              <p:par>
                                <p:cTn id="1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16" grpId="0"/>
      <p:bldP spid="17" grpId="0"/>
      <p:bldP spid="19" grpId="0"/>
      <p:bldP spid="20" grpId="0"/>
      <p:bldP spid="22" grpId="0"/>
      <p:bldP spid="23" grpId="0"/>
      <p:bldP spid="25" grpId="0"/>
      <p:bldP spid="26" grpId="0"/>
      <p:bldP spid="28" grpId="0"/>
      <p:bldP spid="29" grpId="0"/>
      <p:bldP spid="31" grpId="0"/>
      <p:bldP spid="32" grpId="0"/>
      <p:bldP spid="34" grpId="0"/>
      <p:bldP spid="35" grpId="0"/>
      <p:bldP spid="37" grpId="0"/>
      <p:bldP spid="3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589722" y="509652"/>
            <a:ext cx="1723550" cy="70788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000" b="1" i="0" u="none" strike="noStrike" kern="1200" cap="none" spc="0" normalizeH="0" baseline="0" noProof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难写字</a:t>
            </a:r>
            <a:endParaRPr kumimoji="0" lang="zh-CN" altLang="en-US" sz="4000" b="1" i="0" u="none" strike="noStrike" kern="1200" cap="none" spc="0" normalizeH="0" baseline="0" noProof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uLnTx/>
              <a:uFillTx/>
              <a:latin typeface="华文新魏" panose="02010800040101010101" pitchFamily="2" charset="-122"/>
              <a:ea typeface="华文新魏" panose="02010800040101010101" pitchFamily="2" charset="-122"/>
              <a:cs typeface="+mn-cs"/>
            </a:endParaRPr>
          </a:p>
        </p:txBody>
      </p:sp>
      <p:graphicFrame>
        <p:nvGraphicFramePr>
          <p:cNvPr id="3" name="Group 12"/>
          <p:cNvGraphicFramePr>
            <a:graphicFrameLocks noGrp="1"/>
          </p:cNvGraphicFramePr>
          <p:nvPr/>
        </p:nvGraphicFramePr>
        <p:xfrm>
          <a:off x="2312988" y="2124075"/>
          <a:ext cx="3114884" cy="3224963"/>
        </p:xfrm>
        <a:graphic>
          <a:graphicData uri="http://schemas.openxmlformats.org/drawingml/2006/table">
            <a:tbl>
              <a:tblPr/>
              <a:tblGrid>
                <a:gridCol w="1557442"/>
                <a:gridCol w="1557442"/>
              </a:tblGrid>
              <a:tr h="169512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3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19281" marR="119281" marT="59537" marB="5953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3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19281" marR="119281" marT="59537" marB="59537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152983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3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19281" marR="119281" marT="59537" marB="5953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3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19281" marR="119281" marT="59537" marB="59537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pSp>
        <p:nvGrpSpPr>
          <p:cNvPr id="4" name="组合 20"/>
          <p:cNvGrpSpPr/>
          <p:nvPr/>
        </p:nvGrpSpPr>
        <p:grpSpPr>
          <a:xfrm>
            <a:off x="2686050" y="2565400"/>
            <a:ext cx="2368550" cy="2457450"/>
            <a:chOff x="5119688" y="2417763"/>
            <a:chExt cx="1941512" cy="2014538"/>
          </a:xfrm>
        </p:grpSpPr>
        <p:sp>
          <p:nvSpPr>
            <p:cNvPr id="11319" name="Freeform 7"/>
            <p:cNvSpPr/>
            <p:nvPr/>
          </p:nvSpPr>
          <p:spPr>
            <a:xfrm>
              <a:off x="5316538" y="2819401"/>
              <a:ext cx="663575" cy="193675"/>
            </a:xfrm>
            <a:custGeom>
              <a:avLst/>
              <a:gdLst>
                <a:gd name="txL" fmla="*/ 0 w 837"/>
                <a:gd name="txT" fmla="*/ 0 h 245"/>
                <a:gd name="txR" fmla="*/ 837 w 837"/>
                <a:gd name="txB" fmla="*/ 245 h 245"/>
              </a:gdLst>
              <a:ahLst/>
              <a:cxnLst>
                <a:cxn ang="0">
                  <a:pos x="34" y="214"/>
                </a:cxn>
                <a:cxn ang="0">
                  <a:pos x="10" y="197"/>
                </a:cxn>
                <a:cxn ang="0">
                  <a:pos x="0" y="180"/>
                </a:cxn>
                <a:cxn ang="0">
                  <a:pos x="2" y="178"/>
                </a:cxn>
                <a:cxn ang="0">
                  <a:pos x="10" y="172"/>
                </a:cxn>
                <a:cxn ang="0">
                  <a:pos x="23" y="167"/>
                </a:cxn>
                <a:cxn ang="0">
                  <a:pos x="44" y="161"/>
                </a:cxn>
                <a:cxn ang="0">
                  <a:pos x="71" y="151"/>
                </a:cxn>
                <a:cxn ang="0">
                  <a:pos x="103" y="144"/>
                </a:cxn>
                <a:cxn ang="0">
                  <a:pos x="143" y="132"/>
                </a:cxn>
                <a:cxn ang="0">
                  <a:pos x="189" y="121"/>
                </a:cxn>
                <a:cxn ang="0">
                  <a:pos x="241" y="109"/>
                </a:cxn>
                <a:cxn ang="0">
                  <a:pos x="298" y="94"/>
                </a:cxn>
                <a:cxn ang="0">
                  <a:pos x="361" y="81"/>
                </a:cxn>
                <a:cxn ang="0">
                  <a:pos x="420" y="65"/>
                </a:cxn>
                <a:cxn ang="0">
                  <a:pos x="476" y="52"/>
                </a:cxn>
                <a:cxn ang="0">
                  <a:pos x="527" y="41"/>
                </a:cxn>
                <a:cxn ang="0">
                  <a:pos x="573" y="31"/>
                </a:cxn>
                <a:cxn ang="0">
                  <a:pos x="615" y="21"/>
                </a:cxn>
                <a:cxn ang="0">
                  <a:pos x="652" y="14"/>
                </a:cxn>
                <a:cxn ang="0">
                  <a:pos x="684" y="8"/>
                </a:cxn>
                <a:cxn ang="0">
                  <a:pos x="711" y="4"/>
                </a:cxn>
                <a:cxn ang="0">
                  <a:pos x="734" y="0"/>
                </a:cxn>
                <a:cxn ang="0">
                  <a:pos x="753" y="0"/>
                </a:cxn>
                <a:cxn ang="0">
                  <a:pos x="774" y="0"/>
                </a:cxn>
                <a:cxn ang="0">
                  <a:pos x="797" y="2"/>
                </a:cxn>
                <a:cxn ang="0">
                  <a:pos x="816" y="10"/>
                </a:cxn>
                <a:cxn ang="0">
                  <a:pos x="827" y="18"/>
                </a:cxn>
                <a:cxn ang="0">
                  <a:pos x="835" y="31"/>
                </a:cxn>
                <a:cxn ang="0">
                  <a:pos x="837" y="46"/>
                </a:cxn>
                <a:cxn ang="0">
                  <a:pos x="831" y="54"/>
                </a:cxn>
                <a:cxn ang="0">
                  <a:pos x="822" y="63"/>
                </a:cxn>
                <a:cxn ang="0">
                  <a:pos x="804" y="73"/>
                </a:cxn>
                <a:cxn ang="0">
                  <a:pos x="781" y="83"/>
                </a:cxn>
                <a:cxn ang="0">
                  <a:pos x="755" y="92"/>
                </a:cxn>
                <a:cxn ang="0">
                  <a:pos x="720" y="104"/>
                </a:cxn>
                <a:cxn ang="0">
                  <a:pos x="682" y="115"/>
                </a:cxn>
                <a:cxn ang="0">
                  <a:pos x="636" y="126"/>
                </a:cxn>
                <a:cxn ang="0">
                  <a:pos x="585" y="140"/>
                </a:cxn>
                <a:cxn ang="0">
                  <a:pos x="529" y="155"/>
                </a:cxn>
                <a:cxn ang="0">
                  <a:pos x="466" y="170"/>
                </a:cxn>
                <a:cxn ang="0">
                  <a:pos x="409" y="184"/>
                </a:cxn>
                <a:cxn ang="0">
                  <a:pos x="357" y="195"/>
                </a:cxn>
                <a:cxn ang="0">
                  <a:pos x="311" y="207"/>
                </a:cxn>
                <a:cxn ang="0">
                  <a:pos x="271" y="216"/>
                </a:cxn>
                <a:cxn ang="0">
                  <a:pos x="237" y="226"/>
                </a:cxn>
                <a:cxn ang="0">
                  <a:pos x="208" y="231"/>
                </a:cxn>
                <a:cxn ang="0">
                  <a:pos x="185" y="237"/>
                </a:cxn>
                <a:cxn ang="0">
                  <a:pos x="168" y="241"/>
                </a:cxn>
                <a:cxn ang="0">
                  <a:pos x="155" y="245"/>
                </a:cxn>
                <a:cxn ang="0">
                  <a:pos x="151" y="245"/>
                </a:cxn>
                <a:cxn ang="0">
                  <a:pos x="124" y="241"/>
                </a:cxn>
                <a:cxn ang="0">
                  <a:pos x="88" y="231"/>
                </a:cxn>
                <a:cxn ang="0">
                  <a:pos x="61" y="224"/>
                </a:cxn>
              </a:cxnLst>
              <a:rect l="txL" t="txT" r="txR" b="txB"/>
              <a:pathLst>
                <a:path w="837" h="245">
                  <a:moveTo>
                    <a:pt x="61" y="224"/>
                  </a:moveTo>
                  <a:lnTo>
                    <a:pt x="46" y="218"/>
                  </a:lnTo>
                  <a:lnTo>
                    <a:pt x="34" y="214"/>
                  </a:lnTo>
                  <a:lnTo>
                    <a:pt x="25" y="209"/>
                  </a:lnTo>
                  <a:lnTo>
                    <a:pt x="15" y="203"/>
                  </a:lnTo>
                  <a:lnTo>
                    <a:pt x="10" y="197"/>
                  </a:lnTo>
                  <a:lnTo>
                    <a:pt x="4" y="191"/>
                  </a:lnTo>
                  <a:lnTo>
                    <a:pt x="2" y="186"/>
                  </a:lnTo>
                  <a:lnTo>
                    <a:pt x="0" y="180"/>
                  </a:lnTo>
                  <a:lnTo>
                    <a:pt x="0" y="178"/>
                  </a:lnTo>
                  <a:lnTo>
                    <a:pt x="2" y="178"/>
                  </a:lnTo>
                  <a:lnTo>
                    <a:pt x="4" y="176"/>
                  </a:lnTo>
                  <a:lnTo>
                    <a:pt x="6" y="174"/>
                  </a:lnTo>
                  <a:lnTo>
                    <a:pt x="10" y="172"/>
                  </a:lnTo>
                  <a:lnTo>
                    <a:pt x="13" y="170"/>
                  </a:lnTo>
                  <a:lnTo>
                    <a:pt x="17" y="168"/>
                  </a:lnTo>
                  <a:lnTo>
                    <a:pt x="23" y="167"/>
                  </a:lnTo>
                  <a:lnTo>
                    <a:pt x="29" y="165"/>
                  </a:lnTo>
                  <a:lnTo>
                    <a:pt x="36" y="163"/>
                  </a:lnTo>
                  <a:lnTo>
                    <a:pt x="44" y="161"/>
                  </a:lnTo>
                  <a:lnTo>
                    <a:pt x="52" y="157"/>
                  </a:lnTo>
                  <a:lnTo>
                    <a:pt x="61" y="155"/>
                  </a:lnTo>
                  <a:lnTo>
                    <a:pt x="71" y="151"/>
                  </a:lnTo>
                  <a:lnTo>
                    <a:pt x="80" y="149"/>
                  </a:lnTo>
                  <a:lnTo>
                    <a:pt x="92" y="146"/>
                  </a:lnTo>
                  <a:lnTo>
                    <a:pt x="103" y="144"/>
                  </a:lnTo>
                  <a:lnTo>
                    <a:pt x="117" y="140"/>
                  </a:lnTo>
                  <a:lnTo>
                    <a:pt x="130" y="136"/>
                  </a:lnTo>
                  <a:lnTo>
                    <a:pt x="143" y="132"/>
                  </a:lnTo>
                  <a:lnTo>
                    <a:pt x="157" y="128"/>
                  </a:lnTo>
                  <a:lnTo>
                    <a:pt x="172" y="125"/>
                  </a:lnTo>
                  <a:lnTo>
                    <a:pt x="189" y="121"/>
                  </a:lnTo>
                  <a:lnTo>
                    <a:pt x="204" y="117"/>
                  </a:lnTo>
                  <a:lnTo>
                    <a:pt x="222" y="113"/>
                  </a:lnTo>
                  <a:lnTo>
                    <a:pt x="241" y="109"/>
                  </a:lnTo>
                  <a:lnTo>
                    <a:pt x="258" y="104"/>
                  </a:lnTo>
                  <a:lnTo>
                    <a:pt x="277" y="100"/>
                  </a:lnTo>
                  <a:lnTo>
                    <a:pt x="298" y="94"/>
                  </a:lnTo>
                  <a:lnTo>
                    <a:pt x="317" y="90"/>
                  </a:lnTo>
                  <a:lnTo>
                    <a:pt x="338" y="84"/>
                  </a:lnTo>
                  <a:lnTo>
                    <a:pt x="361" y="81"/>
                  </a:lnTo>
                  <a:lnTo>
                    <a:pt x="380" y="75"/>
                  </a:lnTo>
                  <a:lnTo>
                    <a:pt x="401" y="71"/>
                  </a:lnTo>
                  <a:lnTo>
                    <a:pt x="420" y="65"/>
                  </a:lnTo>
                  <a:lnTo>
                    <a:pt x="439" y="62"/>
                  </a:lnTo>
                  <a:lnTo>
                    <a:pt x="459" y="58"/>
                  </a:lnTo>
                  <a:lnTo>
                    <a:pt x="476" y="52"/>
                  </a:lnTo>
                  <a:lnTo>
                    <a:pt x="493" y="48"/>
                  </a:lnTo>
                  <a:lnTo>
                    <a:pt x="510" y="44"/>
                  </a:lnTo>
                  <a:lnTo>
                    <a:pt x="527" y="41"/>
                  </a:lnTo>
                  <a:lnTo>
                    <a:pt x="543" y="37"/>
                  </a:lnTo>
                  <a:lnTo>
                    <a:pt x="558" y="35"/>
                  </a:lnTo>
                  <a:lnTo>
                    <a:pt x="573" y="31"/>
                  </a:lnTo>
                  <a:lnTo>
                    <a:pt x="588" y="27"/>
                  </a:lnTo>
                  <a:lnTo>
                    <a:pt x="602" y="25"/>
                  </a:lnTo>
                  <a:lnTo>
                    <a:pt x="615" y="21"/>
                  </a:lnTo>
                  <a:lnTo>
                    <a:pt x="629" y="20"/>
                  </a:lnTo>
                  <a:lnTo>
                    <a:pt x="640" y="18"/>
                  </a:lnTo>
                  <a:lnTo>
                    <a:pt x="652" y="14"/>
                  </a:lnTo>
                  <a:lnTo>
                    <a:pt x="663" y="12"/>
                  </a:lnTo>
                  <a:lnTo>
                    <a:pt x="674" y="10"/>
                  </a:lnTo>
                  <a:lnTo>
                    <a:pt x="684" y="8"/>
                  </a:lnTo>
                  <a:lnTo>
                    <a:pt x="694" y="6"/>
                  </a:lnTo>
                  <a:lnTo>
                    <a:pt x="703" y="6"/>
                  </a:lnTo>
                  <a:lnTo>
                    <a:pt x="711" y="4"/>
                  </a:lnTo>
                  <a:lnTo>
                    <a:pt x="720" y="2"/>
                  </a:lnTo>
                  <a:lnTo>
                    <a:pt x="728" y="2"/>
                  </a:lnTo>
                  <a:lnTo>
                    <a:pt x="734" y="0"/>
                  </a:lnTo>
                  <a:lnTo>
                    <a:pt x="741" y="0"/>
                  </a:lnTo>
                  <a:lnTo>
                    <a:pt x="747" y="0"/>
                  </a:lnTo>
                  <a:lnTo>
                    <a:pt x="753" y="0"/>
                  </a:lnTo>
                  <a:lnTo>
                    <a:pt x="757" y="0"/>
                  </a:lnTo>
                  <a:lnTo>
                    <a:pt x="766" y="0"/>
                  </a:lnTo>
                  <a:lnTo>
                    <a:pt x="774" y="0"/>
                  </a:lnTo>
                  <a:lnTo>
                    <a:pt x="783" y="0"/>
                  </a:lnTo>
                  <a:lnTo>
                    <a:pt x="791" y="2"/>
                  </a:lnTo>
                  <a:lnTo>
                    <a:pt x="797" y="2"/>
                  </a:lnTo>
                  <a:lnTo>
                    <a:pt x="804" y="4"/>
                  </a:lnTo>
                  <a:lnTo>
                    <a:pt x="810" y="6"/>
                  </a:lnTo>
                  <a:lnTo>
                    <a:pt x="816" y="10"/>
                  </a:lnTo>
                  <a:lnTo>
                    <a:pt x="820" y="12"/>
                  </a:lnTo>
                  <a:lnTo>
                    <a:pt x="825" y="16"/>
                  </a:lnTo>
                  <a:lnTo>
                    <a:pt x="827" y="18"/>
                  </a:lnTo>
                  <a:lnTo>
                    <a:pt x="831" y="21"/>
                  </a:lnTo>
                  <a:lnTo>
                    <a:pt x="833" y="27"/>
                  </a:lnTo>
                  <a:lnTo>
                    <a:pt x="835" y="31"/>
                  </a:lnTo>
                  <a:lnTo>
                    <a:pt x="837" y="37"/>
                  </a:lnTo>
                  <a:lnTo>
                    <a:pt x="837" y="42"/>
                  </a:lnTo>
                  <a:lnTo>
                    <a:pt x="837" y="46"/>
                  </a:lnTo>
                  <a:lnTo>
                    <a:pt x="835" y="48"/>
                  </a:lnTo>
                  <a:lnTo>
                    <a:pt x="833" y="52"/>
                  </a:lnTo>
                  <a:lnTo>
                    <a:pt x="831" y="54"/>
                  </a:lnTo>
                  <a:lnTo>
                    <a:pt x="829" y="58"/>
                  </a:lnTo>
                  <a:lnTo>
                    <a:pt x="825" y="60"/>
                  </a:lnTo>
                  <a:lnTo>
                    <a:pt x="822" y="63"/>
                  </a:lnTo>
                  <a:lnTo>
                    <a:pt x="816" y="67"/>
                  </a:lnTo>
                  <a:lnTo>
                    <a:pt x="810" y="69"/>
                  </a:lnTo>
                  <a:lnTo>
                    <a:pt x="804" y="73"/>
                  </a:lnTo>
                  <a:lnTo>
                    <a:pt x="799" y="77"/>
                  </a:lnTo>
                  <a:lnTo>
                    <a:pt x="791" y="79"/>
                  </a:lnTo>
                  <a:lnTo>
                    <a:pt x="781" y="83"/>
                  </a:lnTo>
                  <a:lnTo>
                    <a:pt x="774" y="86"/>
                  </a:lnTo>
                  <a:lnTo>
                    <a:pt x="764" y="88"/>
                  </a:lnTo>
                  <a:lnTo>
                    <a:pt x="755" y="92"/>
                  </a:lnTo>
                  <a:lnTo>
                    <a:pt x="743" y="96"/>
                  </a:lnTo>
                  <a:lnTo>
                    <a:pt x="732" y="100"/>
                  </a:lnTo>
                  <a:lnTo>
                    <a:pt x="720" y="104"/>
                  </a:lnTo>
                  <a:lnTo>
                    <a:pt x="709" y="107"/>
                  </a:lnTo>
                  <a:lnTo>
                    <a:pt x="695" y="111"/>
                  </a:lnTo>
                  <a:lnTo>
                    <a:pt x="682" y="115"/>
                  </a:lnTo>
                  <a:lnTo>
                    <a:pt x="667" y="119"/>
                  </a:lnTo>
                  <a:lnTo>
                    <a:pt x="652" y="123"/>
                  </a:lnTo>
                  <a:lnTo>
                    <a:pt x="636" y="126"/>
                  </a:lnTo>
                  <a:lnTo>
                    <a:pt x="619" y="132"/>
                  </a:lnTo>
                  <a:lnTo>
                    <a:pt x="602" y="136"/>
                  </a:lnTo>
                  <a:lnTo>
                    <a:pt x="585" y="140"/>
                  </a:lnTo>
                  <a:lnTo>
                    <a:pt x="567" y="146"/>
                  </a:lnTo>
                  <a:lnTo>
                    <a:pt x="548" y="149"/>
                  </a:lnTo>
                  <a:lnTo>
                    <a:pt x="529" y="155"/>
                  </a:lnTo>
                  <a:lnTo>
                    <a:pt x="508" y="159"/>
                  </a:lnTo>
                  <a:lnTo>
                    <a:pt x="487" y="165"/>
                  </a:lnTo>
                  <a:lnTo>
                    <a:pt x="466" y="170"/>
                  </a:lnTo>
                  <a:lnTo>
                    <a:pt x="447" y="174"/>
                  </a:lnTo>
                  <a:lnTo>
                    <a:pt x="428" y="178"/>
                  </a:lnTo>
                  <a:lnTo>
                    <a:pt x="409" y="184"/>
                  </a:lnTo>
                  <a:lnTo>
                    <a:pt x="392" y="188"/>
                  </a:lnTo>
                  <a:lnTo>
                    <a:pt x="375" y="191"/>
                  </a:lnTo>
                  <a:lnTo>
                    <a:pt x="357" y="195"/>
                  </a:lnTo>
                  <a:lnTo>
                    <a:pt x="342" y="199"/>
                  </a:lnTo>
                  <a:lnTo>
                    <a:pt x="327" y="203"/>
                  </a:lnTo>
                  <a:lnTo>
                    <a:pt x="311" y="207"/>
                  </a:lnTo>
                  <a:lnTo>
                    <a:pt x="296" y="210"/>
                  </a:lnTo>
                  <a:lnTo>
                    <a:pt x="283" y="214"/>
                  </a:lnTo>
                  <a:lnTo>
                    <a:pt x="271" y="216"/>
                  </a:lnTo>
                  <a:lnTo>
                    <a:pt x="258" y="220"/>
                  </a:lnTo>
                  <a:lnTo>
                    <a:pt x="247" y="222"/>
                  </a:lnTo>
                  <a:lnTo>
                    <a:pt x="237" y="226"/>
                  </a:lnTo>
                  <a:lnTo>
                    <a:pt x="225" y="228"/>
                  </a:lnTo>
                  <a:lnTo>
                    <a:pt x="216" y="230"/>
                  </a:lnTo>
                  <a:lnTo>
                    <a:pt x="208" y="231"/>
                  </a:lnTo>
                  <a:lnTo>
                    <a:pt x="199" y="233"/>
                  </a:lnTo>
                  <a:lnTo>
                    <a:pt x="191" y="235"/>
                  </a:lnTo>
                  <a:lnTo>
                    <a:pt x="185" y="237"/>
                  </a:lnTo>
                  <a:lnTo>
                    <a:pt x="178" y="239"/>
                  </a:lnTo>
                  <a:lnTo>
                    <a:pt x="172" y="241"/>
                  </a:lnTo>
                  <a:lnTo>
                    <a:pt x="168" y="241"/>
                  </a:lnTo>
                  <a:lnTo>
                    <a:pt x="162" y="243"/>
                  </a:lnTo>
                  <a:lnTo>
                    <a:pt x="159" y="243"/>
                  </a:lnTo>
                  <a:lnTo>
                    <a:pt x="155" y="245"/>
                  </a:lnTo>
                  <a:lnTo>
                    <a:pt x="153" y="245"/>
                  </a:lnTo>
                  <a:lnTo>
                    <a:pt x="151" y="245"/>
                  </a:lnTo>
                  <a:lnTo>
                    <a:pt x="141" y="245"/>
                  </a:lnTo>
                  <a:lnTo>
                    <a:pt x="134" y="243"/>
                  </a:lnTo>
                  <a:lnTo>
                    <a:pt x="124" y="241"/>
                  </a:lnTo>
                  <a:lnTo>
                    <a:pt x="113" y="239"/>
                  </a:lnTo>
                  <a:lnTo>
                    <a:pt x="101" y="235"/>
                  </a:lnTo>
                  <a:lnTo>
                    <a:pt x="88" y="231"/>
                  </a:lnTo>
                  <a:lnTo>
                    <a:pt x="75" y="228"/>
                  </a:lnTo>
                  <a:lnTo>
                    <a:pt x="61" y="224"/>
                  </a:lnTo>
                </a:path>
              </a:pathLst>
            </a:custGeom>
            <a:solidFill>
              <a:schemeClr val="tx1">
                <a:alpha val="10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320" name="Freeform 8"/>
            <p:cNvSpPr/>
            <p:nvPr/>
          </p:nvSpPr>
          <p:spPr>
            <a:xfrm>
              <a:off x="5435600" y="3094038"/>
              <a:ext cx="481013" cy="150813"/>
            </a:xfrm>
            <a:custGeom>
              <a:avLst/>
              <a:gdLst>
                <a:gd name="txL" fmla="*/ 0 w 606"/>
                <a:gd name="txT" fmla="*/ 0 h 189"/>
                <a:gd name="txR" fmla="*/ 606 w 606"/>
                <a:gd name="txB" fmla="*/ 189 h 189"/>
              </a:gdLst>
              <a:ahLst/>
              <a:cxnLst>
                <a:cxn ang="0">
                  <a:pos x="567" y="8"/>
                </a:cxn>
                <a:cxn ang="0">
                  <a:pos x="585" y="15"/>
                </a:cxn>
                <a:cxn ang="0">
                  <a:pos x="598" y="23"/>
                </a:cxn>
                <a:cxn ang="0">
                  <a:pos x="606" y="31"/>
                </a:cxn>
                <a:cxn ang="0">
                  <a:pos x="606" y="40"/>
                </a:cxn>
                <a:cxn ang="0">
                  <a:pos x="602" y="52"/>
                </a:cxn>
                <a:cxn ang="0">
                  <a:pos x="592" y="63"/>
                </a:cxn>
                <a:cxn ang="0">
                  <a:pos x="577" y="73"/>
                </a:cxn>
                <a:cxn ang="0">
                  <a:pos x="554" y="86"/>
                </a:cxn>
                <a:cxn ang="0">
                  <a:pos x="529" y="97"/>
                </a:cxn>
                <a:cxn ang="0">
                  <a:pos x="499" y="109"/>
                </a:cxn>
                <a:cxn ang="0">
                  <a:pos x="464" y="116"/>
                </a:cxn>
                <a:cxn ang="0">
                  <a:pos x="424" y="126"/>
                </a:cxn>
                <a:cxn ang="0">
                  <a:pos x="371" y="136"/>
                </a:cxn>
                <a:cxn ang="0">
                  <a:pos x="311" y="151"/>
                </a:cxn>
                <a:cxn ang="0">
                  <a:pos x="245" y="166"/>
                </a:cxn>
                <a:cxn ang="0">
                  <a:pos x="187" y="178"/>
                </a:cxn>
                <a:cxn ang="0">
                  <a:pos x="151" y="183"/>
                </a:cxn>
                <a:cxn ang="0">
                  <a:pos x="120" y="187"/>
                </a:cxn>
                <a:cxn ang="0">
                  <a:pos x="94" y="189"/>
                </a:cxn>
                <a:cxn ang="0">
                  <a:pos x="71" y="189"/>
                </a:cxn>
                <a:cxn ang="0">
                  <a:pos x="53" y="187"/>
                </a:cxn>
                <a:cxn ang="0">
                  <a:pos x="40" y="183"/>
                </a:cxn>
                <a:cxn ang="0">
                  <a:pos x="31" y="178"/>
                </a:cxn>
                <a:cxn ang="0">
                  <a:pos x="21" y="170"/>
                </a:cxn>
                <a:cxn ang="0">
                  <a:pos x="11" y="158"/>
                </a:cxn>
                <a:cxn ang="0">
                  <a:pos x="4" y="147"/>
                </a:cxn>
                <a:cxn ang="0">
                  <a:pos x="0" y="136"/>
                </a:cxn>
                <a:cxn ang="0">
                  <a:pos x="0" y="130"/>
                </a:cxn>
                <a:cxn ang="0">
                  <a:pos x="2" y="128"/>
                </a:cxn>
                <a:cxn ang="0">
                  <a:pos x="6" y="126"/>
                </a:cxn>
                <a:cxn ang="0">
                  <a:pos x="11" y="122"/>
                </a:cxn>
                <a:cxn ang="0">
                  <a:pos x="21" y="120"/>
                </a:cxn>
                <a:cxn ang="0">
                  <a:pos x="31" y="116"/>
                </a:cxn>
                <a:cxn ang="0">
                  <a:pos x="42" y="113"/>
                </a:cxn>
                <a:cxn ang="0">
                  <a:pos x="57" y="107"/>
                </a:cxn>
                <a:cxn ang="0">
                  <a:pos x="73" y="103"/>
                </a:cxn>
                <a:cxn ang="0">
                  <a:pos x="92" y="97"/>
                </a:cxn>
                <a:cxn ang="0">
                  <a:pos x="113" y="92"/>
                </a:cxn>
                <a:cxn ang="0">
                  <a:pos x="134" y="84"/>
                </a:cxn>
                <a:cxn ang="0">
                  <a:pos x="159" y="76"/>
                </a:cxn>
                <a:cxn ang="0">
                  <a:pos x="199" y="65"/>
                </a:cxn>
                <a:cxn ang="0">
                  <a:pos x="258" y="46"/>
                </a:cxn>
                <a:cxn ang="0">
                  <a:pos x="317" y="31"/>
                </a:cxn>
                <a:cxn ang="0">
                  <a:pos x="371" y="19"/>
                </a:cxn>
                <a:cxn ang="0">
                  <a:pos x="418" y="11"/>
                </a:cxn>
                <a:cxn ang="0">
                  <a:pos x="458" y="4"/>
                </a:cxn>
                <a:cxn ang="0">
                  <a:pos x="493" y="0"/>
                </a:cxn>
                <a:cxn ang="0">
                  <a:pos x="522" y="0"/>
                </a:cxn>
                <a:cxn ang="0">
                  <a:pos x="543" y="0"/>
                </a:cxn>
                <a:cxn ang="0">
                  <a:pos x="556" y="4"/>
                </a:cxn>
              </a:cxnLst>
              <a:rect l="txL" t="txT" r="txR" b="txB"/>
              <a:pathLst>
                <a:path w="606" h="189">
                  <a:moveTo>
                    <a:pt x="556" y="4"/>
                  </a:moveTo>
                  <a:lnTo>
                    <a:pt x="567" y="8"/>
                  </a:lnTo>
                  <a:lnTo>
                    <a:pt x="577" y="11"/>
                  </a:lnTo>
                  <a:lnTo>
                    <a:pt x="585" y="15"/>
                  </a:lnTo>
                  <a:lnTo>
                    <a:pt x="592" y="19"/>
                  </a:lnTo>
                  <a:lnTo>
                    <a:pt x="598" y="23"/>
                  </a:lnTo>
                  <a:lnTo>
                    <a:pt x="602" y="27"/>
                  </a:lnTo>
                  <a:lnTo>
                    <a:pt x="606" y="31"/>
                  </a:lnTo>
                  <a:lnTo>
                    <a:pt x="606" y="36"/>
                  </a:lnTo>
                  <a:lnTo>
                    <a:pt x="606" y="40"/>
                  </a:lnTo>
                  <a:lnTo>
                    <a:pt x="604" y="46"/>
                  </a:lnTo>
                  <a:lnTo>
                    <a:pt x="602" y="52"/>
                  </a:lnTo>
                  <a:lnTo>
                    <a:pt x="598" y="57"/>
                  </a:lnTo>
                  <a:lnTo>
                    <a:pt x="592" y="63"/>
                  </a:lnTo>
                  <a:lnTo>
                    <a:pt x="585" y="69"/>
                  </a:lnTo>
                  <a:lnTo>
                    <a:pt x="577" y="73"/>
                  </a:lnTo>
                  <a:lnTo>
                    <a:pt x="565" y="78"/>
                  </a:lnTo>
                  <a:lnTo>
                    <a:pt x="554" y="86"/>
                  </a:lnTo>
                  <a:lnTo>
                    <a:pt x="543" y="92"/>
                  </a:lnTo>
                  <a:lnTo>
                    <a:pt x="529" y="97"/>
                  </a:lnTo>
                  <a:lnTo>
                    <a:pt x="514" y="103"/>
                  </a:lnTo>
                  <a:lnTo>
                    <a:pt x="499" y="109"/>
                  </a:lnTo>
                  <a:lnTo>
                    <a:pt x="481" y="113"/>
                  </a:lnTo>
                  <a:lnTo>
                    <a:pt x="464" y="116"/>
                  </a:lnTo>
                  <a:lnTo>
                    <a:pt x="447" y="120"/>
                  </a:lnTo>
                  <a:lnTo>
                    <a:pt x="424" y="126"/>
                  </a:lnTo>
                  <a:lnTo>
                    <a:pt x="397" y="130"/>
                  </a:lnTo>
                  <a:lnTo>
                    <a:pt x="371" y="136"/>
                  </a:lnTo>
                  <a:lnTo>
                    <a:pt x="342" y="143"/>
                  </a:lnTo>
                  <a:lnTo>
                    <a:pt x="311" y="151"/>
                  </a:lnTo>
                  <a:lnTo>
                    <a:pt x="279" y="158"/>
                  </a:lnTo>
                  <a:lnTo>
                    <a:pt x="245" y="166"/>
                  </a:lnTo>
                  <a:lnTo>
                    <a:pt x="208" y="174"/>
                  </a:lnTo>
                  <a:lnTo>
                    <a:pt x="187" y="178"/>
                  </a:lnTo>
                  <a:lnTo>
                    <a:pt x="170" y="181"/>
                  </a:lnTo>
                  <a:lnTo>
                    <a:pt x="151" y="183"/>
                  </a:lnTo>
                  <a:lnTo>
                    <a:pt x="136" y="185"/>
                  </a:lnTo>
                  <a:lnTo>
                    <a:pt x="120" y="187"/>
                  </a:lnTo>
                  <a:lnTo>
                    <a:pt x="105" y="189"/>
                  </a:lnTo>
                  <a:lnTo>
                    <a:pt x="94" y="189"/>
                  </a:lnTo>
                  <a:lnTo>
                    <a:pt x="80" y="189"/>
                  </a:lnTo>
                  <a:lnTo>
                    <a:pt x="71" y="189"/>
                  </a:lnTo>
                  <a:lnTo>
                    <a:pt x="61" y="189"/>
                  </a:lnTo>
                  <a:lnTo>
                    <a:pt x="53" y="187"/>
                  </a:lnTo>
                  <a:lnTo>
                    <a:pt x="46" y="185"/>
                  </a:lnTo>
                  <a:lnTo>
                    <a:pt x="40" y="183"/>
                  </a:lnTo>
                  <a:lnTo>
                    <a:pt x="34" y="181"/>
                  </a:lnTo>
                  <a:lnTo>
                    <a:pt x="31" y="178"/>
                  </a:lnTo>
                  <a:lnTo>
                    <a:pt x="29" y="174"/>
                  </a:lnTo>
                  <a:lnTo>
                    <a:pt x="21" y="170"/>
                  </a:lnTo>
                  <a:lnTo>
                    <a:pt x="15" y="164"/>
                  </a:lnTo>
                  <a:lnTo>
                    <a:pt x="11" y="158"/>
                  </a:lnTo>
                  <a:lnTo>
                    <a:pt x="6" y="153"/>
                  </a:lnTo>
                  <a:lnTo>
                    <a:pt x="4" y="147"/>
                  </a:lnTo>
                  <a:lnTo>
                    <a:pt x="2" y="141"/>
                  </a:lnTo>
                  <a:lnTo>
                    <a:pt x="0" y="136"/>
                  </a:lnTo>
                  <a:lnTo>
                    <a:pt x="0" y="132"/>
                  </a:lnTo>
                  <a:lnTo>
                    <a:pt x="0" y="130"/>
                  </a:lnTo>
                  <a:lnTo>
                    <a:pt x="2" y="128"/>
                  </a:lnTo>
                  <a:lnTo>
                    <a:pt x="4" y="126"/>
                  </a:lnTo>
                  <a:lnTo>
                    <a:pt x="6" y="126"/>
                  </a:lnTo>
                  <a:lnTo>
                    <a:pt x="8" y="124"/>
                  </a:lnTo>
                  <a:lnTo>
                    <a:pt x="11" y="122"/>
                  </a:lnTo>
                  <a:lnTo>
                    <a:pt x="15" y="120"/>
                  </a:lnTo>
                  <a:lnTo>
                    <a:pt x="21" y="120"/>
                  </a:lnTo>
                  <a:lnTo>
                    <a:pt x="25" y="118"/>
                  </a:lnTo>
                  <a:lnTo>
                    <a:pt x="31" y="116"/>
                  </a:lnTo>
                  <a:lnTo>
                    <a:pt x="36" y="115"/>
                  </a:lnTo>
                  <a:lnTo>
                    <a:pt x="42" y="113"/>
                  </a:lnTo>
                  <a:lnTo>
                    <a:pt x="50" y="109"/>
                  </a:lnTo>
                  <a:lnTo>
                    <a:pt x="57" y="107"/>
                  </a:lnTo>
                  <a:lnTo>
                    <a:pt x="65" y="105"/>
                  </a:lnTo>
                  <a:lnTo>
                    <a:pt x="73" y="103"/>
                  </a:lnTo>
                  <a:lnTo>
                    <a:pt x="82" y="99"/>
                  </a:lnTo>
                  <a:lnTo>
                    <a:pt x="92" y="97"/>
                  </a:lnTo>
                  <a:lnTo>
                    <a:pt x="101" y="94"/>
                  </a:lnTo>
                  <a:lnTo>
                    <a:pt x="113" y="92"/>
                  </a:lnTo>
                  <a:lnTo>
                    <a:pt x="122" y="88"/>
                  </a:lnTo>
                  <a:lnTo>
                    <a:pt x="134" y="84"/>
                  </a:lnTo>
                  <a:lnTo>
                    <a:pt x="145" y="80"/>
                  </a:lnTo>
                  <a:lnTo>
                    <a:pt x="159" y="76"/>
                  </a:lnTo>
                  <a:lnTo>
                    <a:pt x="172" y="73"/>
                  </a:lnTo>
                  <a:lnTo>
                    <a:pt x="199" y="65"/>
                  </a:lnTo>
                  <a:lnTo>
                    <a:pt x="227" y="55"/>
                  </a:lnTo>
                  <a:lnTo>
                    <a:pt x="258" y="46"/>
                  </a:lnTo>
                  <a:lnTo>
                    <a:pt x="288" y="38"/>
                  </a:lnTo>
                  <a:lnTo>
                    <a:pt x="317" y="31"/>
                  </a:lnTo>
                  <a:lnTo>
                    <a:pt x="346" y="25"/>
                  </a:lnTo>
                  <a:lnTo>
                    <a:pt x="371" y="19"/>
                  </a:lnTo>
                  <a:lnTo>
                    <a:pt x="395" y="15"/>
                  </a:lnTo>
                  <a:lnTo>
                    <a:pt x="418" y="11"/>
                  </a:lnTo>
                  <a:lnTo>
                    <a:pt x="439" y="8"/>
                  </a:lnTo>
                  <a:lnTo>
                    <a:pt x="458" y="4"/>
                  </a:lnTo>
                  <a:lnTo>
                    <a:pt x="478" y="2"/>
                  </a:lnTo>
                  <a:lnTo>
                    <a:pt x="493" y="0"/>
                  </a:lnTo>
                  <a:lnTo>
                    <a:pt x="508" y="0"/>
                  </a:lnTo>
                  <a:lnTo>
                    <a:pt x="522" y="0"/>
                  </a:lnTo>
                  <a:lnTo>
                    <a:pt x="533" y="0"/>
                  </a:lnTo>
                  <a:lnTo>
                    <a:pt x="543" y="0"/>
                  </a:lnTo>
                  <a:lnTo>
                    <a:pt x="550" y="2"/>
                  </a:lnTo>
                  <a:lnTo>
                    <a:pt x="556" y="4"/>
                  </a:lnTo>
                </a:path>
              </a:pathLst>
            </a:custGeom>
            <a:solidFill>
              <a:schemeClr val="tx1">
                <a:alpha val="10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321" name="Freeform 9"/>
            <p:cNvSpPr/>
            <p:nvPr/>
          </p:nvSpPr>
          <p:spPr>
            <a:xfrm>
              <a:off x="5119688" y="3325813"/>
              <a:ext cx="822325" cy="254000"/>
            </a:xfrm>
            <a:custGeom>
              <a:avLst/>
              <a:gdLst>
                <a:gd name="txL" fmla="*/ 0 w 1035"/>
                <a:gd name="txT" fmla="*/ 0 h 321"/>
                <a:gd name="txR" fmla="*/ 1035 w 1035"/>
                <a:gd name="txB" fmla="*/ 321 h 321"/>
              </a:gdLst>
              <a:ahLst/>
              <a:cxnLst>
                <a:cxn ang="0">
                  <a:pos x="21" y="256"/>
                </a:cxn>
                <a:cxn ang="0">
                  <a:pos x="5" y="231"/>
                </a:cxn>
                <a:cxn ang="0">
                  <a:pos x="0" y="214"/>
                </a:cxn>
                <a:cxn ang="0">
                  <a:pos x="9" y="206"/>
                </a:cxn>
                <a:cxn ang="0">
                  <a:pos x="34" y="205"/>
                </a:cxn>
                <a:cxn ang="0">
                  <a:pos x="63" y="203"/>
                </a:cxn>
                <a:cxn ang="0">
                  <a:pos x="76" y="203"/>
                </a:cxn>
                <a:cxn ang="0">
                  <a:pos x="97" y="199"/>
                </a:cxn>
                <a:cxn ang="0">
                  <a:pos x="126" y="195"/>
                </a:cxn>
                <a:cxn ang="0">
                  <a:pos x="158" y="187"/>
                </a:cxn>
                <a:cxn ang="0">
                  <a:pos x="198" y="178"/>
                </a:cxn>
                <a:cxn ang="0">
                  <a:pos x="246" y="168"/>
                </a:cxn>
                <a:cxn ang="0">
                  <a:pos x="298" y="155"/>
                </a:cxn>
                <a:cxn ang="0">
                  <a:pos x="357" y="140"/>
                </a:cxn>
                <a:cxn ang="0">
                  <a:pos x="422" y="122"/>
                </a:cxn>
                <a:cxn ang="0">
                  <a:pos x="493" y="103"/>
                </a:cxn>
                <a:cxn ang="0">
                  <a:pos x="567" y="84"/>
                </a:cxn>
                <a:cxn ang="0">
                  <a:pos x="636" y="69"/>
                </a:cxn>
                <a:cxn ang="0">
                  <a:pos x="699" y="54"/>
                </a:cxn>
                <a:cxn ang="0">
                  <a:pos x="754" y="42"/>
                </a:cxn>
                <a:cxn ang="0">
                  <a:pos x="806" y="31"/>
                </a:cxn>
                <a:cxn ang="0">
                  <a:pos x="852" y="21"/>
                </a:cxn>
                <a:cxn ang="0">
                  <a:pos x="890" y="14"/>
                </a:cxn>
                <a:cxn ang="0">
                  <a:pos x="922" y="8"/>
                </a:cxn>
                <a:cxn ang="0">
                  <a:pos x="949" y="4"/>
                </a:cxn>
                <a:cxn ang="0">
                  <a:pos x="970" y="2"/>
                </a:cxn>
                <a:cxn ang="0">
                  <a:pos x="985" y="0"/>
                </a:cxn>
                <a:cxn ang="0">
                  <a:pos x="1014" y="6"/>
                </a:cxn>
                <a:cxn ang="0">
                  <a:pos x="1031" y="19"/>
                </a:cxn>
                <a:cxn ang="0">
                  <a:pos x="1033" y="38"/>
                </a:cxn>
                <a:cxn ang="0">
                  <a:pos x="1026" y="56"/>
                </a:cxn>
                <a:cxn ang="0">
                  <a:pos x="1006" y="69"/>
                </a:cxn>
                <a:cxn ang="0">
                  <a:pos x="980" y="82"/>
                </a:cxn>
                <a:cxn ang="0">
                  <a:pos x="942" y="96"/>
                </a:cxn>
                <a:cxn ang="0">
                  <a:pos x="896" y="107"/>
                </a:cxn>
                <a:cxn ang="0">
                  <a:pos x="835" y="126"/>
                </a:cxn>
                <a:cxn ang="0">
                  <a:pos x="764" y="147"/>
                </a:cxn>
                <a:cxn ang="0">
                  <a:pos x="682" y="172"/>
                </a:cxn>
                <a:cxn ang="0">
                  <a:pos x="592" y="197"/>
                </a:cxn>
                <a:cxn ang="0">
                  <a:pos x="493" y="226"/>
                </a:cxn>
                <a:cxn ang="0">
                  <a:pos x="422" y="245"/>
                </a:cxn>
                <a:cxn ang="0">
                  <a:pos x="370" y="260"/>
                </a:cxn>
                <a:cxn ang="0">
                  <a:pos x="324" y="271"/>
                </a:cxn>
                <a:cxn ang="0">
                  <a:pos x="284" y="283"/>
                </a:cxn>
                <a:cxn ang="0">
                  <a:pos x="248" y="292"/>
                </a:cxn>
                <a:cxn ang="0">
                  <a:pos x="218" y="302"/>
                </a:cxn>
                <a:cxn ang="0">
                  <a:pos x="189" y="308"/>
                </a:cxn>
                <a:cxn ang="0">
                  <a:pos x="168" y="313"/>
                </a:cxn>
                <a:cxn ang="0">
                  <a:pos x="151" y="317"/>
                </a:cxn>
                <a:cxn ang="0">
                  <a:pos x="137" y="319"/>
                </a:cxn>
                <a:cxn ang="0">
                  <a:pos x="130" y="321"/>
                </a:cxn>
                <a:cxn ang="0">
                  <a:pos x="95" y="315"/>
                </a:cxn>
                <a:cxn ang="0">
                  <a:pos x="63" y="298"/>
                </a:cxn>
                <a:cxn ang="0">
                  <a:pos x="46" y="285"/>
                </a:cxn>
              </a:cxnLst>
              <a:rect l="txL" t="txT" r="txR" b="txB"/>
              <a:pathLst>
                <a:path w="1035" h="321">
                  <a:moveTo>
                    <a:pt x="40" y="277"/>
                  </a:moveTo>
                  <a:lnTo>
                    <a:pt x="30" y="266"/>
                  </a:lnTo>
                  <a:lnTo>
                    <a:pt x="21" y="256"/>
                  </a:lnTo>
                  <a:lnTo>
                    <a:pt x="15" y="247"/>
                  </a:lnTo>
                  <a:lnTo>
                    <a:pt x="9" y="239"/>
                  </a:lnTo>
                  <a:lnTo>
                    <a:pt x="5" y="231"/>
                  </a:lnTo>
                  <a:lnTo>
                    <a:pt x="2" y="224"/>
                  </a:lnTo>
                  <a:lnTo>
                    <a:pt x="0" y="218"/>
                  </a:lnTo>
                  <a:lnTo>
                    <a:pt x="0" y="214"/>
                  </a:lnTo>
                  <a:lnTo>
                    <a:pt x="2" y="210"/>
                  </a:lnTo>
                  <a:lnTo>
                    <a:pt x="4" y="208"/>
                  </a:lnTo>
                  <a:lnTo>
                    <a:pt x="9" y="206"/>
                  </a:lnTo>
                  <a:lnTo>
                    <a:pt x="15" y="205"/>
                  </a:lnTo>
                  <a:lnTo>
                    <a:pt x="23" y="205"/>
                  </a:lnTo>
                  <a:lnTo>
                    <a:pt x="34" y="205"/>
                  </a:lnTo>
                  <a:lnTo>
                    <a:pt x="46" y="203"/>
                  </a:lnTo>
                  <a:lnTo>
                    <a:pt x="59" y="203"/>
                  </a:lnTo>
                  <a:lnTo>
                    <a:pt x="63" y="203"/>
                  </a:lnTo>
                  <a:lnTo>
                    <a:pt x="67" y="203"/>
                  </a:lnTo>
                  <a:lnTo>
                    <a:pt x="72" y="203"/>
                  </a:lnTo>
                  <a:lnTo>
                    <a:pt x="76" y="203"/>
                  </a:lnTo>
                  <a:lnTo>
                    <a:pt x="84" y="201"/>
                  </a:lnTo>
                  <a:lnTo>
                    <a:pt x="90" y="201"/>
                  </a:lnTo>
                  <a:lnTo>
                    <a:pt x="97" y="199"/>
                  </a:lnTo>
                  <a:lnTo>
                    <a:pt x="107" y="197"/>
                  </a:lnTo>
                  <a:lnTo>
                    <a:pt x="116" y="197"/>
                  </a:lnTo>
                  <a:lnTo>
                    <a:pt x="126" y="195"/>
                  </a:lnTo>
                  <a:lnTo>
                    <a:pt x="135" y="191"/>
                  </a:lnTo>
                  <a:lnTo>
                    <a:pt x="147" y="189"/>
                  </a:lnTo>
                  <a:lnTo>
                    <a:pt x="158" y="187"/>
                  </a:lnTo>
                  <a:lnTo>
                    <a:pt x="172" y="185"/>
                  </a:lnTo>
                  <a:lnTo>
                    <a:pt x="185" y="182"/>
                  </a:lnTo>
                  <a:lnTo>
                    <a:pt x="198" y="178"/>
                  </a:lnTo>
                  <a:lnTo>
                    <a:pt x="214" y="176"/>
                  </a:lnTo>
                  <a:lnTo>
                    <a:pt x="229" y="172"/>
                  </a:lnTo>
                  <a:lnTo>
                    <a:pt x="246" y="168"/>
                  </a:lnTo>
                  <a:lnTo>
                    <a:pt x="263" y="164"/>
                  </a:lnTo>
                  <a:lnTo>
                    <a:pt x="281" y="161"/>
                  </a:lnTo>
                  <a:lnTo>
                    <a:pt x="298" y="155"/>
                  </a:lnTo>
                  <a:lnTo>
                    <a:pt x="317" y="151"/>
                  </a:lnTo>
                  <a:lnTo>
                    <a:pt x="338" y="145"/>
                  </a:lnTo>
                  <a:lnTo>
                    <a:pt x="357" y="140"/>
                  </a:lnTo>
                  <a:lnTo>
                    <a:pt x="378" y="136"/>
                  </a:lnTo>
                  <a:lnTo>
                    <a:pt x="399" y="130"/>
                  </a:lnTo>
                  <a:lnTo>
                    <a:pt x="422" y="122"/>
                  </a:lnTo>
                  <a:lnTo>
                    <a:pt x="445" y="117"/>
                  </a:lnTo>
                  <a:lnTo>
                    <a:pt x="468" y="111"/>
                  </a:lnTo>
                  <a:lnTo>
                    <a:pt x="493" y="103"/>
                  </a:lnTo>
                  <a:lnTo>
                    <a:pt x="517" y="98"/>
                  </a:lnTo>
                  <a:lnTo>
                    <a:pt x="542" y="90"/>
                  </a:lnTo>
                  <a:lnTo>
                    <a:pt x="567" y="84"/>
                  </a:lnTo>
                  <a:lnTo>
                    <a:pt x="590" y="80"/>
                  </a:lnTo>
                  <a:lnTo>
                    <a:pt x="613" y="75"/>
                  </a:lnTo>
                  <a:lnTo>
                    <a:pt x="636" y="69"/>
                  </a:lnTo>
                  <a:lnTo>
                    <a:pt x="657" y="63"/>
                  </a:lnTo>
                  <a:lnTo>
                    <a:pt x="678" y="59"/>
                  </a:lnTo>
                  <a:lnTo>
                    <a:pt x="699" y="54"/>
                  </a:lnTo>
                  <a:lnTo>
                    <a:pt x="718" y="50"/>
                  </a:lnTo>
                  <a:lnTo>
                    <a:pt x="737" y="46"/>
                  </a:lnTo>
                  <a:lnTo>
                    <a:pt x="754" y="42"/>
                  </a:lnTo>
                  <a:lnTo>
                    <a:pt x="773" y="38"/>
                  </a:lnTo>
                  <a:lnTo>
                    <a:pt x="791" y="35"/>
                  </a:lnTo>
                  <a:lnTo>
                    <a:pt x="806" y="31"/>
                  </a:lnTo>
                  <a:lnTo>
                    <a:pt x="821" y="27"/>
                  </a:lnTo>
                  <a:lnTo>
                    <a:pt x="836" y="25"/>
                  </a:lnTo>
                  <a:lnTo>
                    <a:pt x="852" y="21"/>
                  </a:lnTo>
                  <a:lnTo>
                    <a:pt x="865" y="19"/>
                  </a:lnTo>
                  <a:lnTo>
                    <a:pt x="878" y="17"/>
                  </a:lnTo>
                  <a:lnTo>
                    <a:pt x="890" y="14"/>
                  </a:lnTo>
                  <a:lnTo>
                    <a:pt x="901" y="12"/>
                  </a:lnTo>
                  <a:lnTo>
                    <a:pt x="913" y="10"/>
                  </a:lnTo>
                  <a:lnTo>
                    <a:pt x="922" y="8"/>
                  </a:lnTo>
                  <a:lnTo>
                    <a:pt x="934" y="6"/>
                  </a:lnTo>
                  <a:lnTo>
                    <a:pt x="942" y="6"/>
                  </a:lnTo>
                  <a:lnTo>
                    <a:pt x="949" y="4"/>
                  </a:lnTo>
                  <a:lnTo>
                    <a:pt x="957" y="4"/>
                  </a:lnTo>
                  <a:lnTo>
                    <a:pt x="964" y="2"/>
                  </a:lnTo>
                  <a:lnTo>
                    <a:pt x="970" y="2"/>
                  </a:lnTo>
                  <a:lnTo>
                    <a:pt x="976" y="2"/>
                  </a:lnTo>
                  <a:lnTo>
                    <a:pt x="982" y="0"/>
                  </a:lnTo>
                  <a:lnTo>
                    <a:pt x="985" y="0"/>
                  </a:lnTo>
                  <a:lnTo>
                    <a:pt x="995" y="2"/>
                  </a:lnTo>
                  <a:lnTo>
                    <a:pt x="1005" y="2"/>
                  </a:lnTo>
                  <a:lnTo>
                    <a:pt x="1014" y="6"/>
                  </a:lnTo>
                  <a:lnTo>
                    <a:pt x="1022" y="10"/>
                  </a:lnTo>
                  <a:lnTo>
                    <a:pt x="1028" y="14"/>
                  </a:lnTo>
                  <a:lnTo>
                    <a:pt x="1031" y="19"/>
                  </a:lnTo>
                  <a:lnTo>
                    <a:pt x="1033" y="25"/>
                  </a:lnTo>
                  <a:lnTo>
                    <a:pt x="1035" y="33"/>
                  </a:lnTo>
                  <a:lnTo>
                    <a:pt x="1033" y="38"/>
                  </a:lnTo>
                  <a:lnTo>
                    <a:pt x="1033" y="44"/>
                  </a:lnTo>
                  <a:lnTo>
                    <a:pt x="1029" y="50"/>
                  </a:lnTo>
                  <a:lnTo>
                    <a:pt x="1026" y="56"/>
                  </a:lnTo>
                  <a:lnTo>
                    <a:pt x="1020" y="59"/>
                  </a:lnTo>
                  <a:lnTo>
                    <a:pt x="1014" y="65"/>
                  </a:lnTo>
                  <a:lnTo>
                    <a:pt x="1006" y="69"/>
                  </a:lnTo>
                  <a:lnTo>
                    <a:pt x="999" y="75"/>
                  </a:lnTo>
                  <a:lnTo>
                    <a:pt x="989" y="78"/>
                  </a:lnTo>
                  <a:lnTo>
                    <a:pt x="980" y="82"/>
                  </a:lnTo>
                  <a:lnTo>
                    <a:pt x="968" y="86"/>
                  </a:lnTo>
                  <a:lnTo>
                    <a:pt x="955" y="92"/>
                  </a:lnTo>
                  <a:lnTo>
                    <a:pt x="942" y="96"/>
                  </a:lnTo>
                  <a:lnTo>
                    <a:pt x="926" y="99"/>
                  </a:lnTo>
                  <a:lnTo>
                    <a:pt x="911" y="103"/>
                  </a:lnTo>
                  <a:lnTo>
                    <a:pt x="896" y="107"/>
                  </a:lnTo>
                  <a:lnTo>
                    <a:pt x="877" y="113"/>
                  </a:lnTo>
                  <a:lnTo>
                    <a:pt x="856" y="120"/>
                  </a:lnTo>
                  <a:lnTo>
                    <a:pt x="835" y="126"/>
                  </a:lnTo>
                  <a:lnTo>
                    <a:pt x="812" y="134"/>
                  </a:lnTo>
                  <a:lnTo>
                    <a:pt x="789" y="142"/>
                  </a:lnTo>
                  <a:lnTo>
                    <a:pt x="764" y="147"/>
                  </a:lnTo>
                  <a:lnTo>
                    <a:pt x="737" y="155"/>
                  </a:lnTo>
                  <a:lnTo>
                    <a:pt x="710" y="163"/>
                  </a:lnTo>
                  <a:lnTo>
                    <a:pt x="682" y="172"/>
                  </a:lnTo>
                  <a:lnTo>
                    <a:pt x="653" y="180"/>
                  </a:lnTo>
                  <a:lnTo>
                    <a:pt x="623" y="187"/>
                  </a:lnTo>
                  <a:lnTo>
                    <a:pt x="592" y="197"/>
                  </a:lnTo>
                  <a:lnTo>
                    <a:pt x="559" y="206"/>
                  </a:lnTo>
                  <a:lnTo>
                    <a:pt x="527" y="216"/>
                  </a:lnTo>
                  <a:lnTo>
                    <a:pt x="493" y="226"/>
                  </a:lnTo>
                  <a:lnTo>
                    <a:pt x="458" y="235"/>
                  </a:lnTo>
                  <a:lnTo>
                    <a:pt x="439" y="241"/>
                  </a:lnTo>
                  <a:lnTo>
                    <a:pt x="422" y="245"/>
                  </a:lnTo>
                  <a:lnTo>
                    <a:pt x="405" y="250"/>
                  </a:lnTo>
                  <a:lnTo>
                    <a:pt x="388" y="254"/>
                  </a:lnTo>
                  <a:lnTo>
                    <a:pt x="370" y="260"/>
                  </a:lnTo>
                  <a:lnTo>
                    <a:pt x="355" y="264"/>
                  </a:lnTo>
                  <a:lnTo>
                    <a:pt x="340" y="268"/>
                  </a:lnTo>
                  <a:lnTo>
                    <a:pt x="324" y="271"/>
                  </a:lnTo>
                  <a:lnTo>
                    <a:pt x="311" y="275"/>
                  </a:lnTo>
                  <a:lnTo>
                    <a:pt x="298" y="279"/>
                  </a:lnTo>
                  <a:lnTo>
                    <a:pt x="284" y="283"/>
                  </a:lnTo>
                  <a:lnTo>
                    <a:pt x="271" y="287"/>
                  </a:lnTo>
                  <a:lnTo>
                    <a:pt x="260" y="290"/>
                  </a:lnTo>
                  <a:lnTo>
                    <a:pt x="248" y="292"/>
                  </a:lnTo>
                  <a:lnTo>
                    <a:pt x="237" y="296"/>
                  </a:lnTo>
                  <a:lnTo>
                    <a:pt x="227" y="298"/>
                  </a:lnTo>
                  <a:lnTo>
                    <a:pt x="218" y="302"/>
                  </a:lnTo>
                  <a:lnTo>
                    <a:pt x="208" y="304"/>
                  </a:lnTo>
                  <a:lnTo>
                    <a:pt x="198" y="306"/>
                  </a:lnTo>
                  <a:lnTo>
                    <a:pt x="189" y="308"/>
                  </a:lnTo>
                  <a:lnTo>
                    <a:pt x="181" y="310"/>
                  </a:lnTo>
                  <a:lnTo>
                    <a:pt x="174" y="311"/>
                  </a:lnTo>
                  <a:lnTo>
                    <a:pt x="168" y="313"/>
                  </a:lnTo>
                  <a:lnTo>
                    <a:pt x="162" y="315"/>
                  </a:lnTo>
                  <a:lnTo>
                    <a:pt x="154" y="317"/>
                  </a:lnTo>
                  <a:lnTo>
                    <a:pt x="151" y="317"/>
                  </a:lnTo>
                  <a:lnTo>
                    <a:pt x="145" y="319"/>
                  </a:lnTo>
                  <a:lnTo>
                    <a:pt x="141" y="319"/>
                  </a:lnTo>
                  <a:lnTo>
                    <a:pt x="137" y="319"/>
                  </a:lnTo>
                  <a:lnTo>
                    <a:pt x="133" y="321"/>
                  </a:lnTo>
                  <a:lnTo>
                    <a:pt x="132" y="321"/>
                  </a:lnTo>
                  <a:lnTo>
                    <a:pt x="130" y="321"/>
                  </a:lnTo>
                  <a:lnTo>
                    <a:pt x="118" y="321"/>
                  </a:lnTo>
                  <a:lnTo>
                    <a:pt x="107" y="319"/>
                  </a:lnTo>
                  <a:lnTo>
                    <a:pt x="95" y="315"/>
                  </a:lnTo>
                  <a:lnTo>
                    <a:pt x="84" y="311"/>
                  </a:lnTo>
                  <a:lnTo>
                    <a:pt x="74" y="306"/>
                  </a:lnTo>
                  <a:lnTo>
                    <a:pt x="63" y="298"/>
                  </a:lnTo>
                  <a:lnTo>
                    <a:pt x="57" y="294"/>
                  </a:lnTo>
                  <a:lnTo>
                    <a:pt x="51" y="289"/>
                  </a:lnTo>
                  <a:lnTo>
                    <a:pt x="46" y="285"/>
                  </a:lnTo>
                  <a:lnTo>
                    <a:pt x="40" y="277"/>
                  </a:lnTo>
                </a:path>
              </a:pathLst>
            </a:custGeom>
            <a:solidFill>
              <a:schemeClr val="tx1">
                <a:alpha val="10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322" name="Freeform 10"/>
            <p:cNvSpPr/>
            <p:nvPr/>
          </p:nvSpPr>
          <p:spPr>
            <a:xfrm>
              <a:off x="5141913" y="3427413"/>
              <a:ext cx="569913" cy="628650"/>
            </a:xfrm>
            <a:custGeom>
              <a:avLst/>
              <a:gdLst>
                <a:gd name="txL" fmla="*/ 0 w 719"/>
                <a:gd name="txT" fmla="*/ 0 h 793"/>
                <a:gd name="txR" fmla="*/ 719 w 719"/>
                <a:gd name="txB" fmla="*/ 793 h 793"/>
              </a:gdLst>
              <a:ahLst/>
              <a:cxnLst>
                <a:cxn ang="0">
                  <a:pos x="417" y="502"/>
                </a:cxn>
                <a:cxn ang="0">
                  <a:pos x="348" y="562"/>
                </a:cxn>
                <a:cxn ang="0">
                  <a:pos x="279" y="619"/>
                </a:cxn>
                <a:cxn ang="0">
                  <a:pos x="209" y="676"/>
                </a:cxn>
                <a:cxn ang="0">
                  <a:pos x="151" y="718"/>
                </a:cxn>
                <a:cxn ang="0">
                  <a:pos x="117" y="741"/>
                </a:cxn>
                <a:cxn ang="0">
                  <a:pos x="86" y="760"/>
                </a:cxn>
                <a:cxn ang="0">
                  <a:pos x="60" y="773"/>
                </a:cxn>
                <a:cxn ang="0">
                  <a:pos x="41" y="783"/>
                </a:cxn>
                <a:cxn ang="0">
                  <a:pos x="23" y="789"/>
                </a:cxn>
                <a:cxn ang="0">
                  <a:pos x="12" y="793"/>
                </a:cxn>
                <a:cxn ang="0">
                  <a:pos x="4" y="791"/>
                </a:cxn>
                <a:cxn ang="0">
                  <a:pos x="0" y="787"/>
                </a:cxn>
                <a:cxn ang="0">
                  <a:pos x="4" y="777"/>
                </a:cxn>
                <a:cxn ang="0">
                  <a:pos x="16" y="762"/>
                </a:cxn>
                <a:cxn ang="0">
                  <a:pos x="33" y="739"/>
                </a:cxn>
                <a:cxn ang="0">
                  <a:pos x="58" y="712"/>
                </a:cxn>
                <a:cxn ang="0">
                  <a:pos x="88" y="680"/>
                </a:cxn>
                <a:cxn ang="0">
                  <a:pos x="125" y="644"/>
                </a:cxn>
                <a:cxn ang="0">
                  <a:pos x="168" y="600"/>
                </a:cxn>
                <a:cxn ang="0">
                  <a:pos x="214" y="554"/>
                </a:cxn>
                <a:cxn ang="0">
                  <a:pos x="264" y="502"/>
                </a:cxn>
                <a:cxn ang="0">
                  <a:pos x="316" y="445"/>
                </a:cxn>
                <a:cxn ang="0">
                  <a:pos x="367" y="380"/>
                </a:cxn>
                <a:cxn ang="0">
                  <a:pos x="419" y="308"/>
                </a:cxn>
                <a:cxn ang="0">
                  <a:pos x="472" y="229"/>
                </a:cxn>
                <a:cxn ang="0">
                  <a:pos x="526" y="143"/>
                </a:cxn>
                <a:cxn ang="0">
                  <a:pos x="581" y="50"/>
                </a:cxn>
                <a:cxn ang="0">
                  <a:pos x="663" y="27"/>
                </a:cxn>
                <a:cxn ang="0">
                  <a:pos x="701" y="88"/>
                </a:cxn>
                <a:cxn ang="0">
                  <a:pos x="669" y="151"/>
                </a:cxn>
                <a:cxn ang="0">
                  <a:pos x="635" y="212"/>
                </a:cxn>
                <a:cxn ang="0">
                  <a:pos x="600" y="267"/>
                </a:cxn>
                <a:cxn ang="0">
                  <a:pos x="568" y="319"/>
                </a:cxn>
                <a:cxn ang="0">
                  <a:pos x="533" y="367"/>
                </a:cxn>
                <a:cxn ang="0">
                  <a:pos x="499" y="411"/>
                </a:cxn>
                <a:cxn ang="0">
                  <a:pos x="467" y="451"/>
                </a:cxn>
                <a:cxn ang="0">
                  <a:pos x="449" y="470"/>
                </a:cxn>
              </a:cxnLst>
              <a:rect l="txL" t="txT" r="txR" b="txB"/>
              <a:pathLst>
                <a:path w="719" h="793">
                  <a:moveTo>
                    <a:pt x="449" y="470"/>
                  </a:moveTo>
                  <a:lnTo>
                    <a:pt x="417" y="502"/>
                  </a:lnTo>
                  <a:lnTo>
                    <a:pt x="382" y="533"/>
                  </a:lnTo>
                  <a:lnTo>
                    <a:pt x="348" y="562"/>
                  </a:lnTo>
                  <a:lnTo>
                    <a:pt x="314" y="590"/>
                  </a:lnTo>
                  <a:lnTo>
                    <a:pt x="279" y="619"/>
                  </a:lnTo>
                  <a:lnTo>
                    <a:pt x="243" y="647"/>
                  </a:lnTo>
                  <a:lnTo>
                    <a:pt x="209" y="676"/>
                  </a:lnTo>
                  <a:lnTo>
                    <a:pt x="170" y="705"/>
                  </a:lnTo>
                  <a:lnTo>
                    <a:pt x="151" y="718"/>
                  </a:lnTo>
                  <a:lnTo>
                    <a:pt x="132" y="730"/>
                  </a:lnTo>
                  <a:lnTo>
                    <a:pt x="117" y="741"/>
                  </a:lnTo>
                  <a:lnTo>
                    <a:pt x="100" y="751"/>
                  </a:lnTo>
                  <a:lnTo>
                    <a:pt x="86" y="760"/>
                  </a:lnTo>
                  <a:lnTo>
                    <a:pt x="73" y="768"/>
                  </a:lnTo>
                  <a:lnTo>
                    <a:pt x="60" y="773"/>
                  </a:lnTo>
                  <a:lnTo>
                    <a:pt x="50" y="779"/>
                  </a:lnTo>
                  <a:lnTo>
                    <a:pt x="41" y="783"/>
                  </a:lnTo>
                  <a:lnTo>
                    <a:pt x="31" y="787"/>
                  </a:lnTo>
                  <a:lnTo>
                    <a:pt x="23" y="789"/>
                  </a:lnTo>
                  <a:lnTo>
                    <a:pt x="18" y="791"/>
                  </a:lnTo>
                  <a:lnTo>
                    <a:pt x="12" y="793"/>
                  </a:lnTo>
                  <a:lnTo>
                    <a:pt x="8" y="793"/>
                  </a:lnTo>
                  <a:lnTo>
                    <a:pt x="4" y="791"/>
                  </a:lnTo>
                  <a:lnTo>
                    <a:pt x="2" y="789"/>
                  </a:lnTo>
                  <a:lnTo>
                    <a:pt x="0" y="787"/>
                  </a:lnTo>
                  <a:lnTo>
                    <a:pt x="2" y="783"/>
                  </a:lnTo>
                  <a:lnTo>
                    <a:pt x="4" y="777"/>
                  </a:lnTo>
                  <a:lnTo>
                    <a:pt x="10" y="770"/>
                  </a:lnTo>
                  <a:lnTo>
                    <a:pt x="16" y="762"/>
                  </a:lnTo>
                  <a:lnTo>
                    <a:pt x="23" y="751"/>
                  </a:lnTo>
                  <a:lnTo>
                    <a:pt x="33" y="739"/>
                  </a:lnTo>
                  <a:lnTo>
                    <a:pt x="44" y="728"/>
                  </a:lnTo>
                  <a:lnTo>
                    <a:pt x="58" y="712"/>
                  </a:lnTo>
                  <a:lnTo>
                    <a:pt x="73" y="697"/>
                  </a:lnTo>
                  <a:lnTo>
                    <a:pt x="88" y="680"/>
                  </a:lnTo>
                  <a:lnTo>
                    <a:pt x="105" y="663"/>
                  </a:lnTo>
                  <a:lnTo>
                    <a:pt x="125" y="644"/>
                  </a:lnTo>
                  <a:lnTo>
                    <a:pt x="146" y="623"/>
                  </a:lnTo>
                  <a:lnTo>
                    <a:pt x="168" y="600"/>
                  </a:lnTo>
                  <a:lnTo>
                    <a:pt x="191" y="577"/>
                  </a:lnTo>
                  <a:lnTo>
                    <a:pt x="214" y="554"/>
                  </a:lnTo>
                  <a:lnTo>
                    <a:pt x="239" y="529"/>
                  </a:lnTo>
                  <a:lnTo>
                    <a:pt x="264" y="502"/>
                  </a:lnTo>
                  <a:lnTo>
                    <a:pt x="289" y="474"/>
                  </a:lnTo>
                  <a:lnTo>
                    <a:pt x="316" y="445"/>
                  </a:lnTo>
                  <a:lnTo>
                    <a:pt x="340" y="413"/>
                  </a:lnTo>
                  <a:lnTo>
                    <a:pt x="367" y="380"/>
                  </a:lnTo>
                  <a:lnTo>
                    <a:pt x="392" y="344"/>
                  </a:lnTo>
                  <a:lnTo>
                    <a:pt x="419" y="308"/>
                  </a:lnTo>
                  <a:lnTo>
                    <a:pt x="445" y="269"/>
                  </a:lnTo>
                  <a:lnTo>
                    <a:pt x="472" y="229"/>
                  </a:lnTo>
                  <a:lnTo>
                    <a:pt x="499" y="187"/>
                  </a:lnTo>
                  <a:lnTo>
                    <a:pt x="526" y="143"/>
                  </a:lnTo>
                  <a:lnTo>
                    <a:pt x="554" y="98"/>
                  </a:lnTo>
                  <a:lnTo>
                    <a:pt x="581" y="50"/>
                  </a:lnTo>
                  <a:lnTo>
                    <a:pt x="608" y="0"/>
                  </a:lnTo>
                  <a:lnTo>
                    <a:pt x="663" y="27"/>
                  </a:lnTo>
                  <a:lnTo>
                    <a:pt x="719" y="54"/>
                  </a:lnTo>
                  <a:lnTo>
                    <a:pt x="701" y="88"/>
                  </a:lnTo>
                  <a:lnTo>
                    <a:pt x="684" y="120"/>
                  </a:lnTo>
                  <a:lnTo>
                    <a:pt x="669" y="151"/>
                  </a:lnTo>
                  <a:lnTo>
                    <a:pt x="652" y="182"/>
                  </a:lnTo>
                  <a:lnTo>
                    <a:pt x="635" y="212"/>
                  </a:lnTo>
                  <a:lnTo>
                    <a:pt x="617" y="241"/>
                  </a:lnTo>
                  <a:lnTo>
                    <a:pt x="600" y="267"/>
                  </a:lnTo>
                  <a:lnTo>
                    <a:pt x="585" y="294"/>
                  </a:lnTo>
                  <a:lnTo>
                    <a:pt x="568" y="319"/>
                  </a:lnTo>
                  <a:lnTo>
                    <a:pt x="551" y="344"/>
                  </a:lnTo>
                  <a:lnTo>
                    <a:pt x="533" y="367"/>
                  </a:lnTo>
                  <a:lnTo>
                    <a:pt x="516" y="390"/>
                  </a:lnTo>
                  <a:lnTo>
                    <a:pt x="499" y="411"/>
                  </a:lnTo>
                  <a:lnTo>
                    <a:pt x="484" y="432"/>
                  </a:lnTo>
                  <a:lnTo>
                    <a:pt x="467" y="451"/>
                  </a:lnTo>
                  <a:lnTo>
                    <a:pt x="449" y="470"/>
                  </a:lnTo>
                </a:path>
              </a:pathLst>
            </a:custGeom>
            <a:solidFill>
              <a:schemeClr val="tx1">
                <a:alpha val="10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323" name="Freeform 11"/>
            <p:cNvSpPr/>
            <p:nvPr/>
          </p:nvSpPr>
          <p:spPr>
            <a:xfrm>
              <a:off x="5591175" y="2466976"/>
              <a:ext cx="174625" cy="1857375"/>
            </a:xfrm>
            <a:custGeom>
              <a:avLst/>
              <a:gdLst>
                <a:gd name="txL" fmla="*/ 0 w 220"/>
                <a:gd name="txT" fmla="*/ 0 h 2340"/>
                <a:gd name="txR" fmla="*/ 220 w 220"/>
                <a:gd name="txB" fmla="*/ 2340 h 2340"/>
              </a:gdLst>
              <a:ahLst/>
              <a:cxnLst>
                <a:cxn ang="0">
                  <a:pos x="0" y="50"/>
                </a:cxn>
                <a:cxn ang="0">
                  <a:pos x="6" y="14"/>
                </a:cxn>
                <a:cxn ang="0">
                  <a:pos x="23" y="2"/>
                </a:cxn>
                <a:cxn ang="0">
                  <a:pos x="59" y="2"/>
                </a:cxn>
                <a:cxn ang="0">
                  <a:pos x="113" y="16"/>
                </a:cxn>
                <a:cxn ang="0">
                  <a:pos x="160" y="44"/>
                </a:cxn>
                <a:cxn ang="0">
                  <a:pos x="191" y="67"/>
                </a:cxn>
                <a:cxn ang="0">
                  <a:pos x="210" y="86"/>
                </a:cxn>
                <a:cxn ang="0">
                  <a:pos x="220" y="134"/>
                </a:cxn>
                <a:cxn ang="0">
                  <a:pos x="210" y="184"/>
                </a:cxn>
                <a:cxn ang="0">
                  <a:pos x="200" y="230"/>
                </a:cxn>
                <a:cxn ang="0">
                  <a:pos x="195" y="300"/>
                </a:cxn>
                <a:cxn ang="0">
                  <a:pos x="193" y="390"/>
                </a:cxn>
                <a:cxn ang="0">
                  <a:pos x="189" y="453"/>
                </a:cxn>
                <a:cxn ang="0">
                  <a:pos x="185" y="543"/>
                </a:cxn>
                <a:cxn ang="0">
                  <a:pos x="183" y="659"/>
                </a:cxn>
                <a:cxn ang="0">
                  <a:pos x="183" y="804"/>
                </a:cxn>
                <a:cxn ang="0">
                  <a:pos x="181" y="976"/>
                </a:cxn>
                <a:cxn ang="0">
                  <a:pos x="181" y="1175"/>
                </a:cxn>
                <a:cxn ang="0">
                  <a:pos x="181" y="1392"/>
                </a:cxn>
                <a:cxn ang="0">
                  <a:pos x="179" y="1589"/>
                </a:cxn>
                <a:cxn ang="0">
                  <a:pos x="178" y="1757"/>
                </a:cxn>
                <a:cxn ang="0">
                  <a:pos x="174" y="1900"/>
                </a:cxn>
                <a:cxn ang="0">
                  <a:pos x="170" y="2017"/>
                </a:cxn>
                <a:cxn ang="0">
                  <a:pos x="166" y="2107"/>
                </a:cxn>
                <a:cxn ang="0">
                  <a:pos x="160" y="2179"/>
                </a:cxn>
                <a:cxn ang="0">
                  <a:pos x="147" y="2267"/>
                </a:cxn>
                <a:cxn ang="0">
                  <a:pos x="132" y="2320"/>
                </a:cxn>
                <a:cxn ang="0">
                  <a:pos x="113" y="2340"/>
                </a:cxn>
                <a:cxn ang="0">
                  <a:pos x="93" y="2330"/>
                </a:cxn>
                <a:cxn ang="0">
                  <a:pos x="74" y="2301"/>
                </a:cxn>
                <a:cxn ang="0">
                  <a:pos x="57" y="2256"/>
                </a:cxn>
                <a:cxn ang="0">
                  <a:pos x="23" y="2156"/>
                </a:cxn>
                <a:cxn ang="0">
                  <a:pos x="23" y="2095"/>
                </a:cxn>
                <a:cxn ang="0">
                  <a:pos x="29" y="2072"/>
                </a:cxn>
                <a:cxn ang="0">
                  <a:pos x="32" y="2036"/>
                </a:cxn>
                <a:cxn ang="0">
                  <a:pos x="38" y="1984"/>
                </a:cxn>
                <a:cxn ang="0">
                  <a:pos x="44" y="1918"/>
                </a:cxn>
                <a:cxn ang="0">
                  <a:pos x="51" y="1834"/>
                </a:cxn>
                <a:cxn ang="0">
                  <a:pos x="59" y="1734"/>
                </a:cxn>
                <a:cxn ang="0">
                  <a:pos x="72" y="1555"/>
                </a:cxn>
                <a:cxn ang="0">
                  <a:pos x="86" y="1320"/>
                </a:cxn>
                <a:cxn ang="0">
                  <a:pos x="92" y="1070"/>
                </a:cxn>
                <a:cxn ang="0">
                  <a:pos x="90" y="812"/>
                </a:cxn>
                <a:cxn ang="0">
                  <a:pos x="80" y="592"/>
                </a:cxn>
                <a:cxn ang="0">
                  <a:pos x="72" y="449"/>
                </a:cxn>
                <a:cxn ang="0">
                  <a:pos x="67" y="377"/>
                </a:cxn>
                <a:cxn ang="0">
                  <a:pos x="63" y="316"/>
                </a:cxn>
                <a:cxn ang="0">
                  <a:pos x="51" y="218"/>
                </a:cxn>
                <a:cxn ang="0">
                  <a:pos x="34" y="146"/>
                </a:cxn>
                <a:cxn ang="0">
                  <a:pos x="17" y="98"/>
                </a:cxn>
              </a:cxnLst>
              <a:rect l="txL" t="txT" r="txR" b="txB"/>
              <a:pathLst>
                <a:path w="220" h="2340">
                  <a:moveTo>
                    <a:pt x="13" y="92"/>
                  </a:moveTo>
                  <a:lnTo>
                    <a:pt x="9" y="79"/>
                  </a:lnTo>
                  <a:lnTo>
                    <a:pt x="6" y="69"/>
                  </a:lnTo>
                  <a:lnTo>
                    <a:pt x="4" y="60"/>
                  </a:lnTo>
                  <a:lnTo>
                    <a:pt x="0" y="50"/>
                  </a:lnTo>
                  <a:lnTo>
                    <a:pt x="0" y="41"/>
                  </a:lnTo>
                  <a:lnTo>
                    <a:pt x="0" y="33"/>
                  </a:lnTo>
                  <a:lnTo>
                    <a:pt x="0" y="25"/>
                  </a:lnTo>
                  <a:lnTo>
                    <a:pt x="4" y="16"/>
                  </a:lnTo>
                  <a:lnTo>
                    <a:pt x="6" y="14"/>
                  </a:lnTo>
                  <a:lnTo>
                    <a:pt x="7" y="10"/>
                  </a:lnTo>
                  <a:lnTo>
                    <a:pt x="11" y="6"/>
                  </a:lnTo>
                  <a:lnTo>
                    <a:pt x="15" y="4"/>
                  </a:lnTo>
                  <a:lnTo>
                    <a:pt x="19" y="2"/>
                  </a:lnTo>
                  <a:lnTo>
                    <a:pt x="23" y="2"/>
                  </a:lnTo>
                  <a:lnTo>
                    <a:pt x="29" y="0"/>
                  </a:lnTo>
                  <a:lnTo>
                    <a:pt x="36" y="0"/>
                  </a:lnTo>
                  <a:lnTo>
                    <a:pt x="42" y="0"/>
                  </a:lnTo>
                  <a:lnTo>
                    <a:pt x="50" y="2"/>
                  </a:lnTo>
                  <a:lnTo>
                    <a:pt x="59" y="2"/>
                  </a:lnTo>
                  <a:lnTo>
                    <a:pt x="67" y="4"/>
                  </a:lnTo>
                  <a:lnTo>
                    <a:pt x="78" y="6"/>
                  </a:lnTo>
                  <a:lnTo>
                    <a:pt x="88" y="10"/>
                  </a:lnTo>
                  <a:lnTo>
                    <a:pt x="99" y="12"/>
                  </a:lnTo>
                  <a:lnTo>
                    <a:pt x="113" y="16"/>
                  </a:lnTo>
                  <a:lnTo>
                    <a:pt x="124" y="23"/>
                  </a:lnTo>
                  <a:lnTo>
                    <a:pt x="134" y="29"/>
                  </a:lnTo>
                  <a:lnTo>
                    <a:pt x="143" y="33"/>
                  </a:lnTo>
                  <a:lnTo>
                    <a:pt x="151" y="39"/>
                  </a:lnTo>
                  <a:lnTo>
                    <a:pt x="160" y="44"/>
                  </a:lnTo>
                  <a:lnTo>
                    <a:pt x="168" y="48"/>
                  </a:lnTo>
                  <a:lnTo>
                    <a:pt x="174" y="54"/>
                  </a:lnTo>
                  <a:lnTo>
                    <a:pt x="181" y="58"/>
                  </a:lnTo>
                  <a:lnTo>
                    <a:pt x="187" y="62"/>
                  </a:lnTo>
                  <a:lnTo>
                    <a:pt x="191" y="67"/>
                  </a:lnTo>
                  <a:lnTo>
                    <a:pt x="197" y="71"/>
                  </a:lnTo>
                  <a:lnTo>
                    <a:pt x="200" y="75"/>
                  </a:lnTo>
                  <a:lnTo>
                    <a:pt x="204" y="79"/>
                  </a:lnTo>
                  <a:lnTo>
                    <a:pt x="208" y="83"/>
                  </a:lnTo>
                  <a:lnTo>
                    <a:pt x="210" y="86"/>
                  </a:lnTo>
                  <a:lnTo>
                    <a:pt x="212" y="92"/>
                  </a:lnTo>
                  <a:lnTo>
                    <a:pt x="216" y="104"/>
                  </a:lnTo>
                  <a:lnTo>
                    <a:pt x="218" y="113"/>
                  </a:lnTo>
                  <a:lnTo>
                    <a:pt x="220" y="125"/>
                  </a:lnTo>
                  <a:lnTo>
                    <a:pt x="220" y="134"/>
                  </a:lnTo>
                  <a:lnTo>
                    <a:pt x="220" y="144"/>
                  </a:lnTo>
                  <a:lnTo>
                    <a:pt x="218" y="153"/>
                  </a:lnTo>
                  <a:lnTo>
                    <a:pt x="216" y="165"/>
                  </a:lnTo>
                  <a:lnTo>
                    <a:pt x="212" y="176"/>
                  </a:lnTo>
                  <a:lnTo>
                    <a:pt x="210" y="184"/>
                  </a:lnTo>
                  <a:lnTo>
                    <a:pt x="208" y="190"/>
                  </a:lnTo>
                  <a:lnTo>
                    <a:pt x="206" y="199"/>
                  </a:lnTo>
                  <a:lnTo>
                    <a:pt x="204" y="209"/>
                  </a:lnTo>
                  <a:lnTo>
                    <a:pt x="202" y="218"/>
                  </a:lnTo>
                  <a:lnTo>
                    <a:pt x="200" y="230"/>
                  </a:lnTo>
                  <a:lnTo>
                    <a:pt x="200" y="241"/>
                  </a:lnTo>
                  <a:lnTo>
                    <a:pt x="199" y="254"/>
                  </a:lnTo>
                  <a:lnTo>
                    <a:pt x="197" y="270"/>
                  </a:lnTo>
                  <a:lnTo>
                    <a:pt x="197" y="283"/>
                  </a:lnTo>
                  <a:lnTo>
                    <a:pt x="195" y="300"/>
                  </a:lnTo>
                  <a:lnTo>
                    <a:pt x="195" y="316"/>
                  </a:lnTo>
                  <a:lnTo>
                    <a:pt x="193" y="333"/>
                  </a:lnTo>
                  <a:lnTo>
                    <a:pt x="193" y="352"/>
                  </a:lnTo>
                  <a:lnTo>
                    <a:pt x="193" y="369"/>
                  </a:lnTo>
                  <a:lnTo>
                    <a:pt x="193" y="390"/>
                  </a:lnTo>
                  <a:lnTo>
                    <a:pt x="191" y="400"/>
                  </a:lnTo>
                  <a:lnTo>
                    <a:pt x="191" y="411"/>
                  </a:lnTo>
                  <a:lnTo>
                    <a:pt x="189" y="424"/>
                  </a:lnTo>
                  <a:lnTo>
                    <a:pt x="189" y="438"/>
                  </a:lnTo>
                  <a:lnTo>
                    <a:pt x="189" y="453"/>
                  </a:lnTo>
                  <a:lnTo>
                    <a:pt x="187" y="468"/>
                  </a:lnTo>
                  <a:lnTo>
                    <a:pt x="187" y="485"/>
                  </a:lnTo>
                  <a:lnTo>
                    <a:pt x="187" y="503"/>
                  </a:lnTo>
                  <a:lnTo>
                    <a:pt x="185" y="522"/>
                  </a:lnTo>
                  <a:lnTo>
                    <a:pt x="185" y="543"/>
                  </a:lnTo>
                  <a:lnTo>
                    <a:pt x="185" y="564"/>
                  </a:lnTo>
                  <a:lnTo>
                    <a:pt x="185" y="587"/>
                  </a:lnTo>
                  <a:lnTo>
                    <a:pt x="185" y="610"/>
                  </a:lnTo>
                  <a:lnTo>
                    <a:pt x="183" y="634"/>
                  </a:lnTo>
                  <a:lnTo>
                    <a:pt x="183" y="659"/>
                  </a:lnTo>
                  <a:lnTo>
                    <a:pt x="183" y="686"/>
                  </a:lnTo>
                  <a:lnTo>
                    <a:pt x="183" y="715"/>
                  </a:lnTo>
                  <a:lnTo>
                    <a:pt x="183" y="743"/>
                  </a:lnTo>
                  <a:lnTo>
                    <a:pt x="183" y="774"/>
                  </a:lnTo>
                  <a:lnTo>
                    <a:pt x="183" y="804"/>
                  </a:lnTo>
                  <a:lnTo>
                    <a:pt x="183" y="837"/>
                  </a:lnTo>
                  <a:lnTo>
                    <a:pt x="183" y="869"/>
                  </a:lnTo>
                  <a:lnTo>
                    <a:pt x="183" y="904"/>
                  </a:lnTo>
                  <a:lnTo>
                    <a:pt x="181" y="940"/>
                  </a:lnTo>
                  <a:lnTo>
                    <a:pt x="181" y="976"/>
                  </a:lnTo>
                  <a:lnTo>
                    <a:pt x="181" y="1014"/>
                  </a:lnTo>
                  <a:lnTo>
                    <a:pt x="181" y="1053"/>
                  </a:lnTo>
                  <a:lnTo>
                    <a:pt x="181" y="1093"/>
                  </a:lnTo>
                  <a:lnTo>
                    <a:pt x="181" y="1133"/>
                  </a:lnTo>
                  <a:lnTo>
                    <a:pt x="181" y="1175"/>
                  </a:lnTo>
                  <a:lnTo>
                    <a:pt x="181" y="1219"/>
                  </a:lnTo>
                  <a:lnTo>
                    <a:pt x="181" y="1263"/>
                  </a:lnTo>
                  <a:lnTo>
                    <a:pt x="181" y="1308"/>
                  </a:lnTo>
                  <a:lnTo>
                    <a:pt x="181" y="1350"/>
                  </a:lnTo>
                  <a:lnTo>
                    <a:pt x="181" y="1392"/>
                  </a:lnTo>
                  <a:lnTo>
                    <a:pt x="181" y="1434"/>
                  </a:lnTo>
                  <a:lnTo>
                    <a:pt x="181" y="1475"/>
                  </a:lnTo>
                  <a:lnTo>
                    <a:pt x="181" y="1515"/>
                  </a:lnTo>
                  <a:lnTo>
                    <a:pt x="181" y="1551"/>
                  </a:lnTo>
                  <a:lnTo>
                    <a:pt x="179" y="1589"/>
                  </a:lnTo>
                  <a:lnTo>
                    <a:pt x="179" y="1625"/>
                  </a:lnTo>
                  <a:lnTo>
                    <a:pt x="179" y="1660"/>
                  </a:lnTo>
                  <a:lnTo>
                    <a:pt x="179" y="1694"/>
                  </a:lnTo>
                  <a:lnTo>
                    <a:pt x="178" y="1727"/>
                  </a:lnTo>
                  <a:lnTo>
                    <a:pt x="178" y="1757"/>
                  </a:lnTo>
                  <a:lnTo>
                    <a:pt x="178" y="1788"/>
                  </a:lnTo>
                  <a:lnTo>
                    <a:pt x="176" y="1818"/>
                  </a:lnTo>
                  <a:lnTo>
                    <a:pt x="176" y="1847"/>
                  </a:lnTo>
                  <a:lnTo>
                    <a:pt x="176" y="1874"/>
                  </a:lnTo>
                  <a:lnTo>
                    <a:pt x="174" y="1900"/>
                  </a:lnTo>
                  <a:lnTo>
                    <a:pt x="174" y="1925"/>
                  </a:lnTo>
                  <a:lnTo>
                    <a:pt x="174" y="1950"/>
                  </a:lnTo>
                  <a:lnTo>
                    <a:pt x="172" y="1973"/>
                  </a:lnTo>
                  <a:lnTo>
                    <a:pt x="172" y="1996"/>
                  </a:lnTo>
                  <a:lnTo>
                    <a:pt x="170" y="2017"/>
                  </a:lnTo>
                  <a:lnTo>
                    <a:pt x="170" y="2036"/>
                  </a:lnTo>
                  <a:lnTo>
                    <a:pt x="168" y="2055"/>
                  </a:lnTo>
                  <a:lnTo>
                    <a:pt x="168" y="2072"/>
                  </a:lnTo>
                  <a:lnTo>
                    <a:pt x="166" y="2089"/>
                  </a:lnTo>
                  <a:lnTo>
                    <a:pt x="166" y="2107"/>
                  </a:lnTo>
                  <a:lnTo>
                    <a:pt x="164" y="2120"/>
                  </a:lnTo>
                  <a:lnTo>
                    <a:pt x="164" y="2133"/>
                  </a:lnTo>
                  <a:lnTo>
                    <a:pt x="162" y="2147"/>
                  </a:lnTo>
                  <a:lnTo>
                    <a:pt x="162" y="2158"/>
                  </a:lnTo>
                  <a:lnTo>
                    <a:pt x="160" y="2179"/>
                  </a:lnTo>
                  <a:lnTo>
                    <a:pt x="158" y="2200"/>
                  </a:lnTo>
                  <a:lnTo>
                    <a:pt x="157" y="2219"/>
                  </a:lnTo>
                  <a:lnTo>
                    <a:pt x="153" y="2236"/>
                  </a:lnTo>
                  <a:lnTo>
                    <a:pt x="151" y="2252"/>
                  </a:lnTo>
                  <a:lnTo>
                    <a:pt x="147" y="2267"/>
                  </a:lnTo>
                  <a:lnTo>
                    <a:pt x="145" y="2280"/>
                  </a:lnTo>
                  <a:lnTo>
                    <a:pt x="141" y="2292"/>
                  </a:lnTo>
                  <a:lnTo>
                    <a:pt x="137" y="2303"/>
                  </a:lnTo>
                  <a:lnTo>
                    <a:pt x="134" y="2313"/>
                  </a:lnTo>
                  <a:lnTo>
                    <a:pt x="132" y="2320"/>
                  </a:lnTo>
                  <a:lnTo>
                    <a:pt x="128" y="2328"/>
                  </a:lnTo>
                  <a:lnTo>
                    <a:pt x="124" y="2332"/>
                  </a:lnTo>
                  <a:lnTo>
                    <a:pt x="120" y="2336"/>
                  </a:lnTo>
                  <a:lnTo>
                    <a:pt x="116" y="2338"/>
                  </a:lnTo>
                  <a:lnTo>
                    <a:pt x="113" y="2340"/>
                  </a:lnTo>
                  <a:lnTo>
                    <a:pt x="109" y="2340"/>
                  </a:lnTo>
                  <a:lnTo>
                    <a:pt x="105" y="2338"/>
                  </a:lnTo>
                  <a:lnTo>
                    <a:pt x="101" y="2336"/>
                  </a:lnTo>
                  <a:lnTo>
                    <a:pt x="97" y="2334"/>
                  </a:lnTo>
                  <a:lnTo>
                    <a:pt x="93" y="2330"/>
                  </a:lnTo>
                  <a:lnTo>
                    <a:pt x="90" y="2326"/>
                  </a:lnTo>
                  <a:lnTo>
                    <a:pt x="86" y="2320"/>
                  </a:lnTo>
                  <a:lnTo>
                    <a:pt x="82" y="2315"/>
                  </a:lnTo>
                  <a:lnTo>
                    <a:pt x="78" y="2309"/>
                  </a:lnTo>
                  <a:lnTo>
                    <a:pt x="74" y="2301"/>
                  </a:lnTo>
                  <a:lnTo>
                    <a:pt x="71" y="2294"/>
                  </a:lnTo>
                  <a:lnTo>
                    <a:pt x="67" y="2286"/>
                  </a:lnTo>
                  <a:lnTo>
                    <a:pt x="63" y="2277"/>
                  </a:lnTo>
                  <a:lnTo>
                    <a:pt x="61" y="2265"/>
                  </a:lnTo>
                  <a:lnTo>
                    <a:pt x="57" y="2256"/>
                  </a:lnTo>
                  <a:lnTo>
                    <a:pt x="53" y="2244"/>
                  </a:lnTo>
                  <a:lnTo>
                    <a:pt x="42" y="2219"/>
                  </a:lnTo>
                  <a:lnTo>
                    <a:pt x="34" y="2198"/>
                  </a:lnTo>
                  <a:lnTo>
                    <a:pt x="29" y="2177"/>
                  </a:lnTo>
                  <a:lnTo>
                    <a:pt x="23" y="2156"/>
                  </a:lnTo>
                  <a:lnTo>
                    <a:pt x="21" y="2139"/>
                  </a:lnTo>
                  <a:lnTo>
                    <a:pt x="19" y="2122"/>
                  </a:lnTo>
                  <a:lnTo>
                    <a:pt x="21" y="2107"/>
                  </a:lnTo>
                  <a:lnTo>
                    <a:pt x="21" y="2101"/>
                  </a:lnTo>
                  <a:lnTo>
                    <a:pt x="23" y="2095"/>
                  </a:lnTo>
                  <a:lnTo>
                    <a:pt x="25" y="2091"/>
                  </a:lnTo>
                  <a:lnTo>
                    <a:pt x="25" y="2087"/>
                  </a:lnTo>
                  <a:lnTo>
                    <a:pt x="27" y="2082"/>
                  </a:lnTo>
                  <a:lnTo>
                    <a:pt x="27" y="2078"/>
                  </a:lnTo>
                  <a:lnTo>
                    <a:pt x="29" y="2072"/>
                  </a:lnTo>
                  <a:lnTo>
                    <a:pt x="29" y="2066"/>
                  </a:lnTo>
                  <a:lnTo>
                    <a:pt x="30" y="2059"/>
                  </a:lnTo>
                  <a:lnTo>
                    <a:pt x="30" y="2051"/>
                  </a:lnTo>
                  <a:lnTo>
                    <a:pt x="32" y="2044"/>
                  </a:lnTo>
                  <a:lnTo>
                    <a:pt x="32" y="2036"/>
                  </a:lnTo>
                  <a:lnTo>
                    <a:pt x="34" y="2026"/>
                  </a:lnTo>
                  <a:lnTo>
                    <a:pt x="34" y="2017"/>
                  </a:lnTo>
                  <a:lnTo>
                    <a:pt x="36" y="2005"/>
                  </a:lnTo>
                  <a:lnTo>
                    <a:pt x="36" y="1996"/>
                  </a:lnTo>
                  <a:lnTo>
                    <a:pt x="38" y="1984"/>
                  </a:lnTo>
                  <a:lnTo>
                    <a:pt x="40" y="1971"/>
                  </a:lnTo>
                  <a:lnTo>
                    <a:pt x="40" y="1960"/>
                  </a:lnTo>
                  <a:lnTo>
                    <a:pt x="42" y="1946"/>
                  </a:lnTo>
                  <a:lnTo>
                    <a:pt x="44" y="1931"/>
                  </a:lnTo>
                  <a:lnTo>
                    <a:pt x="44" y="1918"/>
                  </a:lnTo>
                  <a:lnTo>
                    <a:pt x="46" y="1902"/>
                  </a:lnTo>
                  <a:lnTo>
                    <a:pt x="48" y="1885"/>
                  </a:lnTo>
                  <a:lnTo>
                    <a:pt x="48" y="1868"/>
                  </a:lnTo>
                  <a:lnTo>
                    <a:pt x="50" y="1851"/>
                  </a:lnTo>
                  <a:lnTo>
                    <a:pt x="51" y="1834"/>
                  </a:lnTo>
                  <a:lnTo>
                    <a:pt x="53" y="1814"/>
                  </a:lnTo>
                  <a:lnTo>
                    <a:pt x="53" y="1795"/>
                  </a:lnTo>
                  <a:lnTo>
                    <a:pt x="55" y="1776"/>
                  </a:lnTo>
                  <a:lnTo>
                    <a:pt x="57" y="1755"/>
                  </a:lnTo>
                  <a:lnTo>
                    <a:pt x="59" y="1734"/>
                  </a:lnTo>
                  <a:lnTo>
                    <a:pt x="61" y="1711"/>
                  </a:lnTo>
                  <a:lnTo>
                    <a:pt x="63" y="1688"/>
                  </a:lnTo>
                  <a:lnTo>
                    <a:pt x="67" y="1644"/>
                  </a:lnTo>
                  <a:lnTo>
                    <a:pt x="71" y="1601"/>
                  </a:lnTo>
                  <a:lnTo>
                    <a:pt x="72" y="1555"/>
                  </a:lnTo>
                  <a:lnTo>
                    <a:pt x="76" y="1509"/>
                  </a:lnTo>
                  <a:lnTo>
                    <a:pt x="78" y="1463"/>
                  </a:lnTo>
                  <a:lnTo>
                    <a:pt x="80" y="1415"/>
                  </a:lnTo>
                  <a:lnTo>
                    <a:pt x="84" y="1368"/>
                  </a:lnTo>
                  <a:lnTo>
                    <a:pt x="86" y="1320"/>
                  </a:lnTo>
                  <a:lnTo>
                    <a:pt x="86" y="1272"/>
                  </a:lnTo>
                  <a:lnTo>
                    <a:pt x="88" y="1223"/>
                  </a:lnTo>
                  <a:lnTo>
                    <a:pt x="90" y="1173"/>
                  </a:lnTo>
                  <a:lnTo>
                    <a:pt x="92" y="1121"/>
                  </a:lnTo>
                  <a:lnTo>
                    <a:pt x="92" y="1070"/>
                  </a:lnTo>
                  <a:lnTo>
                    <a:pt x="92" y="1018"/>
                  </a:lnTo>
                  <a:lnTo>
                    <a:pt x="92" y="965"/>
                  </a:lnTo>
                  <a:lnTo>
                    <a:pt x="93" y="911"/>
                  </a:lnTo>
                  <a:lnTo>
                    <a:pt x="92" y="860"/>
                  </a:lnTo>
                  <a:lnTo>
                    <a:pt x="90" y="812"/>
                  </a:lnTo>
                  <a:lnTo>
                    <a:pt x="88" y="764"/>
                  </a:lnTo>
                  <a:lnTo>
                    <a:pt x="86" y="718"/>
                  </a:lnTo>
                  <a:lnTo>
                    <a:pt x="84" y="674"/>
                  </a:lnTo>
                  <a:lnTo>
                    <a:pt x="82" y="632"/>
                  </a:lnTo>
                  <a:lnTo>
                    <a:pt x="80" y="592"/>
                  </a:lnTo>
                  <a:lnTo>
                    <a:pt x="78" y="554"/>
                  </a:lnTo>
                  <a:lnTo>
                    <a:pt x="76" y="516"/>
                  </a:lnTo>
                  <a:lnTo>
                    <a:pt x="74" y="482"/>
                  </a:lnTo>
                  <a:lnTo>
                    <a:pt x="72" y="466"/>
                  </a:lnTo>
                  <a:lnTo>
                    <a:pt x="72" y="449"/>
                  </a:lnTo>
                  <a:lnTo>
                    <a:pt x="71" y="434"/>
                  </a:lnTo>
                  <a:lnTo>
                    <a:pt x="71" y="419"/>
                  </a:lnTo>
                  <a:lnTo>
                    <a:pt x="69" y="403"/>
                  </a:lnTo>
                  <a:lnTo>
                    <a:pt x="69" y="390"/>
                  </a:lnTo>
                  <a:lnTo>
                    <a:pt x="67" y="377"/>
                  </a:lnTo>
                  <a:lnTo>
                    <a:pt x="67" y="363"/>
                  </a:lnTo>
                  <a:lnTo>
                    <a:pt x="65" y="350"/>
                  </a:lnTo>
                  <a:lnTo>
                    <a:pt x="65" y="338"/>
                  </a:lnTo>
                  <a:lnTo>
                    <a:pt x="63" y="327"/>
                  </a:lnTo>
                  <a:lnTo>
                    <a:pt x="63" y="316"/>
                  </a:lnTo>
                  <a:lnTo>
                    <a:pt x="61" y="293"/>
                  </a:lnTo>
                  <a:lnTo>
                    <a:pt x="59" y="274"/>
                  </a:lnTo>
                  <a:lnTo>
                    <a:pt x="55" y="253"/>
                  </a:lnTo>
                  <a:lnTo>
                    <a:pt x="53" y="235"/>
                  </a:lnTo>
                  <a:lnTo>
                    <a:pt x="51" y="218"/>
                  </a:lnTo>
                  <a:lnTo>
                    <a:pt x="48" y="201"/>
                  </a:lnTo>
                  <a:lnTo>
                    <a:pt x="46" y="186"/>
                  </a:lnTo>
                  <a:lnTo>
                    <a:pt x="42" y="170"/>
                  </a:lnTo>
                  <a:lnTo>
                    <a:pt x="38" y="157"/>
                  </a:lnTo>
                  <a:lnTo>
                    <a:pt x="34" y="146"/>
                  </a:lnTo>
                  <a:lnTo>
                    <a:pt x="30" y="134"/>
                  </a:lnTo>
                  <a:lnTo>
                    <a:pt x="29" y="123"/>
                  </a:lnTo>
                  <a:lnTo>
                    <a:pt x="25" y="113"/>
                  </a:lnTo>
                  <a:lnTo>
                    <a:pt x="21" y="105"/>
                  </a:lnTo>
                  <a:lnTo>
                    <a:pt x="17" y="98"/>
                  </a:lnTo>
                  <a:lnTo>
                    <a:pt x="13" y="92"/>
                  </a:lnTo>
                </a:path>
              </a:pathLst>
            </a:custGeom>
            <a:solidFill>
              <a:schemeClr val="tx1">
                <a:alpha val="10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324" name="Freeform 12"/>
            <p:cNvSpPr/>
            <p:nvPr/>
          </p:nvSpPr>
          <p:spPr>
            <a:xfrm>
              <a:off x="5734050" y="3656013"/>
              <a:ext cx="190500" cy="160338"/>
            </a:xfrm>
            <a:custGeom>
              <a:avLst/>
              <a:gdLst>
                <a:gd name="txL" fmla="*/ 0 w 241"/>
                <a:gd name="txT" fmla="*/ 0 h 203"/>
                <a:gd name="txR" fmla="*/ 241 w 241"/>
                <a:gd name="txB" fmla="*/ 203 h 203"/>
              </a:gdLst>
              <a:ahLst/>
              <a:cxnLst>
                <a:cxn ang="0">
                  <a:pos x="20" y="0"/>
                </a:cxn>
                <a:cxn ang="0">
                  <a:pos x="50" y="2"/>
                </a:cxn>
                <a:cxn ang="0">
                  <a:pos x="79" y="2"/>
                </a:cxn>
                <a:cxn ang="0">
                  <a:pos x="104" y="6"/>
                </a:cxn>
                <a:cxn ang="0">
                  <a:pos x="128" y="8"/>
                </a:cxn>
                <a:cxn ang="0">
                  <a:pos x="149" y="12"/>
                </a:cxn>
                <a:cxn ang="0">
                  <a:pos x="169" y="16"/>
                </a:cxn>
                <a:cxn ang="0">
                  <a:pos x="184" y="20"/>
                </a:cxn>
                <a:cxn ang="0">
                  <a:pos x="203" y="31"/>
                </a:cxn>
                <a:cxn ang="0">
                  <a:pos x="220" y="50"/>
                </a:cxn>
                <a:cxn ang="0">
                  <a:pos x="233" y="77"/>
                </a:cxn>
                <a:cxn ang="0">
                  <a:pos x="241" y="109"/>
                </a:cxn>
                <a:cxn ang="0">
                  <a:pos x="241" y="128"/>
                </a:cxn>
                <a:cxn ang="0">
                  <a:pos x="241" y="147"/>
                </a:cxn>
                <a:cxn ang="0">
                  <a:pos x="239" y="163"/>
                </a:cxn>
                <a:cxn ang="0">
                  <a:pos x="237" y="176"/>
                </a:cxn>
                <a:cxn ang="0">
                  <a:pos x="235" y="186"/>
                </a:cxn>
                <a:cxn ang="0">
                  <a:pos x="233" y="193"/>
                </a:cxn>
                <a:cxn ang="0">
                  <a:pos x="230" y="199"/>
                </a:cxn>
                <a:cxn ang="0">
                  <a:pos x="226" y="203"/>
                </a:cxn>
                <a:cxn ang="0">
                  <a:pos x="222" y="203"/>
                </a:cxn>
                <a:cxn ang="0">
                  <a:pos x="214" y="201"/>
                </a:cxn>
                <a:cxn ang="0">
                  <a:pos x="203" y="197"/>
                </a:cxn>
                <a:cxn ang="0">
                  <a:pos x="191" y="189"/>
                </a:cxn>
                <a:cxn ang="0">
                  <a:pos x="176" y="180"/>
                </a:cxn>
                <a:cxn ang="0">
                  <a:pos x="159" y="168"/>
                </a:cxn>
                <a:cxn ang="0">
                  <a:pos x="140" y="153"/>
                </a:cxn>
                <a:cxn ang="0">
                  <a:pos x="117" y="136"/>
                </a:cxn>
                <a:cxn ang="0">
                  <a:pos x="92" y="117"/>
                </a:cxn>
                <a:cxn ang="0">
                  <a:pos x="69" y="98"/>
                </a:cxn>
                <a:cxn ang="0">
                  <a:pos x="48" y="81"/>
                </a:cxn>
                <a:cxn ang="0">
                  <a:pos x="31" y="65"/>
                </a:cxn>
                <a:cxn ang="0">
                  <a:pos x="18" y="50"/>
                </a:cxn>
                <a:cxn ang="0">
                  <a:pos x="8" y="37"/>
                </a:cxn>
                <a:cxn ang="0">
                  <a:pos x="2" y="25"/>
                </a:cxn>
                <a:cxn ang="0">
                  <a:pos x="0" y="12"/>
                </a:cxn>
                <a:cxn ang="0">
                  <a:pos x="2" y="0"/>
                </a:cxn>
              </a:cxnLst>
              <a:rect l="txL" t="txT" r="txR" b="txB"/>
              <a:pathLst>
                <a:path w="241" h="203">
                  <a:moveTo>
                    <a:pt x="2" y="0"/>
                  </a:moveTo>
                  <a:lnTo>
                    <a:pt x="20" y="0"/>
                  </a:lnTo>
                  <a:lnTo>
                    <a:pt x="35" y="0"/>
                  </a:lnTo>
                  <a:lnTo>
                    <a:pt x="50" y="2"/>
                  </a:lnTo>
                  <a:lnTo>
                    <a:pt x="65" y="2"/>
                  </a:lnTo>
                  <a:lnTo>
                    <a:pt x="79" y="2"/>
                  </a:lnTo>
                  <a:lnTo>
                    <a:pt x="92" y="4"/>
                  </a:lnTo>
                  <a:lnTo>
                    <a:pt x="104" y="6"/>
                  </a:lnTo>
                  <a:lnTo>
                    <a:pt x="117" y="6"/>
                  </a:lnTo>
                  <a:lnTo>
                    <a:pt x="128" y="8"/>
                  </a:lnTo>
                  <a:lnTo>
                    <a:pt x="138" y="10"/>
                  </a:lnTo>
                  <a:lnTo>
                    <a:pt x="149" y="12"/>
                  </a:lnTo>
                  <a:lnTo>
                    <a:pt x="159" y="14"/>
                  </a:lnTo>
                  <a:lnTo>
                    <a:pt x="169" y="16"/>
                  </a:lnTo>
                  <a:lnTo>
                    <a:pt x="176" y="18"/>
                  </a:lnTo>
                  <a:lnTo>
                    <a:pt x="184" y="20"/>
                  </a:lnTo>
                  <a:lnTo>
                    <a:pt x="191" y="21"/>
                  </a:lnTo>
                  <a:lnTo>
                    <a:pt x="203" y="31"/>
                  </a:lnTo>
                  <a:lnTo>
                    <a:pt x="212" y="41"/>
                  </a:lnTo>
                  <a:lnTo>
                    <a:pt x="220" y="50"/>
                  </a:lnTo>
                  <a:lnTo>
                    <a:pt x="228" y="63"/>
                  </a:lnTo>
                  <a:lnTo>
                    <a:pt x="233" y="77"/>
                  </a:lnTo>
                  <a:lnTo>
                    <a:pt x="239" y="92"/>
                  </a:lnTo>
                  <a:lnTo>
                    <a:pt x="241" y="109"/>
                  </a:lnTo>
                  <a:lnTo>
                    <a:pt x="241" y="119"/>
                  </a:lnTo>
                  <a:lnTo>
                    <a:pt x="241" y="128"/>
                  </a:lnTo>
                  <a:lnTo>
                    <a:pt x="241" y="138"/>
                  </a:lnTo>
                  <a:lnTo>
                    <a:pt x="241" y="147"/>
                  </a:lnTo>
                  <a:lnTo>
                    <a:pt x="241" y="155"/>
                  </a:lnTo>
                  <a:lnTo>
                    <a:pt x="239" y="163"/>
                  </a:lnTo>
                  <a:lnTo>
                    <a:pt x="239" y="168"/>
                  </a:lnTo>
                  <a:lnTo>
                    <a:pt x="237" y="176"/>
                  </a:lnTo>
                  <a:lnTo>
                    <a:pt x="237" y="180"/>
                  </a:lnTo>
                  <a:lnTo>
                    <a:pt x="235" y="186"/>
                  </a:lnTo>
                  <a:lnTo>
                    <a:pt x="233" y="189"/>
                  </a:lnTo>
                  <a:lnTo>
                    <a:pt x="233" y="193"/>
                  </a:lnTo>
                  <a:lnTo>
                    <a:pt x="232" y="197"/>
                  </a:lnTo>
                  <a:lnTo>
                    <a:pt x="230" y="199"/>
                  </a:lnTo>
                  <a:lnTo>
                    <a:pt x="228" y="201"/>
                  </a:lnTo>
                  <a:lnTo>
                    <a:pt x="226" y="203"/>
                  </a:lnTo>
                  <a:lnTo>
                    <a:pt x="224" y="203"/>
                  </a:lnTo>
                  <a:lnTo>
                    <a:pt x="222" y="203"/>
                  </a:lnTo>
                  <a:lnTo>
                    <a:pt x="218" y="203"/>
                  </a:lnTo>
                  <a:lnTo>
                    <a:pt x="214" y="201"/>
                  </a:lnTo>
                  <a:lnTo>
                    <a:pt x="209" y="199"/>
                  </a:lnTo>
                  <a:lnTo>
                    <a:pt x="203" y="197"/>
                  </a:lnTo>
                  <a:lnTo>
                    <a:pt x="197" y="193"/>
                  </a:lnTo>
                  <a:lnTo>
                    <a:pt x="191" y="189"/>
                  </a:lnTo>
                  <a:lnTo>
                    <a:pt x="184" y="186"/>
                  </a:lnTo>
                  <a:lnTo>
                    <a:pt x="176" y="180"/>
                  </a:lnTo>
                  <a:lnTo>
                    <a:pt x="167" y="174"/>
                  </a:lnTo>
                  <a:lnTo>
                    <a:pt x="159" y="168"/>
                  </a:lnTo>
                  <a:lnTo>
                    <a:pt x="149" y="161"/>
                  </a:lnTo>
                  <a:lnTo>
                    <a:pt x="140" y="153"/>
                  </a:lnTo>
                  <a:lnTo>
                    <a:pt x="128" y="146"/>
                  </a:lnTo>
                  <a:lnTo>
                    <a:pt x="117" y="136"/>
                  </a:lnTo>
                  <a:lnTo>
                    <a:pt x="105" y="128"/>
                  </a:lnTo>
                  <a:lnTo>
                    <a:pt x="92" y="117"/>
                  </a:lnTo>
                  <a:lnTo>
                    <a:pt x="81" y="107"/>
                  </a:lnTo>
                  <a:lnTo>
                    <a:pt x="69" y="98"/>
                  </a:lnTo>
                  <a:lnTo>
                    <a:pt x="58" y="90"/>
                  </a:lnTo>
                  <a:lnTo>
                    <a:pt x="48" y="81"/>
                  </a:lnTo>
                  <a:lnTo>
                    <a:pt x="39" y="73"/>
                  </a:lnTo>
                  <a:lnTo>
                    <a:pt x="31" y="65"/>
                  </a:lnTo>
                  <a:lnTo>
                    <a:pt x="25" y="58"/>
                  </a:lnTo>
                  <a:lnTo>
                    <a:pt x="18" y="50"/>
                  </a:lnTo>
                  <a:lnTo>
                    <a:pt x="14" y="44"/>
                  </a:lnTo>
                  <a:lnTo>
                    <a:pt x="8" y="37"/>
                  </a:lnTo>
                  <a:lnTo>
                    <a:pt x="6" y="31"/>
                  </a:lnTo>
                  <a:lnTo>
                    <a:pt x="2" y="25"/>
                  </a:lnTo>
                  <a:lnTo>
                    <a:pt x="2" y="18"/>
                  </a:lnTo>
                  <a:lnTo>
                    <a:pt x="0" y="12"/>
                  </a:lnTo>
                  <a:lnTo>
                    <a:pt x="2" y="6"/>
                  </a:lnTo>
                  <a:lnTo>
                    <a:pt x="2" y="0"/>
                  </a:lnTo>
                </a:path>
              </a:pathLst>
            </a:custGeom>
            <a:solidFill>
              <a:schemeClr val="tx1">
                <a:alpha val="10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325" name="Freeform 13"/>
            <p:cNvSpPr/>
            <p:nvPr/>
          </p:nvSpPr>
          <p:spPr>
            <a:xfrm>
              <a:off x="6003925" y="2886076"/>
              <a:ext cx="846138" cy="261938"/>
            </a:xfrm>
            <a:custGeom>
              <a:avLst/>
              <a:gdLst>
                <a:gd name="txL" fmla="*/ 0 w 1066"/>
                <a:gd name="txT" fmla="*/ 0 h 331"/>
                <a:gd name="txR" fmla="*/ 1066 w 1066"/>
                <a:gd name="txB" fmla="*/ 331 h 331"/>
              </a:gdLst>
              <a:ahLst/>
              <a:cxnLst>
                <a:cxn ang="0">
                  <a:pos x="553" y="239"/>
                </a:cxn>
                <a:cxn ang="0">
                  <a:pos x="474" y="256"/>
                </a:cxn>
                <a:cxn ang="0">
                  <a:pos x="405" y="274"/>
                </a:cxn>
                <a:cxn ang="0">
                  <a:pos x="342" y="287"/>
                </a:cxn>
                <a:cxn ang="0">
                  <a:pos x="289" y="300"/>
                </a:cxn>
                <a:cxn ang="0">
                  <a:pos x="243" y="310"/>
                </a:cxn>
                <a:cxn ang="0">
                  <a:pos x="205" y="317"/>
                </a:cxn>
                <a:cxn ang="0">
                  <a:pos x="174" y="323"/>
                </a:cxn>
                <a:cxn ang="0">
                  <a:pos x="151" y="327"/>
                </a:cxn>
                <a:cxn ang="0">
                  <a:pos x="138" y="331"/>
                </a:cxn>
                <a:cxn ang="0">
                  <a:pos x="130" y="331"/>
                </a:cxn>
                <a:cxn ang="0">
                  <a:pos x="111" y="327"/>
                </a:cxn>
                <a:cxn ang="0">
                  <a:pos x="83" y="317"/>
                </a:cxn>
                <a:cxn ang="0">
                  <a:pos x="35" y="300"/>
                </a:cxn>
                <a:cxn ang="0">
                  <a:pos x="10" y="283"/>
                </a:cxn>
                <a:cxn ang="0">
                  <a:pos x="0" y="268"/>
                </a:cxn>
                <a:cxn ang="0">
                  <a:pos x="10" y="256"/>
                </a:cxn>
                <a:cxn ang="0">
                  <a:pos x="35" y="243"/>
                </a:cxn>
                <a:cxn ang="0">
                  <a:pos x="64" y="233"/>
                </a:cxn>
                <a:cxn ang="0">
                  <a:pos x="79" y="230"/>
                </a:cxn>
                <a:cxn ang="0">
                  <a:pos x="98" y="224"/>
                </a:cxn>
                <a:cxn ang="0">
                  <a:pos x="125" y="216"/>
                </a:cxn>
                <a:cxn ang="0">
                  <a:pos x="157" y="207"/>
                </a:cxn>
                <a:cxn ang="0">
                  <a:pos x="195" y="195"/>
                </a:cxn>
                <a:cxn ang="0">
                  <a:pos x="241" y="184"/>
                </a:cxn>
                <a:cxn ang="0">
                  <a:pos x="293" y="168"/>
                </a:cxn>
                <a:cxn ang="0">
                  <a:pos x="350" y="153"/>
                </a:cxn>
                <a:cxn ang="0">
                  <a:pos x="413" y="134"/>
                </a:cxn>
                <a:cxn ang="0">
                  <a:pos x="484" y="115"/>
                </a:cxn>
                <a:cxn ang="0">
                  <a:pos x="558" y="94"/>
                </a:cxn>
                <a:cxn ang="0">
                  <a:pos x="625" y="75"/>
                </a:cxn>
                <a:cxn ang="0">
                  <a:pos x="686" y="60"/>
                </a:cxn>
                <a:cxn ang="0">
                  <a:pos x="740" y="44"/>
                </a:cxn>
                <a:cxn ang="0">
                  <a:pos x="788" y="33"/>
                </a:cxn>
                <a:cxn ang="0">
                  <a:pos x="830" y="23"/>
                </a:cxn>
                <a:cxn ang="0">
                  <a:pos x="864" y="14"/>
                </a:cxn>
                <a:cxn ang="0">
                  <a:pos x="891" y="8"/>
                </a:cxn>
                <a:cxn ang="0">
                  <a:pos x="912" y="4"/>
                </a:cxn>
                <a:cxn ang="0">
                  <a:pos x="927" y="2"/>
                </a:cxn>
                <a:cxn ang="0">
                  <a:pos x="937" y="0"/>
                </a:cxn>
                <a:cxn ang="0">
                  <a:pos x="956" y="6"/>
                </a:cxn>
                <a:cxn ang="0">
                  <a:pos x="988" y="20"/>
                </a:cxn>
                <a:cxn ang="0">
                  <a:pos x="1026" y="41"/>
                </a:cxn>
                <a:cxn ang="0">
                  <a:pos x="1051" y="63"/>
                </a:cxn>
                <a:cxn ang="0">
                  <a:pos x="1065" y="83"/>
                </a:cxn>
                <a:cxn ang="0">
                  <a:pos x="1065" y="88"/>
                </a:cxn>
                <a:cxn ang="0">
                  <a:pos x="1055" y="94"/>
                </a:cxn>
                <a:cxn ang="0">
                  <a:pos x="1038" y="102"/>
                </a:cxn>
                <a:cxn ang="0">
                  <a:pos x="1013" y="111"/>
                </a:cxn>
                <a:cxn ang="0">
                  <a:pos x="979" y="123"/>
                </a:cxn>
                <a:cxn ang="0">
                  <a:pos x="938" y="136"/>
                </a:cxn>
                <a:cxn ang="0">
                  <a:pos x="889" y="149"/>
                </a:cxn>
                <a:cxn ang="0">
                  <a:pos x="831" y="167"/>
                </a:cxn>
                <a:cxn ang="0">
                  <a:pos x="765" y="184"/>
                </a:cxn>
                <a:cxn ang="0">
                  <a:pos x="690" y="205"/>
                </a:cxn>
                <a:cxn ang="0">
                  <a:pos x="608" y="224"/>
                </a:cxn>
              </a:cxnLst>
              <a:rect l="txL" t="txT" r="txR" b="txB"/>
              <a:pathLst>
                <a:path w="1066" h="331">
                  <a:moveTo>
                    <a:pt x="608" y="224"/>
                  </a:moveTo>
                  <a:lnTo>
                    <a:pt x="579" y="232"/>
                  </a:lnTo>
                  <a:lnTo>
                    <a:pt x="553" y="239"/>
                  </a:lnTo>
                  <a:lnTo>
                    <a:pt x="526" y="245"/>
                  </a:lnTo>
                  <a:lnTo>
                    <a:pt x="499" y="251"/>
                  </a:lnTo>
                  <a:lnTo>
                    <a:pt x="474" y="256"/>
                  </a:lnTo>
                  <a:lnTo>
                    <a:pt x="451" y="262"/>
                  </a:lnTo>
                  <a:lnTo>
                    <a:pt x="426" y="268"/>
                  </a:lnTo>
                  <a:lnTo>
                    <a:pt x="405" y="274"/>
                  </a:lnTo>
                  <a:lnTo>
                    <a:pt x="384" y="279"/>
                  </a:lnTo>
                  <a:lnTo>
                    <a:pt x="363" y="283"/>
                  </a:lnTo>
                  <a:lnTo>
                    <a:pt x="342" y="287"/>
                  </a:lnTo>
                  <a:lnTo>
                    <a:pt x="325" y="293"/>
                  </a:lnTo>
                  <a:lnTo>
                    <a:pt x="306" y="296"/>
                  </a:lnTo>
                  <a:lnTo>
                    <a:pt x="289" y="300"/>
                  </a:lnTo>
                  <a:lnTo>
                    <a:pt x="274" y="304"/>
                  </a:lnTo>
                  <a:lnTo>
                    <a:pt x="258" y="306"/>
                  </a:lnTo>
                  <a:lnTo>
                    <a:pt x="243" y="310"/>
                  </a:lnTo>
                  <a:lnTo>
                    <a:pt x="230" y="312"/>
                  </a:lnTo>
                  <a:lnTo>
                    <a:pt x="216" y="316"/>
                  </a:lnTo>
                  <a:lnTo>
                    <a:pt x="205" y="317"/>
                  </a:lnTo>
                  <a:lnTo>
                    <a:pt x="193" y="319"/>
                  </a:lnTo>
                  <a:lnTo>
                    <a:pt x="184" y="321"/>
                  </a:lnTo>
                  <a:lnTo>
                    <a:pt x="174" y="323"/>
                  </a:lnTo>
                  <a:lnTo>
                    <a:pt x="167" y="325"/>
                  </a:lnTo>
                  <a:lnTo>
                    <a:pt x="159" y="327"/>
                  </a:lnTo>
                  <a:lnTo>
                    <a:pt x="151" y="327"/>
                  </a:lnTo>
                  <a:lnTo>
                    <a:pt x="146" y="329"/>
                  </a:lnTo>
                  <a:lnTo>
                    <a:pt x="142" y="329"/>
                  </a:lnTo>
                  <a:lnTo>
                    <a:pt x="138" y="331"/>
                  </a:lnTo>
                  <a:lnTo>
                    <a:pt x="134" y="331"/>
                  </a:lnTo>
                  <a:lnTo>
                    <a:pt x="132" y="331"/>
                  </a:lnTo>
                  <a:lnTo>
                    <a:pt x="130" y="331"/>
                  </a:lnTo>
                  <a:lnTo>
                    <a:pt x="127" y="331"/>
                  </a:lnTo>
                  <a:lnTo>
                    <a:pt x="119" y="329"/>
                  </a:lnTo>
                  <a:lnTo>
                    <a:pt x="111" y="327"/>
                  </a:lnTo>
                  <a:lnTo>
                    <a:pt x="104" y="325"/>
                  </a:lnTo>
                  <a:lnTo>
                    <a:pt x="94" y="321"/>
                  </a:lnTo>
                  <a:lnTo>
                    <a:pt x="83" y="317"/>
                  </a:lnTo>
                  <a:lnTo>
                    <a:pt x="62" y="310"/>
                  </a:lnTo>
                  <a:lnTo>
                    <a:pt x="46" y="306"/>
                  </a:lnTo>
                  <a:lnTo>
                    <a:pt x="35" y="300"/>
                  </a:lnTo>
                  <a:lnTo>
                    <a:pt x="25" y="295"/>
                  </a:lnTo>
                  <a:lnTo>
                    <a:pt x="16" y="289"/>
                  </a:lnTo>
                  <a:lnTo>
                    <a:pt x="10" y="283"/>
                  </a:lnTo>
                  <a:lnTo>
                    <a:pt x="4" y="277"/>
                  </a:lnTo>
                  <a:lnTo>
                    <a:pt x="2" y="272"/>
                  </a:lnTo>
                  <a:lnTo>
                    <a:pt x="0" y="268"/>
                  </a:lnTo>
                  <a:lnTo>
                    <a:pt x="2" y="264"/>
                  </a:lnTo>
                  <a:lnTo>
                    <a:pt x="4" y="260"/>
                  </a:lnTo>
                  <a:lnTo>
                    <a:pt x="10" y="256"/>
                  </a:lnTo>
                  <a:lnTo>
                    <a:pt x="16" y="251"/>
                  </a:lnTo>
                  <a:lnTo>
                    <a:pt x="25" y="247"/>
                  </a:lnTo>
                  <a:lnTo>
                    <a:pt x="35" y="243"/>
                  </a:lnTo>
                  <a:lnTo>
                    <a:pt x="46" y="239"/>
                  </a:lnTo>
                  <a:lnTo>
                    <a:pt x="62" y="235"/>
                  </a:lnTo>
                  <a:lnTo>
                    <a:pt x="64" y="233"/>
                  </a:lnTo>
                  <a:lnTo>
                    <a:pt x="67" y="233"/>
                  </a:lnTo>
                  <a:lnTo>
                    <a:pt x="73" y="232"/>
                  </a:lnTo>
                  <a:lnTo>
                    <a:pt x="79" y="230"/>
                  </a:lnTo>
                  <a:lnTo>
                    <a:pt x="85" y="228"/>
                  </a:lnTo>
                  <a:lnTo>
                    <a:pt x="90" y="226"/>
                  </a:lnTo>
                  <a:lnTo>
                    <a:pt x="98" y="224"/>
                  </a:lnTo>
                  <a:lnTo>
                    <a:pt x="106" y="222"/>
                  </a:lnTo>
                  <a:lnTo>
                    <a:pt x="115" y="218"/>
                  </a:lnTo>
                  <a:lnTo>
                    <a:pt x="125" y="216"/>
                  </a:lnTo>
                  <a:lnTo>
                    <a:pt x="134" y="212"/>
                  </a:lnTo>
                  <a:lnTo>
                    <a:pt x="146" y="211"/>
                  </a:lnTo>
                  <a:lnTo>
                    <a:pt x="157" y="207"/>
                  </a:lnTo>
                  <a:lnTo>
                    <a:pt x="169" y="203"/>
                  </a:lnTo>
                  <a:lnTo>
                    <a:pt x="182" y="199"/>
                  </a:lnTo>
                  <a:lnTo>
                    <a:pt x="195" y="195"/>
                  </a:lnTo>
                  <a:lnTo>
                    <a:pt x="211" y="191"/>
                  </a:lnTo>
                  <a:lnTo>
                    <a:pt x="224" y="188"/>
                  </a:lnTo>
                  <a:lnTo>
                    <a:pt x="241" y="184"/>
                  </a:lnTo>
                  <a:lnTo>
                    <a:pt x="256" y="178"/>
                  </a:lnTo>
                  <a:lnTo>
                    <a:pt x="274" y="174"/>
                  </a:lnTo>
                  <a:lnTo>
                    <a:pt x="293" y="168"/>
                  </a:lnTo>
                  <a:lnTo>
                    <a:pt x="310" y="163"/>
                  </a:lnTo>
                  <a:lnTo>
                    <a:pt x="329" y="159"/>
                  </a:lnTo>
                  <a:lnTo>
                    <a:pt x="350" y="153"/>
                  </a:lnTo>
                  <a:lnTo>
                    <a:pt x="371" y="147"/>
                  </a:lnTo>
                  <a:lnTo>
                    <a:pt x="392" y="140"/>
                  </a:lnTo>
                  <a:lnTo>
                    <a:pt x="413" y="134"/>
                  </a:lnTo>
                  <a:lnTo>
                    <a:pt x="436" y="128"/>
                  </a:lnTo>
                  <a:lnTo>
                    <a:pt x="459" y="121"/>
                  </a:lnTo>
                  <a:lnTo>
                    <a:pt x="484" y="115"/>
                  </a:lnTo>
                  <a:lnTo>
                    <a:pt x="509" y="107"/>
                  </a:lnTo>
                  <a:lnTo>
                    <a:pt x="533" y="100"/>
                  </a:lnTo>
                  <a:lnTo>
                    <a:pt x="558" y="94"/>
                  </a:lnTo>
                  <a:lnTo>
                    <a:pt x="581" y="88"/>
                  </a:lnTo>
                  <a:lnTo>
                    <a:pt x="604" y="81"/>
                  </a:lnTo>
                  <a:lnTo>
                    <a:pt x="625" y="75"/>
                  </a:lnTo>
                  <a:lnTo>
                    <a:pt x="646" y="69"/>
                  </a:lnTo>
                  <a:lnTo>
                    <a:pt x="667" y="63"/>
                  </a:lnTo>
                  <a:lnTo>
                    <a:pt x="686" y="60"/>
                  </a:lnTo>
                  <a:lnTo>
                    <a:pt x="705" y="54"/>
                  </a:lnTo>
                  <a:lnTo>
                    <a:pt x="723" y="50"/>
                  </a:lnTo>
                  <a:lnTo>
                    <a:pt x="740" y="44"/>
                  </a:lnTo>
                  <a:lnTo>
                    <a:pt x="757" y="41"/>
                  </a:lnTo>
                  <a:lnTo>
                    <a:pt x="772" y="37"/>
                  </a:lnTo>
                  <a:lnTo>
                    <a:pt x="788" y="33"/>
                  </a:lnTo>
                  <a:lnTo>
                    <a:pt x="803" y="29"/>
                  </a:lnTo>
                  <a:lnTo>
                    <a:pt x="816" y="25"/>
                  </a:lnTo>
                  <a:lnTo>
                    <a:pt x="830" y="23"/>
                  </a:lnTo>
                  <a:lnTo>
                    <a:pt x="841" y="20"/>
                  </a:lnTo>
                  <a:lnTo>
                    <a:pt x="852" y="18"/>
                  </a:lnTo>
                  <a:lnTo>
                    <a:pt x="864" y="14"/>
                  </a:lnTo>
                  <a:lnTo>
                    <a:pt x="874" y="12"/>
                  </a:lnTo>
                  <a:lnTo>
                    <a:pt x="883" y="10"/>
                  </a:lnTo>
                  <a:lnTo>
                    <a:pt x="891" y="8"/>
                  </a:lnTo>
                  <a:lnTo>
                    <a:pt x="898" y="6"/>
                  </a:lnTo>
                  <a:lnTo>
                    <a:pt x="906" y="6"/>
                  </a:lnTo>
                  <a:lnTo>
                    <a:pt x="912" y="4"/>
                  </a:lnTo>
                  <a:lnTo>
                    <a:pt x="917" y="2"/>
                  </a:lnTo>
                  <a:lnTo>
                    <a:pt x="923" y="2"/>
                  </a:lnTo>
                  <a:lnTo>
                    <a:pt x="927" y="2"/>
                  </a:lnTo>
                  <a:lnTo>
                    <a:pt x="931" y="0"/>
                  </a:lnTo>
                  <a:lnTo>
                    <a:pt x="935" y="0"/>
                  </a:lnTo>
                  <a:lnTo>
                    <a:pt x="937" y="0"/>
                  </a:lnTo>
                  <a:lnTo>
                    <a:pt x="940" y="2"/>
                  </a:lnTo>
                  <a:lnTo>
                    <a:pt x="948" y="2"/>
                  </a:lnTo>
                  <a:lnTo>
                    <a:pt x="956" y="6"/>
                  </a:lnTo>
                  <a:lnTo>
                    <a:pt x="965" y="8"/>
                  </a:lnTo>
                  <a:lnTo>
                    <a:pt x="977" y="14"/>
                  </a:lnTo>
                  <a:lnTo>
                    <a:pt x="988" y="20"/>
                  </a:lnTo>
                  <a:lnTo>
                    <a:pt x="1001" y="25"/>
                  </a:lnTo>
                  <a:lnTo>
                    <a:pt x="1017" y="33"/>
                  </a:lnTo>
                  <a:lnTo>
                    <a:pt x="1026" y="41"/>
                  </a:lnTo>
                  <a:lnTo>
                    <a:pt x="1036" y="48"/>
                  </a:lnTo>
                  <a:lnTo>
                    <a:pt x="1045" y="56"/>
                  </a:lnTo>
                  <a:lnTo>
                    <a:pt x="1051" y="63"/>
                  </a:lnTo>
                  <a:lnTo>
                    <a:pt x="1059" y="71"/>
                  </a:lnTo>
                  <a:lnTo>
                    <a:pt x="1063" y="77"/>
                  </a:lnTo>
                  <a:lnTo>
                    <a:pt x="1065" y="83"/>
                  </a:lnTo>
                  <a:lnTo>
                    <a:pt x="1066" y="86"/>
                  </a:lnTo>
                  <a:lnTo>
                    <a:pt x="1065" y="86"/>
                  </a:lnTo>
                  <a:lnTo>
                    <a:pt x="1065" y="88"/>
                  </a:lnTo>
                  <a:lnTo>
                    <a:pt x="1063" y="90"/>
                  </a:lnTo>
                  <a:lnTo>
                    <a:pt x="1059" y="92"/>
                  </a:lnTo>
                  <a:lnTo>
                    <a:pt x="1055" y="94"/>
                  </a:lnTo>
                  <a:lnTo>
                    <a:pt x="1049" y="96"/>
                  </a:lnTo>
                  <a:lnTo>
                    <a:pt x="1044" y="100"/>
                  </a:lnTo>
                  <a:lnTo>
                    <a:pt x="1038" y="102"/>
                  </a:lnTo>
                  <a:lnTo>
                    <a:pt x="1030" y="105"/>
                  </a:lnTo>
                  <a:lnTo>
                    <a:pt x="1023" y="107"/>
                  </a:lnTo>
                  <a:lnTo>
                    <a:pt x="1013" y="111"/>
                  </a:lnTo>
                  <a:lnTo>
                    <a:pt x="1001" y="115"/>
                  </a:lnTo>
                  <a:lnTo>
                    <a:pt x="992" y="119"/>
                  </a:lnTo>
                  <a:lnTo>
                    <a:pt x="979" y="123"/>
                  </a:lnTo>
                  <a:lnTo>
                    <a:pt x="967" y="126"/>
                  </a:lnTo>
                  <a:lnTo>
                    <a:pt x="952" y="130"/>
                  </a:lnTo>
                  <a:lnTo>
                    <a:pt x="938" y="136"/>
                  </a:lnTo>
                  <a:lnTo>
                    <a:pt x="923" y="140"/>
                  </a:lnTo>
                  <a:lnTo>
                    <a:pt x="906" y="146"/>
                  </a:lnTo>
                  <a:lnTo>
                    <a:pt x="889" y="149"/>
                  </a:lnTo>
                  <a:lnTo>
                    <a:pt x="870" y="155"/>
                  </a:lnTo>
                  <a:lnTo>
                    <a:pt x="851" y="161"/>
                  </a:lnTo>
                  <a:lnTo>
                    <a:pt x="831" y="167"/>
                  </a:lnTo>
                  <a:lnTo>
                    <a:pt x="810" y="172"/>
                  </a:lnTo>
                  <a:lnTo>
                    <a:pt x="788" y="178"/>
                  </a:lnTo>
                  <a:lnTo>
                    <a:pt x="765" y="184"/>
                  </a:lnTo>
                  <a:lnTo>
                    <a:pt x="742" y="191"/>
                  </a:lnTo>
                  <a:lnTo>
                    <a:pt x="717" y="197"/>
                  </a:lnTo>
                  <a:lnTo>
                    <a:pt x="690" y="205"/>
                  </a:lnTo>
                  <a:lnTo>
                    <a:pt x="663" y="211"/>
                  </a:lnTo>
                  <a:lnTo>
                    <a:pt x="637" y="218"/>
                  </a:lnTo>
                  <a:lnTo>
                    <a:pt x="608" y="224"/>
                  </a:lnTo>
                </a:path>
              </a:pathLst>
            </a:custGeom>
            <a:solidFill>
              <a:schemeClr val="tx1">
                <a:alpha val="10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326" name="Freeform 14"/>
            <p:cNvSpPr/>
            <p:nvPr/>
          </p:nvSpPr>
          <p:spPr>
            <a:xfrm>
              <a:off x="5861050" y="2636838"/>
              <a:ext cx="455613" cy="1612900"/>
            </a:xfrm>
            <a:custGeom>
              <a:avLst/>
              <a:gdLst>
                <a:gd name="txL" fmla="*/ 0 w 575"/>
                <a:gd name="txT" fmla="*/ 0 h 2032"/>
                <a:gd name="txR" fmla="*/ 575 w 575"/>
                <a:gd name="txB" fmla="*/ 2032 h 2032"/>
              </a:gdLst>
              <a:ahLst/>
              <a:cxnLst>
                <a:cxn ang="0">
                  <a:pos x="479" y="1434"/>
                </a:cxn>
                <a:cxn ang="0">
                  <a:pos x="449" y="1528"/>
                </a:cxn>
                <a:cxn ang="0">
                  <a:pos x="414" y="1614"/>
                </a:cxn>
                <a:cxn ang="0">
                  <a:pos x="378" y="1692"/>
                </a:cxn>
                <a:cxn ang="0">
                  <a:pos x="334" y="1761"/>
                </a:cxn>
                <a:cxn ang="0">
                  <a:pos x="243" y="1868"/>
                </a:cxn>
                <a:cxn ang="0">
                  <a:pos x="134" y="1957"/>
                </a:cxn>
                <a:cxn ang="0">
                  <a:pos x="78" y="1999"/>
                </a:cxn>
                <a:cxn ang="0">
                  <a:pos x="38" y="2024"/>
                </a:cxn>
                <a:cxn ang="0">
                  <a:pos x="11" y="2032"/>
                </a:cxn>
                <a:cxn ang="0">
                  <a:pos x="0" y="2026"/>
                </a:cxn>
                <a:cxn ang="0">
                  <a:pos x="6" y="2007"/>
                </a:cxn>
                <a:cxn ang="0">
                  <a:pos x="29" y="1973"/>
                </a:cxn>
                <a:cxn ang="0">
                  <a:pos x="65" y="1925"/>
                </a:cxn>
                <a:cxn ang="0">
                  <a:pos x="126" y="1851"/>
                </a:cxn>
                <a:cxn ang="0">
                  <a:pos x="178" y="1788"/>
                </a:cxn>
                <a:cxn ang="0">
                  <a:pos x="227" y="1715"/>
                </a:cxn>
                <a:cxn ang="0">
                  <a:pos x="271" y="1635"/>
                </a:cxn>
                <a:cxn ang="0">
                  <a:pos x="325" y="1503"/>
                </a:cxn>
                <a:cxn ang="0">
                  <a:pos x="365" y="1381"/>
                </a:cxn>
                <a:cxn ang="0">
                  <a:pos x="392" y="1274"/>
                </a:cxn>
                <a:cxn ang="0">
                  <a:pos x="420" y="1131"/>
                </a:cxn>
                <a:cxn ang="0">
                  <a:pos x="445" y="898"/>
                </a:cxn>
                <a:cxn ang="0">
                  <a:pos x="449" y="690"/>
                </a:cxn>
                <a:cxn ang="0">
                  <a:pos x="449" y="575"/>
                </a:cxn>
                <a:cxn ang="0">
                  <a:pos x="447" y="470"/>
                </a:cxn>
                <a:cxn ang="0">
                  <a:pos x="443" y="371"/>
                </a:cxn>
                <a:cxn ang="0">
                  <a:pos x="437" y="281"/>
                </a:cxn>
                <a:cxn ang="0">
                  <a:pos x="428" y="207"/>
                </a:cxn>
                <a:cxn ang="0">
                  <a:pos x="414" y="147"/>
                </a:cxn>
                <a:cxn ang="0">
                  <a:pos x="401" y="107"/>
                </a:cxn>
                <a:cxn ang="0">
                  <a:pos x="378" y="82"/>
                </a:cxn>
                <a:cxn ang="0">
                  <a:pos x="353" y="50"/>
                </a:cxn>
                <a:cxn ang="0">
                  <a:pos x="349" y="23"/>
                </a:cxn>
                <a:cxn ang="0">
                  <a:pos x="357" y="10"/>
                </a:cxn>
                <a:cxn ang="0">
                  <a:pos x="376" y="2"/>
                </a:cxn>
                <a:cxn ang="0">
                  <a:pos x="403" y="0"/>
                </a:cxn>
                <a:cxn ang="0">
                  <a:pos x="447" y="10"/>
                </a:cxn>
                <a:cxn ang="0">
                  <a:pos x="508" y="33"/>
                </a:cxn>
                <a:cxn ang="0">
                  <a:pos x="541" y="52"/>
                </a:cxn>
                <a:cxn ang="0">
                  <a:pos x="548" y="86"/>
                </a:cxn>
                <a:cxn ang="0">
                  <a:pos x="556" y="144"/>
                </a:cxn>
                <a:cxn ang="0">
                  <a:pos x="563" y="226"/>
                </a:cxn>
                <a:cxn ang="0">
                  <a:pos x="571" y="363"/>
                </a:cxn>
                <a:cxn ang="0">
                  <a:pos x="575" y="554"/>
                </a:cxn>
                <a:cxn ang="0">
                  <a:pos x="573" y="690"/>
                </a:cxn>
                <a:cxn ang="0">
                  <a:pos x="569" y="837"/>
                </a:cxn>
                <a:cxn ang="0">
                  <a:pos x="558" y="982"/>
                </a:cxn>
                <a:cxn ang="0">
                  <a:pos x="541" y="1117"/>
                </a:cxn>
                <a:cxn ang="0">
                  <a:pos x="521" y="1241"/>
                </a:cxn>
                <a:cxn ang="0">
                  <a:pos x="498" y="1358"/>
                </a:cxn>
              </a:cxnLst>
              <a:rect l="txL" t="txT" r="txR" b="txB"/>
              <a:pathLst>
                <a:path w="575" h="2032">
                  <a:moveTo>
                    <a:pt x="498" y="1358"/>
                  </a:moveTo>
                  <a:lnTo>
                    <a:pt x="493" y="1385"/>
                  </a:lnTo>
                  <a:lnTo>
                    <a:pt x="487" y="1409"/>
                  </a:lnTo>
                  <a:lnTo>
                    <a:pt x="479" y="1434"/>
                  </a:lnTo>
                  <a:lnTo>
                    <a:pt x="474" y="1457"/>
                  </a:lnTo>
                  <a:lnTo>
                    <a:pt x="466" y="1482"/>
                  </a:lnTo>
                  <a:lnTo>
                    <a:pt x="458" y="1505"/>
                  </a:lnTo>
                  <a:lnTo>
                    <a:pt x="449" y="1528"/>
                  </a:lnTo>
                  <a:lnTo>
                    <a:pt x="441" y="1549"/>
                  </a:lnTo>
                  <a:lnTo>
                    <a:pt x="434" y="1572"/>
                  </a:lnTo>
                  <a:lnTo>
                    <a:pt x="424" y="1593"/>
                  </a:lnTo>
                  <a:lnTo>
                    <a:pt x="414" y="1614"/>
                  </a:lnTo>
                  <a:lnTo>
                    <a:pt x="407" y="1633"/>
                  </a:lnTo>
                  <a:lnTo>
                    <a:pt x="397" y="1654"/>
                  </a:lnTo>
                  <a:lnTo>
                    <a:pt x="388" y="1673"/>
                  </a:lnTo>
                  <a:lnTo>
                    <a:pt x="378" y="1692"/>
                  </a:lnTo>
                  <a:lnTo>
                    <a:pt x="369" y="1709"/>
                  </a:lnTo>
                  <a:lnTo>
                    <a:pt x="359" y="1728"/>
                  </a:lnTo>
                  <a:lnTo>
                    <a:pt x="348" y="1746"/>
                  </a:lnTo>
                  <a:lnTo>
                    <a:pt x="334" y="1761"/>
                  </a:lnTo>
                  <a:lnTo>
                    <a:pt x="323" y="1778"/>
                  </a:lnTo>
                  <a:lnTo>
                    <a:pt x="298" y="1809"/>
                  </a:lnTo>
                  <a:lnTo>
                    <a:pt x="271" y="1839"/>
                  </a:lnTo>
                  <a:lnTo>
                    <a:pt x="243" y="1868"/>
                  </a:lnTo>
                  <a:lnTo>
                    <a:pt x="214" y="1894"/>
                  </a:lnTo>
                  <a:lnTo>
                    <a:pt x="183" y="1919"/>
                  </a:lnTo>
                  <a:lnTo>
                    <a:pt x="151" y="1944"/>
                  </a:lnTo>
                  <a:lnTo>
                    <a:pt x="134" y="1957"/>
                  </a:lnTo>
                  <a:lnTo>
                    <a:pt x="118" y="1969"/>
                  </a:lnTo>
                  <a:lnTo>
                    <a:pt x="105" y="1980"/>
                  </a:lnTo>
                  <a:lnTo>
                    <a:pt x="92" y="1990"/>
                  </a:lnTo>
                  <a:lnTo>
                    <a:pt x="78" y="1999"/>
                  </a:lnTo>
                  <a:lnTo>
                    <a:pt x="67" y="2007"/>
                  </a:lnTo>
                  <a:lnTo>
                    <a:pt x="55" y="2013"/>
                  </a:lnTo>
                  <a:lnTo>
                    <a:pt x="46" y="2019"/>
                  </a:lnTo>
                  <a:lnTo>
                    <a:pt x="38" y="2024"/>
                  </a:lnTo>
                  <a:lnTo>
                    <a:pt x="29" y="2026"/>
                  </a:lnTo>
                  <a:lnTo>
                    <a:pt x="23" y="2030"/>
                  </a:lnTo>
                  <a:lnTo>
                    <a:pt x="17" y="2032"/>
                  </a:lnTo>
                  <a:lnTo>
                    <a:pt x="11" y="2032"/>
                  </a:lnTo>
                  <a:lnTo>
                    <a:pt x="8" y="2032"/>
                  </a:lnTo>
                  <a:lnTo>
                    <a:pt x="4" y="2032"/>
                  </a:lnTo>
                  <a:lnTo>
                    <a:pt x="2" y="2030"/>
                  </a:lnTo>
                  <a:lnTo>
                    <a:pt x="0" y="2026"/>
                  </a:lnTo>
                  <a:lnTo>
                    <a:pt x="0" y="2024"/>
                  </a:lnTo>
                  <a:lnTo>
                    <a:pt x="2" y="2019"/>
                  </a:lnTo>
                  <a:lnTo>
                    <a:pt x="4" y="2013"/>
                  </a:lnTo>
                  <a:lnTo>
                    <a:pt x="6" y="2007"/>
                  </a:lnTo>
                  <a:lnTo>
                    <a:pt x="9" y="1999"/>
                  </a:lnTo>
                  <a:lnTo>
                    <a:pt x="15" y="1992"/>
                  </a:lnTo>
                  <a:lnTo>
                    <a:pt x="21" y="1982"/>
                  </a:lnTo>
                  <a:lnTo>
                    <a:pt x="29" y="1973"/>
                  </a:lnTo>
                  <a:lnTo>
                    <a:pt x="36" y="1963"/>
                  </a:lnTo>
                  <a:lnTo>
                    <a:pt x="46" y="1950"/>
                  </a:lnTo>
                  <a:lnTo>
                    <a:pt x="55" y="1938"/>
                  </a:lnTo>
                  <a:lnTo>
                    <a:pt x="65" y="1925"/>
                  </a:lnTo>
                  <a:lnTo>
                    <a:pt x="76" y="1912"/>
                  </a:lnTo>
                  <a:lnTo>
                    <a:pt x="88" y="1896"/>
                  </a:lnTo>
                  <a:lnTo>
                    <a:pt x="101" y="1881"/>
                  </a:lnTo>
                  <a:lnTo>
                    <a:pt x="126" y="1851"/>
                  </a:lnTo>
                  <a:lnTo>
                    <a:pt x="139" y="1835"/>
                  </a:lnTo>
                  <a:lnTo>
                    <a:pt x="153" y="1820"/>
                  </a:lnTo>
                  <a:lnTo>
                    <a:pt x="166" y="1805"/>
                  </a:lnTo>
                  <a:lnTo>
                    <a:pt x="178" y="1788"/>
                  </a:lnTo>
                  <a:lnTo>
                    <a:pt x="191" y="1770"/>
                  </a:lnTo>
                  <a:lnTo>
                    <a:pt x="202" y="1751"/>
                  </a:lnTo>
                  <a:lnTo>
                    <a:pt x="216" y="1734"/>
                  </a:lnTo>
                  <a:lnTo>
                    <a:pt x="227" y="1715"/>
                  </a:lnTo>
                  <a:lnTo>
                    <a:pt x="239" y="1696"/>
                  </a:lnTo>
                  <a:lnTo>
                    <a:pt x="250" y="1677"/>
                  </a:lnTo>
                  <a:lnTo>
                    <a:pt x="260" y="1656"/>
                  </a:lnTo>
                  <a:lnTo>
                    <a:pt x="271" y="1635"/>
                  </a:lnTo>
                  <a:lnTo>
                    <a:pt x="281" y="1614"/>
                  </a:lnTo>
                  <a:lnTo>
                    <a:pt x="290" y="1593"/>
                  </a:lnTo>
                  <a:lnTo>
                    <a:pt x="307" y="1547"/>
                  </a:lnTo>
                  <a:lnTo>
                    <a:pt x="325" y="1503"/>
                  </a:lnTo>
                  <a:lnTo>
                    <a:pt x="342" y="1455"/>
                  </a:lnTo>
                  <a:lnTo>
                    <a:pt x="349" y="1430"/>
                  </a:lnTo>
                  <a:lnTo>
                    <a:pt x="357" y="1406"/>
                  </a:lnTo>
                  <a:lnTo>
                    <a:pt x="365" y="1381"/>
                  </a:lnTo>
                  <a:lnTo>
                    <a:pt x="371" y="1354"/>
                  </a:lnTo>
                  <a:lnTo>
                    <a:pt x="378" y="1329"/>
                  </a:lnTo>
                  <a:lnTo>
                    <a:pt x="386" y="1303"/>
                  </a:lnTo>
                  <a:lnTo>
                    <a:pt x="392" y="1274"/>
                  </a:lnTo>
                  <a:lnTo>
                    <a:pt x="397" y="1245"/>
                  </a:lnTo>
                  <a:lnTo>
                    <a:pt x="403" y="1217"/>
                  </a:lnTo>
                  <a:lnTo>
                    <a:pt x="409" y="1188"/>
                  </a:lnTo>
                  <a:lnTo>
                    <a:pt x="420" y="1131"/>
                  </a:lnTo>
                  <a:lnTo>
                    <a:pt x="428" y="1073"/>
                  </a:lnTo>
                  <a:lnTo>
                    <a:pt x="435" y="1016"/>
                  </a:lnTo>
                  <a:lnTo>
                    <a:pt x="439" y="957"/>
                  </a:lnTo>
                  <a:lnTo>
                    <a:pt x="445" y="898"/>
                  </a:lnTo>
                  <a:lnTo>
                    <a:pt x="447" y="839"/>
                  </a:lnTo>
                  <a:lnTo>
                    <a:pt x="449" y="779"/>
                  </a:lnTo>
                  <a:lnTo>
                    <a:pt x="449" y="718"/>
                  </a:lnTo>
                  <a:lnTo>
                    <a:pt x="449" y="690"/>
                  </a:lnTo>
                  <a:lnTo>
                    <a:pt x="449" y="659"/>
                  </a:lnTo>
                  <a:lnTo>
                    <a:pt x="449" y="630"/>
                  </a:lnTo>
                  <a:lnTo>
                    <a:pt x="449" y="604"/>
                  </a:lnTo>
                  <a:lnTo>
                    <a:pt x="449" y="575"/>
                  </a:lnTo>
                  <a:lnTo>
                    <a:pt x="449" y="548"/>
                  </a:lnTo>
                  <a:lnTo>
                    <a:pt x="449" y="522"/>
                  </a:lnTo>
                  <a:lnTo>
                    <a:pt x="447" y="495"/>
                  </a:lnTo>
                  <a:lnTo>
                    <a:pt x="447" y="470"/>
                  </a:lnTo>
                  <a:lnTo>
                    <a:pt x="447" y="443"/>
                  </a:lnTo>
                  <a:lnTo>
                    <a:pt x="445" y="420"/>
                  </a:lnTo>
                  <a:lnTo>
                    <a:pt x="445" y="396"/>
                  </a:lnTo>
                  <a:lnTo>
                    <a:pt x="443" y="371"/>
                  </a:lnTo>
                  <a:lnTo>
                    <a:pt x="443" y="348"/>
                  </a:lnTo>
                  <a:lnTo>
                    <a:pt x="441" y="325"/>
                  </a:lnTo>
                  <a:lnTo>
                    <a:pt x="439" y="304"/>
                  </a:lnTo>
                  <a:lnTo>
                    <a:pt x="437" y="281"/>
                  </a:lnTo>
                  <a:lnTo>
                    <a:pt x="435" y="262"/>
                  </a:lnTo>
                  <a:lnTo>
                    <a:pt x="432" y="243"/>
                  </a:lnTo>
                  <a:lnTo>
                    <a:pt x="430" y="224"/>
                  </a:lnTo>
                  <a:lnTo>
                    <a:pt x="428" y="207"/>
                  </a:lnTo>
                  <a:lnTo>
                    <a:pt x="424" y="189"/>
                  </a:lnTo>
                  <a:lnTo>
                    <a:pt x="420" y="174"/>
                  </a:lnTo>
                  <a:lnTo>
                    <a:pt x="418" y="161"/>
                  </a:lnTo>
                  <a:lnTo>
                    <a:pt x="414" y="147"/>
                  </a:lnTo>
                  <a:lnTo>
                    <a:pt x="411" y="136"/>
                  </a:lnTo>
                  <a:lnTo>
                    <a:pt x="407" y="126"/>
                  </a:lnTo>
                  <a:lnTo>
                    <a:pt x="405" y="117"/>
                  </a:lnTo>
                  <a:lnTo>
                    <a:pt x="401" y="107"/>
                  </a:lnTo>
                  <a:lnTo>
                    <a:pt x="397" y="102"/>
                  </a:lnTo>
                  <a:lnTo>
                    <a:pt x="393" y="96"/>
                  </a:lnTo>
                  <a:lnTo>
                    <a:pt x="390" y="90"/>
                  </a:lnTo>
                  <a:lnTo>
                    <a:pt x="378" y="82"/>
                  </a:lnTo>
                  <a:lnTo>
                    <a:pt x="371" y="75"/>
                  </a:lnTo>
                  <a:lnTo>
                    <a:pt x="363" y="65"/>
                  </a:lnTo>
                  <a:lnTo>
                    <a:pt x="359" y="58"/>
                  </a:lnTo>
                  <a:lnTo>
                    <a:pt x="353" y="50"/>
                  </a:lnTo>
                  <a:lnTo>
                    <a:pt x="351" y="42"/>
                  </a:lnTo>
                  <a:lnTo>
                    <a:pt x="349" y="35"/>
                  </a:lnTo>
                  <a:lnTo>
                    <a:pt x="349" y="27"/>
                  </a:lnTo>
                  <a:lnTo>
                    <a:pt x="349" y="23"/>
                  </a:lnTo>
                  <a:lnTo>
                    <a:pt x="351" y="19"/>
                  </a:lnTo>
                  <a:lnTo>
                    <a:pt x="353" y="16"/>
                  </a:lnTo>
                  <a:lnTo>
                    <a:pt x="355" y="12"/>
                  </a:lnTo>
                  <a:lnTo>
                    <a:pt x="357" y="10"/>
                  </a:lnTo>
                  <a:lnTo>
                    <a:pt x="361" y="8"/>
                  </a:lnTo>
                  <a:lnTo>
                    <a:pt x="367" y="6"/>
                  </a:lnTo>
                  <a:lnTo>
                    <a:pt x="371" y="4"/>
                  </a:lnTo>
                  <a:lnTo>
                    <a:pt x="376" y="2"/>
                  </a:lnTo>
                  <a:lnTo>
                    <a:pt x="382" y="2"/>
                  </a:lnTo>
                  <a:lnTo>
                    <a:pt x="388" y="0"/>
                  </a:lnTo>
                  <a:lnTo>
                    <a:pt x="395" y="0"/>
                  </a:lnTo>
                  <a:lnTo>
                    <a:pt x="403" y="0"/>
                  </a:lnTo>
                  <a:lnTo>
                    <a:pt x="411" y="2"/>
                  </a:lnTo>
                  <a:lnTo>
                    <a:pt x="420" y="4"/>
                  </a:lnTo>
                  <a:lnTo>
                    <a:pt x="430" y="4"/>
                  </a:lnTo>
                  <a:lnTo>
                    <a:pt x="447" y="10"/>
                  </a:lnTo>
                  <a:lnTo>
                    <a:pt x="464" y="16"/>
                  </a:lnTo>
                  <a:lnTo>
                    <a:pt x="479" y="21"/>
                  </a:lnTo>
                  <a:lnTo>
                    <a:pt x="495" y="27"/>
                  </a:lnTo>
                  <a:lnTo>
                    <a:pt x="508" y="33"/>
                  </a:lnTo>
                  <a:lnTo>
                    <a:pt x="520" y="39"/>
                  </a:lnTo>
                  <a:lnTo>
                    <a:pt x="531" y="42"/>
                  </a:lnTo>
                  <a:lnTo>
                    <a:pt x="539" y="48"/>
                  </a:lnTo>
                  <a:lnTo>
                    <a:pt x="541" y="52"/>
                  </a:lnTo>
                  <a:lnTo>
                    <a:pt x="542" y="60"/>
                  </a:lnTo>
                  <a:lnTo>
                    <a:pt x="544" y="67"/>
                  </a:lnTo>
                  <a:lnTo>
                    <a:pt x="546" y="75"/>
                  </a:lnTo>
                  <a:lnTo>
                    <a:pt x="548" y="86"/>
                  </a:lnTo>
                  <a:lnTo>
                    <a:pt x="550" y="98"/>
                  </a:lnTo>
                  <a:lnTo>
                    <a:pt x="552" y="113"/>
                  </a:lnTo>
                  <a:lnTo>
                    <a:pt x="554" y="128"/>
                  </a:lnTo>
                  <a:lnTo>
                    <a:pt x="556" y="144"/>
                  </a:lnTo>
                  <a:lnTo>
                    <a:pt x="558" y="163"/>
                  </a:lnTo>
                  <a:lnTo>
                    <a:pt x="560" y="182"/>
                  </a:lnTo>
                  <a:lnTo>
                    <a:pt x="562" y="203"/>
                  </a:lnTo>
                  <a:lnTo>
                    <a:pt x="563" y="226"/>
                  </a:lnTo>
                  <a:lnTo>
                    <a:pt x="565" y="250"/>
                  </a:lnTo>
                  <a:lnTo>
                    <a:pt x="567" y="275"/>
                  </a:lnTo>
                  <a:lnTo>
                    <a:pt x="569" y="304"/>
                  </a:lnTo>
                  <a:lnTo>
                    <a:pt x="571" y="363"/>
                  </a:lnTo>
                  <a:lnTo>
                    <a:pt x="573" y="426"/>
                  </a:lnTo>
                  <a:lnTo>
                    <a:pt x="575" y="489"/>
                  </a:lnTo>
                  <a:lnTo>
                    <a:pt x="575" y="522"/>
                  </a:lnTo>
                  <a:lnTo>
                    <a:pt x="575" y="554"/>
                  </a:lnTo>
                  <a:lnTo>
                    <a:pt x="575" y="587"/>
                  </a:lnTo>
                  <a:lnTo>
                    <a:pt x="575" y="621"/>
                  </a:lnTo>
                  <a:lnTo>
                    <a:pt x="575" y="655"/>
                  </a:lnTo>
                  <a:lnTo>
                    <a:pt x="573" y="690"/>
                  </a:lnTo>
                  <a:lnTo>
                    <a:pt x="573" y="726"/>
                  </a:lnTo>
                  <a:lnTo>
                    <a:pt x="571" y="762"/>
                  </a:lnTo>
                  <a:lnTo>
                    <a:pt x="569" y="798"/>
                  </a:lnTo>
                  <a:lnTo>
                    <a:pt x="569" y="837"/>
                  </a:lnTo>
                  <a:lnTo>
                    <a:pt x="565" y="873"/>
                  </a:lnTo>
                  <a:lnTo>
                    <a:pt x="563" y="911"/>
                  </a:lnTo>
                  <a:lnTo>
                    <a:pt x="562" y="947"/>
                  </a:lnTo>
                  <a:lnTo>
                    <a:pt x="558" y="982"/>
                  </a:lnTo>
                  <a:lnTo>
                    <a:pt x="554" y="1016"/>
                  </a:lnTo>
                  <a:lnTo>
                    <a:pt x="550" y="1051"/>
                  </a:lnTo>
                  <a:lnTo>
                    <a:pt x="546" y="1085"/>
                  </a:lnTo>
                  <a:lnTo>
                    <a:pt x="541" y="1117"/>
                  </a:lnTo>
                  <a:lnTo>
                    <a:pt x="537" y="1150"/>
                  </a:lnTo>
                  <a:lnTo>
                    <a:pt x="531" y="1180"/>
                  </a:lnTo>
                  <a:lnTo>
                    <a:pt x="525" y="1211"/>
                  </a:lnTo>
                  <a:lnTo>
                    <a:pt x="521" y="1241"/>
                  </a:lnTo>
                  <a:lnTo>
                    <a:pt x="516" y="1272"/>
                  </a:lnTo>
                  <a:lnTo>
                    <a:pt x="510" y="1301"/>
                  </a:lnTo>
                  <a:lnTo>
                    <a:pt x="504" y="1329"/>
                  </a:lnTo>
                  <a:lnTo>
                    <a:pt x="498" y="1358"/>
                  </a:lnTo>
                </a:path>
              </a:pathLst>
            </a:custGeom>
            <a:solidFill>
              <a:schemeClr val="tx1">
                <a:alpha val="10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327" name="Freeform 15"/>
            <p:cNvSpPr/>
            <p:nvPr/>
          </p:nvSpPr>
          <p:spPr>
            <a:xfrm>
              <a:off x="5902325" y="3265488"/>
              <a:ext cx="1158875" cy="271463"/>
            </a:xfrm>
            <a:custGeom>
              <a:avLst/>
              <a:gdLst>
                <a:gd name="txL" fmla="*/ 0 w 1462"/>
                <a:gd name="txT" fmla="*/ 0 h 342"/>
                <a:gd name="txR" fmla="*/ 1462 w 1462"/>
                <a:gd name="txB" fmla="*/ 342 h 342"/>
              </a:gdLst>
              <a:ahLst/>
              <a:cxnLst>
                <a:cxn ang="0">
                  <a:pos x="1460" y="105"/>
                </a:cxn>
                <a:cxn ang="0">
                  <a:pos x="1450" y="116"/>
                </a:cxn>
                <a:cxn ang="0">
                  <a:pos x="1433" y="128"/>
                </a:cxn>
                <a:cxn ang="0">
                  <a:pos x="1416" y="133"/>
                </a:cxn>
                <a:cxn ang="0">
                  <a:pos x="1385" y="137"/>
                </a:cxn>
                <a:cxn ang="0">
                  <a:pos x="1342" y="137"/>
                </a:cxn>
                <a:cxn ang="0">
                  <a:pos x="1286" y="139"/>
                </a:cxn>
                <a:cxn ang="0">
                  <a:pos x="1219" y="139"/>
                </a:cxn>
                <a:cxn ang="0">
                  <a:pos x="1141" y="143"/>
                </a:cxn>
                <a:cxn ang="0">
                  <a:pos x="1057" y="152"/>
                </a:cxn>
                <a:cxn ang="0">
                  <a:pos x="969" y="162"/>
                </a:cxn>
                <a:cxn ang="0">
                  <a:pos x="875" y="175"/>
                </a:cxn>
                <a:cxn ang="0">
                  <a:pos x="776" y="191"/>
                </a:cxn>
                <a:cxn ang="0">
                  <a:pos x="671" y="210"/>
                </a:cxn>
                <a:cxn ang="0">
                  <a:pos x="572" y="227"/>
                </a:cxn>
                <a:cxn ang="0">
                  <a:pos x="482" y="244"/>
                </a:cxn>
                <a:cxn ang="0">
                  <a:pos x="404" y="263"/>
                </a:cxn>
                <a:cxn ang="0">
                  <a:pos x="335" y="280"/>
                </a:cxn>
                <a:cxn ang="0">
                  <a:pos x="279" y="300"/>
                </a:cxn>
                <a:cxn ang="0">
                  <a:pos x="232" y="315"/>
                </a:cxn>
                <a:cxn ang="0">
                  <a:pos x="192" y="326"/>
                </a:cxn>
                <a:cxn ang="0">
                  <a:pos x="159" y="334"/>
                </a:cxn>
                <a:cxn ang="0">
                  <a:pos x="136" y="340"/>
                </a:cxn>
                <a:cxn ang="0">
                  <a:pos x="123" y="342"/>
                </a:cxn>
                <a:cxn ang="0">
                  <a:pos x="104" y="340"/>
                </a:cxn>
                <a:cxn ang="0">
                  <a:pos x="79" y="328"/>
                </a:cxn>
                <a:cxn ang="0">
                  <a:pos x="50" y="309"/>
                </a:cxn>
                <a:cxn ang="0">
                  <a:pos x="21" y="294"/>
                </a:cxn>
                <a:cxn ang="0">
                  <a:pos x="4" y="277"/>
                </a:cxn>
                <a:cxn ang="0">
                  <a:pos x="0" y="265"/>
                </a:cxn>
                <a:cxn ang="0">
                  <a:pos x="10" y="261"/>
                </a:cxn>
                <a:cxn ang="0">
                  <a:pos x="29" y="256"/>
                </a:cxn>
                <a:cxn ang="0">
                  <a:pos x="58" y="248"/>
                </a:cxn>
                <a:cxn ang="0">
                  <a:pos x="98" y="238"/>
                </a:cxn>
                <a:cxn ang="0">
                  <a:pos x="149" y="227"/>
                </a:cxn>
                <a:cxn ang="0">
                  <a:pos x="211" y="212"/>
                </a:cxn>
                <a:cxn ang="0">
                  <a:pos x="283" y="196"/>
                </a:cxn>
                <a:cxn ang="0">
                  <a:pos x="365" y="179"/>
                </a:cxn>
                <a:cxn ang="0">
                  <a:pos x="457" y="158"/>
                </a:cxn>
                <a:cxn ang="0">
                  <a:pos x="560" y="137"/>
                </a:cxn>
                <a:cxn ang="0">
                  <a:pos x="669" y="112"/>
                </a:cxn>
                <a:cxn ang="0">
                  <a:pos x="770" y="91"/>
                </a:cxn>
                <a:cxn ang="0">
                  <a:pos x="864" y="72"/>
                </a:cxn>
                <a:cxn ang="0">
                  <a:pos x="946" y="55"/>
                </a:cxn>
                <a:cxn ang="0">
                  <a:pos x="1021" y="40"/>
                </a:cxn>
                <a:cxn ang="0">
                  <a:pos x="1086" y="28"/>
                </a:cxn>
                <a:cxn ang="0">
                  <a:pos x="1143" y="19"/>
                </a:cxn>
                <a:cxn ang="0">
                  <a:pos x="1189" y="11"/>
                </a:cxn>
                <a:cxn ang="0">
                  <a:pos x="1227" y="5"/>
                </a:cxn>
                <a:cxn ang="0">
                  <a:pos x="1256" y="2"/>
                </a:cxn>
                <a:cxn ang="0">
                  <a:pos x="1273" y="0"/>
                </a:cxn>
                <a:cxn ang="0">
                  <a:pos x="1328" y="5"/>
                </a:cxn>
                <a:cxn ang="0">
                  <a:pos x="1382" y="19"/>
                </a:cxn>
                <a:cxn ang="0">
                  <a:pos x="1424" y="40"/>
                </a:cxn>
                <a:cxn ang="0">
                  <a:pos x="1449" y="65"/>
                </a:cxn>
                <a:cxn ang="0">
                  <a:pos x="1462" y="88"/>
                </a:cxn>
              </a:cxnLst>
              <a:rect l="txL" t="txT" r="txR" b="txB"/>
              <a:pathLst>
                <a:path w="1462" h="342">
                  <a:moveTo>
                    <a:pt x="1462" y="97"/>
                  </a:moveTo>
                  <a:lnTo>
                    <a:pt x="1462" y="101"/>
                  </a:lnTo>
                  <a:lnTo>
                    <a:pt x="1460" y="105"/>
                  </a:lnTo>
                  <a:lnTo>
                    <a:pt x="1458" y="109"/>
                  </a:lnTo>
                  <a:lnTo>
                    <a:pt x="1454" y="112"/>
                  </a:lnTo>
                  <a:lnTo>
                    <a:pt x="1450" y="116"/>
                  </a:lnTo>
                  <a:lnTo>
                    <a:pt x="1445" y="120"/>
                  </a:lnTo>
                  <a:lnTo>
                    <a:pt x="1439" y="124"/>
                  </a:lnTo>
                  <a:lnTo>
                    <a:pt x="1433" y="128"/>
                  </a:lnTo>
                  <a:lnTo>
                    <a:pt x="1428" y="130"/>
                  </a:lnTo>
                  <a:lnTo>
                    <a:pt x="1422" y="131"/>
                  </a:lnTo>
                  <a:lnTo>
                    <a:pt x="1416" y="133"/>
                  </a:lnTo>
                  <a:lnTo>
                    <a:pt x="1406" y="135"/>
                  </a:lnTo>
                  <a:lnTo>
                    <a:pt x="1397" y="135"/>
                  </a:lnTo>
                  <a:lnTo>
                    <a:pt x="1385" y="137"/>
                  </a:lnTo>
                  <a:lnTo>
                    <a:pt x="1372" y="137"/>
                  </a:lnTo>
                  <a:lnTo>
                    <a:pt x="1359" y="137"/>
                  </a:lnTo>
                  <a:lnTo>
                    <a:pt x="1342" y="137"/>
                  </a:lnTo>
                  <a:lnTo>
                    <a:pt x="1326" y="139"/>
                  </a:lnTo>
                  <a:lnTo>
                    <a:pt x="1307" y="139"/>
                  </a:lnTo>
                  <a:lnTo>
                    <a:pt x="1286" y="139"/>
                  </a:lnTo>
                  <a:lnTo>
                    <a:pt x="1265" y="139"/>
                  </a:lnTo>
                  <a:lnTo>
                    <a:pt x="1244" y="139"/>
                  </a:lnTo>
                  <a:lnTo>
                    <a:pt x="1219" y="139"/>
                  </a:lnTo>
                  <a:lnTo>
                    <a:pt x="1194" y="139"/>
                  </a:lnTo>
                  <a:lnTo>
                    <a:pt x="1168" y="141"/>
                  </a:lnTo>
                  <a:lnTo>
                    <a:pt x="1141" y="143"/>
                  </a:lnTo>
                  <a:lnTo>
                    <a:pt x="1114" y="147"/>
                  </a:lnTo>
                  <a:lnTo>
                    <a:pt x="1086" y="149"/>
                  </a:lnTo>
                  <a:lnTo>
                    <a:pt x="1057" y="152"/>
                  </a:lnTo>
                  <a:lnTo>
                    <a:pt x="1028" y="154"/>
                  </a:lnTo>
                  <a:lnTo>
                    <a:pt x="1000" y="158"/>
                  </a:lnTo>
                  <a:lnTo>
                    <a:pt x="969" y="162"/>
                  </a:lnTo>
                  <a:lnTo>
                    <a:pt x="938" y="168"/>
                  </a:lnTo>
                  <a:lnTo>
                    <a:pt x="906" y="172"/>
                  </a:lnTo>
                  <a:lnTo>
                    <a:pt x="875" y="175"/>
                  </a:lnTo>
                  <a:lnTo>
                    <a:pt x="843" y="181"/>
                  </a:lnTo>
                  <a:lnTo>
                    <a:pt x="810" y="185"/>
                  </a:lnTo>
                  <a:lnTo>
                    <a:pt x="776" y="191"/>
                  </a:lnTo>
                  <a:lnTo>
                    <a:pt x="742" y="196"/>
                  </a:lnTo>
                  <a:lnTo>
                    <a:pt x="705" y="202"/>
                  </a:lnTo>
                  <a:lnTo>
                    <a:pt x="671" y="210"/>
                  </a:lnTo>
                  <a:lnTo>
                    <a:pt x="637" y="216"/>
                  </a:lnTo>
                  <a:lnTo>
                    <a:pt x="604" y="221"/>
                  </a:lnTo>
                  <a:lnTo>
                    <a:pt x="572" y="227"/>
                  </a:lnTo>
                  <a:lnTo>
                    <a:pt x="541" y="233"/>
                  </a:lnTo>
                  <a:lnTo>
                    <a:pt x="512" y="238"/>
                  </a:lnTo>
                  <a:lnTo>
                    <a:pt x="482" y="244"/>
                  </a:lnTo>
                  <a:lnTo>
                    <a:pt x="455" y="250"/>
                  </a:lnTo>
                  <a:lnTo>
                    <a:pt x="428" y="258"/>
                  </a:lnTo>
                  <a:lnTo>
                    <a:pt x="404" y="263"/>
                  </a:lnTo>
                  <a:lnTo>
                    <a:pt x="379" y="269"/>
                  </a:lnTo>
                  <a:lnTo>
                    <a:pt x="356" y="275"/>
                  </a:lnTo>
                  <a:lnTo>
                    <a:pt x="335" y="280"/>
                  </a:lnTo>
                  <a:lnTo>
                    <a:pt x="316" y="286"/>
                  </a:lnTo>
                  <a:lnTo>
                    <a:pt x="297" y="292"/>
                  </a:lnTo>
                  <a:lnTo>
                    <a:pt x="279" y="300"/>
                  </a:lnTo>
                  <a:lnTo>
                    <a:pt x="262" y="305"/>
                  </a:lnTo>
                  <a:lnTo>
                    <a:pt x="247" y="309"/>
                  </a:lnTo>
                  <a:lnTo>
                    <a:pt x="232" y="315"/>
                  </a:lnTo>
                  <a:lnTo>
                    <a:pt x="218" y="319"/>
                  </a:lnTo>
                  <a:lnTo>
                    <a:pt x="205" y="322"/>
                  </a:lnTo>
                  <a:lnTo>
                    <a:pt x="192" y="326"/>
                  </a:lnTo>
                  <a:lnTo>
                    <a:pt x="180" y="330"/>
                  </a:lnTo>
                  <a:lnTo>
                    <a:pt x="169" y="332"/>
                  </a:lnTo>
                  <a:lnTo>
                    <a:pt x="159" y="334"/>
                  </a:lnTo>
                  <a:lnTo>
                    <a:pt x="151" y="336"/>
                  </a:lnTo>
                  <a:lnTo>
                    <a:pt x="142" y="338"/>
                  </a:lnTo>
                  <a:lnTo>
                    <a:pt x="136" y="340"/>
                  </a:lnTo>
                  <a:lnTo>
                    <a:pt x="130" y="340"/>
                  </a:lnTo>
                  <a:lnTo>
                    <a:pt x="125" y="342"/>
                  </a:lnTo>
                  <a:lnTo>
                    <a:pt x="123" y="342"/>
                  </a:lnTo>
                  <a:lnTo>
                    <a:pt x="119" y="342"/>
                  </a:lnTo>
                  <a:lnTo>
                    <a:pt x="111" y="342"/>
                  </a:lnTo>
                  <a:lnTo>
                    <a:pt x="104" y="340"/>
                  </a:lnTo>
                  <a:lnTo>
                    <a:pt x="96" y="338"/>
                  </a:lnTo>
                  <a:lnTo>
                    <a:pt x="88" y="334"/>
                  </a:lnTo>
                  <a:lnTo>
                    <a:pt x="79" y="328"/>
                  </a:lnTo>
                  <a:lnTo>
                    <a:pt x="71" y="324"/>
                  </a:lnTo>
                  <a:lnTo>
                    <a:pt x="60" y="317"/>
                  </a:lnTo>
                  <a:lnTo>
                    <a:pt x="50" y="309"/>
                  </a:lnTo>
                  <a:lnTo>
                    <a:pt x="39" y="305"/>
                  </a:lnTo>
                  <a:lnTo>
                    <a:pt x="29" y="300"/>
                  </a:lnTo>
                  <a:lnTo>
                    <a:pt x="21" y="294"/>
                  </a:lnTo>
                  <a:lnTo>
                    <a:pt x="14" y="288"/>
                  </a:lnTo>
                  <a:lnTo>
                    <a:pt x="8" y="282"/>
                  </a:lnTo>
                  <a:lnTo>
                    <a:pt x="4" y="277"/>
                  </a:lnTo>
                  <a:lnTo>
                    <a:pt x="0" y="271"/>
                  </a:lnTo>
                  <a:lnTo>
                    <a:pt x="0" y="267"/>
                  </a:lnTo>
                  <a:lnTo>
                    <a:pt x="0" y="265"/>
                  </a:lnTo>
                  <a:lnTo>
                    <a:pt x="2" y="265"/>
                  </a:lnTo>
                  <a:lnTo>
                    <a:pt x="6" y="263"/>
                  </a:lnTo>
                  <a:lnTo>
                    <a:pt x="10" y="261"/>
                  </a:lnTo>
                  <a:lnTo>
                    <a:pt x="14" y="259"/>
                  </a:lnTo>
                  <a:lnTo>
                    <a:pt x="21" y="258"/>
                  </a:lnTo>
                  <a:lnTo>
                    <a:pt x="29" y="256"/>
                  </a:lnTo>
                  <a:lnTo>
                    <a:pt x="37" y="254"/>
                  </a:lnTo>
                  <a:lnTo>
                    <a:pt x="48" y="250"/>
                  </a:lnTo>
                  <a:lnTo>
                    <a:pt x="58" y="248"/>
                  </a:lnTo>
                  <a:lnTo>
                    <a:pt x="71" y="244"/>
                  </a:lnTo>
                  <a:lnTo>
                    <a:pt x="85" y="240"/>
                  </a:lnTo>
                  <a:lnTo>
                    <a:pt x="98" y="238"/>
                  </a:lnTo>
                  <a:lnTo>
                    <a:pt x="115" y="235"/>
                  </a:lnTo>
                  <a:lnTo>
                    <a:pt x="130" y="231"/>
                  </a:lnTo>
                  <a:lnTo>
                    <a:pt x="149" y="227"/>
                  </a:lnTo>
                  <a:lnTo>
                    <a:pt x="169" y="221"/>
                  </a:lnTo>
                  <a:lnTo>
                    <a:pt x="190" y="217"/>
                  </a:lnTo>
                  <a:lnTo>
                    <a:pt x="211" y="212"/>
                  </a:lnTo>
                  <a:lnTo>
                    <a:pt x="234" y="208"/>
                  </a:lnTo>
                  <a:lnTo>
                    <a:pt x="256" y="202"/>
                  </a:lnTo>
                  <a:lnTo>
                    <a:pt x="283" y="196"/>
                  </a:lnTo>
                  <a:lnTo>
                    <a:pt x="308" y="191"/>
                  </a:lnTo>
                  <a:lnTo>
                    <a:pt x="337" y="185"/>
                  </a:lnTo>
                  <a:lnTo>
                    <a:pt x="365" y="179"/>
                  </a:lnTo>
                  <a:lnTo>
                    <a:pt x="394" y="172"/>
                  </a:lnTo>
                  <a:lnTo>
                    <a:pt x="425" y="166"/>
                  </a:lnTo>
                  <a:lnTo>
                    <a:pt x="457" y="158"/>
                  </a:lnTo>
                  <a:lnTo>
                    <a:pt x="490" y="152"/>
                  </a:lnTo>
                  <a:lnTo>
                    <a:pt x="524" y="145"/>
                  </a:lnTo>
                  <a:lnTo>
                    <a:pt x="560" y="137"/>
                  </a:lnTo>
                  <a:lnTo>
                    <a:pt x="597" y="128"/>
                  </a:lnTo>
                  <a:lnTo>
                    <a:pt x="633" y="120"/>
                  </a:lnTo>
                  <a:lnTo>
                    <a:pt x="669" y="112"/>
                  </a:lnTo>
                  <a:lnTo>
                    <a:pt x="703" y="105"/>
                  </a:lnTo>
                  <a:lnTo>
                    <a:pt x="738" y="97"/>
                  </a:lnTo>
                  <a:lnTo>
                    <a:pt x="770" y="91"/>
                  </a:lnTo>
                  <a:lnTo>
                    <a:pt x="803" y="84"/>
                  </a:lnTo>
                  <a:lnTo>
                    <a:pt x="833" y="78"/>
                  </a:lnTo>
                  <a:lnTo>
                    <a:pt x="864" y="72"/>
                  </a:lnTo>
                  <a:lnTo>
                    <a:pt x="893" y="67"/>
                  </a:lnTo>
                  <a:lnTo>
                    <a:pt x="919" y="61"/>
                  </a:lnTo>
                  <a:lnTo>
                    <a:pt x="946" y="55"/>
                  </a:lnTo>
                  <a:lnTo>
                    <a:pt x="973" y="49"/>
                  </a:lnTo>
                  <a:lnTo>
                    <a:pt x="998" y="46"/>
                  </a:lnTo>
                  <a:lnTo>
                    <a:pt x="1021" y="40"/>
                  </a:lnTo>
                  <a:lnTo>
                    <a:pt x="1044" y="36"/>
                  </a:lnTo>
                  <a:lnTo>
                    <a:pt x="1066" y="32"/>
                  </a:lnTo>
                  <a:lnTo>
                    <a:pt x="1086" y="28"/>
                  </a:lnTo>
                  <a:lnTo>
                    <a:pt x="1107" y="25"/>
                  </a:lnTo>
                  <a:lnTo>
                    <a:pt x="1124" y="21"/>
                  </a:lnTo>
                  <a:lnTo>
                    <a:pt x="1143" y="19"/>
                  </a:lnTo>
                  <a:lnTo>
                    <a:pt x="1158" y="15"/>
                  </a:lnTo>
                  <a:lnTo>
                    <a:pt x="1175" y="13"/>
                  </a:lnTo>
                  <a:lnTo>
                    <a:pt x="1189" y="11"/>
                  </a:lnTo>
                  <a:lnTo>
                    <a:pt x="1202" y="7"/>
                  </a:lnTo>
                  <a:lnTo>
                    <a:pt x="1215" y="5"/>
                  </a:lnTo>
                  <a:lnTo>
                    <a:pt x="1227" y="5"/>
                  </a:lnTo>
                  <a:lnTo>
                    <a:pt x="1236" y="4"/>
                  </a:lnTo>
                  <a:lnTo>
                    <a:pt x="1246" y="2"/>
                  </a:lnTo>
                  <a:lnTo>
                    <a:pt x="1256" y="2"/>
                  </a:lnTo>
                  <a:lnTo>
                    <a:pt x="1261" y="2"/>
                  </a:lnTo>
                  <a:lnTo>
                    <a:pt x="1269" y="0"/>
                  </a:lnTo>
                  <a:lnTo>
                    <a:pt x="1273" y="0"/>
                  </a:lnTo>
                  <a:lnTo>
                    <a:pt x="1292" y="2"/>
                  </a:lnTo>
                  <a:lnTo>
                    <a:pt x="1311" y="2"/>
                  </a:lnTo>
                  <a:lnTo>
                    <a:pt x="1328" y="5"/>
                  </a:lnTo>
                  <a:lnTo>
                    <a:pt x="1347" y="7"/>
                  </a:lnTo>
                  <a:lnTo>
                    <a:pt x="1364" y="13"/>
                  </a:lnTo>
                  <a:lnTo>
                    <a:pt x="1382" y="19"/>
                  </a:lnTo>
                  <a:lnTo>
                    <a:pt x="1397" y="25"/>
                  </a:lnTo>
                  <a:lnTo>
                    <a:pt x="1412" y="32"/>
                  </a:lnTo>
                  <a:lnTo>
                    <a:pt x="1424" y="40"/>
                  </a:lnTo>
                  <a:lnTo>
                    <a:pt x="1433" y="49"/>
                  </a:lnTo>
                  <a:lnTo>
                    <a:pt x="1441" y="57"/>
                  </a:lnTo>
                  <a:lnTo>
                    <a:pt x="1449" y="65"/>
                  </a:lnTo>
                  <a:lnTo>
                    <a:pt x="1454" y="72"/>
                  </a:lnTo>
                  <a:lnTo>
                    <a:pt x="1458" y="80"/>
                  </a:lnTo>
                  <a:lnTo>
                    <a:pt x="1462" y="88"/>
                  </a:lnTo>
                  <a:lnTo>
                    <a:pt x="1462" y="97"/>
                  </a:lnTo>
                </a:path>
              </a:pathLst>
            </a:custGeom>
            <a:solidFill>
              <a:schemeClr val="tx1">
                <a:alpha val="10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328" name="Freeform 16"/>
            <p:cNvSpPr/>
            <p:nvPr/>
          </p:nvSpPr>
          <p:spPr>
            <a:xfrm>
              <a:off x="6456363" y="2417763"/>
              <a:ext cx="203200" cy="2014538"/>
            </a:xfrm>
            <a:custGeom>
              <a:avLst/>
              <a:gdLst>
                <a:gd name="txL" fmla="*/ 0 w 256"/>
                <a:gd name="txT" fmla="*/ 0 h 2540"/>
                <a:gd name="txR" fmla="*/ 256 w 256"/>
                <a:gd name="txB" fmla="*/ 2540 h 2540"/>
              </a:gdLst>
              <a:ahLst/>
              <a:cxnLst>
                <a:cxn ang="0">
                  <a:pos x="0" y="41"/>
                </a:cxn>
                <a:cxn ang="0">
                  <a:pos x="11" y="12"/>
                </a:cxn>
                <a:cxn ang="0">
                  <a:pos x="42" y="0"/>
                </a:cxn>
                <a:cxn ang="0">
                  <a:pos x="76" y="2"/>
                </a:cxn>
                <a:cxn ang="0">
                  <a:pos x="145" y="27"/>
                </a:cxn>
                <a:cxn ang="0">
                  <a:pos x="206" y="69"/>
                </a:cxn>
                <a:cxn ang="0">
                  <a:pos x="233" y="113"/>
                </a:cxn>
                <a:cxn ang="0">
                  <a:pos x="231" y="134"/>
                </a:cxn>
                <a:cxn ang="0">
                  <a:pos x="225" y="176"/>
                </a:cxn>
                <a:cxn ang="0">
                  <a:pos x="219" y="243"/>
                </a:cxn>
                <a:cxn ang="0">
                  <a:pos x="214" y="316"/>
                </a:cxn>
                <a:cxn ang="0">
                  <a:pos x="210" y="396"/>
                </a:cxn>
                <a:cxn ang="0">
                  <a:pos x="210" y="510"/>
                </a:cxn>
                <a:cxn ang="0">
                  <a:pos x="210" y="659"/>
                </a:cxn>
                <a:cxn ang="0">
                  <a:pos x="212" y="841"/>
                </a:cxn>
                <a:cxn ang="0">
                  <a:pos x="217" y="1056"/>
                </a:cxn>
                <a:cxn ang="0">
                  <a:pos x="225" y="1305"/>
                </a:cxn>
                <a:cxn ang="0">
                  <a:pos x="233" y="1553"/>
                </a:cxn>
                <a:cxn ang="0">
                  <a:pos x="240" y="1765"/>
                </a:cxn>
                <a:cxn ang="0">
                  <a:pos x="246" y="1944"/>
                </a:cxn>
                <a:cxn ang="0">
                  <a:pos x="250" y="2086"/>
                </a:cxn>
                <a:cxn ang="0">
                  <a:pos x="254" y="2194"/>
                </a:cxn>
                <a:cxn ang="0">
                  <a:pos x="256" y="2267"/>
                </a:cxn>
                <a:cxn ang="0">
                  <a:pos x="244" y="2364"/>
                </a:cxn>
                <a:cxn ang="0">
                  <a:pos x="225" y="2477"/>
                </a:cxn>
                <a:cxn ang="0">
                  <a:pos x="214" y="2511"/>
                </a:cxn>
                <a:cxn ang="0">
                  <a:pos x="200" y="2532"/>
                </a:cxn>
                <a:cxn ang="0">
                  <a:pos x="187" y="2540"/>
                </a:cxn>
                <a:cxn ang="0">
                  <a:pos x="175" y="2534"/>
                </a:cxn>
                <a:cxn ang="0">
                  <a:pos x="160" y="2511"/>
                </a:cxn>
                <a:cxn ang="0">
                  <a:pos x="143" y="2467"/>
                </a:cxn>
                <a:cxn ang="0">
                  <a:pos x="122" y="2406"/>
                </a:cxn>
                <a:cxn ang="0">
                  <a:pos x="105" y="2357"/>
                </a:cxn>
                <a:cxn ang="0">
                  <a:pos x="97" y="2326"/>
                </a:cxn>
                <a:cxn ang="0">
                  <a:pos x="95" y="2311"/>
                </a:cxn>
                <a:cxn ang="0">
                  <a:pos x="97" y="2280"/>
                </a:cxn>
                <a:cxn ang="0">
                  <a:pos x="101" y="2225"/>
                </a:cxn>
                <a:cxn ang="0">
                  <a:pos x="107" y="2160"/>
                </a:cxn>
                <a:cxn ang="0">
                  <a:pos x="110" y="2110"/>
                </a:cxn>
                <a:cxn ang="0">
                  <a:pos x="112" y="2049"/>
                </a:cxn>
                <a:cxn ang="0">
                  <a:pos x="114" y="1910"/>
                </a:cxn>
                <a:cxn ang="0">
                  <a:pos x="116" y="1711"/>
                </a:cxn>
                <a:cxn ang="0">
                  <a:pos x="114" y="1476"/>
                </a:cxn>
                <a:cxn ang="0">
                  <a:pos x="109" y="1219"/>
                </a:cxn>
                <a:cxn ang="0">
                  <a:pos x="99" y="936"/>
                </a:cxn>
                <a:cxn ang="0">
                  <a:pos x="93" y="726"/>
                </a:cxn>
                <a:cxn ang="0">
                  <a:pos x="88" y="592"/>
                </a:cxn>
                <a:cxn ang="0">
                  <a:pos x="84" y="480"/>
                </a:cxn>
                <a:cxn ang="0">
                  <a:pos x="80" y="384"/>
                </a:cxn>
                <a:cxn ang="0">
                  <a:pos x="74" y="310"/>
                </a:cxn>
                <a:cxn ang="0">
                  <a:pos x="70" y="253"/>
                </a:cxn>
                <a:cxn ang="0">
                  <a:pos x="65" y="205"/>
                </a:cxn>
                <a:cxn ang="0">
                  <a:pos x="53" y="147"/>
                </a:cxn>
                <a:cxn ang="0">
                  <a:pos x="40" y="105"/>
                </a:cxn>
                <a:cxn ang="0">
                  <a:pos x="17" y="79"/>
                </a:cxn>
              </a:cxnLst>
              <a:rect l="txL" t="txT" r="txR" b="txB"/>
              <a:pathLst>
                <a:path w="256" h="2540">
                  <a:moveTo>
                    <a:pt x="17" y="79"/>
                  </a:moveTo>
                  <a:lnTo>
                    <a:pt x="9" y="67"/>
                  </a:lnTo>
                  <a:lnTo>
                    <a:pt x="5" y="58"/>
                  </a:lnTo>
                  <a:lnTo>
                    <a:pt x="2" y="48"/>
                  </a:lnTo>
                  <a:lnTo>
                    <a:pt x="0" y="41"/>
                  </a:lnTo>
                  <a:lnTo>
                    <a:pt x="0" y="33"/>
                  </a:lnTo>
                  <a:lnTo>
                    <a:pt x="2" y="25"/>
                  </a:lnTo>
                  <a:lnTo>
                    <a:pt x="3" y="20"/>
                  </a:lnTo>
                  <a:lnTo>
                    <a:pt x="5" y="16"/>
                  </a:lnTo>
                  <a:lnTo>
                    <a:pt x="11" y="12"/>
                  </a:lnTo>
                  <a:lnTo>
                    <a:pt x="17" y="8"/>
                  </a:lnTo>
                  <a:lnTo>
                    <a:pt x="23" y="4"/>
                  </a:lnTo>
                  <a:lnTo>
                    <a:pt x="32" y="2"/>
                  </a:lnTo>
                  <a:lnTo>
                    <a:pt x="36" y="0"/>
                  </a:lnTo>
                  <a:lnTo>
                    <a:pt x="42" y="0"/>
                  </a:lnTo>
                  <a:lnTo>
                    <a:pt x="47" y="0"/>
                  </a:lnTo>
                  <a:lnTo>
                    <a:pt x="53" y="0"/>
                  </a:lnTo>
                  <a:lnTo>
                    <a:pt x="61" y="0"/>
                  </a:lnTo>
                  <a:lnTo>
                    <a:pt x="68" y="2"/>
                  </a:lnTo>
                  <a:lnTo>
                    <a:pt x="76" y="2"/>
                  </a:lnTo>
                  <a:lnTo>
                    <a:pt x="86" y="4"/>
                  </a:lnTo>
                  <a:lnTo>
                    <a:pt x="101" y="10"/>
                  </a:lnTo>
                  <a:lnTo>
                    <a:pt x="116" y="16"/>
                  </a:lnTo>
                  <a:lnTo>
                    <a:pt x="130" y="21"/>
                  </a:lnTo>
                  <a:lnTo>
                    <a:pt x="145" y="27"/>
                  </a:lnTo>
                  <a:lnTo>
                    <a:pt x="158" y="35"/>
                  </a:lnTo>
                  <a:lnTo>
                    <a:pt x="172" y="42"/>
                  </a:lnTo>
                  <a:lnTo>
                    <a:pt x="183" y="50"/>
                  </a:lnTo>
                  <a:lnTo>
                    <a:pt x="195" y="58"/>
                  </a:lnTo>
                  <a:lnTo>
                    <a:pt x="206" y="69"/>
                  </a:lnTo>
                  <a:lnTo>
                    <a:pt x="214" y="81"/>
                  </a:lnTo>
                  <a:lnTo>
                    <a:pt x="221" y="90"/>
                  </a:lnTo>
                  <a:lnTo>
                    <a:pt x="227" y="98"/>
                  </a:lnTo>
                  <a:lnTo>
                    <a:pt x="231" y="105"/>
                  </a:lnTo>
                  <a:lnTo>
                    <a:pt x="233" y="113"/>
                  </a:lnTo>
                  <a:lnTo>
                    <a:pt x="235" y="117"/>
                  </a:lnTo>
                  <a:lnTo>
                    <a:pt x="235" y="123"/>
                  </a:lnTo>
                  <a:lnTo>
                    <a:pt x="233" y="125"/>
                  </a:lnTo>
                  <a:lnTo>
                    <a:pt x="233" y="128"/>
                  </a:lnTo>
                  <a:lnTo>
                    <a:pt x="231" y="134"/>
                  </a:lnTo>
                  <a:lnTo>
                    <a:pt x="229" y="140"/>
                  </a:lnTo>
                  <a:lnTo>
                    <a:pt x="229" y="147"/>
                  </a:lnTo>
                  <a:lnTo>
                    <a:pt x="227" y="155"/>
                  </a:lnTo>
                  <a:lnTo>
                    <a:pt x="227" y="165"/>
                  </a:lnTo>
                  <a:lnTo>
                    <a:pt x="225" y="176"/>
                  </a:lnTo>
                  <a:lnTo>
                    <a:pt x="225" y="188"/>
                  </a:lnTo>
                  <a:lnTo>
                    <a:pt x="223" y="199"/>
                  </a:lnTo>
                  <a:lnTo>
                    <a:pt x="223" y="212"/>
                  </a:lnTo>
                  <a:lnTo>
                    <a:pt x="221" y="228"/>
                  </a:lnTo>
                  <a:lnTo>
                    <a:pt x="219" y="243"/>
                  </a:lnTo>
                  <a:lnTo>
                    <a:pt x="219" y="258"/>
                  </a:lnTo>
                  <a:lnTo>
                    <a:pt x="217" y="275"/>
                  </a:lnTo>
                  <a:lnTo>
                    <a:pt x="216" y="293"/>
                  </a:lnTo>
                  <a:lnTo>
                    <a:pt x="214" y="304"/>
                  </a:lnTo>
                  <a:lnTo>
                    <a:pt x="214" y="316"/>
                  </a:lnTo>
                  <a:lnTo>
                    <a:pt x="214" y="329"/>
                  </a:lnTo>
                  <a:lnTo>
                    <a:pt x="212" y="344"/>
                  </a:lnTo>
                  <a:lnTo>
                    <a:pt x="212" y="359"/>
                  </a:lnTo>
                  <a:lnTo>
                    <a:pt x="212" y="377"/>
                  </a:lnTo>
                  <a:lnTo>
                    <a:pt x="210" y="396"/>
                  </a:lnTo>
                  <a:lnTo>
                    <a:pt x="210" y="417"/>
                  </a:lnTo>
                  <a:lnTo>
                    <a:pt x="210" y="438"/>
                  </a:lnTo>
                  <a:lnTo>
                    <a:pt x="210" y="461"/>
                  </a:lnTo>
                  <a:lnTo>
                    <a:pt x="210" y="485"/>
                  </a:lnTo>
                  <a:lnTo>
                    <a:pt x="210" y="510"/>
                  </a:lnTo>
                  <a:lnTo>
                    <a:pt x="210" y="537"/>
                  </a:lnTo>
                  <a:lnTo>
                    <a:pt x="210" y="566"/>
                  </a:lnTo>
                  <a:lnTo>
                    <a:pt x="210" y="596"/>
                  </a:lnTo>
                  <a:lnTo>
                    <a:pt x="210" y="627"/>
                  </a:lnTo>
                  <a:lnTo>
                    <a:pt x="210" y="659"/>
                  </a:lnTo>
                  <a:lnTo>
                    <a:pt x="210" y="694"/>
                  </a:lnTo>
                  <a:lnTo>
                    <a:pt x="210" y="728"/>
                  </a:lnTo>
                  <a:lnTo>
                    <a:pt x="212" y="764"/>
                  </a:lnTo>
                  <a:lnTo>
                    <a:pt x="212" y="802"/>
                  </a:lnTo>
                  <a:lnTo>
                    <a:pt x="212" y="841"/>
                  </a:lnTo>
                  <a:lnTo>
                    <a:pt x="214" y="883"/>
                  </a:lnTo>
                  <a:lnTo>
                    <a:pt x="214" y="923"/>
                  </a:lnTo>
                  <a:lnTo>
                    <a:pt x="216" y="967"/>
                  </a:lnTo>
                  <a:lnTo>
                    <a:pt x="216" y="1011"/>
                  </a:lnTo>
                  <a:lnTo>
                    <a:pt x="217" y="1056"/>
                  </a:lnTo>
                  <a:lnTo>
                    <a:pt x="219" y="1104"/>
                  </a:lnTo>
                  <a:lnTo>
                    <a:pt x="219" y="1152"/>
                  </a:lnTo>
                  <a:lnTo>
                    <a:pt x="221" y="1201"/>
                  </a:lnTo>
                  <a:lnTo>
                    <a:pt x="223" y="1253"/>
                  </a:lnTo>
                  <a:lnTo>
                    <a:pt x="225" y="1305"/>
                  </a:lnTo>
                  <a:lnTo>
                    <a:pt x="227" y="1358"/>
                  </a:lnTo>
                  <a:lnTo>
                    <a:pt x="229" y="1408"/>
                  </a:lnTo>
                  <a:lnTo>
                    <a:pt x="231" y="1457"/>
                  </a:lnTo>
                  <a:lnTo>
                    <a:pt x="233" y="1505"/>
                  </a:lnTo>
                  <a:lnTo>
                    <a:pt x="233" y="1553"/>
                  </a:lnTo>
                  <a:lnTo>
                    <a:pt x="235" y="1599"/>
                  </a:lnTo>
                  <a:lnTo>
                    <a:pt x="237" y="1643"/>
                  </a:lnTo>
                  <a:lnTo>
                    <a:pt x="238" y="1685"/>
                  </a:lnTo>
                  <a:lnTo>
                    <a:pt x="240" y="1725"/>
                  </a:lnTo>
                  <a:lnTo>
                    <a:pt x="240" y="1765"/>
                  </a:lnTo>
                  <a:lnTo>
                    <a:pt x="242" y="1803"/>
                  </a:lnTo>
                  <a:lnTo>
                    <a:pt x="242" y="1841"/>
                  </a:lnTo>
                  <a:lnTo>
                    <a:pt x="244" y="1876"/>
                  </a:lnTo>
                  <a:lnTo>
                    <a:pt x="246" y="1910"/>
                  </a:lnTo>
                  <a:lnTo>
                    <a:pt x="246" y="1944"/>
                  </a:lnTo>
                  <a:lnTo>
                    <a:pt x="248" y="1975"/>
                  </a:lnTo>
                  <a:lnTo>
                    <a:pt x="248" y="2005"/>
                  </a:lnTo>
                  <a:lnTo>
                    <a:pt x="250" y="2034"/>
                  </a:lnTo>
                  <a:lnTo>
                    <a:pt x="250" y="2061"/>
                  </a:lnTo>
                  <a:lnTo>
                    <a:pt x="250" y="2086"/>
                  </a:lnTo>
                  <a:lnTo>
                    <a:pt x="252" y="2110"/>
                  </a:lnTo>
                  <a:lnTo>
                    <a:pt x="252" y="2133"/>
                  </a:lnTo>
                  <a:lnTo>
                    <a:pt x="252" y="2154"/>
                  </a:lnTo>
                  <a:lnTo>
                    <a:pt x="254" y="2175"/>
                  </a:lnTo>
                  <a:lnTo>
                    <a:pt x="254" y="2194"/>
                  </a:lnTo>
                  <a:lnTo>
                    <a:pt x="254" y="2212"/>
                  </a:lnTo>
                  <a:lnTo>
                    <a:pt x="254" y="2227"/>
                  </a:lnTo>
                  <a:lnTo>
                    <a:pt x="254" y="2242"/>
                  </a:lnTo>
                  <a:lnTo>
                    <a:pt x="256" y="2255"/>
                  </a:lnTo>
                  <a:lnTo>
                    <a:pt x="256" y="2267"/>
                  </a:lnTo>
                  <a:lnTo>
                    <a:pt x="256" y="2276"/>
                  </a:lnTo>
                  <a:lnTo>
                    <a:pt x="256" y="2284"/>
                  </a:lnTo>
                  <a:lnTo>
                    <a:pt x="252" y="2313"/>
                  </a:lnTo>
                  <a:lnTo>
                    <a:pt x="248" y="2340"/>
                  </a:lnTo>
                  <a:lnTo>
                    <a:pt x="244" y="2364"/>
                  </a:lnTo>
                  <a:lnTo>
                    <a:pt x="240" y="2389"/>
                  </a:lnTo>
                  <a:lnTo>
                    <a:pt x="237" y="2412"/>
                  </a:lnTo>
                  <a:lnTo>
                    <a:pt x="233" y="2435"/>
                  </a:lnTo>
                  <a:lnTo>
                    <a:pt x="229" y="2456"/>
                  </a:lnTo>
                  <a:lnTo>
                    <a:pt x="225" y="2477"/>
                  </a:lnTo>
                  <a:lnTo>
                    <a:pt x="223" y="2485"/>
                  </a:lnTo>
                  <a:lnTo>
                    <a:pt x="221" y="2492"/>
                  </a:lnTo>
                  <a:lnTo>
                    <a:pt x="219" y="2498"/>
                  </a:lnTo>
                  <a:lnTo>
                    <a:pt x="216" y="2506"/>
                  </a:lnTo>
                  <a:lnTo>
                    <a:pt x="214" y="2511"/>
                  </a:lnTo>
                  <a:lnTo>
                    <a:pt x="212" y="2515"/>
                  </a:lnTo>
                  <a:lnTo>
                    <a:pt x="208" y="2521"/>
                  </a:lnTo>
                  <a:lnTo>
                    <a:pt x="206" y="2525"/>
                  </a:lnTo>
                  <a:lnTo>
                    <a:pt x="202" y="2529"/>
                  </a:lnTo>
                  <a:lnTo>
                    <a:pt x="200" y="2532"/>
                  </a:lnTo>
                  <a:lnTo>
                    <a:pt x="196" y="2534"/>
                  </a:lnTo>
                  <a:lnTo>
                    <a:pt x="195" y="2536"/>
                  </a:lnTo>
                  <a:lnTo>
                    <a:pt x="193" y="2538"/>
                  </a:lnTo>
                  <a:lnTo>
                    <a:pt x="189" y="2540"/>
                  </a:lnTo>
                  <a:lnTo>
                    <a:pt x="187" y="2540"/>
                  </a:lnTo>
                  <a:lnTo>
                    <a:pt x="185" y="2540"/>
                  </a:lnTo>
                  <a:lnTo>
                    <a:pt x="183" y="2540"/>
                  </a:lnTo>
                  <a:lnTo>
                    <a:pt x="181" y="2540"/>
                  </a:lnTo>
                  <a:lnTo>
                    <a:pt x="179" y="2538"/>
                  </a:lnTo>
                  <a:lnTo>
                    <a:pt x="175" y="2534"/>
                  </a:lnTo>
                  <a:lnTo>
                    <a:pt x="174" y="2532"/>
                  </a:lnTo>
                  <a:lnTo>
                    <a:pt x="170" y="2527"/>
                  </a:lnTo>
                  <a:lnTo>
                    <a:pt x="168" y="2523"/>
                  </a:lnTo>
                  <a:lnTo>
                    <a:pt x="164" y="2517"/>
                  </a:lnTo>
                  <a:lnTo>
                    <a:pt x="160" y="2511"/>
                  </a:lnTo>
                  <a:lnTo>
                    <a:pt x="158" y="2504"/>
                  </a:lnTo>
                  <a:lnTo>
                    <a:pt x="154" y="2496"/>
                  </a:lnTo>
                  <a:lnTo>
                    <a:pt x="151" y="2487"/>
                  </a:lnTo>
                  <a:lnTo>
                    <a:pt x="147" y="2477"/>
                  </a:lnTo>
                  <a:lnTo>
                    <a:pt x="143" y="2467"/>
                  </a:lnTo>
                  <a:lnTo>
                    <a:pt x="139" y="2456"/>
                  </a:lnTo>
                  <a:lnTo>
                    <a:pt x="135" y="2445"/>
                  </a:lnTo>
                  <a:lnTo>
                    <a:pt x="130" y="2431"/>
                  </a:lnTo>
                  <a:lnTo>
                    <a:pt x="126" y="2418"/>
                  </a:lnTo>
                  <a:lnTo>
                    <a:pt x="122" y="2406"/>
                  </a:lnTo>
                  <a:lnTo>
                    <a:pt x="116" y="2395"/>
                  </a:lnTo>
                  <a:lnTo>
                    <a:pt x="114" y="2383"/>
                  </a:lnTo>
                  <a:lnTo>
                    <a:pt x="110" y="2374"/>
                  </a:lnTo>
                  <a:lnTo>
                    <a:pt x="107" y="2364"/>
                  </a:lnTo>
                  <a:lnTo>
                    <a:pt x="105" y="2357"/>
                  </a:lnTo>
                  <a:lnTo>
                    <a:pt x="103" y="2349"/>
                  </a:lnTo>
                  <a:lnTo>
                    <a:pt x="101" y="2343"/>
                  </a:lnTo>
                  <a:lnTo>
                    <a:pt x="99" y="2336"/>
                  </a:lnTo>
                  <a:lnTo>
                    <a:pt x="97" y="2332"/>
                  </a:lnTo>
                  <a:lnTo>
                    <a:pt x="97" y="2326"/>
                  </a:lnTo>
                  <a:lnTo>
                    <a:pt x="97" y="2322"/>
                  </a:lnTo>
                  <a:lnTo>
                    <a:pt x="95" y="2319"/>
                  </a:lnTo>
                  <a:lnTo>
                    <a:pt x="95" y="2317"/>
                  </a:lnTo>
                  <a:lnTo>
                    <a:pt x="95" y="2315"/>
                  </a:lnTo>
                  <a:lnTo>
                    <a:pt x="95" y="2311"/>
                  </a:lnTo>
                  <a:lnTo>
                    <a:pt x="95" y="2307"/>
                  </a:lnTo>
                  <a:lnTo>
                    <a:pt x="95" y="2301"/>
                  </a:lnTo>
                  <a:lnTo>
                    <a:pt x="97" y="2296"/>
                  </a:lnTo>
                  <a:lnTo>
                    <a:pt x="97" y="2288"/>
                  </a:lnTo>
                  <a:lnTo>
                    <a:pt x="97" y="2280"/>
                  </a:lnTo>
                  <a:lnTo>
                    <a:pt x="97" y="2271"/>
                  </a:lnTo>
                  <a:lnTo>
                    <a:pt x="97" y="2261"/>
                  </a:lnTo>
                  <a:lnTo>
                    <a:pt x="99" y="2250"/>
                  </a:lnTo>
                  <a:lnTo>
                    <a:pt x="99" y="2238"/>
                  </a:lnTo>
                  <a:lnTo>
                    <a:pt x="101" y="2225"/>
                  </a:lnTo>
                  <a:lnTo>
                    <a:pt x="101" y="2212"/>
                  </a:lnTo>
                  <a:lnTo>
                    <a:pt x="103" y="2198"/>
                  </a:lnTo>
                  <a:lnTo>
                    <a:pt x="105" y="2183"/>
                  </a:lnTo>
                  <a:lnTo>
                    <a:pt x="107" y="2168"/>
                  </a:lnTo>
                  <a:lnTo>
                    <a:pt x="107" y="2160"/>
                  </a:lnTo>
                  <a:lnTo>
                    <a:pt x="107" y="2150"/>
                  </a:lnTo>
                  <a:lnTo>
                    <a:pt x="109" y="2141"/>
                  </a:lnTo>
                  <a:lnTo>
                    <a:pt x="109" y="2131"/>
                  </a:lnTo>
                  <a:lnTo>
                    <a:pt x="110" y="2122"/>
                  </a:lnTo>
                  <a:lnTo>
                    <a:pt x="110" y="2110"/>
                  </a:lnTo>
                  <a:lnTo>
                    <a:pt x="110" y="2099"/>
                  </a:lnTo>
                  <a:lnTo>
                    <a:pt x="112" y="2087"/>
                  </a:lnTo>
                  <a:lnTo>
                    <a:pt x="112" y="2076"/>
                  </a:lnTo>
                  <a:lnTo>
                    <a:pt x="112" y="2063"/>
                  </a:lnTo>
                  <a:lnTo>
                    <a:pt x="112" y="2049"/>
                  </a:lnTo>
                  <a:lnTo>
                    <a:pt x="112" y="2036"/>
                  </a:lnTo>
                  <a:lnTo>
                    <a:pt x="114" y="2007"/>
                  </a:lnTo>
                  <a:lnTo>
                    <a:pt x="114" y="1977"/>
                  </a:lnTo>
                  <a:lnTo>
                    <a:pt x="114" y="1944"/>
                  </a:lnTo>
                  <a:lnTo>
                    <a:pt x="114" y="1910"/>
                  </a:lnTo>
                  <a:lnTo>
                    <a:pt x="116" y="1876"/>
                  </a:lnTo>
                  <a:lnTo>
                    <a:pt x="116" y="1837"/>
                  </a:lnTo>
                  <a:lnTo>
                    <a:pt x="116" y="1797"/>
                  </a:lnTo>
                  <a:lnTo>
                    <a:pt x="116" y="1755"/>
                  </a:lnTo>
                  <a:lnTo>
                    <a:pt x="116" y="1711"/>
                  </a:lnTo>
                  <a:lnTo>
                    <a:pt x="116" y="1667"/>
                  </a:lnTo>
                  <a:lnTo>
                    <a:pt x="116" y="1622"/>
                  </a:lnTo>
                  <a:lnTo>
                    <a:pt x="116" y="1574"/>
                  </a:lnTo>
                  <a:lnTo>
                    <a:pt x="114" y="1526"/>
                  </a:lnTo>
                  <a:lnTo>
                    <a:pt x="114" y="1476"/>
                  </a:lnTo>
                  <a:lnTo>
                    <a:pt x="112" y="1427"/>
                  </a:lnTo>
                  <a:lnTo>
                    <a:pt x="112" y="1377"/>
                  </a:lnTo>
                  <a:lnTo>
                    <a:pt x="110" y="1326"/>
                  </a:lnTo>
                  <a:lnTo>
                    <a:pt x="109" y="1272"/>
                  </a:lnTo>
                  <a:lnTo>
                    <a:pt x="109" y="1219"/>
                  </a:lnTo>
                  <a:lnTo>
                    <a:pt x="107" y="1165"/>
                  </a:lnTo>
                  <a:lnTo>
                    <a:pt x="105" y="1110"/>
                  </a:lnTo>
                  <a:lnTo>
                    <a:pt x="103" y="1053"/>
                  </a:lnTo>
                  <a:lnTo>
                    <a:pt x="101" y="995"/>
                  </a:lnTo>
                  <a:lnTo>
                    <a:pt x="99" y="936"/>
                  </a:lnTo>
                  <a:lnTo>
                    <a:pt x="97" y="877"/>
                  </a:lnTo>
                  <a:lnTo>
                    <a:pt x="95" y="814"/>
                  </a:lnTo>
                  <a:lnTo>
                    <a:pt x="95" y="783"/>
                  </a:lnTo>
                  <a:lnTo>
                    <a:pt x="93" y="755"/>
                  </a:lnTo>
                  <a:lnTo>
                    <a:pt x="93" y="726"/>
                  </a:lnTo>
                  <a:lnTo>
                    <a:pt x="91" y="697"/>
                  </a:lnTo>
                  <a:lnTo>
                    <a:pt x="91" y="671"/>
                  </a:lnTo>
                  <a:lnTo>
                    <a:pt x="89" y="644"/>
                  </a:lnTo>
                  <a:lnTo>
                    <a:pt x="89" y="617"/>
                  </a:lnTo>
                  <a:lnTo>
                    <a:pt x="88" y="592"/>
                  </a:lnTo>
                  <a:lnTo>
                    <a:pt x="88" y="568"/>
                  </a:lnTo>
                  <a:lnTo>
                    <a:pt x="88" y="545"/>
                  </a:lnTo>
                  <a:lnTo>
                    <a:pt x="86" y="522"/>
                  </a:lnTo>
                  <a:lnTo>
                    <a:pt x="86" y="501"/>
                  </a:lnTo>
                  <a:lnTo>
                    <a:pt x="84" y="480"/>
                  </a:lnTo>
                  <a:lnTo>
                    <a:pt x="84" y="459"/>
                  </a:lnTo>
                  <a:lnTo>
                    <a:pt x="82" y="440"/>
                  </a:lnTo>
                  <a:lnTo>
                    <a:pt x="82" y="421"/>
                  </a:lnTo>
                  <a:lnTo>
                    <a:pt x="80" y="403"/>
                  </a:lnTo>
                  <a:lnTo>
                    <a:pt x="80" y="384"/>
                  </a:lnTo>
                  <a:lnTo>
                    <a:pt x="78" y="369"/>
                  </a:lnTo>
                  <a:lnTo>
                    <a:pt x="78" y="352"/>
                  </a:lnTo>
                  <a:lnTo>
                    <a:pt x="76" y="337"/>
                  </a:lnTo>
                  <a:lnTo>
                    <a:pt x="76" y="323"/>
                  </a:lnTo>
                  <a:lnTo>
                    <a:pt x="74" y="310"/>
                  </a:lnTo>
                  <a:lnTo>
                    <a:pt x="74" y="296"/>
                  </a:lnTo>
                  <a:lnTo>
                    <a:pt x="72" y="285"/>
                  </a:lnTo>
                  <a:lnTo>
                    <a:pt x="72" y="272"/>
                  </a:lnTo>
                  <a:lnTo>
                    <a:pt x="70" y="262"/>
                  </a:lnTo>
                  <a:lnTo>
                    <a:pt x="70" y="253"/>
                  </a:lnTo>
                  <a:lnTo>
                    <a:pt x="68" y="243"/>
                  </a:lnTo>
                  <a:lnTo>
                    <a:pt x="68" y="233"/>
                  </a:lnTo>
                  <a:lnTo>
                    <a:pt x="67" y="226"/>
                  </a:lnTo>
                  <a:lnTo>
                    <a:pt x="67" y="218"/>
                  </a:lnTo>
                  <a:lnTo>
                    <a:pt x="65" y="205"/>
                  </a:lnTo>
                  <a:lnTo>
                    <a:pt x="63" y="191"/>
                  </a:lnTo>
                  <a:lnTo>
                    <a:pt x="61" y="180"/>
                  </a:lnTo>
                  <a:lnTo>
                    <a:pt x="59" y="168"/>
                  </a:lnTo>
                  <a:lnTo>
                    <a:pt x="57" y="157"/>
                  </a:lnTo>
                  <a:lnTo>
                    <a:pt x="53" y="147"/>
                  </a:lnTo>
                  <a:lnTo>
                    <a:pt x="51" y="138"/>
                  </a:lnTo>
                  <a:lnTo>
                    <a:pt x="49" y="128"/>
                  </a:lnTo>
                  <a:lnTo>
                    <a:pt x="46" y="121"/>
                  </a:lnTo>
                  <a:lnTo>
                    <a:pt x="42" y="113"/>
                  </a:lnTo>
                  <a:lnTo>
                    <a:pt x="40" y="105"/>
                  </a:lnTo>
                  <a:lnTo>
                    <a:pt x="36" y="100"/>
                  </a:lnTo>
                  <a:lnTo>
                    <a:pt x="30" y="94"/>
                  </a:lnTo>
                  <a:lnTo>
                    <a:pt x="26" y="88"/>
                  </a:lnTo>
                  <a:lnTo>
                    <a:pt x="23" y="84"/>
                  </a:lnTo>
                  <a:lnTo>
                    <a:pt x="17" y="79"/>
                  </a:lnTo>
                </a:path>
              </a:pathLst>
            </a:custGeom>
            <a:solidFill>
              <a:schemeClr val="tx1">
                <a:alpha val="10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</p:grpSp>
      <p:graphicFrame>
        <p:nvGraphicFramePr>
          <p:cNvPr id="22" name="Group 12"/>
          <p:cNvGraphicFramePr>
            <a:graphicFrameLocks noGrp="1"/>
          </p:cNvGraphicFramePr>
          <p:nvPr/>
        </p:nvGraphicFramePr>
        <p:xfrm>
          <a:off x="6872288" y="2124075"/>
          <a:ext cx="3114884" cy="3224963"/>
        </p:xfrm>
        <a:graphic>
          <a:graphicData uri="http://schemas.openxmlformats.org/drawingml/2006/table">
            <a:tbl>
              <a:tblPr/>
              <a:tblGrid>
                <a:gridCol w="1557442"/>
                <a:gridCol w="1557442"/>
              </a:tblGrid>
              <a:tr h="169512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3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19281" marR="119281" marT="59537" marB="5953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3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19281" marR="119281" marT="59537" marB="59537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152983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3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19281" marR="119281" marT="59537" marB="5953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3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19281" marR="119281" marT="59537" marB="59537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pSp>
        <p:nvGrpSpPr>
          <p:cNvPr id="5" name="组合 50"/>
          <p:cNvGrpSpPr/>
          <p:nvPr/>
        </p:nvGrpSpPr>
        <p:grpSpPr>
          <a:xfrm>
            <a:off x="7235825" y="2592388"/>
            <a:ext cx="2386013" cy="2508250"/>
            <a:chOff x="5334000" y="2620963"/>
            <a:chExt cx="2217738" cy="2330449"/>
          </a:xfrm>
        </p:grpSpPr>
        <p:sp>
          <p:nvSpPr>
            <p:cNvPr id="11307" name="Freeform 22"/>
            <p:cNvSpPr/>
            <p:nvPr/>
          </p:nvSpPr>
          <p:spPr>
            <a:xfrm>
              <a:off x="5630863" y="2671763"/>
              <a:ext cx="584200" cy="307975"/>
            </a:xfrm>
            <a:custGeom>
              <a:avLst/>
              <a:gdLst>
                <a:gd name="txL" fmla="*/ 0 w 368"/>
                <a:gd name="txT" fmla="*/ 0 h 194"/>
                <a:gd name="txR" fmla="*/ 368 w 368"/>
                <a:gd name="txB" fmla="*/ 194 h 194"/>
              </a:gdLst>
              <a:ahLst/>
              <a:cxnLst>
                <a:cxn ang="0">
                  <a:pos x="365" y="79"/>
                </a:cxn>
                <a:cxn ang="0">
                  <a:pos x="364" y="84"/>
                </a:cxn>
                <a:cxn ang="0">
                  <a:pos x="358" y="90"/>
                </a:cxn>
                <a:cxn ang="0">
                  <a:pos x="350" y="95"/>
                </a:cxn>
                <a:cxn ang="0">
                  <a:pos x="339" y="102"/>
                </a:cxn>
                <a:cxn ang="0">
                  <a:pos x="325" y="109"/>
                </a:cxn>
                <a:cxn ang="0">
                  <a:pos x="307" y="116"/>
                </a:cxn>
                <a:cxn ang="0">
                  <a:pos x="288" y="123"/>
                </a:cxn>
                <a:cxn ang="0">
                  <a:pos x="253" y="136"/>
                </a:cxn>
                <a:cxn ang="0">
                  <a:pos x="206" y="152"/>
                </a:cxn>
                <a:cxn ang="0">
                  <a:pos x="160" y="166"/>
                </a:cxn>
                <a:cxn ang="0">
                  <a:pos x="113" y="178"/>
                </a:cxn>
                <a:cxn ang="0">
                  <a:pos x="79" y="185"/>
                </a:cxn>
                <a:cxn ang="0">
                  <a:pos x="58" y="189"/>
                </a:cxn>
                <a:cxn ang="0">
                  <a:pos x="42" y="192"/>
                </a:cxn>
                <a:cxn ang="0">
                  <a:pos x="26" y="194"/>
                </a:cxn>
                <a:cxn ang="0">
                  <a:pos x="15" y="194"/>
                </a:cxn>
                <a:cxn ang="0">
                  <a:pos x="7" y="192"/>
                </a:cxn>
                <a:cxn ang="0">
                  <a:pos x="1" y="189"/>
                </a:cxn>
                <a:cxn ang="0">
                  <a:pos x="0" y="185"/>
                </a:cxn>
                <a:cxn ang="0">
                  <a:pos x="0" y="183"/>
                </a:cxn>
                <a:cxn ang="0">
                  <a:pos x="3" y="178"/>
                </a:cxn>
                <a:cxn ang="0">
                  <a:pos x="8" y="174"/>
                </a:cxn>
                <a:cxn ang="0">
                  <a:pos x="17" y="169"/>
                </a:cxn>
                <a:cxn ang="0">
                  <a:pos x="28" y="162"/>
                </a:cxn>
                <a:cxn ang="0">
                  <a:pos x="42" y="155"/>
                </a:cxn>
                <a:cxn ang="0">
                  <a:pos x="59" y="147"/>
                </a:cxn>
                <a:cxn ang="0">
                  <a:pos x="79" y="138"/>
                </a:cxn>
                <a:cxn ang="0">
                  <a:pos x="102" y="129"/>
                </a:cxn>
                <a:cxn ang="0">
                  <a:pos x="123" y="119"/>
                </a:cxn>
                <a:cxn ang="0">
                  <a:pos x="144" y="111"/>
                </a:cxn>
                <a:cxn ang="0">
                  <a:pos x="162" y="102"/>
                </a:cxn>
                <a:cxn ang="0">
                  <a:pos x="178" y="95"/>
                </a:cxn>
                <a:cxn ang="0">
                  <a:pos x="194" y="87"/>
                </a:cxn>
                <a:cxn ang="0">
                  <a:pos x="207" y="80"/>
                </a:cxn>
                <a:cxn ang="0">
                  <a:pos x="220" y="73"/>
                </a:cxn>
                <a:cxn ang="0">
                  <a:pos x="235" y="62"/>
                </a:cxn>
                <a:cxn ang="0">
                  <a:pos x="248" y="54"/>
                </a:cxn>
                <a:cxn ang="0">
                  <a:pos x="254" y="47"/>
                </a:cxn>
                <a:cxn ang="0">
                  <a:pos x="260" y="41"/>
                </a:cxn>
                <a:cxn ang="0">
                  <a:pos x="264" y="36"/>
                </a:cxn>
                <a:cxn ang="0">
                  <a:pos x="266" y="29"/>
                </a:cxn>
                <a:cxn ang="0">
                  <a:pos x="266" y="22"/>
                </a:cxn>
                <a:cxn ang="0">
                  <a:pos x="263" y="15"/>
                </a:cxn>
                <a:cxn ang="0">
                  <a:pos x="261" y="7"/>
                </a:cxn>
                <a:cxn ang="0">
                  <a:pos x="264" y="3"/>
                </a:cxn>
                <a:cxn ang="0">
                  <a:pos x="268" y="1"/>
                </a:cxn>
                <a:cxn ang="0">
                  <a:pos x="272" y="0"/>
                </a:cxn>
                <a:cxn ang="0">
                  <a:pos x="281" y="0"/>
                </a:cxn>
                <a:cxn ang="0">
                  <a:pos x="292" y="3"/>
                </a:cxn>
                <a:cxn ang="0">
                  <a:pos x="306" y="8"/>
                </a:cxn>
                <a:cxn ang="0">
                  <a:pos x="322" y="19"/>
                </a:cxn>
                <a:cxn ang="0">
                  <a:pos x="337" y="29"/>
                </a:cxn>
                <a:cxn ang="0">
                  <a:pos x="346" y="36"/>
                </a:cxn>
                <a:cxn ang="0">
                  <a:pos x="354" y="43"/>
                </a:cxn>
                <a:cxn ang="0">
                  <a:pos x="360" y="50"/>
                </a:cxn>
                <a:cxn ang="0">
                  <a:pos x="364" y="57"/>
                </a:cxn>
                <a:cxn ang="0">
                  <a:pos x="367" y="62"/>
                </a:cxn>
                <a:cxn ang="0">
                  <a:pos x="368" y="68"/>
                </a:cxn>
                <a:cxn ang="0">
                  <a:pos x="367" y="73"/>
                </a:cxn>
                <a:cxn ang="0">
                  <a:pos x="367" y="76"/>
                </a:cxn>
              </a:cxnLst>
              <a:rect l="txL" t="txT" r="txR" b="txB"/>
              <a:pathLst>
                <a:path w="368" h="194">
                  <a:moveTo>
                    <a:pt x="367" y="76"/>
                  </a:moveTo>
                  <a:lnTo>
                    <a:pt x="365" y="79"/>
                  </a:lnTo>
                  <a:lnTo>
                    <a:pt x="365" y="82"/>
                  </a:lnTo>
                  <a:lnTo>
                    <a:pt x="364" y="84"/>
                  </a:lnTo>
                  <a:lnTo>
                    <a:pt x="361" y="87"/>
                  </a:lnTo>
                  <a:lnTo>
                    <a:pt x="358" y="90"/>
                  </a:lnTo>
                  <a:lnTo>
                    <a:pt x="354" y="93"/>
                  </a:lnTo>
                  <a:lnTo>
                    <a:pt x="350" y="95"/>
                  </a:lnTo>
                  <a:lnTo>
                    <a:pt x="344" y="98"/>
                  </a:lnTo>
                  <a:lnTo>
                    <a:pt x="339" y="102"/>
                  </a:lnTo>
                  <a:lnTo>
                    <a:pt x="332" y="105"/>
                  </a:lnTo>
                  <a:lnTo>
                    <a:pt x="325" y="109"/>
                  </a:lnTo>
                  <a:lnTo>
                    <a:pt x="317" y="112"/>
                  </a:lnTo>
                  <a:lnTo>
                    <a:pt x="307" y="116"/>
                  </a:lnTo>
                  <a:lnTo>
                    <a:pt x="297" y="119"/>
                  </a:lnTo>
                  <a:lnTo>
                    <a:pt x="288" y="123"/>
                  </a:lnTo>
                  <a:lnTo>
                    <a:pt x="277" y="127"/>
                  </a:lnTo>
                  <a:lnTo>
                    <a:pt x="253" y="136"/>
                  </a:lnTo>
                  <a:lnTo>
                    <a:pt x="230" y="144"/>
                  </a:lnTo>
                  <a:lnTo>
                    <a:pt x="206" y="152"/>
                  </a:lnTo>
                  <a:lnTo>
                    <a:pt x="183" y="160"/>
                  </a:lnTo>
                  <a:lnTo>
                    <a:pt x="160" y="166"/>
                  </a:lnTo>
                  <a:lnTo>
                    <a:pt x="137" y="173"/>
                  </a:lnTo>
                  <a:lnTo>
                    <a:pt x="113" y="178"/>
                  </a:lnTo>
                  <a:lnTo>
                    <a:pt x="90" y="184"/>
                  </a:lnTo>
                  <a:lnTo>
                    <a:pt x="79" y="185"/>
                  </a:lnTo>
                  <a:lnTo>
                    <a:pt x="68" y="188"/>
                  </a:lnTo>
                  <a:lnTo>
                    <a:pt x="58" y="189"/>
                  </a:lnTo>
                  <a:lnTo>
                    <a:pt x="50" y="191"/>
                  </a:lnTo>
                  <a:lnTo>
                    <a:pt x="42" y="192"/>
                  </a:lnTo>
                  <a:lnTo>
                    <a:pt x="33" y="192"/>
                  </a:lnTo>
                  <a:lnTo>
                    <a:pt x="26" y="194"/>
                  </a:lnTo>
                  <a:lnTo>
                    <a:pt x="19" y="194"/>
                  </a:lnTo>
                  <a:lnTo>
                    <a:pt x="15" y="194"/>
                  </a:lnTo>
                  <a:lnTo>
                    <a:pt x="10" y="192"/>
                  </a:lnTo>
                  <a:lnTo>
                    <a:pt x="7" y="192"/>
                  </a:lnTo>
                  <a:lnTo>
                    <a:pt x="3" y="191"/>
                  </a:lnTo>
                  <a:lnTo>
                    <a:pt x="1" y="189"/>
                  </a:lnTo>
                  <a:lnTo>
                    <a:pt x="0" y="188"/>
                  </a:lnTo>
                  <a:lnTo>
                    <a:pt x="0" y="185"/>
                  </a:lnTo>
                  <a:lnTo>
                    <a:pt x="0" y="184"/>
                  </a:lnTo>
                  <a:lnTo>
                    <a:pt x="0" y="183"/>
                  </a:lnTo>
                  <a:lnTo>
                    <a:pt x="1" y="181"/>
                  </a:lnTo>
                  <a:lnTo>
                    <a:pt x="3" y="178"/>
                  </a:lnTo>
                  <a:lnTo>
                    <a:pt x="6" y="177"/>
                  </a:lnTo>
                  <a:lnTo>
                    <a:pt x="8" y="174"/>
                  </a:lnTo>
                  <a:lnTo>
                    <a:pt x="12" y="171"/>
                  </a:lnTo>
                  <a:lnTo>
                    <a:pt x="17" y="169"/>
                  </a:lnTo>
                  <a:lnTo>
                    <a:pt x="22" y="166"/>
                  </a:lnTo>
                  <a:lnTo>
                    <a:pt x="28" y="162"/>
                  </a:lnTo>
                  <a:lnTo>
                    <a:pt x="35" y="159"/>
                  </a:lnTo>
                  <a:lnTo>
                    <a:pt x="42" y="155"/>
                  </a:lnTo>
                  <a:lnTo>
                    <a:pt x="50" y="151"/>
                  </a:lnTo>
                  <a:lnTo>
                    <a:pt x="59" y="147"/>
                  </a:lnTo>
                  <a:lnTo>
                    <a:pt x="69" y="142"/>
                  </a:lnTo>
                  <a:lnTo>
                    <a:pt x="79" y="138"/>
                  </a:lnTo>
                  <a:lnTo>
                    <a:pt x="90" y="133"/>
                  </a:lnTo>
                  <a:lnTo>
                    <a:pt x="102" y="129"/>
                  </a:lnTo>
                  <a:lnTo>
                    <a:pt x="112" y="123"/>
                  </a:lnTo>
                  <a:lnTo>
                    <a:pt x="123" y="119"/>
                  </a:lnTo>
                  <a:lnTo>
                    <a:pt x="134" y="115"/>
                  </a:lnTo>
                  <a:lnTo>
                    <a:pt x="144" y="111"/>
                  </a:lnTo>
                  <a:lnTo>
                    <a:pt x="154" y="106"/>
                  </a:lnTo>
                  <a:lnTo>
                    <a:pt x="162" y="102"/>
                  </a:lnTo>
                  <a:lnTo>
                    <a:pt x="170" y="98"/>
                  </a:lnTo>
                  <a:lnTo>
                    <a:pt x="178" y="95"/>
                  </a:lnTo>
                  <a:lnTo>
                    <a:pt x="187" y="91"/>
                  </a:lnTo>
                  <a:lnTo>
                    <a:pt x="194" y="87"/>
                  </a:lnTo>
                  <a:lnTo>
                    <a:pt x="201" y="84"/>
                  </a:lnTo>
                  <a:lnTo>
                    <a:pt x="207" y="80"/>
                  </a:lnTo>
                  <a:lnTo>
                    <a:pt x="214" y="77"/>
                  </a:lnTo>
                  <a:lnTo>
                    <a:pt x="220" y="73"/>
                  </a:lnTo>
                  <a:lnTo>
                    <a:pt x="225" y="69"/>
                  </a:lnTo>
                  <a:lnTo>
                    <a:pt x="235" y="62"/>
                  </a:lnTo>
                  <a:lnTo>
                    <a:pt x="245" y="57"/>
                  </a:lnTo>
                  <a:lnTo>
                    <a:pt x="248" y="54"/>
                  </a:lnTo>
                  <a:lnTo>
                    <a:pt x="252" y="50"/>
                  </a:lnTo>
                  <a:lnTo>
                    <a:pt x="254" y="47"/>
                  </a:lnTo>
                  <a:lnTo>
                    <a:pt x="257" y="44"/>
                  </a:lnTo>
                  <a:lnTo>
                    <a:pt x="260" y="41"/>
                  </a:lnTo>
                  <a:lnTo>
                    <a:pt x="263" y="39"/>
                  </a:lnTo>
                  <a:lnTo>
                    <a:pt x="264" y="36"/>
                  </a:lnTo>
                  <a:lnTo>
                    <a:pt x="266" y="32"/>
                  </a:lnTo>
                  <a:lnTo>
                    <a:pt x="266" y="29"/>
                  </a:lnTo>
                  <a:lnTo>
                    <a:pt x="266" y="26"/>
                  </a:lnTo>
                  <a:lnTo>
                    <a:pt x="266" y="22"/>
                  </a:lnTo>
                  <a:lnTo>
                    <a:pt x="264" y="19"/>
                  </a:lnTo>
                  <a:lnTo>
                    <a:pt x="263" y="15"/>
                  </a:lnTo>
                  <a:lnTo>
                    <a:pt x="261" y="11"/>
                  </a:lnTo>
                  <a:lnTo>
                    <a:pt x="261" y="7"/>
                  </a:lnTo>
                  <a:lnTo>
                    <a:pt x="261" y="5"/>
                  </a:lnTo>
                  <a:lnTo>
                    <a:pt x="264" y="3"/>
                  </a:lnTo>
                  <a:lnTo>
                    <a:pt x="267" y="1"/>
                  </a:lnTo>
                  <a:lnTo>
                    <a:pt x="268" y="1"/>
                  </a:lnTo>
                  <a:lnTo>
                    <a:pt x="271" y="0"/>
                  </a:lnTo>
                  <a:lnTo>
                    <a:pt x="272" y="0"/>
                  </a:lnTo>
                  <a:lnTo>
                    <a:pt x="277" y="0"/>
                  </a:lnTo>
                  <a:lnTo>
                    <a:pt x="281" y="0"/>
                  </a:lnTo>
                  <a:lnTo>
                    <a:pt x="286" y="1"/>
                  </a:lnTo>
                  <a:lnTo>
                    <a:pt x="292" y="3"/>
                  </a:lnTo>
                  <a:lnTo>
                    <a:pt x="297" y="5"/>
                  </a:lnTo>
                  <a:lnTo>
                    <a:pt x="306" y="8"/>
                  </a:lnTo>
                  <a:lnTo>
                    <a:pt x="314" y="14"/>
                  </a:lnTo>
                  <a:lnTo>
                    <a:pt x="322" y="19"/>
                  </a:lnTo>
                  <a:lnTo>
                    <a:pt x="332" y="25"/>
                  </a:lnTo>
                  <a:lnTo>
                    <a:pt x="337" y="29"/>
                  </a:lnTo>
                  <a:lnTo>
                    <a:pt x="342" y="33"/>
                  </a:lnTo>
                  <a:lnTo>
                    <a:pt x="346" y="36"/>
                  </a:lnTo>
                  <a:lnTo>
                    <a:pt x="350" y="40"/>
                  </a:lnTo>
                  <a:lnTo>
                    <a:pt x="354" y="43"/>
                  </a:lnTo>
                  <a:lnTo>
                    <a:pt x="357" y="47"/>
                  </a:lnTo>
                  <a:lnTo>
                    <a:pt x="360" y="50"/>
                  </a:lnTo>
                  <a:lnTo>
                    <a:pt x="362" y="53"/>
                  </a:lnTo>
                  <a:lnTo>
                    <a:pt x="364" y="57"/>
                  </a:lnTo>
                  <a:lnTo>
                    <a:pt x="365" y="59"/>
                  </a:lnTo>
                  <a:lnTo>
                    <a:pt x="367" y="62"/>
                  </a:lnTo>
                  <a:lnTo>
                    <a:pt x="367" y="65"/>
                  </a:lnTo>
                  <a:lnTo>
                    <a:pt x="368" y="68"/>
                  </a:lnTo>
                  <a:lnTo>
                    <a:pt x="368" y="71"/>
                  </a:lnTo>
                  <a:lnTo>
                    <a:pt x="367" y="73"/>
                  </a:lnTo>
                  <a:lnTo>
                    <a:pt x="367" y="76"/>
                  </a:lnTo>
                </a:path>
              </a:pathLst>
            </a:custGeom>
            <a:solidFill>
              <a:schemeClr val="tx1">
                <a:alpha val="100000"/>
              </a:schemeClr>
            </a:solidFill>
            <a:ln w="1270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308" name="Freeform 23"/>
            <p:cNvSpPr/>
            <p:nvPr/>
          </p:nvSpPr>
          <p:spPr>
            <a:xfrm>
              <a:off x="5832475" y="2882900"/>
              <a:ext cx="174625" cy="1806575"/>
            </a:xfrm>
            <a:custGeom>
              <a:avLst/>
              <a:gdLst>
                <a:gd name="txL" fmla="*/ 0 w 110"/>
                <a:gd name="txT" fmla="*/ 0 h 1138"/>
                <a:gd name="txR" fmla="*/ 110 w 110"/>
                <a:gd name="txB" fmla="*/ 1138 h 1138"/>
              </a:gdLst>
              <a:ahLst/>
              <a:cxnLst>
                <a:cxn ang="0">
                  <a:pos x="10" y="1066"/>
                </a:cxn>
                <a:cxn ang="0">
                  <a:pos x="6" y="1045"/>
                </a:cxn>
                <a:cxn ang="0">
                  <a:pos x="0" y="1018"/>
                </a:cxn>
                <a:cxn ang="0">
                  <a:pos x="3" y="993"/>
                </a:cxn>
                <a:cxn ang="0">
                  <a:pos x="3" y="987"/>
                </a:cxn>
                <a:cxn ang="0">
                  <a:pos x="3" y="979"/>
                </a:cxn>
                <a:cxn ang="0">
                  <a:pos x="4" y="965"/>
                </a:cxn>
                <a:cxn ang="0">
                  <a:pos x="6" y="950"/>
                </a:cxn>
                <a:cxn ang="0">
                  <a:pos x="7" y="929"/>
                </a:cxn>
                <a:cxn ang="0">
                  <a:pos x="9" y="907"/>
                </a:cxn>
                <a:cxn ang="0">
                  <a:pos x="10" y="879"/>
                </a:cxn>
                <a:cxn ang="0">
                  <a:pos x="13" y="849"/>
                </a:cxn>
                <a:cxn ang="0">
                  <a:pos x="15" y="816"/>
                </a:cxn>
                <a:cxn ang="0">
                  <a:pos x="18" y="778"/>
                </a:cxn>
                <a:cxn ang="0">
                  <a:pos x="21" y="726"/>
                </a:cxn>
                <a:cxn ang="0">
                  <a:pos x="27" y="647"/>
                </a:cxn>
                <a:cxn ang="0">
                  <a:pos x="32" y="547"/>
                </a:cxn>
                <a:cxn ang="0">
                  <a:pos x="36" y="406"/>
                </a:cxn>
                <a:cxn ang="0">
                  <a:pos x="35" y="271"/>
                </a:cxn>
                <a:cxn ang="0">
                  <a:pos x="29" y="135"/>
                </a:cxn>
                <a:cxn ang="0">
                  <a:pos x="20" y="0"/>
                </a:cxn>
                <a:cxn ang="0">
                  <a:pos x="51" y="23"/>
                </a:cxn>
                <a:cxn ang="0">
                  <a:pos x="75" y="44"/>
                </a:cxn>
                <a:cxn ang="0">
                  <a:pos x="93" y="61"/>
                </a:cxn>
                <a:cxn ang="0">
                  <a:pos x="104" y="73"/>
                </a:cxn>
                <a:cxn ang="0">
                  <a:pos x="110" y="80"/>
                </a:cxn>
                <a:cxn ang="0">
                  <a:pos x="110" y="88"/>
                </a:cxn>
                <a:cxn ang="0">
                  <a:pos x="108" y="102"/>
                </a:cxn>
                <a:cxn ang="0">
                  <a:pos x="107" y="121"/>
                </a:cxn>
                <a:cxn ang="0">
                  <a:pos x="104" y="146"/>
                </a:cxn>
                <a:cxn ang="0">
                  <a:pos x="100" y="178"/>
                </a:cxn>
                <a:cxn ang="0">
                  <a:pos x="97" y="216"/>
                </a:cxn>
                <a:cxn ang="0">
                  <a:pos x="94" y="261"/>
                </a:cxn>
                <a:cxn ang="0">
                  <a:pos x="92" y="316"/>
                </a:cxn>
                <a:cxn ang="0">
                  <a:pos x="89" y="380"/>
                </a:cxn>
                <a:cxn ang="0">
                  <a:pos x="87" y="453"/>
                </a:cxn>
                <a:cxn ang="0">
                  <a:pos x="87" y="538"/>
                </a:cxn>
                <a:cxn ang="0">
                  <a:pos x="87" y="625"/>
                </a:cxn>
                <a:cxn ang="0">
                  <a:pos x="87" y="708"/>
                </a:cxn>
                <a:cxn ang="0">
                  <a:pos x="86" y="787"/>
                </a:cxn>
                <a:cxn ang="0">
                  <a:pos x="85" y="861"/>
                </a:cxn>
                <a:cxn ang="0">
                  <a:pos x="82" y="932"/>
                </a:cxn>
                <a:cxn ang="0">
                  <a:pos x="80" y="976"/>
                </a:cxn>
                <a:cxn ang="0">
                  <a:pos x="79" y="1007"/>
                </a:cxn>
                <a:cxn ang="0">
                  <a:pos x="76" y="1033"/>
                </a:cxn>
                <a:cxn ang="0">
                  <a:pos x="74" y="1056"/>
                </a:cxn>
                <a:cxn ang="0">
                  <a:pos x="69" y="1090"/>
                </a:cxn>
                <a:cxn ang="0">
                  <a:pos x="64" y="1117"/>
                </a:cxn>
                <a:cxn ang="0">
                  <a:pos x="57" y="1134"/>
                </a:cxn>
                <a:cxn ang="0">
                  <a:pos x="51" y="1138"/>
                </a:cxn>
                <a:cxn ang="0">
                  <a:pos x="45" y="1135"/>
                </a:cxn>
                <a:cxn ang="0">
                  <a:pos x="38" y="1127"/>
                </a:cxn>
                <a:cxn ang="0">
                  <a:pos x="31" y="1116"/>
                </a:cxn>
                <a:cxn ang="0">
                  <a:pos x="22" y="1101"/>
                </a:cxn>
                <a:cxn ang="0">
                  <a:pos x="14" y="1081"/>
                </a:cxn>
              </a:cxnLst>
              <a:rect l="txL" t="txT" r="txR" b="txB"/>
              <a:pathLst>
                <a:path w="110" h="1138">
                  <a:moveTo>
                    <a:pt x="14" y="1081"/>
                  </a:moveTo>
                  <a:lnTo>
                    <a:pt x="11" y="1073"/>
                  </a:lnTo>
                  <a:lnTo>
                    <a:pt x="10" y="1066"/>
                  </a:lnTo>
                  <a:lnTo>
                    <a:pt x="9" y="1058"/>
                  </a:lnTo>
                  <a:lnTo>
                    <a:pt x="7" y="1051"/>
                  </a:lnTo>
                  <a:lnTo>
                    <a:pt x="6" y="1045"/>
                  </a:lnTo>
                  <a:lnTo>
                    <a:pt x="4" y="1038"/>
                  </a:lnTo>
                  <a:lnTo>
                    <a:pt x="2" y="1027"/>
                  </a:lnTo>
                  <a:lnTo>
                    <a:pt x="0" y="1018"/>
                  </a:lnTo>
                  <a:lnTo>
                    <a:pt x="0" y="1008"/>
                  </a:lnTo>
                  <a:lnTo>
                    <a:pt x="2" y="1000"/>
                  </a:lnTo>
                  <a:lnTo>
                    <a:pt x="3" y="993"/>
                  </a:lnTo>
                  <a:lnTo>
                    <a:pt x="3" y="991"/>
                  </a:lnTo>
                  <a:lnTo>
                    <a:pt x="3" y="990"/>
                  </a:lnTo>
                  <a:lnTo>
                    <a:pt x="3" y="987"/>
                  </a:lnTo>
                  <a:lnTo>
                    <a:pt x="3" y="985"/>
                  </a:lnTo>
                  <a:lnTo>
                    <a:pt x="3" y="982"/>
                  </a:lnTo>
                  <a:lnTo>
                    <a:pt x="3" y="979"/>
                  </a:lnTo>
                  <a:lnTo>
                    <a:pt x="3" y="975"/>
                  </a:lnTo>
                  <a:lnTo>
                    <a:pt x="4" y="971"/>
                  </a:lnTo>
                  <a:lnTo>
                    <a:pt x="4" y="965"/>
                  </a:lnTo>
                  <a:lnTo>
                    <a:pt x="4" y="961"/>
                  </a:lnTo>
                  <a:lnTo>
                    <a:pt x="4" y="955"/>
                  </a:lnTo>
                  <a:lnTo>
                    <a:pt x="6" y="950"/>
                  </a:lnTo>
                  <a:lnTo>
                    <a:pt x="6" y="943"/>
                  </a:lnTo>
                  <a:lnTo>
                    <a:pt x="6" y="936"/>
                  </a:lnTo>
                  <a:lnTo>
                    <a:pt x="7" y="929"/>
                  </a:lnTo>
                  <a:lnTo>
                    <a:pt x="7" y="922"/>
                  </a:lnTo>
                  <a:lnTo>
                    <a:pt x="7" y="915"/>
                  </a:lnTo>
                  <a:lnTo>
                    <a:pt x="9" y="907"/>
                  </a:lnTo>
                  <a:lnTo>
                    <a:pt x="9" y="897"/>
                  </a:lnTo>
                  <a:lnTo>
                    <a:pt x="10" y="889"/>
                  </a:lnTo>
                  <a:lnTo>
                    <a:pt x="10" y="879"/>
                  </a:lnTo>
                  <a:lnTo>
                    <a:pt x="11" y="870"/>
                  </a:lnTo>
                  <a:lnTo>
                    <a:pt x="11" y="860"/>
                  </a:lnTo>
                  <a:lnTo>
                    <a:pt x="13" y="849"/>
                  </a:lnTo>
                  <a:lnTo>
                    <a:pt x="13" y="839"/>
                  </a:lnTo>
                  <a:lnTo>
                    <a:pt x="14" y="828"/>
                  </a:lnTo>
                  <a:lnTo>
                    <a:pt x="15" y="816"/>
                  </a:lnTo>
                  <a:lnTo>
                    <a:pt x="15" y="805"/>
                  </a:lnTo>
                  <a:lnTo>
                    <a:pt x="17" y="792"/>
                  </a:lnTo>
                  <a:lnTo>
                    <a:pt x="18" y="778"/>
                  </a:lnTo>
                  <a:lnTo>
                    <a:pt x="18" y="766"/>
                  </a:lnTo>
                  <a:lnTo>
                    <a:pt x="20" y="752"/>
                  </a:lnTo>
                  <a:lnTo>
                    <a:pt x="21" y="726"/>
                  </a:lnTo>
                  <a:lnTo>
                    <a:pt x="24" y="698"/>
                  </a:lnTo>
                  <a:lnTo>
                    <a:pt x="25" y="672"/>
                  </a:lnTo>
                  <a:lnTo>
                    <a:pt x="27" y="647"/>
                  </a:lnTo>
                  <a:lnTo>
                    <a:pt x="28" y="621"/>
                  </a:lnTo>
                  <a:lnTo>
                    <a:pt x="29" y="596"/>
                  </a:lnTo>
                  <a:lnTo>
                    <a:pt x="32" y="547"/>
                  </a:lnTo>
                  <a:lnTo>
                    <a:pt x="33" y="499"/>
                  </a:lnTo>
                  <a:lnTo>
                    <a:pt x="35" y="452"/>
                  </a:lnTo>
                  <a:lnTo>
                    <a:pt x="36" y="406"/>
                  </a:lnTo>
                  <a:lnTo>
                    <a:pt x="36" y="361"/>
                  </a:lnTo>
                  <a:lnTo>
                    <a:pt x="36" y="315"/>
                  </a:lnTo>
                  <a:lnTo>
                    <a:pt x="35" y="271"/>
                  </a:lnTo>
                  <a:lnTo>
                    <a:pt x="33" y="225"/>
                  </a:lnTo>
                  <a:lnTo>
                    <a:pt x="32" y="180"/>
                  </a:lnTo>
                  <a:lnTo>
                    <a:pt x="29" y="135"/>
                  </a:lnTo>
                  <a:lnTo>
                    <a:pt x="27" y="90"/>
                  </a:lnTo>
                  <a:lnTo>
                    <a:pt x="24" y="45"/>
                  </a:lnTo>
                  <a:lnTo>
                    <a:pt x="20" y="0"/>
                  </a:lnTo>
                  <a:lnTo>
                    <a:pt x="31" y="8"/>
                  </a:lnTo>
                  <a:lnTo>
                    <a:pt x="42" y="16"/>
                  </a:lnTo>
                  <a:lnTo>
                    <a:pt x="51" y="23"/>
                  </a:lnTo>
                  <a:lnTo>
                    <a:pt x="60" y="30"/>
                  </a:lnTo>
                  <a:lnTo>
                    <a:pt x="68" y="37"/>
                  </a:lnTo>
                  <a:lnTo>
                    <a:pt x="75" y="44"/>
                  </a:lnTo>
                  <a:lnTo>
                    <a:pt x="82" y="50"/>
                  </a:lnTo>
                  <a:lnTo>
                    <a:pt x="87" y="55"/>
                  </a:lnTo>
                  <a:lnTo>
                    <a:pt x="93" y="61"/>
                  </a:lnTo>
                  <a:lnTo>
                    <a:pt x="97" y="65"/>
                  </a:lnTo>
                  <a:lnTo>
                    <a:pt x="101" y="69"/>
                  </a:lnTo>
                  <a:lnTo>
                    <a:pt x="104" y="73"/>
                  </a:lnTo>
                  <a:lnTo>
                    <a:pt x="107" y="76"/>
                  </a:lnTo>
                  <a:lnTo>
                    <a:pt x="108" y="79"/>
                  </a:lnTo>
                  <a:lnTo>
                    <a:pt x="110" y="80"/>
                  </a:lnTo>
                  <a:lnTo>
                    <a:pt x="110" y="83"/>
                  </a:lnTo>
                  <a:lnTo>
                    <a:pt x="110" y="84"/>
                  </a:lnTo>
                  <a:lnTo>
                    <a:pt x="110" y="88"/>
                  </a:lnTo>
                  <a:lnTo>
                    <a:pt x="110" y="92"/>
                  </a:lnTo>
                  <a:lnTo>
                    <a:pt x="108" y="97"/>
                  </a:lnTo>
                  <a:lnTo>
                    <a:pt x="108" y="102"/>
                  </a:lnTo>
                  <a:lnTo>
                    <a:pt x="108" y="108"/>
                  </a:lnTo>
                  <a:lnTo>
                    <a:pt x="107" y="113"/>
                  </a:lnTo>
                  <a:lnTo>
                    <a:pt x="107" y="121"/>
                  </a:lnTo>
                  <a:lnTo>
                    <a:pt x="105" y="128"/>
                  </a:lnTo>
                  <a:lnTo>
                    <a:pt x="104" y="137"/>
                  </a:lnTo>
                  <a:lnTo>
                    <a:pt x="104" y="146"/>
                  </a:lnTo>
                  <a:lnTo>
                    <a:pt x="103" y="156"/>
                  </a:lnTo>
                  <a:lnTo>
                    <a:pt x="101" y="167"/>
                  </a:lnTo>
                  <a:lnTo>
                    <a:pt x="100" y="178"/>
                  </a:lnTo>
                  <a:lnTo>
                    <a:pt x="100" y="189"/>
                  </a:lnTo>
                  <a:lnTo>
                    <a:pt x="98" y="202"/>
                  </a:lnTo>
                  <a:lnTo>
                    <a:pt x="97" y="216"/>
                  </a:lnTo>
                  <a:lnTo>
                    <a:pt x="96" y="231"/>
                  </a:lnTo>
                  <a:lnTo>
                    <a:pt x="96" y="246"/>
                  </a:lnTo>
                  <a:lnTo>
                    <a:pt x="94" y="261"/>
                  </a:lnTo>
                  <a:lnTo>
                    <a:pt x="93" y="279"/>
                  </a:lnTo>
                  <a:lnTo>
                    <a:pt x="93" y="297"/>
                  </a:lnTo>
                  <a:lnTo>
                    <a:pt x="92" y="316"/>
                  </a:lnTo>
                  <a:lnTo>
                    <a:pt x="90" y="337"/>
                  </a:lnTo>
                  <a:lnTo>
                    <a:pt x="90" y="358"/>
                  </a:lnTo>
                  <a:lnTo>
                    <a:pt x="89" y="380"/>
                  </a:lnTo>
                  <a:lnTo>
                    <a:pt x="89" y="404"/>
                  </a:lnTo>
                  <a:lnTo>
                    <a:pt x="89" y="429"/>
                  </a:lnTo>
                  <a:lnTo>
                    <a:pt x="87" y="453"/>
                  </a:lnTo>
                  <a:lnTo>
                    <a:pt x="87" y="481"/>
                  </a:lnTo>
                  <a:lnTo>
                    <a:pt x="87" y="509"/>
                  </a:lnTo>
                  <a:lnTo>
                    <a:pt x="87" y="538"/>
                  </a:lnTo>
                  <a:lnTo>
                    <a:pt x="87" y="567"/>
                  </a:lnTo>
                  <a:lnTo>
                    <a:pt x="87" y="596"/>
                  </a:lnTo>
                  <a:lnTo>
                    <a:pt x="87" y="625"/>
                  </a:lnTo>
                  <a:lnTo>
                    <a:pt x="87" y="653"/>
                  </a:lnTo>
                  <a:lnTo>
                    <a:pt x="87" y="680"/>
                  </a:lnTo>
                  <a:lnTo>
                    <a:pt x="87" y="708"/>
                  </a:lnTo>
                  <a:lnTo>
                    <a:pt x="86" y="734"/>
                  </a:lnTo>
                  <a:lnTo>
                    <a:pt x="86" y="760"/>
                  </a:lnTo>
                  <a:lnTo>
                    <a:pt x="86" y="787"/>
                  </a:lnTo>
                  <a:lnTo>
                    <a:pt x="86" y="812"/>
                  </a:lnTo>
                  <a:lnTo>
                    <a:pt x="85" y="837"/>
                  </a:lnTo>
                  <a:lnTo>
                    <a:pt x="85" y="861"/>
                  </a:lnTo>
                  <a:lnTo>
                    <a:pt x="85" y="885"/>
                  </a:lnTo>
                  <a:lnTo>
                    <a:pt x="83" y="908"/>
                  </a:lnTo>
                  <a:lnTo>
                    <a:pt x="82" y="932"/>
                  </a:lnTo>
                  <a:lnTo>
                    <a:pt x="82" y="955"/>
                  </a:lnTo>
                  <a:lnTo>
                    <a:pt x="80" y="967"/>
                  </a:lnTo>
                  <a:lnTo>
                    <a:pt x="80" y="976"/>
                  </a:lnTo>
                  <a:lnTo>
                    <a:pt x="80" y="987"/>
                  </a:lnTo>
                  <a:lnTo>
                    <a:pt x="79" y="997"/>
                  </a:lnTo>
                  <a:lnTo>
                    <a:pt x="79" y="1007"/>
                  </a:lnTo>
                  <a:lnTo>
                    <a:pt x="78" y="1016"/>
                  </a:lnTo>
                  <a:lnTo>
                    <a:pt x="78" y="1025"/>
                  </a:lnTo>
                  <a:lnTo>
                    <a:pt x="76" y="1033"/>
                  </a:lnTo>
                  <a:lnTo>
                    <a:pt x="75" y="1041"/>
                  </a:lnTo>
                  <a:lnTo>
                    <a:pt x="75" y="1050"/>
                  </a:lnTo>
                  <a:lnTo>
                    <a:pt x="74" y="1056"/>
                  </a:lnTo>
                  <a:lnTo>
                    <a:pt x="74" y="1063"/>
                  </a:lnTo>
                  <a:lnTo>
                    <a:pt x="71" y="1077"/>
                  </a:lnTo>
                  <a:lnTo>
                    <a:pt x="69" y="1090"/>
                  </a:lnTo>
                  <a:lnTo>
                    <a:pt x="68" y="1099"/>
                  </a:lnTo>
                  <a:lnTo>
                    <a:pt x="65" y="1109"/>
                  </a:lnTo>
                  <a:lnTo>
                    <a:pt x="64" y="1117"/>
                  </a:lnTo>
                  <a:lnTo>
                    <a:pt x="61" y="1124"/>
                  </a:lnTo>
                  <a:lnTo>
                    <a:pt x="60" y="1130"/>
                  </a:lnTo>
                  <a:lnTo>
                    <a:pt x="57" y="1134"/>
                  </a:lnTo>
                  <a:lnTo>
                    <a:pt x="56" y="1137"/>
                  </a:lnTo>
                  <a:lnTo>
                    <a:pt x="53" y="1138"/>
                  </a:lnTo>
                  <a:lnTo>
                    <a:pt x="51" y="1138"/>
                  </a:lnTo>
                  <a:lnTo>
                    <a:pt x="49" y="1138"/>
                  </a:lnTo>
                  <a:lnTo>
                    <a:pt x="47" y="1137"/>
                  </a:lnTo>
                  <a:lnTo>
                    <a:pt x="45" y="1135"/>
                  </a:lnTo>
                  <a:lnTo>
                    <a:pt x="43" y="1133"/>
                  </a:lnTo>
                  <a:lnTo>
                    <a:pt x="40" y="1130"/>
                  </a:lnTo>
                  <a:lnTo>
                    <a:pt x="38" y="1127"/>
                  </a:lnTo>
                  <a:lnTo>
                    <a:pt x="36" y="1124"/>
                  </a:lnTo>
                  <a:lnTo>
                    <a:pt x="33" y="1120"/>
                  </a:lnTo>
                  <a:lnTo>
                    <a:pt x="31" y="1116"/>
                  </a:lnTo>
                  <a:lnTo>
                    <a:pt x="28" y="1112"/>
                  </a:lnTo>
                  <a:lnTo>
                    <a:pt x="25" y="1106"/>
                  </a:lnTo>
                  <a:lnTo>
                    <a:pt x="22" y="1101"/>
                  </a:lnTo>
                  <a:lnTo>
                    <a:pt x="20" y="1095"/>
                  </a:lnTo>
                  <a:lnTo>
                    <a:pt x="17" y="1088"/>
                  </a:lnTo>
                  <a:lnTo>
                    <a:pt x="14" y="1081"/>
                  </a:lnTo>
                </a:path>
              </a:pathLst>
            </a:custGeom>
            <a:solidFill>
              <a:schemeClr val="tx1">
                <a:alpha val="100000"/>
              </a:schemeClr>
            </a:solidFill>
            <a:ln w="1270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309" name="Freeform 24"/>
            <p:cNvSpPr/>
            <p:nvPr/>
          </p:nvSpPr>
          <p:spPr>
            <a:xfrm>
              <a:off x="6065838" y="2981325"/>
              <a:ext cx="225425" cy="325437"/>
            </a:xfrm>
            <a:custGeom>
              <a:avLst/>
              <a:gdLst>
                <a:gd name="txL" fmla="*/ 0 w 142"/>
                <a:gd name="txT" fmla="*/ 0 h 205"/>
                <a:gd name="txR" fmla="*/ 142 w 142"/>
                <a:gd name="txB" fmla="*/ 205 h 205"/>
              </a:gdLst>
              <a:ahLst/>
              <a:cxnLst>
                <a:cxn ang="0">
                  <a:pos x="0" y="201"/>
                </a:cxn>
                <a:cxn ang="0">
                  <a:pos x="1" y="191"/>
                </a:cxn>
                <a:cxn ang="0">
                  <a:pos x="5" y="177"/>
                </a:cxn>
                <a:cxn ang="0">
                  <a:pos x="14" y="158"/>
                </a:cxn>
                <a:cxn ang="0">
                  <a:pos x="25" y="136"/>
                </a:cxn>
                <a:cxn ang="0">
                  <a:pos x="37" y="113"/>
                </a:cxn>
                <a:cxn ang="0">
                  <a:pos x="50" y="94"/>
                </a:cxn>
                <a:cxn ang="0">
                  <a:pos x="59" y="79"/>
                </a:cxn>
                <a:cxn ang="0">
                  <a:pos x="66" y="64"/>
                </a:cxn>
                <a:cxn ang="0">
                  <a:pos x="68" y="51"/>
                </a:cxn>
                <a:cxn ang="0">
                  <a:pos x="68" y="41"/>
                </a:cxn>
                <a:cxn ang="0">
                  <a:pos x="66" y="32"/>
                </a:cxn>
                <a:cxn ang="0">
                  <a:pos x="62" y="22"/>
                </a:cxn>
                <a:cxn ang="0">
                  <a:pos x="61" y="15"/>
                </a:cxn>
                <a:cxn ang="0">
                  <a:pos x="62" y="8"/>
                </a:cxn>
                <a:cxn ang="0">
                  <a:pos x="66" y="4"/>
                </a:cxn>
                <a:cxn ang="0">
                  <a:pos x="72" y="0"/>
                </a:cxn>
                <a:cxn ang="0">
                  <a:pos x="76" y="0"/>
                </a:cxn>
                <a:cxn ang="0">
                  <a:pos x="81" y="0"/>
                </a:cxn>
                <a:cxn ang="0">
                  <a:pos x="91" y="4"/>
                </a:cxn>
                <a:cxn ang="0">
                  <a:pos x="105" y="14"/>
                </a:cxn>
                <a:cxn ang="0">
                  <a:pos x="120" y="26"/>
                </a:cxn>
                <a:cxn ang="0">
                  <a:pos x="128" y="33"/>
                </a:cxn>
                <a:cxn ang="0">
                  <a:pos x="134" y="40"/>
                </a:cxn>
                <a:cxn ang="0">
                  <a:pos x="138" y="48"/>
                </a:cxn>
                <a:cxn ang="0">
                  <a:pos x="141" y="55"/>
                </a:cxn>
                <a:cxn ang="0">
                  <a:pos x="142" y="62"/>
                </a:cxn>
                <a:cxn ang="0">
                  <a:pos x="142" y="69"/>
                </a:cxn>
                <a:cxn ang="0">
                  <a:pos x="141" y="76"/>
                </a:cxn>
                <a:cxn ang="0">
                  <a:pos x="137" y="83"/>
                </a:cxn>
                <a:cxn ang="0">
                  <a:pos x="127" y="98"/>
                </a:cxn>
                <a:cxn ang="0">
                  <a:pos x="112" y="116"/>
                </a:cxn>
                <a:cxn ang="0">
                  <a:pos x="93" y="137"/>
                </a:cxn>
                <a:cxn ang="0">
                  <a:pos x="69" y="159"/>
                </a:cxn>
                <a:cxn ang="0">
                  <a:pos x="55" y="170"/>
                </a:cxn>
                <a:cxn ang="0">
                  <a:pos x="43" y="181"/>
                </a:cxn>
                <a:cxn ang="0">
                  <a:pos x="33" y="189"/>
                </a:cxn>
                <a:cxn ang="0">
                  <a:pos x="23" y="196"/>
                </a:cxn>
                <a:cxn ang="0">
                  <a:pos x="15" y="201"/>
                </a:cxn>
                <a:cxn ang="0">
                  <a:pos x="10" y="203"/>
                </a:cxn>
                <a:cxn ang="0">
                  <a:pos x="5" y="205"/>
                </a:cxn>
                <a:cxn ang="0">
                  <a:pos x="3" y="203"/>
                </a:cxn>
              </a:cxnLst>
              <a:rect l="txL" t="txT" r="txR" b="txB"/>
              <a:pathLst>
                <a:path w="142" h="205">
                  <a:moveTo>
                    <a:pt x="3" y="203"/>
                  </a:moveTo>
                  <a:lnTo>
                    <a:pt x="0" y="201"/>
                  </a:lnTo>
                  <a:lnTo>
                    <a:pt x="0" y="196"/>
                  </a:lnTo>
                  <a:lnTo>
                    <a:pt x="1" y="191"/>
                  </a:lnTo>
                  <a:lnTo>
                    <a:pt x="3" y="184"/>
                  </a:lnTo>
                  <a:lnTo>
                    <a:pt x="5" y="177"/>
                  </a:lnTo>
                  <a:lnTo>
                    <a:pt x="8" y="167"/>
                  </a:lnTo>
                  <a:lnTo>
                    <a:pt x="14" y="158"/>
                  </a:lnTo>
                  <a:lnTo>
                    <a:pt x="19" y="147"/>
                  </a:lnTo>
                  <a:lnTo>
                    <a:pt x="25" y="136"/>
                  </a:lnTo>
                  <a:lnTo>
                    <a:pt x="32" y="124"/>
                  </a:lnTo>
                  <a:lnTo>
                    <a:pt x="37" y="113"/>
                  </a:lnTo>
                  <a:lnTo>
                    <a:pt x="44" y="104"/>
                  </a:lnTo>
                  <a:lnTo>
                    <a:pt x="50" y="94"/>
                  </a:lnTo>
                  <a:lnTo>
                    <a:pt x="55" y="86"/>
                  </a:lnTo>
                  <a:lnTo>
                    <a:pt x="59" y="79"/>
                  </a:lnTo>
                  <a:lnTo>
                    <a:pt x="63" y="71"/>
                  </a:lnTo>
                  <a:lnTo>
                    <a:pt x="66" y="64"/>
                  </a:lnTo>
                  <a:lnTo>
                    <a:pt x="68" y="58"/>
                  </a:lnTo>
                  <a:lnTo>
                    <a:pt x="68" y="51"/>
                  </a:lnTo>
                  <a:lnTo>
                    <a:pt x="68" y="46"/>
                  </a:lnTo>
                  <a:lnTo>
                    <a:pt x="68" y="41"/>
                  </a:lnTo>
                  <a:lnTo>
                    <a:pt x="68" y="36"/>
                  </a:lnTo>
                  <a:lnTo>
                    <a:pt x="66" y="32"/>
                  </a:lnTo>
                  <a:lnTo>
                    <a:pt x="63" y="26"/>
                  </a:lnTo>
                  <a:lnTo>
                    <a:pt x="62" y="22"/>
                  </a:lnTo>
                  <a:lnTo>
                    <a:pt x="61" y="18"/>
                  </a:lnTo>
                  <a:lnTo>
                    <a:pt x="61" y="15"/>
                  </a:lnTo>
                  <a:lnTo>
                    <a:pt x="61" y="11"/>
                  </a:lnTo>
                  <a:lnTo>
                    <a:pt x="62" y="8"/>
                  </a:lnTo>
                  <a:lnTo>
                    <a:pt x="63" y="6"/>
                  </a:lnTo>
                  <a:lnTo>
                    <a:pt x="66" y="4"/>
                  </a:lnTo>
                  <a:lnTo>
                    <a:pt x="69" y="1"/>
                  </a:lnTo>
                  <a:lnTo>
                    <a:pt x="72" y="0"/>
                  </a:lnTo>
                  <a:lnTo>
                    <a:pt x="75" y="0"/>
                  </a:lnTo>
                  <a:lnTo>
                    <a:pt x="76" y="0"/>
                  </a:lnTo>
                  <a:lnTo>
                    <a:pt x="79" y="0"/>
                  </a:lnTo>
                  <a:lnTo>
                    <a:pt x="81" y="0"/>
                  </a:lnTo>
                  <a:lnTo>
                    <a:pt x="84" y="1"/>
                  </a:lnTo>
                  <a:lnTo>
                    <a:pt x="91" y="4"/>
                  </a:lnTo>
                  <a:lnTo>
                    <a:pt x="98" y="8"/>
                  </a:lnTo>
                  <a:lnTo>
                    <a:pt x="105" y="14"/>
                  </a:lnTo>
                  <a:lnTo>
                    <a:pt x="112" y="19"/>
                  </a:lnTo>
                  <a:lnTo>
                    <a:pt x="120" y="26"/>
                  </a:lnTo>
                  <a:lnTo>
                    <a:pt x="124" y="30"/>
                  </a:lnTo>
                  <a:lnTo>
                    <a:pt x="128" y="33"/>
                  </a:lnTo>
                  <a:lnTo>
                    <a:pt x="131" y="37"/>
                  </a:lnTo>
                  <a:lnTo>
                    <a:pt x="134" y="40"/>
                  </a:lnTo>
                  <a:lnTo>
                    <a:pt x="137" y="44"/>
                  </a:lnTo>
                  <a:lnTo>
                    <a:pt x="138" y="48"/>
                  </a:lnTo>
                  <a:lnTo>
                    <a:pt x="140" y="51"/>
                  </a:lnTo>
                  <a:lnTo>
                    <a:pt x="141" y="55"/>
                  </a:lnTo>
                  <a:lnTo>
                    <a:pt x="142" y="58"/>
                  </a:lnTo>
                  <a:lnTo>
                    <a:pt x="142" y="62"/>
                  </a:lnTo>
                  <a:lnTo>
                    <a:pt x="142" y="65"/>
                  </a:lnTo>
                  <a:lnTo>
                    <a:pt x="142" y="69"/>
                  </a:lnTo>
                  <a:lnTo>
                    <a:pt x="142" y="73"/>
                  </a:lnTo>
                  <a:lnTo>
                    <a:pt x="141" y="76"/>
                  </a:lnTo>
                  <a:lnTo>
                    <a:pt x="140" y="80"/>
                  </a:lnTo>
                  <a:lnTo>
                    <a:pt x="137" y="83"/>
                  </a:lnTo>
                  <a:lnTo>
                    <a:pt x="133" y="91"/>
                  </a:lnTo>
                  <a:lnTo>
                    <a:pt x="127" y="98"/>
                  </a:lnTo>
                  <a:lnTo>
                    <a:pt x="120" y="108"/>
                  </a:lnTo>
                  <a:lnTo>
                    <a:pt x="112" y="116"/>
                  </a:lnTo>
                  <a:lnTo>
                    <a:pt x="102" y="126"/>
                  </a:lnTo>
                  <a:lnTo>
                    <a:pt x="93" y="137"/>
                  </a:lnTo>
                  <a:lnTo>
                    <a:pt x="81" y="148"/>
                  </a:lnTo>
                  <a:lnTo>
                    <a:pt x="69" y="159"/>
                  </a:lnTo>
                  <a:lnTo>
                    <a:pt x="62" y="165"/>
                  </a:lnTo>
                  <a:lnTo>
                    <a:pt x="55" y="170"/>
                  </a:lnTo>
                  <a:lnTo>
                    <a:pt x="50" y="176"/>
                  </a:lnTo>
                  <a:lnTo>
                    <a:pt x="43" y="181"/>
                  </a:lnTo>
                  <a:lnTo>
                    <a:pt x="37" y="185"/>
                  </a:lnTo>
                  <a:lnTo>
                    <a:pt x="33" y="189"/>
                  </a:lnTo>
                  <a:lnTo>
                    <a:pt x="28" y="192"/>
                  </a:lnTo>
                  <a:lnTo>
                    <a:pt x="23" y="196"/>
                  </a:lnTo>
                  <a:lnTo>
                    <a:pt x="19" y="199"/>
                  </a:lnTo>
                  <a:lnTo>
                    <a:pt x="15" y="201"/>
                  </a:lnTo>
                  <a:lnTo>
                    <a:pt x="12" y="202"/>
                  </a:lnTo>
                  <a:lnTo>
                    <a:pt x="10" y="203"/>
                  </a:lnTo>
                  <a:lnTo>
                    <a:pt x="7" y="205"/>
                  </a:lnTo>
                  <a:lnTo>
                    <a:pt x="5" y="205"/>
                  </a:lnTo>
                  <a:lnTo>
                    <a:pt x="4" y="205"/>
                  </a:lnTo>
                  <a:lnTo>
                    <a:pt x="3" y="203"/>
                  </a:lnTo>
                </a:path>
              </a:pathLst>
            </a:custGeom>
            <a:solidFill>
              <a:schemeClr val="tx1">
                <a:alpha val="100000"/>
              </a:schemeClr>
            </a:solidFill>
            <a:ln w="1270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310" name="Freeform 25"/>
            <p:cNvSpPr/>
            <p:nvPr/>
          </p:nvSpPr>
          <p:spPr>
            <a:xfrm>
              <a:off x="5568950" y="3170238"/>
              <a:ext cx="182563" cy="223837"/>
            </a:xfrm>
            <a:custGeom>
              <a:avLst/>
              <a:gdLst>
                <a:gd name="txL" fmla="*/ 0 w 115"/>
                <a:gd name="txT" fmla="*/ 0 h 141"/>
                <a:gd name="txR" fmla="*/ 115 w 115"/>
                <a:gd name="txB" fmla="*/ 141 h 141"/>
              </a:gdLst>
              <a:ahLst/>
              <a:cxnLst>
                <a:cxn ang="0">
                  <a:pos x="112" y="79"/>
                </a:cxn>
                <a:cxn ang="0">
                  <a:pos x="114" y="86"/>
                </a:cxn>
                <a:cxn ang="0">
                  <a:pos x="115" y="93"/>
                </a:cxn>
                <a:cxn ang="0">
                  <a:pos x="114" y="100"/>
                </a:cxn>
                <a:cxn ang="0">
                  <a:pos x="114" y="105"/>
                </a:cxn>
                <a:cxn ang="0">
                  <a:pos x="111" y="111"/>
                </a:cxn>
                <a:cxn ang="0">
                  <a:pos x="108" y="116"/>
                </a:cxn>
                <a:cxn ang="0">
                  <a:pos x="105" y="119"/>
                </a:cxn>
                <a:cxn ang="0">
                  <a:pos x="101" y="123"/>
                </a:cxn>
                <a:cxn ang="0">
                  <a:pos x="97" y="127"/>
                </a:cxn>
                <a:cxn ang="0">
                  <a:pos x="94" y="131"/>
                </a:cxn>
                <a:cxn ang="0">
                  <a:pos x="90" y="134"/>
                </a:cxn>
                <a:cxn ang="0">
                  <a:pos x="87" y="137"/>
                </a:cxn>
                <a:cxn ang="0">
                  <a:pos x="85" y="138"/>
                </a:cxn>
                <a:cxn ang="0">
                  <a:pos x="83" y="140"/>
                </a:cxn>
                <a:cxn ang="0">
                  <a:pos x="81" y="141"/>
                </a:cxn>
                <a:cxn ang="0">
                  <a:pos x="79" y="141"/>
                </a:cxn>
                <a:cxn ang="0">
                  <a:pos x="78" y="141"/>
                </a:cxn>
                <a:cxn ang="0">
                  <a:pos x="75" y="140"/>
                </a:cxn>
                <a:cxn ang="0">
                  <a:pos x="74" y="137"/>
                </a:cxn>
                <a:cxn ang="0">
                  <a:pos x="71" y="133"/>
                </a:cxn>
                <a:cxn ang="0">
                  <a:pos x="67" y="129"/>
                </a:cxn>
                <a:cxn ang="0">
                  <a:pos x="63" y="123"/>
                </a:cxn>
                <a:cxn ang="0">
                  <a:pos x="58" y="116"/>
                </a:cxn>
                <a:cxn ang="0">
                  <a:pos x="54" y="108"/>
                </a:cxn>
                <a:cxn ang="0">
                  <a:pos x="49" y="98"/>
                </a:cxn>
                <a:cxn ang="0">
                  <a:pos x="43" y="88"/>
                </a:cxn>
                <a:cxn ang="0">
                  <a:pos x="36" y="77"/>
                </a:cxn>
                <a:cxn ang="0">
                  <a:pos x="31" y="64"/>
                </a:cxn>
                <a:cxn ang="0">
                  <a:pos x="24" y="51"/>
                </a:cxn>
                <a:cxn ang="0">
                  <a:pos x="15" y="36"/>
                </a:cxn>
                <a:cxn ang="0">
                  <a:pos x="9" y="19"/>
                </a:cxn>
                <a:cxn ang="0">
                  <a:pos x="0" y="3"/>
                </a:cxn>
                <a:cxn ang="0">
                  <a:pos x="13" y="0"/>
                </a:cxn>
                <a:cxn ang="0">
                  <a:pos x="24" y="0"/>
                </a:cxn>
                <a:cxn ang="0">
                  <a:pos x="35" y="0"/>
                </a:cxn>
                <a:cxn ang="0">
                  <a:pos x="46" y="1"/>
                </a:cxn>
                <a:cxn ang="0">
                  <a:pos x="57" y="4"/>
                </a:cxn>
                <a:cxn ang="0">
                  <a:pos x="67" y="7"/>
                </a:cxn>
                <a:cxn ang="0">
                  <a:pos x="75" y="11"/>
                </a:cxn>
                <a:cxn ang="0">
                  <a:pos x="85" y="15"/>
                </a:cxn>
                <a:cxn ang="0">
                  <a:pos x="90" y="22"/>
                </a:cxn>
                <a:cxn ang="0">
                  <a:pos x="96" y="29"/>
                </a:cxn>
                <a:cxn ang="0">
                  <a:pos x="101" y="37"/>
                </a:cxn>
                <a:cxn ang="0">
                  <a:pos x="104" y="44"/>
                </a:cxn>
                <a:cxn ang="0">
                  <a:pos x="108" y="52"/>
                </a:cxn>
                <a:cxn ang="0">
                  <a:pos x="111" y="61"/>
                </a:cxn>
                <a:cxn ang="0">
                  <a:pos x="112" y="69"/>
                </a:cxn>
                <a:cxn ang="0">
                  <a:pos x="112" y="79"/>
                </a:cxn>
                <a:cxn ang="0">
                  <a:pos x="112" y="79"/>
                </a:cxn>
              </a:cxnLst>
              <a:rect l="txL" t="txT" r="txR" b="txB"/>
              <a:pathLst>
                <a:path w="115" h="141">
                  <a:moveTo>
                    <a:pt x="112" y="79"/>
                  </a:moveTo>
                  <a:lnTo>
                    <a:pt x="114" y="86"/>
                  </a:lnTo>
                  <a:lnTo>
                    <a:pt x="115" y="93"/>
                  </a:lnTo>
                  <a:lnTo>
                    <a:pt x="114" y="100"/>
                  </a:lnTo>
                  <a:lnTo>
                    <a:pt x="114" y="105"/>
                  </a:lnTo>
                  <a:lnTo>
                    <a:pt x="111" y="111"/>
                  </a:lnTo>
                  <a:lnTo>
                    <a:pt x="108" y="116"/>
                  </a:lnTo>
                  <a:lnTo>
                    <a:pt x="105" y="119"/>
                  </a:lnTo>
                  <a:lnTo>
                    <a:pt x="101" y="123"/>
                  </a:lnTo>
                  <a:lnTo>
                    <a:pt x="97" y="127"/>
                  </a:lnTo>
                  <a:lnTo>
                    <a:pt x="94" y="131"/>
                  </a:lnTo>
                  <a:lnTo>
                    <a:pt x="90" y="134"/>
                  </a:lnTo>
                  <a:lnTo>
                    <a:pt x="87" y="137"/>
                  </a:lnTo>
                  <a:lnTo>
                    <a:pt x="85" y="138"/>
                  </a:lnTo>
                  <a:lnTo>
                    <a:pt x="83" y="140"/>
                  </a:lnTo>
                  <a:lnTo>
                    <a:pt x="81" y="141"/>
                  </a:lnTo>
                  <a:lnTo>
                    <a:pt x="79" y="141"/>
                  </a:lnTo>
                  <a:lnTo>
                    <a:pt x="78" y="141"/>
                  </a:lnTo>
                  <a:lnTo>
                    <a:pt x="75" y="140"/>
                  </a:lnTo>
                  <a:lnTo>
                    <a:pt x="74" y="137"/>
                  </a:lnTo>
                  <a:lnTo>
                    <a:pt x="71" y="133"/>
                  </a:lnTo>
                  <a:lnTo>
                    <a:pt x="67" y="129"/>
                  </a:lnTo>
                  <a:lnTo>
                    <a:pt x="63" y="123"/>
                  </a:lnTo>
                  <a:lnTo>
                    <a:pt x="58" y="116"/>
                  </a:lnTo>
                  <a:lnTo>
                    <a:pt x="54" y="108"/>
                  </a:lnTo>
                  <a:lnTo>
                    <a:pt x="49" y="98"/>
                  </a:lnTo>
                  <a:lnTo>
                    <a:pt x="43" y="88"/>
                  </a:lnTo>
                  <a:lnTo>
                    <a:pt x="36" y="77"/>
                  </a:lnTo>
                  <a:lnTo>
                    <a:pt x="31" y="64"/>
                  </a:lnTo>
                  <a:lnTo>
                    <a:pt x="24" y="51"/>
                  </a:lnTo>
                  <a:lnTo>
                    <a:pt x="15" y="36"/>
                  </a:lnTo>
                  <a:lnTo>
                    <a:pt x="9" y="19"/>
                  </a:lnTo>
                  <a:lnTo>
                    <a:pt x="0" y="3"/>
                  </a:lnTo>
                  <a:lnTo>
                    <a:pt x="13" y="0"/>
                  </a:lnTo>
                  <a:lnTo>
                    <a:pt x="24" y="0"/>
                  </a:lnTo>
                  <a:lnTo>
                    <a:pt x="35" y="0"/>
                  </a:lnTo>
                  <a:lnTo>
                    <a:pt x="46" y="1"/>
                  </a:lnTo>
                  <a:lnTo>
                    <a:pt x="57" y="4"/>
                  </a:lnTo>
                  <a:lnTo>
                    <a:pt x="67" y="7"/>
                  </a:lnTo>
                  <a:lnTo>
                    <a:pt x="75" y="11"/>
                  </a:lnTo>
                  <a:lnTo>
                    <a:pt x="85" y="15"/>
                  </a:lnTo>
                  <a:lnTo>
                    <a:pt x="90" y="22"/>
                  </a:lnTo>
                  <a:lnTo>
                    <a:pt x="96" y="29"/>
                  </a:lnTo>
                  <a:lnTo>
                    <a:pt x="101" y="37"/>
                  </a:lnTo>
                  <a:lnTo>
                    <a:pt x="104" y="44"/>
                  </a:lnTo>
                  <a:lnTo>
                    <a:pt x="108" y="52"/>
                  </a:lnTo>
                  <a:lnTo>
                    <a:pt x="111" y="61"/>
                  </a:lnTo>
                  <a:lnTo>
                    <a:pt x="112" y="69"/>
                  </a:lnTo>
                  <a:lnTo>
                    <a:pt x="112" y="79"/>
                  </a:lnTo>
                </a:path>
              </a:pathLst>
            </a:custGeom>
            <a:solidFill>
              <a:schemeClr val="tx1">
                <a:alpha val="100000"/>
              </a:schemeClr>
            </a:solidFill>
            <a:ln w="1270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311" name="Freeform 26"/>
            <p:cNvSpPr/>
            <p:nvPr/>
          </p:nvSpPr>
          <p:spPr>
            <a:xfrm>
              <a:off x="5334000" y="3400425"/>
              <a:ext cx="931863" cy="266700"/>
            </a:xfrm>
            <a:custGeom>
              <a:avLst/>
              <a:gdLst>
                <a:gd name="txL" fmla="*/ 0 w 587"/>
                <a:gd name="txT" fmla="*/ 0 h 168"/>
                <a:gd name="txR" fmla="*/ 587 w 587"/>
                <a:gd name="txB" fmla="*/ 168 h 168"/>
              </a:gdLst>
              <a:ahLst/>
              <a:cxnLst>
                <a:cxn ang="0">
                  <a:pos x="165" y="148"/>
                </a:cxn>
                <a:cxn ang="0">
                  <a:pos x="137" y="156"/>
                </a:cxn>
                <a:cxn ang="0">
                  <a:pos x="114" y="162"/>
                </a:cxn>
                <a:cxn ang="0">
                  <a:pos x="96" y="165"/>
                </a:cxn>
                <a:cxn ang="0">
                  <a:pos x="82" y="168"/>
                </a:cxn>
                <a:cxn ang="0">
                  <a:pos x="68" y="168"/>
                </a:cxn>
                <a:cxn ang="0">
                  <a:pos x="53" y="163"/>
                </a:cxn>
                <a:cxn ang="0">
                  <a:pos x="29" y="155"/>
                </a:cxn>
                <a:cxn ang="0">
                  <a:pos x="14" y="145"/>
                </a:cxn>
                <a:cxn ang="0">
                  <a:pos x="6" y="136"/>
                </a:cxn>
                <a:cxn ang="0">
                  <a:pos x="0" y="127"/>
                </a:cxn>
                <a:cxn ang="0">
                  <a:pos x="3" y="123"/>
                </a:cxn>
                <a:cxn ang="0">
                  <a:pos x="14" y="118"/>
                </a:cxn>
                <a:cxn ang="0">
                  <a:pos x="32" y="112"/>
                </a:cxn>
                <a:cxn ang="0">
                  <a:pos x="57" y="105"/>
                </a:cxn>
                <a:cxn ang="0">
                  <a:pos x="92" y="97"/>
                </a:cxn>
                <a:cxn ang="0">
                  <a:pos x="129" y="90"/>
                </a:cxn>
                <a:cxn ang="0">
                  <a:pos x="170" y="80"/>
                </a:cxn>
                <a:cxn ang="0">
                  <a:pos x="216" y="71"/>
                </a:cxn>
                <a:cxn ang="0">
                  <a:pos x="267" y="58"/>
                </a:cxn>
                <a:cxn ang="0">
                  <a:pos x="321" y="46"/>
                </a:cxn>
                <a:cxn ang="0">
                  <a:pos x="375" y="33"/>
                </a:cxn>
                <a:cxn ang="0">
                  <a:pos x="421" y="25"/>
                </a:cxn>
                <a:cxn ang="0">
                  <a:pos x="458" y="17"/>
                </a:cxn>
                <a:cxn ang="0">
                  <a:pos x="486" y="10"/>
                </a:cxn>
                <a:cxn ang="0">
                  <a:pos x="505" y="6"/>
                </a:cxn>
                <a:cxn ang="0">
                  <a:pos x="518" y="2"/>
                </a:cxn>
                <a:cxn ang="0">
                  <a:pos x="534" y="2"/>
                </a:cxn>
                <a:cxn ang="0">
                  <a:pos x="559" y="8"/>
                </a:cxn>
                <a:cxn ang="0">
                  <a:pos x="576" y="18"/>
                </a:cxn>
                <a:cxn ang="0">
                  <a:pos x="585" y="32"/>
                </a:cxn>
                <a:cxn ang="0">
                  <a:pos x="587" y="46"/>
                </a:cxn>
                <a:cxn ang="0">
                  <a:pos x="580" y="55"/>
                </a:cxn>
                <a:cxn ang="0">
                  <a:pos x="565" y="60"/>
                </a:cxn>
                <a:cxn ang="0">
                  <a:pos x="549" y="62"/>
                </a:cxn>
                <a:cxn ang="0">
                  <a:pos x="530" y="65"/>
                </a:cxn>
                <a:cxn ang="0">
                  <a:pos x="504" y="69"/>
                </a:cxn>
                <a:cxn ang="0">
                  <a:pos x="472" y="75"/>
                </a:cxn>
                <a:cxn ang="0">
                  <a:pos x="435" y="80"/>
                </a:cxn>
                <a:cxn ang="0">
                  <a:pos x="375" y="93"/>
                </a:cxn>
                <a:cxn ang="0">
                  <a:pos x="288" y="114"/>
                </a:cxn>
                <a:cxn ang="0">
                  <a:pos x="211" y="134"/>
                </a:cxn>
              </a:cxnLst>
              <a:rect l="txL" t="txT" r="txR" b="txB"/>
              <a:pathLst>
                <a:path w="587" h="168">
                  <a:moveTo>
                    <a:pt x="187" y="141"/>
                  </a:moveTo>
                  <a:lnTo>
                    <a:pt x="176" y="145"/>
                  </a:lnTo>
                  <a:lnTo>
                    <a:pt x="165" y="148"/>
                  </a:lnTo>
                  <a:lnTo>
                    <a:pt x="155" y="151"/>
                  </a:lnTo>
                  <a:lnTo>
                    <a:pt x="146" y="154"/>
                  </a:lnTo>
                  <a:lnTo>
                    <a:pt x="137" y="156"/>
                  </a:lnTo>
                  <a:lnTo>
                    <a:pt x="129" y="158"/>
                  </a:lnTo>
                  <a:lnTo>
                    <a:pt x="121" y="161"/>
                  </a:lnTo>
                  <a:lnTo>
                    <a:pt x="114" y="162"/>
                  </a:lnTo>
                  <a:lnTo>
                    <a:pt x="108" y="163"/>
                  </a:lnTo>
                  <a:lnTo>
                    <a:pt x="101" y="165"/>
                  </a:lnTo>
                  <a:lnTo>
                    <a:pt x="96" y="165"/>
                  </a:lnTo>
                  <a:lnTo>
                    <a:pt x="90" y="166"/>
                  </a:lnTo>
                  <a:lnTo>
                    <a:pt x="86" y="166"/>
                  </a:lnTo>
                  <a:lnTo>
                    <a:pt x="82" y="168"/>
                  </a:lnTo>
                  <a:lnTo>
                    <a:pt x="78" y="168"/>
                  </a:lnTo>
                  <a:lnTo>
                    <a:pt x="75" y="168"/>
                  </a:lnTo>
                  <a:lnTo>
                    <a:pt x="68" y="168"/>
                  </a:lnTo>
                  <a:lnTo>
                    <a:pt x="63" y="166"/>
                  </a:lnTo>
                  <a:lnTo>
                    <a:pt x="57" y="165"/>
                  </a:lnTo>
                  <a:lnTo>
                    <a:pt x="53" y="163"/>
                  </a:lnTo>
                  <a:lnTo>
                    <a:pt x="42" y="159"/>
                  </a:lnTo>
                  <a:lnTo>
                    <a:pt x="36" y="156"/>
                  </a:lnTo>
                  <a:lnTo>
                    <a:pt x="29" y="155"/>
                  </a:lnTo>
                  <a:lnTo>
                    <a:pt x="24" y="152"/>
                  </a:lnTo>
                  <a:lnTo>
                    <a:pt x="18" y="148"/>
                  </a:lnTo>
                  <a:lnTo>
                    <a:pt x="14" y="145"/>
                  </a:lnTo>
                  <a:lnTo>
                    <a:pt x="11" y="141"/>
                  </a:lnTo>
                  <a:lnTo>
                    <a:pt x="9" y="138"/>
                  </a:lnTo>
                  <a:lnTo>
                    <a:pt x="6" y="136"/>
                  </a:lnTo>
                  <a:lnTo>
                    <a:pt x="3" y="132"/>
                  </a:lnTo>
                  <a:lnTo>
                    <a:pt x="2" y="129"/>
                  </a:lnTo>
                  <a:lnTo>
                    <a:pt x="0" y="127"/>
                  </a:lnTo>
                  <a:lnTo>
                    <a:pt x="2" y="126"/>
                  </a:lnTo>
                  <a:lnTo>
                    <a:pt x="2" y="125"/>
                  </a:lnTo>
                  <a:lnTo>
                    <a:pt x="3" y="123"/>
                  </a:lnTo>
                  <a:lnTo>
                    <a:pt x="6" y="122"/>
                  </a:lnTo>
                  <a:lnTo>
                    <a:pt x="10" y="120"/>
                  </a:lnTo>
                  <a:lnTo>
                    <a:pt x="14" y="118"/>
                  </a:lnTo>
                  <a:lnTo>
                    <a:pt x="20" y="116"/>
                  </a:lnTo>
                  <a:lnTo>
                    <a:pt x="25" y="114"/>
                  </a:lnTo>
                  <a:lnTo>
                    <a:pt x="32" y="112"/>
                  </a:lnTo>
                  <a:lnTo>
                    <a:pt x="39" y="109"/>
                  </a:lnTo>
                  <a:lnTo>
                    <a:pt x="49" y="107"/>
                  </a:lnTo>
                  <a:lnTo>
                    <a:pt x="57" y="105"/>
                  </a:lnTo>
                  <a:lnTo>
                    <a:pt x="68" y="103"/>
                  </a:lnTo>
                  <a:lnTo>
                    <a:pt x="79" y="100"/>
                  </a:lnTo>
                  <a:lnTo>
                    <a:pt x="92" y="97"/>
                  </a:lnTo>
                  <a:lnTo>
                    <a:pt x="104" y="96"/>
                  </a:lnTo>
                  <a:lnTo>
                    <a:pt x="116" y="93"/>
                  </a:lnTo>
                  <a:lnTo>
                    <a:pt x="129" y="90"/>
                  </a:lnTo>
                  <a:lnTo>
                    <a:pt x="143" y="87"/>
                  </a:lnTo>
                  <a:lnTo>
                    <a:pt x="157" y="85"/>
                  </a:lnTo>
                  <a:lnTo>
                    <a:pt x="170" y="80"/>
                  </a:lnTo>
                  <a:lnTo>
                    <a:pt x="186" y="78"/>
                  </a:lnTo>
                  <a:lnTo>
                    <a:pt x="201" y="73"/>
                  </a:lnTo>
                  <a:lnTo>
                    <a:pt x="216" y="71"/>
                  </a:lnTo>
                  <a:lnTo>
                    <a:pt x="233" y="67"/>
                  </a:lnTo>
                  <a:lnTo>
                    <a:pt x="249" y="62"/>
                  </a:lnTo>
                  <a:lnTo>
                    <a:pt x="267" y="58"/>
                  </a:lnTo>
                  <a:lnTo>
                    <a:pt x="284" y="54"/>
                  </a:lnTo>
                  <a:lnTo>
                    <a:pt x="302" y="50"/>
                  </a:lnTo>
                  <a:lnTo>
                    <a:pt x="321" y="46"/>
                  </a:lnTo>
                  <a:lnTo>
                    <a:pt x="339" y="40"/>
                  </a:lnTo>
                  <a:lnTo>
                    <a:pt x="357" y="38"/>
                  </a:lnTo>
                  <a:lnTo>
                    <a:pt x="375" y="33"/>
                  </a:lnTo>
                  <a:lnTo>
                    <a:pt x="392" y="31"/>
                  </a:lnTo>
                  <a:lnTo>
                    <a:pt x="407" y="28"/>
                  </a:lnTo>
                  <a:lnTo>
                    <a:pt x="421" y="25"/>
                  </a:lnTo>
                  <a:lnTo>
                    <a:pt x="435" y="22"/>
                  </a:lnTo>
                  <a:lnTo>
                    <a:pt x="447" y="20"/>
                  </a:lnTo>
                  <a:lnTo>
                    <a:pt x="458" y="17"/>
                  </a:lnTo>
                  <a:lnTo>
                    <a:pt x="468" y="14"/>
                  </a:lnTo>
                  <a:lnTo>
                    <a:pt x="477" y="13"/>
                  </a:lnTo>
                  <a:lnTo>
                    <a:pt x="486" y="10"/>
                  </a:lnTo>
                  <a:lnTo>
                    <a:pt x="494" y="8"/>
                  </a:lnTo>
                  <a:lnTo>
                    <a:pt x="500" y="7"/>
                  </a:lnTo>
                  <a:lnTo>
                    <a:pt x="505" y="6"/>
                  </a:lnTo>
                  <a:lnTo>
                    <a:pt x="511" y="4"/>
                  </a:lnTo>
                  <a:lnTo>
                    <a:pt x="513" y="3"/>
                  </a:lnTo>
                  <a:lnTo>
                    <a:pt x="518" y="2"/>
                  </a:lnTo>
                  <a:lnTo>
                    <a:pt x="523" y="0"/>
                  </a:lnTo>
                  <a:lnTo>
                    <a:pt x="529" y="0"/>
                  </a:lnTo>
                  <a:lnTo>
                    <a:pt x="534" y="2"/>
                  </a:lnTo>
                  <a:lnTo>
                    <a:pt x="540" y="3"/>
                  </a:lnTo>
                  <a:lnTo>
                    <a:pt x="547" y="4"/>
                  </a:lnTo>
                  <a:lnTo>
                    <a:pt x="559" y="8"/>
                  </a:lnTo>
                  <a:lnTo>
                    <a:pt x="565" y="11"/>
                  </a:lnTo>
                  <a:lnTo>
                    <a:pt x="570" y="15"/>
                  </a:lnTo>
                  <a:lnTo>
                    <a:pt x="576" y="18"/>
                  </a:lnTo>
                  <a:lnTo>
                    <a:pt x="580" y="22"/>
                  </a:lnTo>
                  <a:lnTo>
                    <a:pt x="583" y="26"/>
                  </a:lnTo>
                  <a:lnTo>
                    <a:pt x="585" y="32"/>
                  </a:lnTo>
                  <a:lnTo>
                    <a:pt x="587" y="36"/>
                  </a:lnTo>
                  <a:lnTo>
                    <a:pt x="587" y="40"/>
                  </a:lnTo>
                  <a:lnTo>
                    <a:pt x="587" y="46"/>
                  </a:lnTo>
                  <a:lnTo>
                    <a:pt x="585" y="49"/>
                  </a:lnTo>
                  <a:lnTo>
                    <a:pt x="583" y="53"/>
                  </a:lnTo>
                  <a:lnTo>
                    <a:pt x="580" y="55"/>
                  </a:lnTo>
                  <a:lnTo>
                    <a:pt x="576" y="57"/>
                  </a:lnTo>
                  <a:lnTo>
                    <a:pt x="570" y="58"/>
                  </a:lnTo>
                  <a:lnTo>
                    <a:pt x="565" y="60"/>
                  </a:lnTo>
                  <a:lnTo>
                    <a:pt x="559" y="60"/>
                  </a:lnTo>
                  <a:lnTo>
                    <a:pt x="554" y="61"/>
                  </a:lnTo>
                  <a:lnTo>
                    <a:pt x="549" y="62"/>
                  </a:lnTo>
                  <a:lnTo>
                    <a:pt x="542" y="64"/>
                  </a:lnTo>
                  <a:lnTo>
                    <a:pt x="537" y="65"/>
                  </a:lnTo>
                  <a:lnTo>
                    <a:pt x="530" y="65"/>
                  </a:lnTo>
                  <a:lnTo>
                    <a:pt x="522" y="67"/>
                  </a:lnTo>
                  <a:lnTo>
                    <a:pt x="513" y="68"/>
                  </a:lnTo>
                  <a:lnTo>
                    <a:pt x="504" y="69"/>
                  </a:lnTo>
                  <a:lnTo>
                    <a:pt x="494" y="72"/>
                  </a:lnTo>
                  <a:lnTo>
                    <a:pt x="483" y="73"/>
                  </a:lnTo>
                  <a:lnTo>
                    <a:pt x="472" y="75"/>
                  </a:lnTo>
                  <a:lnTo>
                    <a:pt x="461" y="76"/>
                  </a:lnTo>
                  <a:lnTo>
                    <a:pt x="448" y="79"/>
                  </a:lnTo>
                  <a:lnTo>
                    <a:pt x="435" y="80"/>
                  </a:lnTo>
                  <a:lnTo>
                    <a:pt x="421" y="83"/>
                  </a:lnTo>
                  <a:lnTo>
                    <a:pt x="407" y="85"/>
                  </a:lnTo>
                  <a:lnTo>
                    <a:pt x="375" y="93"/>
                  </a:lnTo>
                  <a:lnTo>
                    <a:pt x="346" y="100"/>
                  </a:lnTo>
                  <a:lnTo>
                    <a:pt x="317" y="107"/>
                  </a:lnTo>
                  <a:lnTo>
                    <a:pt x="288" y="114"/>
                  </a:lnTo>
                  <a:lnTo>
                    <a:pt x="262" y="120"/>
                  </a:lnTo>
                  <a:lnTo>
                    <a:pt x="235" y="127"/>
                  </a:lnTo>
                  <a:lnTo>
                    <a:pt x="211" y="134"/>
                  </a:lnTo>
                  <a:lnTo>
                    <a:pt x="187" y="141"/>
                  </a:lnTo>
                </a:path>
              </a:pathLst>
            </a:custGeom>
            <a:solidFill>
              <a:schemeClr val="tx1">
                <a:alpha val="100000"/>
              </a:schemeClr>
            </a:solidFill>
            <a:ln w="1270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312" name="Freeform 27"/>
            <p:cNvSpPr/>
            <p:nvPr/>
          </p:nvSpPr>
          <p:spPr>
            <a:xfrm>
              <a:off x="5345113" y="3506788"/>
              <a:ext cx="590550" cy="825500"/>
            </a:xfrm>
            <a:custGeom>
              <a:avLst/>
              <a:gdLst>
                <a:gd name="txL" fmla="*/ 0 w 372"/>
                <a:gd name="txT" fmla="*/ 0 h 520"/>
                <a:gd name="txR" fmla="*/ 372 w 372"/>
                <a:gd name="txB" fmla="*/ 520 h 520"/>
              </a:gdLst>
              <a:ahLst/>
              <a:cxnLst>
                <a:cxn ang="0">
                  <a:pos x="56" y="492"/>
                </a:cxn>
                <a:cxn ang="0">
                  <a:pos x="42" y="502"/>
                </a:cxn>
                <a:cxn ang="0">
                  <a:pos x="32" y="509"/>
                </a:cxn>
                <a:cxn ang="0">
                  <a:pos x="22" y="514"/>
                </a:cxn>
                <a:cxn ang="0">
                  <a:pos x="15" y="518"/>
                </a:cxn>
                <a:cxn ang="0">
                  <a:pos x="9" y="520"/>
                </a:cxn>
                <a:cxn ang="0">
                  <a:pos x="4" y="520"/>
                </a:cxn>
                <a:cxn ang="0">
                  <a:pos x="0" y="518"/>
                </a:cxn>
                <a:cxn ang="0">
                  <a:pos x="0" y="513"/>
                </a:cxn>
                <a:cxn ang="0">
                  <a:pos x="3" y="504"/>
                </a:cxn>
                <a:cxn ang="0">
                  <a:pos x="11" y="493"/>
                </a:cxn>
                <a:cxn ang="0">
                  <a:pos x="21" y="477"/>
                </a:cxn>
                <a:cxn ang="0">
                  <a:pos x="36" y="457"/>
                </a:cxn>
                <a:cxn ang="0">
                  <a:pos x="54" y="434"/>
                </a:cxn>
                <a:cxn ang="0">
                  <a:pos x="76" y="408"/>
                </a:cxn>
                <a:cxn ang="0">
                  <a:pos x="101" y="379"/>
                </a:cxn>
                <a:cxn ang="0">
                  <a:pos x="127" y="345"/>
                </a:cxn>
                <a:cxn ang="0">
                  <a:pos x="154" y="308"/>
                </a:cxn>
                <a:cxn ang="0">
                  <a:pos x="180" y="266"/>
                </a:cxn>
                <a:cxn ang="0">
                  <a:pos x="208" y="222"/>
                </a:cxn>
                <a:cxn ang="0">
                  <a:pos x="237" y="172"/>
                </a:cxn>
                <a:cxn ang="0">
                  <a:pos x="266" y="118"/>
                </a:cxn>
                <a:cxn ang="0">
                  <a:pos x="296" y="62"/>
                </a:cxn>
                <a:cxn ang="0">
                  <a:pos x="327" y="0"/>
                </a:cxn>
                <a:cxn ang="0">
                  <a:pos x="334" y="11"/>
                </a:cxn>
                <a:cxn ang="0">
                  <a:pos x="338" y="19"/>
                </a:cxn>
                <a:cxn ang="0">
                  <a:pos x="343" y="29"/>
                </a:cxn>
                <a:cxn ang="0">
                  <a:pos x="349" y="40"/>
                </a:cxn>
                <a:cxn ang="0">
                  <a:pos x="356" y="51"/>
                </a:cxn>
                <a:cxn ang="0">
                  <a:pos x="364" y="66"/>
                </a:cxn>
                <a:cxn ang="0">
                  <a:pos x="372" y="81"/>
                </a:cxn>
                <a:cxn ang="0">
                  <a:pos x="346" y="127"/>
                </a:cxn>
                <a:cxn ang="0">
                  <a:pos x="320" y="170"/>
                </a:cxn>
                <a:cxn ang="0">
                  <a:pos x="296" y="208"/>
                </a:cxn>
                <a:cxn ang="0">
                  <a:pos x="273" y="243"/>
                </a:cxn>
                <a:cxn ang="0">
                  <a:pos x="252" y="275"/>
                </a:cxn>
                <a:cxn ang="0">
                  <a:pos x="231" y="304"/>
                </a:cxn>
                <a:cxn ang="0">
                  <a:pos x="210" y="330"/>
                </a:cxn>
                <a:cxn ang="0">
                  <a:pos x="191" y="354"/>
                </a:cxn>
                <a:cxn ang="0">
                  <a:pos x="155" y="394"/>
                </a:cxn>
                <a:cxn ang="0">
                  <a:pos x="123" y="430"/>
                </a:cxn>
                <a:cxn ang="0">
                  <a:pos x="91" y="460"/>
                </a:cxn>
                <a:cxn ang="0">
                  <a:pos x="62" y="486"/>
                </a:cxn>
              </a:cxnLst>
              <a:rect l="txL" t="txT" r="txR" b="txB"/>
              <a:pathLst>
                <a:path w="372" h="520">
                  <a:moveTo>
                    <a:pt x="62" y="486"/>
                  </a:moveTo>
                  <a:lnTo>
                    <a:pt x="56" y="492"/>
                  </a:lnTo>
                  <a:lnTo>
                    <a:pt x="49" y="497"/>
                  </a:lnTo>
                  <a:lnTo>
                    <a:pt x="42" y="502"/>
                  </a:lnTo>
                  <a:lnTo>
                    <a:pt x="36" y="506"/>
                  </a:lnTo>
                  <a:lnTo>
                    <a:pt x="32" y="509"/>
                  </a:lnTo>
                  <a:lnTo>
                    <a:pt x="26" y="511"/>
                  </a:lnTo>
                  <a:lnTo>
                    <a:pt x="22" y="514"/>
                  </a:lnTo>
                  <a:lnTo>
                    <a:pt x="18" y="517"/>
                  </a:lnTo>
                  <a:lnTo>
                    <a:pt x="15" y="518"/>
                  </a:lnTo>
                  <a:lnTo>
                    <a:pt x="11" y="518"/>
                  </a:lnTo>
                  <a:lnTo>
                    <a:pt x="9" y="520"/>
                  </a:lnTo>
                  <a:lnTo>
                    <a:pt x="7" y="520"/>
                  </a:lnTo>
                  <a:lnTo>
                    <a:pt x="4" y="520"/>
                  </a:lnTo>
                  <a:lnTo>
                    <a:pt x="3" y="520"/>
                  </a:lnTo>
                  <a:lnTo>
                    <a:pt x="0" y="518"/>
                  </a:lnTo>
                  <a:lnTo>
                    <a:pt x="0" y="515"/>
                  </a:lnTo>
                  <a:lnTo>
                    <a:pt x="0" y="513"/>
                  </a:lnTo>
                  <a:lnTo>
                    <a:pt x="2" y="510"/>
                  </a:lnTo>
                  <a:lnTo>
                    <a:pt x="3" y="504"/>
                  </a:lnTo>
                  <a:lnTo>
                    <a:pt x="7" y="499"/>
                  </a:lnTo>
                  <a:lnTo>
                    <a:pt x="11" y="493"/>
                  </a:lnTo>
                  <a:lnTo>
                    <a:pt x="15" y="485"/>
                  </a:lnTo>
                  <a:lnTo>
                    <a:pt x="21" y="477"/>
                  </a:lnTo>
                  <a:lnTo>
                    <a:pt x="28" y="467"/>
                  </a:lnTo>
                  <a:lnTo>
                    <a:pt x="36" y="457"/>
                  </a:lnTo>
                  <a:lnTo>
                    <a:pt x="44" y="446"/>
                  </a:lnTo>
                  <a:lnTo>
                    <a:pt x="54" y="434"/>
                  </a:lnTo>
                  <a:lnTo>
                    <a:pt x="65" y="421"/>
                  </a:lnTo>
                  <a:lnTo>
                    <a:pt x="76" y="408"/>
                  </a:lnTo>
                  <a:lnTo>
                    <a:pt x="89" y="394"/>
                  </a:lnTo>
                  <a:lnTo>
                    <a:pt x="101" y="379"/>
                  </a:lnTo>
                  <a:lnTo>
                    <a:pt x="114" y="362"/>
                  </a:lnTo>
                  <a:lnTo>
                    <a:pt x="127" y="345"/>
                  </a:lnTo>
                  <a:lnTo>
                    <a:pt x="140" y="327"/>
                  </a:lnTo>
                  <a:lnTo>
                    <a:pt x="154" y="308"/>
                  </a:lnTo>
                  <a:lnTo>
                    <a:pt x="166" y="289"/>
                  </a:lnTo>
                  <a:lnTo>
                    <a:pt x="180" y="266"/>
                  </a:lnTo>
                  <a:lnTo>
                    <a:pt x="194" y="246"/>
                  </a:lnTo>
                  <a:lnTo>
                    <a:pt x="208" y="222"/>
                  </a:lnTo>
                  <a:lnTo>
                    <a:pt x="222" y="197"/>
                  </a:lnTo>
                  <a:lnTo>
                    <a:pt x="237" y="172"/>
                  </a:lnTo>
                  <a:lnTo>
                    <a:pt x="251" y="146"/>
                  </a:lnTo>
                  <a:lnTo>
                    <a:pt x="266" y="118"/>
                  </a:lnTo>
                  <a:lnTo>
                    <a:pt x="281" y="91"/>
                  </a:lnTo>
                  <a:lnTo>
                    <a:pt x="296" y="62"/>
                  </a:lnTo>
                  <a:lnTo>
                    <a:pt x="311" y="30"/>
                  </a:lnTo>
                  <a:lnTo>
                    <a:pt x="327" y="0"/>
                  </a:lnTo>
                  <a:lnTo>
                    <a:pt x="329" y="4"/>
                  </a:lnTo>
                  <a:lnTo>
                    <a:pt x="334" y="11"/>
                  </a:lnTo>
                  <a:lnTo>
                    <a:pt x="335" y="15"/>
                  </a:lnTo>
                  <a:lnTo>
                    <a:pt x="338" y="19"/>
                  </a:lnTo>
                  <a:lnTo>
                    <a:pt x="340" y="23"/>
                  </a:lnTo>
                  <a:lnTo>
                    <a:pt x="343" y="29"/>
                  </a:lnTo>
                  <a:lnTo>
                    <a:pt x="346" y="33"/>
                  </a:lnTo>
                  <a:lnTo>
                    <a:pt x="349" y="40"/>
                  </a:lnTo>
                  <a:lnTo>
                    <a:pt x="353" y="45"/>
                  </a:lnTo>
                  <a:lnTo>
                    <a:pt x="356" y="51"/>
                  </a:lnTo>
                  <a:lnTo>
                    <a:pt x="360" y="58"/>
                  </a:lnTo>
                  <a:lnTo>
                    <a:pt x="364" y="66"/>
                  </a:lnTo>
                  <a:lnTo>
                    <a:pt x="368" y="73"/>
                  </a:lnTo>
                  <a:lnTo>
                    <a:pt x="372" y="81"/>
                  </a:lnTo>
                  <a:lnTo>
                    <a:pt x="358" y="105"/>
                  </a:lnTo>
                  <a:lnTo>
                    <a:pt x="346" y="127"/>
                  </a:lnTo>
                  <a:lnTo>
                    <a:pt x="332" y="149"/>
                  </a:lnTo>
                  <a:lnTo>
                    <a:pt x="320" y="170"/>
                  </a:lnTo>
                  <a:lnTo>
                    <a:pt x="309" y="189"/>
                  </a:lnTo>
                  <a:lnTo>
                    <a:pt x="296" y="208"/>
                  </a:lnTo>
                  <a:lnTo>
                    <a:pt x="285" y="226"/>
                  </a:lnTo>
                  <a:lnTo>
                    <a:pt x="273" y="243"/>
                  </a:lnTo>
                  <a:lnTo>
                    <a:pt x="263" y="260"/>
                  </a:lnTo>
                  <a:lnTo>
                    <a:pt x="252" y="275"/>
                  </a:lnTo>
                  <a:lnTo>
                    <a:pt x="241" y="290"/>
                  </a:lnTo>
                  <a:lnTo>
                    <a:pt x="231" y="304"/>
                  </a:lnTo>
                  <a:lnTo>
                    <a:pt x="220" y="318"/>
                  </a:lnTo>
                  <a:lnTo>
                    <a:pt x="210" y="330"/>
                  </a:lnTo>
                  <a:lnTo>
                    <a:pt x="201" y="343"/>
                  </a:lnTo>
                  <a:lnTo>
                    <a:pt x="191" y="354"/>
                  </a:lnTo>
                  <a:lnTo>
                    <a:pt x="173" y="374"/>
                  </a:lnTo>
                  <a:lnTo>
                    <a:pt x="155" y="394"/>
                  </a:lnTo>
                  <a:lnTo>
                    <a:pt x="139" y="412"/>
                  </a:lnTo>
                  <a:lnTo>
                    <a:pt x="123" y="430"/>
                  </a:lnTo>
                  <a:lnTo>
                    <a:pt x="107" y="445"/>
                  </a:lnTo>
                  <a:lnTo>
                    <a:pt x="91" y="460"/>
                  </a:lnTo>
                  <a:lnTo>
                    <a:pt x="76" y="474"/>
                  </a:lnTo>
                  <a:lnTo>
                    <a:pt x="62" y="486"/>
                  </a:lnTo>
                </a:path>
              </a:pathLst>
            </a:custGeom>
            <a:solidFill>
              <a:schemeClr val="tx1">
                <a:alpha val="100000"/>
              </a:schemeClr>
            </a:solidFill>
            <a:ln w="1270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313" name="Freeform 28"/>
            <p:cNvSpPr/>
            <p:nvPr/>
          </p:nvSpPr>
          <p:spPr>
            <a:xfrm>
              <a:off x="5962650" y="3744913"/>
              <a:ext cx="242888" cy="211137"/>
            </a:xfrm>
            <a:custGeom>
              <a:avLst/>
              <a:gdLst>
                <a:gd name="txL" fmla="*/ 0 w 153"/>
                <a:gd name="txT" fmla="*/ 0 h 133"/>
                <a:gd name="txR" fmla="*/ 153 w 153"/>
                <a:gd name="txB" fmla="*/ 133 h 133"/>
              </a:gdLst>
              <a:ahLst/>
              <a:cxnLst>
                <a:cxn ang="0">
                  <a:pos x="0" y="0"/>
                </a:cxn>
                <a:cxn ang="0">
                  <a:pos x="11" y="0"/>
                </a:cxn>
                <a:cxn ang="0">
                  <a:pos x="22" y="2"/>
                </a:cxn>
                <a:cxn ang="0">
                  <a:pos x="32" y="2"/>
                </a:cxn>
                <a:cxn ang="0">
                  <a:pos x="41" y="2"/>
                </a:cxn>
                <a:cxn ang="0">
                  <a:pos x="51" y="3"/>
                </a:cxn>
                <a:cxn ang="0">
                  <a:pos x="61" y="3"/>
                </a:cxn>
                <a:cxn ang="0">
                  <a:pos x="69" y="4"/>
                </a:cxn>
                <a:cxn ang="0">
                  <a:pos x="77" y="6"/>
                </a:cxn>
                <a:cxn ang="0">
                  <a:pos x="84" y="7"/>
                </a:cxn>
                <a:cxn ang="0">
                  <a:pos x="93" y="10"/>
                </a:cxn>
                <a:cxn ang="0">
                  <a:pos x="99" y="11"/>
                </a:cxn>
                <a:cxn ang="0">
                  <a:pos x="106" y="14"/>
                </a:cxn>
                <a:cxn ang="0">
                  <a:pos x="117" y="20"/>
                </a:cxn>
                <a:cxn ang="0">
                  <a:pos x="128" y="27"/>
                </a:cxn>
                <a:cxn ang="0">
                  <a:pos x="133" y="29"/>
                </a:cxn>
                <a:cxn ang="0">
                  <a:pos x="137" y="34"/>
                </a:cxn>
                <a:cxn ang="0">
                  <a:pos x="140" y="38"/>
                </a:cxn>
                <a:cxn ang="0">
                  <a:pos x="142" y="42"/>
                </a:cxn>
                <a:cxn ang="0">
                  <a:pos x="145" y="46"/>
                </a:cxn>
                <a:cxn ang="0">
                  <a:pos x="148" y="50"/>
                </a:cxn>
                <a:cxn ang="0">
                  <a:pos x="151" y="58"/>
                </a:cxn>
                <a:cxn ang="0">
                  <a:pos x="153" y="68"/>
                </a:cxn>
                <a:cxn ang="0">
                  <a:pos x="153" y="76"/>
                </a:cxn>
                <a:cxn ang="0">
                  <a:pos x="153" y="86"/>
                </a:cxn>
                <a:cxn ang="0">
                  <a:pos x="152" y="96"/>
                </a:cxn>
                <a:cxn ang="0">
                  <a:pos x="148" y="104"/>
                </a:cxn>
                <a:cxn ang="0">
                  <a:pos x="144" y="112"/>
                </a:cxn>
                <a:cxn ang="0">
                  <a:pos x="140" y="119"/>
                </a:cxn>
                <a:cxn ang="0">
                  <a:pos x="135" y="125"/>
                </a:cxn>
                <a:cxn ang="0">
                  <a:pos x="131" y="129"/>
                </a:cxn>
                <a:cxn ang="0">
                  <a:pos x="128" y="132"/>
                </a:cxn>
                <a:cxn ang="0">
                  <a:pos x="126" y="133"/>
                </a:cxn>
                <a:cxn ang="0">
                  <a:pos x="123" y="133"/>
                </a:cxn>
                <a:cxn ang="0">
                  <a:pos x="122" y="133"/>
                </a:cxn>
                <a:cxn ang="0">
                  <a:pos x="119" y="132"/>
                </a:cxn>
                <a:cxn ang="0">
                  <a:pos x="116" y="129"/>
                </a:cxn>
                <a:cxn ang="0">
                  <a:pos x="112" y="125"/>
                </a:cxn>
                <a:cxn ang="0">
                  <a:pos x="106" y="121"/>
                </a:cxn>
                <a:cxn ang="0">
                  <a:pos x="101" y="115"/>
                </a:cxn>
                <a:cxn ang="0">
                  <a:pos x="94" y="108"/>
                </a:cxn>
                <a:cxn ang="0">
                  <a:pos x="87" y="101"/>
                </a:cxn>
                <a:cxn ang="0">
                  <a:pos x="79" y="92"/>
                </a:cxn>
                <a:cxn ang="0">
                  <a:pos x="69" y="82"/>
                </a:cxn>
                <a:cxn ang="0">
                  <a:pos x="59" y="71"/>
                </a:cxn>
                <a:cxn ang="0">
                  <a:pos x="48" y="60"/>
                </a:cxn>
                <a:cxn ang="0">
                  <a:pos x="37" y="46"/>
                </a:cxn>
                <a:cxn ang="0">
                  <a:pos x="25" y="32"/>
                </a:cxn>
                <a:cxn ang="0">
                  <a:pos x="12" y="17"/>
                </a:cxn>
                <a:cxn ang="0">
                  <a:pos x="0" y="0"/>
                </a:cxn>
                <a:cxn ang="0">
                  <a:pos x="0" y="0"/>
                </a:cxn>
              </a:cxnLst>
              <a:rect l="txL" t="txT" r="txR" b="txB"/>
              <a:pathLst>
                <a:path w="153" h="133">
                  <a:moveTo>
                    <a:pt x="0" y="0"/>
                  </a:moveTo>
                  <a:lnTo>
                    <a:pt x="11" y="0"/>
                  </a:lnTo>
                  <a:lnTo>
                    <a:pt x="22" y="2"/>
                  </a:lnTo>
                  <a:lnTo>
                    <a:pt x="32" y="2"/>
                  </a:lnTo>
                  <a:lnTo>
                    <a:pt x="41" y="2"/>
                  </a:lnTo>
                  <a:lnTo>
                    <a:pt x="51" y="3"/>
                  </a:lnTo>
                  <a:lnTo>
                    <a:pt x="61" y="3"/>
                  </a:lnTo>
                  <a:lnTo>
                    <a:pt x="69" y="4"/>
                  </a:lnTo>
                  <a:lnTo>
                    <a:pt x="77" y="6"/>
                  </a:lnTo>
                  <a:lnTo>
                    <a:pt x="84" y="7"/>
                  </a:lnTo>
                  <a:lnTo>
                    <a:pt x="93" y="10"/>
                  </a:lnTo>
                  <a:lnTo>
                    <a:pt x="99" y="11"/>
                  </a:lnTo>
                  <a:lnTo>
                    <a:pt x="106" y="14"/>
                  </a:lnTo>
                  <a:lnTo>
                    <a:pt x="117" y="20"/>
                  </a:lnTo>
                  <a:lnTo>
                    <a:pt x="128" y="27"/>
                  </a:lnTo>
                  <a:lnTo>
                    <a:pt x="133" y="29"/>
                  </a:lnTo>
                  <a:lnTo>
                    <a:pt x="137" y="34"/>
                  </a:lnTo>
                  <a:lnTo>
                    <a:pt x="140" y="38"/>
                  </a:lnTo>
                  <a:lnTo>
                    <a:pt x="142" y="42"/>
                  </a:lnTo>
                  <a:lnTo>
                    <a:pt x="145" y="46"/>
                  </a:lnTo>
                  <a:lnTo>
                    <a:pt x="148" y="50"/>
                  </a:lnTo>
                  <a:lnTo>
                    <a:pt x="151" y="58"/>
                  </a:lnTo>
                  <a:lnTo>
                    <a:pt x="153" y="68"/>
                  </a:lnTo>
                  <a:lnTo>
                    <a:pt x="153" y="76"/>
                  </a:lnTo>
                  <a:lnTo>
                    <a:pt x="153" y="86"/>
                  </a:lnTo>
                  <a:lnTo>
                    <a:pt x="152" y="96"/>
                  </a:lnTo>
                  <a:lnTo>
                    <a:pt x="148" y="104"/>
                  </a:lnTo>
                  <a:lnTo>
                    <a:pt x="144" y="112"/>
                  </a:lnTo>
                  <a:lnTo>
                    <a:pt x="140" y="119"/>
                  </a:lnTo>
                  <a:lnTo>
                    <a:pt x="135" y="125"/>
                  </a:lnTo>
                  <a:lnTo>
                    <a:pt x="131" y="129"/>
                  </a:lnTo>
                  <a:lnTo>
                    <a:pt x="128" y="132"/>
                  </a:lnTo>
                  <a:lnTo>
                    <a:pt x="126" y="133"/>
                  </a:lnTo>
                  <a:lnTo>
                    <a:pt x="123" y="133"/>
                  </a:lnTo>
                  <a:lnTo>
                    <a:pt x="122" y="133"/>
                  </a:lnTo>
                  <a:lnTo>
                    <a:pt x="119" y="132"/>
                  </a:lnTo>
                  <a:lnTo>
                    <a:pt x="116" y="129"/>
                  </a:lnTo>
                  <a:lnTo>
                    <a:pt x="112" y="125"/>
                  </a:lnTo>
                  <a:lnTo>
                    <a:pt x="106" y="121"/>
                  </a:lnTo>
                  <a:lnTo>
                    <a:pt x="101" y="115"/>
                  </a:lnTo>
                  <a:lnTo>
                    <a:pt x="94" y="108"/>
                  </a:lnTo>
                  <a:lnTo>
                    <a:pt x="87" y="101"/>
                  </a:lnTo>
                  <a:lnTo>
                    <a:pt x="79" y="92"/>
                  </a:lnTo>
                  <a:lnTo>
                    <a:pt x="69" y="82"/>
                  </a:lnTo>
                  <a:lnTo>
                    <a:pt x="59" y="71"/>
                  </a:lnTo>
                  <a:lnTo>
                    <a:pt x="48" y="60"/>
                  </a:lnTo>
                  <a:lnTo>
                    <a:pt x="37" y="46"/>
                  </a:lnTo>
                  <a:lnTo>
                    <a:pt x="25" y="32"/>
                  </a:lnTo>
                  <a:lnTo>
                    <a:pt x="12" y="17"/>
                  </a:lnTo>
                  <a:lnTo>
                    <a:pt x="0" y="0"/>
                  </a:lnTo>
                </a:path>
              </a:pathLst>
            </a:custGeom>
            <a:solidFill>
              <a:schemeClr val="tx1">
                <a:alpha val="100000"/>
              </a:schemeClr>
            </a:solidFill>
            <a:ln w="1270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314" name="Freeform 29"/>
            <p:cNvSpPr/>
            <p:nvPr/>
          </p:nvSpPr>
          <p:spPr>
            <a:xfrm>
              <a:off x="6364288" y="3716338"/>
              <a:ext cx="674688" cy="169862"/>
            </a:xfrm>
            <a:custGeom>
              <a:avLst/>
              <a:gdLst>
                <a:gd name="txL" fmla="*/ 0 w 425"/>
                <a:gd name="txT" fmla="*/ 0 h 107"/>
                <a:gd name="txR" fmla="*/ 425 w 425"/>
                <a:gd name="txB" fmla="*/ 107 h 107"/>
              </a:gdLst>
              <a:ahLst/>
              <a:cxnLst>
                <a:cxn ang="0">
                  <a:pos x="196" y="90"/>
                </a:cxn>
                <a:cxn ang="0">
                  <a:pos x="165" y="94"/>
                </a:cxn>
                <a:cxn ang="0">
                  <a:pos x="137" y="99"/>
                </a:cxn>
                <a:cxn ang="0">
                  <a:pos x="113" y="101"/>
                </a:cxn>
                <a:cxn ang="0">
                  <a:pos x="95" y="104"/>
                </a:cxn>
                <a:cxn ang="0">
                  <a:pos x="80" y="105"/>
                </a:cxn>
                <a:cxn ang="0">
                  <a:pos x="69" y="107"/>
                </a:cxn>
                <a:cxn ang="0">
                  <a:pos x="64" y="107"/>
                </a:cxn>
                <a:cxn ang="0">
                  <a:pos x="58" y="107"/>
                </a:cxn>
                <a:cxn ang="0">
                  <a:pos x="48" y="105"/>
                </a:cxn>
                <a:cxn ang="0">
                  <a:pos x="39" y="101"/>
                </a:cxn>
                <a:cxn ang="0">
                  <a:pos x="29" y="97"/>
                </a:cxn>
                <a:cxn ang="0">
                  <a:pos x="17" y="93"/>
                </a:cxn>
                <a:cxn ang="0">
                  <a:pos x="8" y="87"/>
                </a:cxn>
                <a:cxn ang="0">
                  <a:pos x="3" y="83"/>
                </a:cxn>
                <a:cxn ang="0">
                  <a:pos x="0" y="78"/>
                </a:cxn>
                <a:cxn ang="0">
                  <a:pos x="0" y="74"/>
                </a:cxn>
                <a:cxn ang="0">
                  <a:pos x="3" y="68"/>
                </a:cxn>
                <a:cxn ang="0">
                  <a:pos x="8" y="64"/>
                </a:cxn>
                <a:cxn ang="0">
                  <a:pos x="17" y="60"/>
                </a:cxn>
                <a:cxn ang="0">
                  <a:pos x="29" y="54"/>
                </a:cxn>
                <a:cxn ang="0">
                  <a:pos x="39" y="52"/>
                </a:cxn>
                <a:cxn ang="0">
                  <a:pos x="53" y="50"/>
                </a:cxn>
                <a:cxn ang="0">
                  <a:pos x="64" y="50"/>
                </a:cxn>
                <a:cxn ang="0">
                  <a:pos x="69" y="50"/>
                </a:cxn>
                <a:cxn ang="0">
                  <a:pos x="80" y="49"/>
                </a:cxn>
                <a:cxn ang="0">
                  <a:pos x="94" y="46"/>
                </a:cxn>
                <a:cxn ang="0">
                  <a:pos x="113" y="43"/>
                </a:cxn>
                <a:cxn ang="0">
                  <a:pos x="135" y="39"/>
                </a:cxn>
                <a:cxn ang="0">
                  <a:pos x="162" y="35"/>
                </a:cxn>
                <a:cxn ang="0">
                  <a:pos x="192" y="28"/>
                </a:cxn>
                <a:cxn ang="0">
                  <a:pos x="224" y="21"/>
                </a:cxn>
                <a:cxn ang="0">
                  <a:pos x="256" y="16"/>
                </a:cxn>
                <a:cxn ang="0">
                  <a:pos x="282" y="10"/>
                </a:cxn>
                <a:cxn ang="0">
                  <a:pos x="307" y="7"/>
                </a:cxn>
                <a:cxn ang="0">
                  <a:pos x="328" y="4"/>
                </a:cxn>
                <a:cxn ang="0">
                  <a:pos x="346" y="2"/>
                </a:cxn>
                <a:cxn ang="0">
                  <a:pos x="361" y="0"/>
                </a:cxn>
                <a:cxn ang="0">
                  <a:pos x="372" y="0"/>
                </a:cxn>
                <a:cxn ang="0">
                  <a:pos x="390" y="4"/>
                </a:cxn>
                <a:cxn ang="0">
                  <a:pos x="401" y="11"/>
                </a:cxn>
                <a:cxn ang="0">
                  <a:pos x="412" y="20"/>
                </a:cxn>
                <a:cxn ang="0">
                  <a:pos x="422" y="31"/>
                </a:cxn>
                <a:cxn ang="0">
                  <a:pos x="425" y="43"/>
                </a:cxn>
                <a:cxn ang="0">
                  <a:pos x="422" y="52"/>
                </a:cxn>
                <a:cxn ang="0">
                  <a:pos x="416" y="54"/>
                </a:cxn>
                <a:cxn ang="0">
                  <a:pos x="411" y="56"/>
                </a:cxn>
                <a:cxn ang="0">
                  <a:pos x="404" y="57"/>
                </a:cxn>
                <a:cxn ang="0">
                  <a:pos x="394" y="58"/>
                </a:cxn>
                <a:cxn ang="0">
                  <a:pos x="380" y="60"/>
                </a:cxn>
                <a:cxn ang="0">
                  <a:pos x="364" y="63"/>
                </a:cxn>
                <a:cxn ang="0">
                  <a:pos x="343" y="67"/>
                </a:cxn>
                <a:cxn ang="0">
                  <a:pos x="319" y="69"/>
                </a:cxn>
                <a:cxn ang="0">
                  <a:pos x="293" y="74"/>
                </a:cxn>
                <a:cxn ang="0">
                  <a:pos x="264" y="79"/>
                </a:cxn>
                <a:cxn ang="0">
                  <a:pos x="231" y="85"/>
                </a:cxn>
                <a:cxn ang="0">
                  <a:pos x="214" y="89"/>
                </a:cxn>
              </a:cxnLst>
              <a:rect l="txL" t="txT" r="txR" b="txB"/>
              <a:pathLst>
                <a:path w="425" h="107">
                  <a:moveTo>
                    <a:pt x="214" y="89"/>
                  </a:moveTo>
                  <a:lnTo>
                    <a:pt x="196" y="90"/>
                  </a:lnTo>
                  <a:lnTo>
                    <a:pt x="180" y="93"/>
                  </a:lnTo>
                  <a:lnTo>
                    <a:pt x="165" y="94"/>
                  </a:lnTo>
                  <a:lnTo>
                    <a:pt x="151" y="97"/>
                  </a:lnTo>
                  <a:lnTo>
                    <a:pt x="137" y="99"/>
                  </a:lnTo>
                  <a:lnTo>
                    <a:pt x="124" y="100"/>
                  </a:lnTo>
                  <a:lnTo>
                    <a:pt x="113" y="101"/>
                  </a:lnTo>
                  <a:lnTo>
                    <a:pt x="104" y="103"/>
                  </a:lnTo>
                  <a:lnTo>
                    <a:pt x="95" y="104"/>
                  </a:lnTo>
                  <a:lnTo>
                    <a:pt x="87" y="104"/>
                  </a:lnTo>
                  <a:lnTo>
                    <a:pt x="80" y="105"/>
                  </a:lnTo>
                  <a:lnTo>
                    <a:pt x="75" y="107"/>
                  </a:lnTo>
                  <a:lnTo>
                    <a:pt x="69" y="107"/>
                  </a:lnTo>
                  <a:lnTo>
                    <a:pt x="66" y="107"/>
                  </a:lnTo>
                  <a:lnTo>
                    <a:pt x="64" y="107"/>
                  </a:lnTo>
                  <a:lnTo>
                    <a:pt x="62" y="107"/>
                  </a:lnTo>
                  <a:lnTo>
                    <a:pt x="58" y="107"/>
                  </a:lnTo>
                  <a:lnTo>
                    <a:pt x="53" y="107"/>
                  </a:lnTo>
                  <a:lnTo>
                    <a:pt x="48" y="105"/>
                  </a:lnTo>
                  <a:lnTo>
                    <a:pt x="44" y="104"/>
                  </a:lnTo>
                  <a:lnTo>
                    <a:pt x="39" y="101"/>
                  </a:lnTo>
                  <a:lnTo>
                    <a:pt x="35" y="100"/>
                  </a:lnTo>
                  <a:lnTo>
                    <a:pt x="29" y="97"/>
                  </a:lnTo>
                  <a:lnTo>
                    <a:pt x="22" y="94"/>
                  </a:lnTo>
                  <a:lnTo>
                    <a:pt x="17" y="93"/>
                  </a:lnTo>
                  <a:lnTo>
                    <a:pt x="12" y="90"/>
                  </a:lnTo>
                  <a:lnTo>
                    <a:pt x="8" y="87"/>
                  </a:lnTo>
                  <a:lnTo>
                    <a:pt x="4" y="85"/>
                  </a:lnTo>
                  <a:lnTo>
                    <a:pt x="3" y="83"/>
                  </a:lnTo>
                  <a:lnTo>
                    <a:pt x="1" y="81"/>
                  </a:lnTo>
                  <a:lnTo>
                    <a:pt x="0" y="78"/>
                  </a:lnTo>
                  <a:lnTo>
                    <a:pt x="0" y="76"/>
                  </a:lnTo>
                  <a:lnTo>
                    <a:pt x="0" y="74"/>
                  </a:lnTo>
                  <a:lnTo>
                    <a:pt x="1" y="71"/>
                  </a:lnTo>
                  <a:lnTo>
                    <a:pt x="3" y="68"/>
                  </a:lnTo>
                  <a:lnTo>
                    <a:pt x="4" y="67"/>
                  </a:lnTo>
                  <a:lnTo>
                    <a:pt x="8" y="64"/>
                  </a:lnTo>
                  <a:lnTo>
                    <a:pt x="12" y="61"/>
                  </a:lnTo>
                  <a:lnTo>
                    <a:pt x="17" y="60"/>
                  </a:lnTo>
                  <a:lnTo>
                    <a:pt x="22" y="57"/>
                  </a:lnTo>
                  <a:lnTo>
                    <a:pt x="29" y="54"/>
                  </a:lnTo>
                  <a:lnTo>
                    <a:pt x="35" y="53"/>
                  </a:lnTo>
                  <a:lnTo>
                    <a:pt x="39" y="52"/>
                  </a:lnTo>
                  <a:lnTo>
                    <a:pt x="44" y="52"/>
                  </a:lnTo>
                  <a:lnTo>
                    <a:pt x="53" y="50"/>
                  </a:lnTo>
                  <a:lnTo>
                    <a:pt x="62" y="50"/>
                  </a:lnTo>
                  <a:lnTo>
                    <a:pt x="64" y="50"/>
                  </a:lnTo>
                  <a:lnTo>
                    <a:pt x="66" y="50"/>
                  </a:lnTo>
                  <a:lnTo>
                    <a:pt x="69" y="50"/>
                  </a:lnTo>
                  <a:lnTo>
                    <a:pt x="75" y="49"/>
                  </a:lnTo>
                  <a:lnTo>
                    <a:pt x="80" y="49"/>
                  </a:lnTo>
                  <a:lnTo>
                    <a:pt x="87" y="47"/>
                  </a:lnTo>
                  <a:lnTo>
                    <a:pt x="94" y="46"/>
                  </a:lnTo>
                  <a:lnTo>
                    <a:pt x="104" y="45"/>
                  </a:lnTo>
                  <a:lnTo>
                    <a:pt x="113" y="43"/>
                  </a:lnTo>
                  <a:lnTo>
                    <a:pt x="124" y="42"/>
                  </a:lnTo>
                  <a:lnTo>
                    <a:pt x="135" y="39"/>
                  </a:lnTo>
                  <a:lnTo>
                    <a:pt x="148" y="38"/>
                  </a:lnTo>
                  <a:lnTo>
                    <a:pt x="162" y="35"/>
                  </a:lnTo>
                  <a:lnTo>
                    <a:pt x="176" y="32"/>
                  </a:lnTo>
                  <a:lnTo>
                    <a:pt x="192" y="28"/>
                  </a:lnTo>
                  <a:lnTo>
                    <a:pt x="209" y="25"/>
                  </a:lnTo>
                  <a:lnTo>
                    <a:pt x="224" y="21"/>
                  </a:lnTo>
                  <a:lnTo>
                    <a:pt x="241" y="18"/>
                  </a:lnTo>
                  <a:lnTo>
                    <a:pt x="256" y="16"/>
                  </a:lnTo>
                  <a:lnTo>
                    <a:pt x="270" y="13"/>
                  </a:lnTo>
                  <a:lnTo>
                    <a:pt x="282" y="10"/>
                  </a:lnTo>
                  <a:lnTo>
                    <a:pt x="295" y="9"/>
                  </a:lnTo>
                  <a:lnTo>
                    <a:pt x="307" y="7"/>
                  </a:lnTo>
                  <a:lnTo>
                    <a:pt x="318" y="6"/>
                  </a:lnTo>
                  <a:lnTo>
                    <a:pt x="328" y="4"/>
                  </a:lnTo>
                  <a:lnTo>
                    <a:pt x="337" y="3"/>
                  </a:lnTo>
                  <a:lnTo>
                    <a:pt x="346" y="2"/>
                  </a:lnTo>
                  <a:lnTo>
                    <a:pt x="354" y="2"/>
                  </a:lnTo>
                  <a:lnTo>
                    <a:pt x="361" y="0"/>
                  </a:lnTo>
                  <a:lnTo>
                    <a:pt x="366" y="0"/>
                  </a:lnTo>
                  <a:lnTo>
                    <a:pt x="372" y="0"/>
                  </a:lnTo>
                  <a:lnTo>
                    <a:pt x="378" y="0"/>
                  </a:lnTo>
                  <a:lnTo>
                    <a:pt x="390" y="4"/>
                  </a:lnTo>
                  <a:lnTo>
                    <a:pt x="395" y="7"/>
                  </a:lnTo>
                  <a:lnTo>
                    <a:pt x="401" y="11"/>
                  </a:lnTo>
                  <a:lnTo>
                    <a:pt x="408" y="14"/>
                  </a:lnTo>
                  <a:lnTo>
                    <a:pt x="412" y="20"/>
                  </a:lnTo>
                  <a:lnTo>
                    <a:pt x="418" y="25"/>
                  </a:lnTo>
                  <a:lnTo>
                    <a:pt x="422" y="31"/>
                  </a:lnTo>
                  <a:lnTo>
                    <a:pt x="423" y="38"/>
                  </a:lnTo>
                  <a:lnTo>
                    <a:pt x="425" y="43"/>
                  </a:lnTo>
                  <a:lnTo>
                    <a:pt x="423" y="47"/>
                  </a:lnTo>
                  <a:lnTo>
                    <a:pt x="422" y="52"/>
                  </a:lnTo>
                  <a:lnTo>
                    <a:pt x="418" y="54"/>
                  </a:lnTo>
                  <a:lnTo>
                    <a:pt x="416" y="54"/>
                  </a:lnTo>
                  <a:lnTo>
                    <a:pt x="413" y="56"/>
                  </a:lnTo>
                  <a:lnTo>
                    <a:pt x="411" y="56"/>
                  </a:lnTo>
                  <a:lnTo>
                    <a:pt x="407" y="57"/>
                  </a:lnTo>
                  <a:lnTo>
                    <a:pt x="404" y="57"/>
                  </a:lnTo>
                  <a:lnTo>
                    <a:pt x="400" y="57"/>
                  </a:lnTo>
                  <a:lnTo>
                    <a:pt x="394" y="58"/>
                  </a:lnTo>
                  <a:lnTo>
                    <a:pt x="387" y="60"/>
                  </a:lnTo>
                  <a:lnTo>
                    <a:pt x="380" y="60"/>
                  </a:lnTo>
                  <a:lnTo>
                    <a:pt x="372" y="61"/>
                  </a:lnTo>
                  <a:lnTo>
                    <a:pt x="364" y="63"/>
                  </a:lnTo>
                  <a:lnTo>
                    <a:pt x="354" y="64"/>
                  </a:lnTo>
                  <a:lnTo>
                    <a:pt x="343" y="67"/>
                  </a:lnTo>
                  <a:lnTo>
                    <a:pt x="332" y="68"/>
                  </a:lnTo>
                  <a:lnTo>
                    <a:pt x="319" y="69"/>
                  </a:lnTo>
                  <a:lnTo>
                    <a:pt x="307" y="71"/>
                  </a:lnTo>
                  <a:lnTo>
                    <a:pt x="293" y="74"/>
                  </a:lnTo>
                  <a:lnTo>
                    <a:pt x="279" y="76"/>
                  </a:lnTo>
                  <a:lnTo>
                    <a:pt x="264" y="79"/>
                  </a:lnTo>
                  <a:lnTo>
                    <a:pt x="248" y="82"/>
                  </a:lnTo>
                  <a:lnTo>
                    <a:pt x="231" y="85"/>
                  </a:lnTo>
                  <a:lnTo>
                    <a:pt x="214" y="89"/>
                  </a:lnTo>
                </a:path>
              </a:pathLst>
            </a:custGeom>
            <a:solidFill>
              <a:schemeClr val="tx1">
                <a:alpha val="100000"/>
              </a:schemeClr>
            </a:solidFill>
            <a:ln w="1270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315" name="Freeform 30"/>
            <p:cNvSpPr/>
            <p:nvPr/>
          </p:nvSpPr>
          <p:spPr>
            <a:xfrm>
              <a:off x="6600825" y="3498850"/>
              <a:ext cx="187325" cy="1452562"/>
            </a:xfrm>
            <a:custGeom>
              <a:avLst/>
              <a:gdLst>
                <a:gd name="txL" fmla="*/ 0 w 118"/>
                <a:gd name="txT" fmla="*/ 0 h 915"/>
                <a:gd name="txR" fmla="*/ 118 w 118"/>
                <a:gd name="txB" fmla="*/ 915 h 915"/>
              </a:gdLst>
              <a:ahLst/>
              <a:cxnLst>
                <a:cxn ang="0">
                  <a:pos x="97" y="230"/>
                </a:cxn>
                <a:cxn ang="0">
                  <a:pos x="94" y="271"/>
                </a:cxn>
                <a:cxn ang="0">
                  <a:pos x="93" y="320"/>
                </a:cxn>
                <a:cxn ang="0">
                  <a:pos x="93" y="378"/>
                </a:cxn>
                <a:cxn ang="0">
                  <a:pos x="93" y="443"/>
                </a:cxn>
                <a:cxn ang="0">
                  <a:pos x="93" y="516"/>
                </a:cxn>
                <a:cxn ang="0">
                  <a:pos x="92" y="585"/>
                </a:cxn>
                <a:cxn ang="0">
                  <a:pos x="90" y="650"/>
                </a:cxn>
                <a:cxn ang="0">
                  <a:pos x="87" y="709"/>
                </a:cxn>
                <a:cxn ang="0">
                  <a:pos x="85" y="761"/>
                </a:cxn>
                <a:cxn ang="0">
                  <a:pos x="82" y="807"/>
                </a:cxn>
                <a:cxn ang="0">
                  <a:pos x="78" y="843"/>
                </a:cxn>
                <a:cxn ang="0">
                  <a:pos x="74" y="872"/>
                </a:cxn>
                <a:cxn ang="0">
                  <a:pos x="69" y="894"/>
                </a:cxn>
                <a:cxn ang="0">
                  <a:pos x="64" y="908"/>
                </a:cxn>
                <a:cxn ang="0">
                  <a:pos x="60" y="915"/>
                </a:cxn>
                <a:cxn ang="0">
                  <a:pos x="54" y="913"/>
                </a:cxn>
                <a:cxn ang="0">
                  <a:pos x="49" y="909"/>
                </a:cxn>
                <a:cxn ang="0">
                  <a:pos x="43" y="899"/>
                </a:cxn>
                <a:cxn ang="0">
                  <a:pos x="38" y="886"/>
                </a:cxn>
                <a:cxn ang="0">
                  <a:pos x="34" y="868"/>
                </a:cxn>
                <a:cxn ang="0">
                  <a:pos x="29" y="843"/>
                </a:cxn>
                <a:cxn ang="0">
                  <a:pos x="27" y="814"/>
                </a:cxn>
                <a:cxn ang="0">
                  <a:pos x="25" y="779"/>
                </a:cxn>
                <a:cxn ang="0">
                  <a:pos x="24" y="739"/>
                </a:cxn>
                <a:cxn ang="0">
                  <a:pos x="24" y="693"/>
                </a:cxn>
                <a:cxn ang="0">
                  <a:pos x="25" y="642"/>
                </a:cxn>
                <a:cxn ang="0">
                  <a:pos x="28" y="587"/>
                </a:cxn>
                <a:cxn ang="0">
                  <a:pos x="29" y="526"/>
                </a:cxn>
                <a:cxn ang="0">
                  <a:pos x="31" y="458"/>
                </a:cxn>
                <a:cxn ang="0">
                  <a:pos x="31" y="386"/>
                </a:cxn>
                <a:cxn ang="0">
                  <a:pos x="31" y="309"/>
                </a:cxn>
                <a:cxn ang="0">
                  <a:pos x="29" y="256"/>
                </a:cxn>
                <a:cxn ang="0">
                  <a:pos x="28" y="219"/>
                </a:cxn>
                <a:cxn ang="0">
                  <a:pos x="27" y="186"/>
                </a:cxn>
                <a:cxn ang="0">
                  <a:pos x="25" y="157"/>
                </a:cxn>
                <a:cxn ang="0">
                  <a:pos x="24" y="130"/>
                </a:cxn>
                <a:cxn ang="0">
                  <a:pos x="22" y="108"/>
                </a:cxn>
                <a:cxn ang="0">
                  <a:pos x="21" y="89"/>
                </a:cxn>
                <a:cxn ang="0">
                  <a:pos x="18" y="74"/>
                </a:cxn>
                <a:cxn ang="0">
                  <a:pos x="17" y="63"/>
                </a:cxn>
                <a:cxn ang="0">
                  <a:pos x="16" y="53"/>
                </a:cxn>
                <a:cxn ang="0">
                  <a:pos x="14" y="49"/>
                </a:cxn>
                <a:cxn ang="0">
                  <a:pos x="4" y="34"/>
                </a:cxn>
                <a:cxn ang="0">
                  <a:pos x="0" y="20"/>
                </a:cxn>
                <a:cxn ang="0">
                  <a:pos x="3" y="9"/>
                </a:cxn>
                <a:cxn ang="0">
                  <a:pos x="6" y="3"/>
                </a:cxn>
                <a:cxn ang="0">
                  <a:pos x="13" y="0"/>
                </a:cxn>
                <a:cxn ang="0">
                  <a:pos x="22" y="0"/>
                </a:cxn>
                <a:cxn ang="0">
                  <a:pos x="36" y="2"/>
                </a:cxn>
                <a:cxn ang="0">
                  <a:pos x="53" y="5"/>
                </a:cxn>
                <a:cxn ang="0">
                  <a:pos x="82" y="13"/>
                </a:cxn>
                <a:cxn ang="0">
                  <a:pos x="103" y="27"/>
                </a:cxn>
                <a:cxn ang="0">
                  <a:pos x="108" y="34"/>
                </a:cxn>
                <a:cxn ang="0">
                  <a:pos x="114" y="46"/>
                </a:cxn>
                <a:cxn ang="0">
                  <a:pos x="118" y="65"/>
                </a:cxn>
                <a:cxn ang="0">
                  <a:pos x="115" y="86"/>
                </a:cxn>
                <a:cxn ang="0">
                  <a:pos x="112" y="100"/>
                </a:cxn>
                <a:cxn ang="0">
                  <a:pos x="110" y="118"/>
                </a:cxn>
                <a:cxn ang="0">
                  <a:pos x="105" y="140"/>
                </a:cxn>
                <a:cxn ang="0">
                  <a:pos x="103" y="166"/>
                </a:cxn>
                <a:cxn ang="0">
                  <a:pos x="99" y="206"/>
                </a:cxn>
              </a:cxnLst>
              <a:rect l="txL" t="txT" r="txR" b="txB"/>
              <a:pathLst>
                <a:path w="118" h="915">
                  <a:moveTo>
                    <a:pt x="99" y="206"/>
                  </a:moveTo>
                  <a:lnTo>
                    <a:pt x="97" y="218"/>
                  </a:lnTo>
                  <a:lnTo>
                    <a:pt x="97" y="230"/>
                  </a:lnTo>
                  <a:lnTo>
                    <a:pt x="96" y="242"/>
                  </a:lnTo>
                  <a:lnTo>
                    <a:pt x="96" y="256"/>
                  </a:lnTo>
                  <a:lnTo>
                    <a:pt x="94" y="271"/>
                  </a:lnTo>
                  <a:lnTo>
                    <a:pt x="94" y="287"/>
                  </a:lnTo>
                  <a:lnTo>
                    <a:pt x="94" y="303"/>
                  </a:lnTo>
                  <a:lnTo>
                    <a:pt x="93" y="320"/>
                  </a:lnTo>
                  <a:lnTo>
                    <a:pt x="93" y="338"/>
                  </a:lnTo>
                  <a:lnTo>
                    <a:pt x="93" y="357"/>
                  </a:lnTo>
                  <a:lnTo>
                    <a:pt x="93" y="378"/>
                  </a:lnTo>
                  <a:lnTo>
                    <a:pt x="93" y="399"/>
                  </a:lnTo>
                  <a:lnTo>
                    <a:pt x="93" y="421"/>
                  </a:lnTo>
                  <a:lnTo>
                    <a:pt x="93" y="443"/>
                  </a:lnTo>
                  <a:lnTo>
                    <a:pt x="93" y="467"/>
                  </a:lnTo>
                  <a:lnTo>
                    <a:pt x="93" y="491"/>
                  </a:lnTo>
                  <a:lnTo>
                    <a:pt x="93" y="516"/>
                  </a:lnTo>
                  <a:lnTo>
                    <a:pt x="93" y="540"/>
                  </a:lnTo>
                  <a:lnTo>
                    <a:pt x="92" y="563"/>
                  </a:lnTo>
                  <a:lnTo>
                    <a:pt x="92" y="585"/>
                  </a:lnTo>
                  <a:lnTo>
                    <a:pt x="92" y="608"/>
                  </a:lnTo>
                  <a:lnTo>
                    <a:pt x="90" y="630"/>
                  </a:lnTo>
                  <a:lnTo>
                    <a:pt x="90" y="650"/>
                  </a:lnTo>
                  <a:lnTo>
                    <a:pt x="89" y="670"/>
                  </a:lnTo>
                  <a:lnTo>
                    <a:pt x="89" y="691"/>
                  </a:lnTo>
                  <a:lnTo>
                    <a:pt x="87" y="709"/>
                  </a:lnTo>
                  <a:lnTo>
                    <a:pt x="86" y="727"/>
                  </a:lnTo>
                  <a:lnTo>
                    <a:pt x="86" y="745"/>
                  </a:lnTo>
                  <a:lnTo>
                    <a:pt x="85" y="761"/>
                  </a:lnTo>
                  <a:lnTo>
                    <a:pt x="83" y="778"/>
                  </a:lnTo>
                  <a:lnTo>
                    <a:pt x="83" y="793"/>
                  </a:lnTo>
                  <a:lnTo>
                    <a:pt x="82" y="807"/>
                  </a:lnTo>
                  <a:lnTo>
                    <a:pt x="81" y="821"/>
                  </a:lnTo>
                  <a:lnTo>
                    <a:pt x="79" y="832"/>
                  </a:lnTo>
                  <a:lnTo>
                    <a:pt x="78" y="843"/>
                  </a:lnTo>
                  <a:lnTo>
                    <a:pt x="76" y="854"/>
                  </a:lnTo>
                  <a:lnTo>
                    <a:pt x="75" y="863"/>
                  </a:lnTo>
                  <a:lnTo>
                    <a:pt x="74" y="872"/>
                  </a:lnTo>
                  <a:lnTo>
                    <a:pt x="72" y="880"/>
                  </a:lnTo>
                  <a:lnTo>
                    <a:pt x="71" y="887"/>
                  </a:lnTo>
                  <a:lnTo>
                    <a:pt x="69" y="894"/>
                  </a:lnTo>
                  <a:lnTo>
                    <a:pt x="67" y="899"/>
                  </a:lnTo>
                  <a:lnTo>
                    <a:pt x="65" y="904"/>
                  </a:lnTo>
                  <a:lnTo>
                    <a:pt x="64" y="908"/>
                  </a:lnTo>
                  <a:lnTo>
                    <a:pt x="63" y="910"/>
                  </a:lnTo>
                  <a:lnTo>
                    <a:pt x="61" y="913"/>
                  </a:lnTo>
                  <a:lnTo>
                    <a:pt x="60" y="915"/>
                  </a:lnTo>
                  <a:lnTo>
                    <a:pt x="57" y="915"/>
                  </a:lnTo>
                  <a:lnTo>
                    <a:pt x="54" y="913"/>
                  </a:lnTo>
                  <a:lnTo>
                    <a:pt x="53" y="913"/>
                  </a:lnTo>
                  <a:lnTo>
                    <a:pt x="50" y="910"/>
                  </a:lnTo>
                  <a:lnTo>
                    <a:pt x="49" y="909"/>
                  </a:lnTo>
                  <a:lnTo>
                    <a:pt x="47" y="906"/>
                  </a:lnTo>
                  <a:lnTo>
                    <a:pt x="45" y="904"/>
                  </a:lnTo>
                  <a:lnTo>
                    <a:pt x="43" y="899"/>
                  </a:lnTo>
                  <a:lnTo>
                    <a:pt x="40" y="895"/>
                  </a:lnTo>
                  <a:lnTo>
                    <a:pt x="39" y="891"/>
                  </a:lnTo>
                  <a:lnTo>
                    <a:pt x="38" y="886"/>
                  </a:lnTo>
                  <a:lnTo>
                    <a:pt x="36" y="880"/>
                  </a:lnTo>
                  <a:lnTo>
                    <a:pt x="35" y="873"/>
                  </a:lnTo>
                  <a:lnTo>
                    <a:pt x="34" y="868"/>
                  </a:lnTo>
                  <a:lnTo>
                    <a:pt x="32" y="859"/>
                  </a:lnTo>
                  <a:lnTo>
                    <a:pt x="31" y="851"/>
                  </a:lnTo>
                  <a:lnTo>
                    <a:pt x="29" y="843"/>
                  </a:lnTo>
                  <a:lnTo>
                    <a:pt x="29" y="833"/>
                  </a:lnTo>
                  <a:lnTo>
                    <a:pt x="28" y="823"/>
                  </a:lnTo>
                  <a:lnTo>
                    <a:pt x="27" y="814"/>
                  </a:lnTo>
                  <a:lnTo>
                    <a:pt x="27" y="803"/>
                  </a:lnTo>
                  <a:lnTo>
                    <a:pt x="25" y="792"/>
                  </a:lnTo>
                  <a:lnTo>
                    <a:pt x="25" y="779"/>
                  </a:lnTo>
                  <a:lnTo>
                    <a:pt x="24" y="767"/>
                  </a:lnTo>
                  <a:lnTo>
                    <a:pt x="24" y="753"/>
                  </a:lnTo>
                  <a:lnTo>
                    <a:pt x="24" y="739"/>
                  </a:lnTo>
                  <a:lnTo>
                    <a:pt x="22" y="724"/>
                  </a:lnTo>
                  <a:lnTo>
                    <a:pt x="22" y="709"/>
                  </a:lnTo>
                  <a:lnTo>
                    <a:pt x="24" y="693"/>
                  </a:lnTo>
                  <a:lnTo>
                    <a:pt x="24" y="677"/>
                  </a:lnTo>
                  <a:lnTo>
                    <a:pt x="24" y="660"/>
                  </a:lnTo>
                  <a:lnTo>
                    <a:pt x="25" y="642"/>
                  </a:lnTo>
                  <a:lnTo>
                    <a:pt x="27" y="624"/>
                  </a:lnTo>
                  <a:lnTo>
                    <a:pt x="27" y="606"/>
                  </a:lnTo>
                  <a:lnTo>
                    <a:pt x="28" y="587"/>
                  </a:lnTo>
                  <a:lnTo>
                    <a:pt x="28" y="567"/>
                  </a:lnTo>
                  <a:lnTo>
                    <a:pt x="29" y="547"/>
                  </a:lnTo>
                  <a:lnTo>
                    <a:pt x="29" y="526"/>
                  </a:lnTo>
                  <a:lnTo>
                    <a:pt x="29" y="504"/>
                  </a:lnTo>
                  <a:lnTo>
                    <a:pt x="31" y="482"/>
                  </a:lnTo>
                  <a:lnTo>
                    <a:pt x="31" y="458"/>
                  </a:lnTo>
                  <a:lnTo>
                    <a:pt x="31" y="435"/>
                  </a:lnTo>
                  <a:lnTo>
                    <a:pt x="31" y="411"/>
                  </a:lnTo>
                  <a:lnTo>
                    <a:pt x="31" y="386"/>
                  </a:lnTo>
                  <a:lnTo>
                    <a:pt x="31" y="361"/>
                  </a:lnTo>
                  <a:lnTo>
                    <a:pt x="31" y="335"/>
                  </a:lnTo>
                  <a:lnTo>
                    <a:pt x="31" y="309"/>
                  </a:lnTo>
                  <a:lnTo>
                    <a:pt x="31" y="283"/>
                  </a:lnTo>
                  <a:lnTo>
                    <a:pt x="31" y="269"/>
                  </a:lnTo>
                  <a:lnTo>
                    <a:pt x="29" y="256"/>
                  </a:lnTo>
                  <a:lnTo>
                    <a:pt x="29" y="244"/>
                  </a:lnTo>
                  <a:lnTo>
                    <a:pt x="29" y="231"/>
                  </a:lnTo>
                  <a:lnTo>
                    <a:pt x="28" y="219"/>
                  </a:lnTo>
                  <a:lnTo>
                    <a:pt x="28" y="208"/>
                  </a:lnTo>
                  <a:lnTo>
                    <a:pt x="28" y="197"/>
                  </a:lnTo>
                  <a:lnTo>
                    <a:pt x="27" y="186"/>
                  </a:lnTo>
                  <a:lnTo>
                    <a:pt x="27" y="176"/>
                  </a:lnTo>
                  <a:lnTo>
                    <a:pt x="25" y="166"/>
                  </a:lnTo>
                  <a:lnTo>
                    <a:pt x="25" y="157"/>
                  </a:lnTo>
                  <a:lnTo>
                    <a:pt x="25" y="147"/>
                  </a:lnTo>
                  <a:lnTo>
                    <a:pt x="24" y="139"/>
                  </a:lnTo>
                  <a:lnTo>
                    <a:pt x="24" y="130"/>
                  </a:lnTo>
                  <a:lnTo>
                    <a:pt x="22" y="123"/>
                  </a:lnTo>
                  <a:lnTo>
                    <a:pt x="22" y="115"/>
                  </a:lnTo>
                  <a:lnTo>
                    <a:pt x="22" y="108"/>
                  </a:lnTo>
                  <a:lnTo>
                    <a:pt x="21" y="101"/>
                  </a:lnTo>
                  <a:lnTo>
                    <a:pt x="21" y="96"/>
                  </a:lnTo>
                  <a:lnTo>
                    <a:pt x="21" y="89"/>
                  </a:lnTo>
                  <a:lnTo>
                    <a:pt x="20" y="83"/>
                  </a:lnTo>
                  <a:lnTo>
                    <a:pt x="20" y="79"/>
                  </a:lnTo>
                  <a:lnTo>
                    <a:pt x="18" y="74"/>
                  </a:lnTo>
                  <a:lnTo>
                    <a:pt x="18" y="70"/>
                  </a:lnTo>
                  <a:lnTo>
                    <a:pt x="18" y="65"/>
                  </a:lnTo>
                  <a:lnTo>
                    <a:pt x="17" y="63"/>
                  </a:lnTo>
                  <a:lnTo>
                    <a:pt x="17" y="58"/>
                  </a:lnTo>
                  <a:lnTo>
                    <a:pt x="16" y="56"/>
                  </a:lnTo>
                  <a:lnTo>
                    <a:pt x="16" y="53"/>
                  </a:lnTo>
                  <a:lnTo>
                    <a:pt x="16" y="52"/>
                  </a:lnTo>
                  <a:lnTo>
                    <a:pt x="14" y="50"/>
                  </a:lnTo>
                  <a:lnTo>
                    <a:pt x="14" y="49"/>
                  </a:lnTo>
                  <a:lnTo>
                    <a:pt x="10" y="43"/>
                  </a:lnTo>
                  <a:lnTo>
                    <a:pt x="7" y="39"/>
                  </a:lnTo>
                  <a:lnTo>
                    <a:pt x="4" y="34"/>
                  </a:lnTo>
                  <a:lnTo>
                    <a:pt x="2" y="29"/>
                  </a:lnTo>
                  <a:lnTo>
                    <a:pt x="0" y="24"/>
                  </a:lnTo>
                  <a:lnTo>
                    <a:pt x="0" y="20"/>
                  </a:lnTo>
                  <a:lnTo>
                    <a:pt x="2" y="16"/>
                  </a:lnTo>
                  <a:lnTo>
                    <a:pt x="3" y="10"/>
                  </a:lnTo>
                  <a:lnTo>
                    <a:pt x="3" y="9"/>
                  </a:lnTo>
                  <a:lnTo>
                    <a:pt x="3" y="6"/>
                  </a:lnTo>
                  <a:lnTo>
                    <a:pt x="4" y="5"/>
                  </a:lnTo>
                  <a:lnTo>
                    <a:pt x="6" y="3"/>
                  </a:lnTo>
                  <a:lnTo>
                    <a:pt x="7" y="2"/>
                  </a:lnTo>
                  <a:lnTo>
                    <a:pt x="10" y="0"/>
                  </a:lnTo>
                  <a:lnTo>
                    <a:pt x="13" y="0"/>
                  </a:lnTo>
                  <a:lnTo>
                    <a:pt x="16" y="0"/>
                  </a:lnTo>
                  <a:lnTo>
                    <a:pt x="18" y="0"/>
                  </a:lnTo>
                  <a:lnTo>
                    <a:pt x="22" y="0"/>
                  </a:lnTo>
                  <a:lnTo>
                    <a:pt x="27" y="0"/>
                  </a:lnTo>
                  <a:lnTo>
                    <a:pt x="31" y="0"/>
                  </a:lnTo>
                  <a:lnTo>
                    <a:pt x="36" y="2"/>
                  </a:lnTo>
                  <a:lnTo>
                    <a:pt x="42" y="2"/>
                  </a:lnTo>
                  <a:lnTo>
                    <a:pt x="47" y="3"/>
                  </a:lnTo>
                  <a:lnTo>
                    <a:pt x="53" y="5"/>
                  </a:lnTo>
                  <a:lnTo>
                    <a:pt x="64" y="7"/>
                  </a:lnTo>
                  <a:lnTo>
                    <a:pt x="74" y="10"/>
                  </a:lnTo>
                  <a:lnTo>
                    <a:pt x="82" y="13"/>
                  </a:lnTo>
                  <a:lnTo>
                    <a:pt x="90" y="17"/>
                  </a:lnTo>
                  <a:lnTo>
                    <a:pt x="97" y="21"/>
                  </a:lnTo>
                  <a:lnTo>
                    <a:pt x="103" y="27"/>
                  </a:lnTo>
                  <a:lnTo>
                    <a:pt x="105" y="28"/>
                  </a:lnTo>
                  <a:lnTo>
                    <a:pt x="107" y="31"/>
                  </a:lnTo>
                  <a:lnTo>
                    <a:pt x="108" y="34"/>
                  </a:lnTo>
                  <a:lnTo>
                    <a:pt x="110" y="35"/>
                  </a:lnTo>
                  <a:lnTo>
                    <a:pt x="112" y="41"/>
                  </a:lnTo>
                  <a:lnTo>
                    <a:pt x="114" y="46"/>
                  </a:lnTo>
                  <a:lnTo>
                    <a:pt x="115" y="52"/>
                  </a:lnTo>
                  <a:lnTo>
                    <a:pt x="116" y="58"/>
                  </a:lnTo>
                  <a:lnTo>
                    <a:pt x="118" y="65"/>
                  </a:lnTo>
                  <a:lnTo>
                    <a:pt x="118" y="72"/>
                  </a:lnTo>
                  <a:lnTo>
                    <a:pt x="116" y="79"/>
                  </a:lnTo>
                  <a:lnTo>
                    <a:pt x="115" y="86"/>
                  </a:lnTo>
                  <a:lnTo>
                    <a:pt x="114" y="90"/>
                  </a:lnTo>
                  <a:lnTo>
                    <a:pt x="114" y="94"/>
                  </a:lnTo>
                  <a:lnTo>
                    <a:pt x="112" y="100"/>
                  </a:lnTo>
                  <a:lnTo>
                    <a:pt x="111" y="106"/>
                  </a:lnTo>
                  <a:lnTo>
                    <a:pt x="110" y="111"/>
                  </a:lnTo>
                  <a:lnTo>
                    <a:pt x="110" y="118"/>
                  </a:lnTo>
                  <a:lnTo>
                    <a:pt x="108" y="125"/>
                  </a:lnTo>
                  <a:lnTo>
                    <a:pt x="107" y="132"/>
                  </a:lnTo>
                  <a:lnTo>
                    <a:pt x="105" y="140"/>
                  </a:lnTo>
                  <a:lnTo>
                    <a:pt x="105" y="148"/>
                  </a:lnTo>
                  <a:lnTo>
                    <a:pt x="104" y="157"/>
                  </a:lnTo>
                  <a:lnTo>
                    <a:pt x="103" y="166"/>
                  </a:lnTo>
                  <a:lnTo>
                    <a:pt x="101" y="176"/>
                  </a:lnTo>
                  <a:lnTo>
                    <a:pt x="100" y="186"/>
                  </a:lnTo>
                  <a:lnTo>
                    <a:pt x="99" y="206"/>
                  </a:lnTo>
                </a:path>
              </a:pathLst>
            </a:custGeom>
            <a:solidFill>
              <a:schemeClr val="tx1">
                <a:alpha val="100000"/>
              </a:schemeClr>
            </a:solidFill>
            <a:ln w="1270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316" name="Freeform 31"/>
            <p:cNvSpPr/>
            <p:nvPr/>
          </p:nvSpPr>
          <p:spPr>
            <a:xfrm>
              <a:off x="6122988" y="4006850"/>
              <a:ext cx="1192213" cy="230187"/>
            </a:xfrm>
            <a:custGeom>
              <a:avLst/>
              <a:gdLst>
                <a:gd name="txL" fmla="*/ 0 w 751"/>
                <a:gd name="txT" fmla="*/ 0 h 145"/>
                <a:gd name="txR" fmla="*/ 751 w 751"/>
                <a:gd name="txB" fmla="*/ 145 h 145"/>
              </a:gdLst>
              <a:ahLst/>
              <a:cxnLst>
                <a:cxn ang="0">
                  <a:pos x="128" y="144"/>
                </a:cxn>
                <a:cxn ang="0">
                  <a:pos x="104" y="145"/>
                </a:cxn>
                <a:cxn ang="0">
                  <a:pos x="95" y="145"/>
                </a:cxn>
                <a:cxn ang="0">
                  <a:pos x="90" y="145"/>
                </a:cxn>
                <a:cxn ang="0">
                  <a:pos x="74" y="142"/>
                </a:cxn>
                <a:cxn ang="0">
                  <a:pos x="55" y="133"/>
                </a:cxn>
                <a:cxn ang="0">
                  <a:pos x="34" y="117"/>
                </a:cxn>
                <a:cxn ang="0">
                  <a:pos x="22" y="111"/>
                </a:cxn>
                <a:cxn ang="0">
                  <a:pos x="9" y="102"/>
                </a:cxn>
                <a:cxn ang="0">
                  <a:pos x="0" y="91"/>
                </a:cxn>
                <a:cxn ang="0">
                  <a:pos x="1" y="87"/>
                </a:cxn>
                <a:cxn ang="0">
                  <a:pos x="4" y="84"/>
                </a:cxn>
                <a:cxn ang="0">
                  <a:pos x="12" y="83"/>
                </a:cxn>
                <a:cxn ang="0">
                  <a:pos x="34" y="83"/>
                </a:cxn>
                <a:cxn ang="0">
                  <a:pos x="51" y="83"/>
                </a:cxn>
                <a:cxn ang="0">
                  <a:pos x="63" y="82"/>
                </a:cxn>
                <a:cxn ang="0">
                  <a:pos x="79" y="80"/>
                </a:cxn>
                <a:cxn ang="0">
                  <a:pos x="98" y="77"/>
                </a:cxn>
                <a:cxn ang="0">
                  <a:pos x="120" y="75"/>
                </a:cxn>
                <a:cxn ang="0">
                  <a:pos x="146" y="70"/>
                </a:cxn>
                <a:cxn ang="0">
                  <a:pos x="177" y="66"/>
                </a:cxn>
                <a:cxn ang="0">
                  <a:pos x="210" y="61"/>
                </a:cxn>
                <a:cxn ang="0">
                  <a:pos x="247" y="54"/>
                </a:cxn>
                <a:cxn ang="0">
                  <a:pos x="287" y="47"/>
                </a:cxn>
                <a:cxn ang="0">
                  <a:pos x="332" y="39"/>
                </a:cxn>
                <a:cxn ang="0">
                  <a:pos x="375" y="32"/>
                </a:cxn>
                <a:cxn ang="0">
                  <a:pos x="415" y="25"/>
                </a:cxn>
                <a:cxn ang="0">
                  <a:pos x="451" y="19"/>
                </a:cxn>
                <a:cxn ang="0">
                  <a:pos x="484" y="15"/>
                </a:cxn>
                <a:cxn ang="0">
                  <a:pos x="513" y="11"/>
                </a:cxn>
                <a:cxn ang="0">
                  <a:pos x="541" y="7"/>
                </a:cxn>
                <a:cxn ang="0">
                  <a:pos x="585" y="3"/>
                </a:cxn>
                <a:cxn ang="0">
                  <a:pos x="617" y="0"/>
                </a:cxn>
                <a:cxn ang="0">
                  <a:pos x="648" y="1"/>
                </a:cxn>
                <a:cxn ang="0">
                  <a:pos x="680" y="8"/>
                </a:cxn>
                <a:cxn ang="0">
                  <a:pos x="704" y="19"/>
                </a:cxn>
                <a:cxn ang="0">
                  <a:pos x="722" y="39"/>
                </a:cxn>
                <a:cxn ang="0">
                  <a:pos x="737" y="54"/>
                </a:cxn>
                <a:cxn ang="0">
                  <a:pos x="745" y="70"/>
                </a:cxn>
                <a:cxn ang="0">
                  <a:pos x="749" y="84"/>
                </a:cxn>
                <a:cxn ang="0">
                  <a:pos x="749" y="93"/>
                </a:cxn>
                <a:cxn ang="0">
                  <a:pos x="745" y="97"/>
                </a:cxn>
                <a:cxn ang="0">
                  <a:pos x="737" y="98"/>
                </a:cxn>
                <a:cxn ang="0">
                  <a:pos x="723" y="97"/>
                </a:cxn>
                <a:cxn ang="0">
                  <a:pos x="704" y="94"/>
                </a:cxn>
                <a:cxn ang="0">
                  <a:pos x="679" y="91"/>
                </a:cxn>
                <a:cxn ang="0">
                  <a:pos x="647" y="87"/>
                </a:cxn>
                <a:cxn ang="0">
                  <a:pos x="615" y="86"/>
                </a:cxn>
                <a:cxn ang="0">
                  <a:pos x="578" y="83"/>
                </a:cxn>
                <a:cxn ang="0">
                  <a:pos x="531" y="83"/>
                </a:cxn>
                <a:cxn ang="0">
                  <a:pos x="503" y="83"/>
                </a:cxn>
                <a:cxn ang="0">
                  <a:pos x="478" y="84"/>
                </a:cxn>
                <a:cxn ang="0">
                  <a:pos x="447" y="87"/>
                </a:cxn>
                <a:cxn ang="0">
                  <a:pos x="411" y="91"/>
                </a:cxn>
                <a:cxn ang="0">
                  <a:pos x="368" y="97"/>
                </a:cxn>
                <a:cxn ang="0">
                  <a:pos x="322" y="105"/>
                </a:cxn>
                <a:cxn ang="0">
                  <a:pos x="279" y="115"/>
                </a:cxn>
                <a:cxn ang="0">
                  <a:pos x="239" y="123"/>
                </a:cxn>
                <a:cxn ang="0">
                  <a:pos x="206" y="130"/>
                </a:cxn>
                <a:cxn ang="0">
                  <a:pos x="177" y="135"/>
                </a:cxn>
                <a:cxn ang="0">
                  <a:pos x="152" y="140"/>
                </a:cxn>
              </a:cxnLst>
              <a:rect l="txL" t="txT" r="txR" b="txB"/>
              <a:pathLst>
                <a:path w="751" h="145">
                  <a:moveTo>
                    <a:pt x="152" y="140"/>
                  </a:moveTo>
                  <a:lnTo>
                    <a:pt x="139" y="141"/>
                  </a:lnTo>
                  <a:lnTo>
                    <a:pt x="128" y="144"/>
                  </a:lnTo>
                  <a:lnTo>
                    <a:pt x="119" y="144"/>
                  </a:lnTo>
                  <a:lnTo>
                    <a:pt x="110" y="145"/>
                  </a:lnTo>
                  <a:lnTo>
                    <a:pt x="104" y="145"/>
                  </a:lnTo>
                  <a:lnTo>
                    <a:pt x="99" y="145"/>
                  </a:lnTo>
                  <a:lnTo>
                    <a:pt x="97" y="145"/>
                  </a:lnTo>
                  <a:lnTo>
                    <a:pt x="95" y="145"/>
                  </a:lnTo>
                  <a:lnTo>
                    <a:pt x="92" y="145"/>
                  </a:lnTo>
                  <a:lnTo>
                    <a:pt x="91" y="145"/>
                  </a:lnTo>
                  <a:lnTo>
                    <a:pt x="90" y="145"/>
                  </a:lnTo>
                  <a:lnTo>
                    <a:pt x="86" y="145"/>
                  </a:lnTo>
                  <a:lnTo>
                    <a:pt x="80" y="144"/>
                  </a:lnTo>
                  <a:lnTo>
                    <a:pt x="74" y="142"/>
                  </a:lnTo>
                  <a:lnTo>
                    <a:pt x="69" y="140"/>
                  </a:lnTo>
                  <a:lnTo>
                    <a:pt x="62" y="137"/>
                  </a:lnTo>
                  <a:lnTo>
                    <a:pt x="55" y="133"/>
                  </a:lnTo>
                  <a:lnTo>
                    <a:pt x="47" y="127"/>
                  </a:lnTo>
                  <a:lnTo>
                    <a:pt x="40" y="120"/>
                  </a:lnTo>
                  <a:lnTo>
                    <a:pt x="34" y="117"/>
                  </a:lnTo>
                  <a:lnTo>
                    <a:pt x="29" y="116"/>
                  </a:lnTo>
                  <a:lnTo>
                    <a:pt x="25" y="113"/>
                  </a:lnTo>
                  <a:lnTo>
                    <a:pt x="22" y="111"/>
                  </a:lnTo>
                  <a:lnTo>
                    <a:pt x="18" y="109"/>
                  </a:lnTo>
                  <a:lnTo>
                    <a:pt x="15" y="106"/>
                  </a:lnTo>
                  <a:lnTo>
                    <a:pt x="9" y="102"/>
                  </a:lnTo>
                  <a:lnTo>
                    <a:pt x="5" y="98"/>
                  </a:lnTo>
                  <a:lnTo>
                    <a:pt x="3" y="94"/>
                  </a:lnTo>
                  <a:lnTo>
                    <a:pt x="0" y="91"/>
                  </a:lnTo>
                  <a:lnTo>
                    <a:pt x="0" y="88"/>
                  </a:lnTo>
                  <a:lnTo>
                    <a:pt x="0" y="87"/>
                  </a:lnTo>
                  <a:lnTo>
                    <a:pt x="1" y="87"/>
                  </a:lnTo>
                  <a:lnTo>
                    <a:pt x="1" y="86"/>
                  </a:lnTo>
                  <a:lnTo>
                    <a:pt x="3" y="86"/>
                  </a:lnTo>
                  <a:lnTo>
                    <a:pt x="4" y="84"/>
                  </a:lnTo>
                  <a:lnTo>
                    <a:pt x="7" y="84"/>
                  </a:lnTo>
                  <a:lnTo>
                    <a:pt x="9" y="83"/>
                  </a:lnTo>
                  <a:lnTo>
                    <a:pt x="12" y="83"/>
                  </a:lnTo>
                  <a:lnTo>
                    <a:pt x="18" y="83"/>
                  </a:lnTo>
                  <a:lnTo>
                    <a:pt x="26" y="83"/>
                  </a:lnTo>
                  <a:lnTo>
                    <a:pt x="34" y="83"/>
                  </a:lnTo>
                  <a:lnTo>
                    <a:pt x="45" y="83"/>
                  </a:lnTo>
                  <a:lnTo>
                    <a:pt x="48" y="83"/>
                  </a:lnTo>
                  <a:lnTo>
                    <a:pt x="51" y="83"/>
                  </a:lnTo>
                  <a:lnTo>
                    <a:pt x="55" y="82"/>
                  </a:lnTo>
                  <a:lnTo>
                    <a:pt x="59" y="82"/>
                  </a:lnTo>
                  <a:lnTo>
                    <a:pt x="63" y="82"/>
                  </a:lnTo>
                  <a:lnTo>
                    <a:pt x="68" y="82"/>
                  </a:lnTo>
                  <a:lnTo>
                    <a:pt x="73" y="80"/>
                  </a:lnTo>
                  <a:lnTo>
                    <a:pt x="79" y="80"/>
                  </a:lnTo>
                  <a:lnTo>
                    <a:pt x="84" y="79"/>
                  </a:lnTo>
                  <a:lnTo>
                    <a:pt x="91" y="79"/>
                  </a:lnTo>
                  <a:lnTo>
                    <a:pt x="98" y="77"/>
                  </a:lnTo>
                  <a:lnTo>
                    <a:pt x="105" y="77"/>
                  </a:lnTo>
                  <a:lnTo>
                    <a:pt x="113" y="76"/>
                  </a:lnTo>
                  <a:lnTo>
                    <a:pt x="120" y="75"/>
                  </a:lnTo>
                  <a:lnTo>
                    <a:pt x="128" y="73"/>
                  </a:lnTo>
                  <a:lnTo>
                    <a:pt x="138" y="72"/>
                  </a:lnTo>
                  <a:lnTo>
                    <a:pt x="146" y="70"/>
                  </a:lnTo>
                  <a:lnTo>
                    <a:pt x="156" y="69"/>
                  </a:lnTo>
                  <a:lnTo>
                    <a:pt x="167" y="68"/>
                  </a:lnTo>
                  <a:lnTo>
                    <a:pt x="177" y="66"/>
                  </a:lnTo>
                  <a:lnTo>
                    <a:pt x="188" y="65"/>
                  </a:lnTo>
                  <a:lnTo>
                    <a:pt x="199" y="62"/>
                  </a:lnTo>
                  <a:lnTo>
                    <a:pt x="210" y="61"/>
                  </a:lnTo>
                  <a:lnTo>
                    <a:pt x="222" y="58"/>
                  </a:lnTo>
                  <a:lnTo>
                    <a:pt x="235" y="57"/>
                  </a:lnTo>
                  <a:lnTo>
                    <a:pt x="247" y="54"/>
                  </a:lnTo>
                  <a:lnTo>
                    <a:pt x="260" y="52"/>
                  </a:lnTo>
                  <a:lnTo>
                    <a:pt x="274" y="50"/>
                  </a:lnTo>
                  <a:lnTo>
                    <a:pt x="287" y="47"/>
                  </a:lnTo>
                  <a:lnTo>
                    <a:pt x="303" y="44"/>
                  </a:lnTo>
                  <a:lnTo>
                    <a:pt x="317" y="41"/>
                  </a:lnTo>
                  <a:lnTo>
                    <a:pt x="332" y="39"/>
                  </a:lnTo>
                  <a:lnTo>
                    <a:pt x="347" y="36"/>
                  </a:lnTo>
                  <a:lnTo>
                    <a:pt x="361" y="33"/>
                  </a:lnTo>
                  <a:lnTo>
                    <a:pt x="375" y="32"/>
                  </a:lnTo>
                  <a:lnTo>
                    <a:pt x="388" y="29"/>
                  </a:lnTo>
                  <a:lnTo>
                    <a:pt x="401" y="28"/>
                  </a:lnTo>
                  <a:lnTo>
                    <a:pt x="415" y="25"/>
                  </a:lnTo>
                  <a:lnTo>
                    <a:pt x="427" y="23"/>
                  </a:lnTo>
                  <a:lnTo>
                    <a:pt x="438" y="22"/>
                  </a:lnTo>
                  <a:lnTo>
                    <a:pt x="451" y="19"/>
                  </a:lnTo>
                  <a:lnTo>
                    <a:pt x="462" y="18"/>
                  </a:lnTo>
                  <a:lnTo>
                    <a:pt x="473" y="16"/>
                  </a:lnTo>
                  <a:lnTo>
                    <a:pt x="484" y="15"/>
                  </a:lnTo>
                  <a:lnTo>
                    <a:pt x="494" y="14"/>
                  </a:lnTo>
                  <a:lnTo>
                    <a:pt x="503" y="12"/>
                  </a:lnTo>
                  <a:lnTo>
                    <a:pt x="513" y="11"/>
                  </a:lnTo>
                  <a:lnTo>
                    <a:pt x="523" y="10"/>
                  </a:lnTo>
                  <a:lnTo>
                    <a:pt x="531" y="8"/>
                  </a:lnTo>
                  <a:lnTo>
                    <a:pt x="541" y="7"/>
                  </a:lnTo>
                  <a:lnTo>
                    <a:pt x="556" y="5"/>
                  </a:lnTo>
                  <a:lnTo>
                    <a:pt x="571" y="4"/>
                  </a:lnTo>
                  <a:lnTo>
                    <a:pt x="585" y="3"/>
                  </a:lnTo>
                  <a:lnTo>
                    <a:pt x="596" y="1"/>
                  </a:lnTo>
                  <a:lnTo>
                    <a:pt x="607" y="1"/>
                  </a:lnTo>
                  <a:lnTo>
                    <a:pt x="617" y="0"/>
                  </a:lnTo>
                  <a:lnTo>
                    <a:pt x="625" y="0"/>
                  </a:lnTo>
                  <a:lnTo>
                    <a:pt x="637" y="0"/>
                  </a:lnTo>
                  <a:lnTo>
                    <a:pt x="648" y="1"/>
                  </a:lnTo>
                  <a:lnTo>
                    <a:pt x="660" y="3"/>
                  </a:lnTo>
                  <a:lnTo>
                    <a:pt x="671" y="5"/>
                  </a:lnTo>
                  <a:lnTo>
                    <a:pt x="680" y="8"/>
                  </a:lnTo>
                  <a:lnTo>
                    <a:pt x="689" y="11"/>
                  </a:lnTo>
                  <a:lnTo>
                    <a:pt x="697" y="15"/>
                  </a:lnTo>
                  <a:lnTo>
                    <a:pt x="704" y="19"/>
                  </a:lnTo>
                  <a:lnTo>
                    <a:pt x="709" y="26"/>
                  </a:lnTo>
                  <a:lnTo>
                    <a:pt x="716" y="33"/>
                  </a:lnTo>
                  <a:lnTo>
                    <a:pt x="722" y="39"/>
                  </a:lnTo>
                  <a:lnTo>
                    <a:pt x="727" y="44"/>
                  </a:lnTo>
                  <a:lnTo>
                    <a:pt x="733" y="48"/>
                  </a:lnTo>
                  <a:lnTo>
                    <a:pt x="737" y="54"/>
                  </a:lnTo>
                  <a:lnTo>
                    <a:pt x="740" y="59"/>
                  </a:lnTo>
                  <a:lnTo>
                    <a:pt x="743" y="64"/>
                  </a:lnTo>
                  <a:lnTo>
                    <a:pt x="745" y="70"/>
                  </a:lnTo>
                  <a:lnTo>
                    <a:pt x="747" y="76"/>
                  </a:lnTo>
                  <a:lnTo>
                    <a:pt x="748" y="80"/>
                  </a:lnTo>
                  <a:lnTo>
                    <a:pt x="749" y="84"/>
                  </a:lnTo>
                  <a:lnTo>
                    <a:pt x="751" y="87"/>
                  </a:lnTo>
                  <a:lnTo>
                    <a:pt x="751" y="90"/>
                  </a:lnTo>
                  <a:lnTo>
                    <a:pt x="749" y="93"/>
                  </a:lnTo>
                  <a:lnTo>
                    <a:pt x="748" y="95"/>
                  </a:lnTo>
                  <a:lnTo>
                    <a:pt x="747" y="97"/>
                  </a:lnTo>
                  <a:lnTo>
                    <a:pt x="745" y="97"/>
                  </a:lnTo>
                  <a:lnTo>
                    <a:pt x="743" y="98"/>
                  </a:lnTo>
                  <a:lnTo>
                    <a:pt x="740" y="98"/>
                  </a:lnTo>
                  <a:lnTo>
                    <a:pt x="737" y="98"/>
                  </a:lnTo>
                  <a:lnTo>
                    <a:pt x="733" y="98"/>
                  </a:lnTo>
                  <a:lnTo>
                    <a:pt x="727" y="97"/>
                  </a:lnTo>
                  <a:lnTo>
                    <a:pt x="723" y="97"/>
                  </a:lnTo>
                  <a:lnTo>
                    <a:pt x="716" y="97"/>
                  </a:lnTo>
                  <a:lnTo>
                    <a:pt x="711" y="95"/>
                  </a:lnTo>
                  <a:lnTo>
                    <a:pt x="704" y="94"/>
                  </a:lnTo>
                  <a:lnTo>
                    <a:pt x="695" y="94"/>
                  </a:lnTo>
                  <a:lnTo>
                    <a:pt x="687" y="93"/>
                  </a:lnTo>
                  <a:lnTo>
                    <a:pt x="679" y="91"/>
                  </a:lnTo>
                  <a:lnTo>
                    <a:pt x="669" y="90"/>
                  </a:lnTo>
                  <a:lnTo>
                    <a:pt x="658" y="88"/>
                  </a:lnTo>
                  <a:lnTo>
                    <a:pt x="647" y="87"/>
                  </a:lnTo>
                  <a:lnTo>
                    <a:pt x="636" y="87"/>
                  </a:lnTo>
                  <a:lnTo>
                    <a:pt x="625" y="86"/>
                  </a:lnTo>
                  <a:lnTo>
                    <a:pt x="615" y="86"/>
                  </a:lnTo>
                  <a:lnTo>
                    <a:pt x="606" y="84"/>
                  </a:lnTo>
                  <a:lnTo>
                    <a:pt x="596" y="84"/>
                  </a:lnTo>
                  <a:lnTo>
                    <a:pt x="578" y="83"/>
                  </a:lnTo>
                  <a:lnTo>
                    <a:pt x="561" y="83"/>
                  </a:lnTo>
                  <a:lnTo>
                    <a:pt x="545" y="83"/>
                  </a:lnTo>
                  <a:lnTo>
                    <a:pt x="531" y="83"/>
                  </a:lnTo>
                  <a:lnTo>
                    <a:pt x="517" y="83"/>
                  </a:lnTo>
                  <a:lnTo>
                    <a:pt x="512" y="83"/>
                  </a:lnTo>
                  <a:lnTo>
                    <a:pt x="503" y="83"/>
                  </a:lnTo>
                  <a:lnTo>
                    <a:pt x="496" y="83"/>
                  </a:lnTo>
                  <a:lnTo>
                    <a:pt x="487" y="83"/>
                  </a:lnTo>
                  <a:lnTo>
                    <a:pt x="478" y="84"/>
                  </a:lnTo>
                  <a:lnTo>
                    <a:pt x="469" y="86"/>
                  </a:lnTo>
                  <a:lnTo>
                    <a:pt x="458" y="86"/>
                  </a:lnTo>
                  <a:lnTo>
                    <a:pt x="447" y="87"/>
                  </a:lnTo>
                  <a:lnTo>
                    <a:pt x="435" y="88"/>
                  </a:lnTo>
                  <a:lnTo>
                    <a:pt x="423" y="90"/>
                  </a:lnTo>
                  <a:lnTo>
                    <a:pt x="411" y="91"/>
                  </a:lnTo>
                  <a:lnTo>
                    <a:pt x="397" y="93"/>
                  </a:lnTo>
                  <a:lnTo>
                    <a:pt x="383" y="95"/>
                  </a:lnTo>
                  <a:lnTo>
                    <a:pt x="368" y="97"/>
                  </a:lnTo>
                  <a:lnTo>
                    <a:pt x="352" y="99"/>
                  </a:lnTo>
                  <a:lnTo>
                    <a:pt x="337" y="101"/>
                  </a:lnTo>
                  <a:lnTo>
                    <a:pt x="322" y="105"/>
                  </a:lnTo>
                  <a:lnTo>
                    <a:pt x="307" y="108"/>
                  </a:lnTo>
                  <a:lnTo>
                    <a:pt x="293" y="112"/>
                  </a:lnTo>
                  <a:lnTo>
                    <a:pt x="279" y="115"/>
                  </a:lnTo>
                  <a:lnTo>
                    <a:pt x="265" y="117"/>
                  </a:lnTo>
                  <a:lnTo>
                    <a:pt x="252" y="120"/>
                  </a:lnTo>
                  <a:lnTo>
                    <a:pt x="239" y="123"/>
                  </a:lnTo>
                  <a:lnTo>
                    <a:pt x="228" y="126"/>
                  </a:lnTo>
                  <a:lnTo>
                    <a:pt x="217" y="127"/>
                  </a:lnTo>
                  <a:lnTo>
                    <a:pt x="206" y="130"/>
                  </a:lnTo>
                  <a:lnTo>
                    <a:pt x="195" y="131"/>
                  </a:lnTo>
                  <a:lnTo>
                    <a:pt x="185" y="134"/>
                  </a:lnTo>
                  <a:lnTo>
                    <a:pt x="177" y="135"/>
                  </a:lnTo>
                  <a:lnTo>
                    <a:pt x="167" y="137"/>
                  </a:lnTo>
                  <a:lnTo>
                    <a:pt x="159" y="138"/>
                  </a:lnTo>
                  <a:lnTo>
                    <a:pt x="152" y="140"/>
                  </a:lnTo>
                </a:path>
              </a:pathLst>
            </a:custGeom>
            <a:solidFill>
              <a:schemeClr val="tx1">
                <a:alpha val="100000"/>
              </a:schemeClr>
            </a:solidFill>
            <a:ln w="1270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317" name="Freeform 32"/>
            <p:cNvSpPr/>
            <p:nvPr/>
          </p:nvSpPr>
          <p:spPr>
            <a:xfrm>
              <a:off x="6122988" y="2620963"/>
              <a:ext cx="974725" cy="1046162"/>
            </a:xfrm>
            <a:custGeom>
              <a:avLst/>
              <a:gdLst>
                <a:gd name="txL" fmla="*/ 0 w 614"/>
                <a:gd name="txT" fmla="*/ 0 h 659"/>
                <a:gd name="txR" fmla="*/ 614 w 614"/>
                <a:gd name="txB" fmla="*/ 659 h 659"/>
              </a:gdLst>
              <a:ahLst/>
              <a:cxnLst>
                <a:cxn ang="0">
                  <a:pos x="340" y="340"/>
                </a:cxn>
                <a:cxn ang="0">
                  <a:pos x="380" y="281"/>
                </a:cxn>
                <a:cxn ang="0">
                  <a:pos x="405" y="234"/>
                </a:cxn>
                <a:cxn ang="0">
                  <a:pos x="426" y="192"/>
                </a:cxn>
                <a:cxn ang="0">
                  <a:pos x="440" y="162"/>
                </a:cxn>
                <a:cxn ang="0">
                  <a:pos x="449" y="140"/>
                </a:cxn>
                <a:cxn ang="0">
                  <a:pos x="451" y="129"/>
                </a:cxn>
                <a:cxn ang="0">
                  <a:pos x="445" y="125"/>
                </a:cxn>
                <a:cxn ang="0">
                  <a:pos x="423" y="122"/>
                </a:cxn>
                <a:cxn ang="0">
                  <a:pos x="382" y="129"/>
                </a:cxn>
                <a:cxn ang="0">
                  <a:pos x="323" y="140"/>
                </a:cxn>
                <a:cxn ang="0">
                  <a:pos x="260" y="156"/>
                </a:cxn>
                <a:cxn ang="0">
                  <a:pos x="205" y="161"/>
                </a:cxn>
                <a:cxn ang="0">
                  <a:pos x="170" y="150"/>
                </a:cxn>
                <a:cxn ang="0">
                  <a:pos x="153" y="140"/>
                </a:cxn>
                <a:cxn ang="0">
                  <a:pos x="137" y="126"/>
                </a:cxn>
                <a:cxn ang="0">
                  <a:pos x="137" y="118"/>
                </a:cxn>
                <a:cxn ang="0">
                  <a:pos x="156" y="111"/>
                </a:cxn>
                <a:cxn ang="0">
                  <a:pos x="196" y="101"/>
                </a:cxn>
                <a:cxn ang="0">
                  <a:pos x="256" y="90"/>
                </a:cxn>
                <a:cxn ang="0">
                  <a:pos x="330" y="75"/>
                </a:cxn>
                <a:cxn ang="0">
                  <a:pos x="391" y="61"/>
                </a:cxn>
                <a:cxn ang="0">
                  <a:pos x="435" y="47"/>
                </a:cxn>
                <a:cxn ang="0">
                  <a:pos x="460" y="33"/>
                </a:cxn>
                <a:cxn ang="0">
                  <a:pos x="473" y="14"/>
                </a:cxn>
                <a:cxn ang="0">
                  <a:pos x="489" y="2"/>
                </a:cxn>
                <a:cxn ang="0">
                  <a:pos x="512" y="7"/>
                </a:cxn>
                <a:cxn ang="0">
                  <a:pos x="545" y="28"/>
                </a:cxn>
                <a:cxn ang="0">
                  <a:pos x="588" y="62"/>
                </a:cxn>
                <a:cxn ang="0">
                  <a:pos x="608" y="86"/>
                </a:cxn>
                <a:cxn ang="0">
                  <a:pos x="614" y="94"/>
                </a:cxn>
                <a:cxn ang="0">
                  <a:pos x="611" y="104"/>
                </a:cxn>
                <a:cxn ang="0">
                  <a:pos x="597" y="118"/>
                </a:cxn>
                <a:cxn ang="0">
                  <a:pos x="581" y="127"/>
                </a:cxn>
                <a:cxn ang="0">
                  <a:pos x="565" y="143"/>
                </a:cxn>
                <a:cxn ang="0">
                  <a:pos x="547" y="168"/>
                </a:cxn>
                <a:cxn ang="0">
                  <a:pos x="528" y="199"/>
                </a:cxn>
                <a:cxn ang="0">
                  <a:pos x="487" y="271"/>
                </a:cxn>
                <a:cxn ang="0">
                  <a:pos x="427" y="353"/>
                </a:cxn>
                <a:cxn ang="0">
                  <a:pos x="354" y="434"/>
                </a:cxn>
                <a:cxn ang="0">
                  <a:pos x="270" y="508"/>
                </a:cxn>
                <a:cxn ang="0">
                  <a:pos x="181" y="570"/>
                </a:cxn>
                <a:cxn ang="0">
                  <a:pos x="98" y="617"/>
                </a:cxn>
                <a:cxn ang="0">
                  <a:pos x="52" y="642"/>
                </a:cxn>
                <a:cxn ang="0">
                  <a:pos x="26" y="654"/>
                </a:cxn>
                <a:cxn ang="0">
                  <a:pos x="8" y="659"/>
                </a:cxn>
                <a:cxn ang="0">
                  <a:pos x="0" y="654"/>
                </a:cxn>
                <a:cxn ang="0">
                  <a:pos x="1" y="646"/>
                </a:cxn>
                <a:cxn ang="0">
                  <a:pos x="15" y="631"/>
                </a:cxn>
                <a:cxn ang="0">
                  <a:pos x="44" y="607"/>
                </a:cxn>
                <a:cxn ang="0">
                  <a:pos x="88" y="578"/>
                </a:cxn>
                <a:cxn ang="0">
                  <a:pos x="174" y="515"/>
                </a:cxn>
                <a:cxn ang="0">
                  <a:pos x="263" y="433"/>
                </a:cxn>
              </a:cxnLst>
              <a:rect l="txL" t="txT" r="txR" b="txB"/>
              <a:pathLst>
                <a:path w="614" h="659">
                  <a:moveTo>
                    <a:pt x="282" y="411"/>
                  </a:moveTo>
                  <a:lnTo>
                    <a:pt x="301" y="387"/>
                  </a:lnTo>
                  <a:lnTo>
                    <a:pt x="321" y="364"/>
                  </a:lnTo>
                  <a:lnTo>
                    <a:pt x="340" y="340"/>
                  </a:lnTo>
                  <a:lnTo>
                    <a:pt x="357" y="317"/>
                  </a:lnTo>
                  <a:lnTo>
                    <a:pt x="365" y="304"/>
                  </a:lnTo>
                  <a:lnTo>
                    <a:pt x="372" y="293"/>
                  </a:lnTo>
                  <a:lnTo>
                    <a:pt x="380" y="281"/>
                  </a:lnTo>
                  <a:lnTo>
                    <a:pt x="387" y="270"/>
                  </a:lnTo>
                  <a:lnTo>
                    <a:pt x="394" y="257"/>
                  </a:lnTo>
                  <a:lnTo>
                    <a:pt x="400" y="245"/>
                  </a:lnTo>
                  <a:lnTo>
                    <a:pt x="405" y="234"/>
                  </a:lnTo>
                  <a:lnTo>
                    <a:pt x="411" y="221"/>
                  </a:lnTo>
                  <a:lnTo>
                    <a:pt x="416" y="212"/>
                  </a:lnTo>
                  <a:lnTo>
                    <a:pt x="420" y="202"/>
                  </a:lnTo>
                  <a:lnTo>
                    <a:pt x="426" y="192"/>
                  </a:lnTo>
                  <a:lnTo>
                    <a:pt x="430" y="184"/>
                  </a:lnTo>
                  <a:lnTo>
                    <a:pt x="433" y="176"/>
                  </a:lnTo>
                  <a:lnTo>
                    <a:pt x="437" y="169"/>
                  </a:lnTo>
                  <a:lnTo>
                    <a:pt x="440" y="162"/>
                  </a:lnTo>
                  <a:lnTo>
                    <a:pt x="442" y="155"/>
                  </a:lnTo>
                  <a:lnTo>
                    <a:pt x="445" y="150"/>
                  </a:lnTo>
                  <a:lnTo>
                    <a:pt x="448" y="145"/>
                  </a:lnTo>
                  <a:lnTo>
                    <a:pt x="449" y="140"/>
                  </a:lnTo>
                  <a:lnTo>
                    <a:pt x="451" y="137"/>
                  </a:lnTo>
                  <a:lnTo>
                    <a:pt x="451" y="133"/>
                  </a:lnTo>
                  <a:lnTo>
                    <a:pt x="451" y="130"/>
                  </a:lnTo>
                  <a:lnTo>
                    <a:pt x="451" y="129"/>
                  </a:lnTo>
                  <a:lnTo>
                    <a:pt x="451" y="127"/>
                  </a:lnTo>
                  <a:lnTo>
                    <a:pt x="449" y="126"/>
                  </a:lnTo>
                  <a:lnTo>
                    <a:pt x="448" y="125"/>
                  </a:lnTo>
                  <a:lnTo>
                    <a:pt x="445" y="125"/>
                  </a:lnTo>
                  <a:lnTo>
                    <a:pt x="442" y="123"/>
                  </a:lnTo>
                  <a:lnTo>
                    <a:pt x="437" y="122"/>
                  </a:lnTo>
                  <a:lnTo>
                    <a:pt x="430" y="122"/>
                  </a:lnTo>
                  <a:lnTo>
                    <a:pt x="423" y="122"/>
                  </a:lnTo>
                  <a:lnTo>
                    <a:pt x="413" y="123"/>
                  </a:lnTo>
                  <a:lnTo>
                    <a:pt x="404" y="125"/>
                  </a:lnTo>
                  <a:lnTo>
                    <a:pt x="394" y="127"/>
                  </a:lnTo>
                  <a:lnTo>
                    <a:pt x="382" y="129"/>
                  </a:lnTo>
                  <a:lnTo>
                    <a:pt x="368" y="132"/>
                  </a:lnTo>
                  <a:lnTo>
                    <a:pt x="354" y="134"/>
                  </a:lnTo>
                  <a:lnTo>
                    <a:pt x="339" y="137"/>
                  </a:lnTo>
                  <a:lnTo>
                    <a:pt x="323" y="140"/>
                  </a:lnTo>
                  <a:lnTo>
                    <a:pt x="308" y="144"/>
                  </a:lnTo>
                  <a:lnTo>
                    <a:pt x="292" y="148"/>
                  </a:lnTo>
                  <a:lnTo>
                    <a:pt x="275" y="152"/>
                  </a:lnTo>
                  <a:lnTo>
                    <a:pt x="260" y="156"/>
                  </a:lnTo>
                  <a:lnTo>
                    <a:pt x="245" y="159"/>
                  </a:lnTo>
                  <a:lnTo>
                    <a:pt x="229" y="162"/>
                  </a:lnTo>
                  <a:lnTo>
                    <a:pt x="217" y="162"/>
                  </a:lnTo>
                  <a:lnTo>
                    <a:pt x="205" y="161"/>
                  </a:lnTo>
                  <a:lnTo>
                    <a:pt x="193" y="159"/>
                  </a:lnTo>
                  <a:lnTo>
                    <a:pt x="184" y="156"/>
                  </a:lnTo>
                  <a:lnTo>
                    <a:pt x="174" y="152"/>
                  </a:lnTo>
                  <a:lnTo>
                    <a:pt x="170" y="150"/>
                  </a:lnTo>
                  <a:lnTo>
                    <a:pt x="164" y="148"/>
                  </a:lnTo>
                  <a:lnTo>
                    <a:pt x="160" y="145"/>
                  </a:lnTo>
                  <a:lnTo>
                    <a:pt x="156" y="143"/>
                  </a:lnTo>
                  <a:lnTo>
                    <a:pt x="153" y="140"/>
                  </a:lnTo>
                  <a:lnTo>
                    <a:pt x="149" y="138"/>
                  </a:lnTo>
                  <a:lnTo>
                    <a:pt x="144" y="134"/>
                  </a:lnTo>
                  <a:lnTo>
                    <a:pt x="139" y="130"/>
                  </a:lnTo>
                  <a:lnTo>
                    <a:pt x="137" y="126"/>
                  </a:lnTo>
                  <a:lnTo>
                    <a:pt x="135" y="123"/>
                  </a:lnTo>
                  <a:lnTo>
                    <a:pt x="135" y="120"/>
                  </a:lnTo>
                  <a:lnTo>
                    <a:pt x="135" y="119"/>
                  </a:lnTo>
                  <a:lnTo>
                    <a:pt x="137" y="118"/>
                  </a:lnTo>
                  <a:lnTo>
                    <a:pt x="141" y="116"/>
                  </a:lnTo>
                  <a:lnTo>
                    <a:pt x="145" y="115"/>
                  </a:lnTo>
                  <a:lnTo>
                    <a:pt x="151" y="114"/>
                  </a:lnTo>
                  <a:lnTo>
                    <a:pt x="156" y="111"/>
                  </a:lnTo>
                  <a:lnTo>
                    <a:pt x="164" y="109"/>
                  </a:lnTo>
                  <a:lnTo>
                    <a:pt x="174" y="107"/>
                  </a:lnTo>
                  <a:lnTo>
                    <a:pt x="184" y="104"/>
                  </a:lnTo>
                  <a:lnTo>
                    <a:pt x="196" y="101"/>
                  </a:lnTo>
                  <a:lnTo>
                    <a:pt x="209" y="98"/>
                  </a:lnTo>
                  <a:lnTo>
                    <a:pt x="222" y="96"/>
                  </a:lnTo>
                  <a:lnTo>
                    <a:pt x="238" y="93"/>
                  </a:lnTo>
                  <a:lnTo>
                    <a:pt x="256" y="90"/>
                  </a:lnTo>
                  <a:lnTo>
                    <a:pt x="274" y="86"/>
                  </a:lnTo>
                  <a:lnTo>
                    <a:pt x="293" y="83"/>
                  </a:lnTo>
                  <a:lnTo>
                    <a:pt x="312" y="79"/>
                  </a:lnTo>
                  <a:lnTo>
                    <a:pt x="330" y="75"/>
                  </a:lnTo>
                  <a:lnTo>
                    <a:pt x="347" y="72"/>
                  </a:lnTo>
                  <a:lnTo>
                    <a:pt x="364" y="68"/>
                  </a:lnTo>
                  <a:lnTo>
                    <a:pt x="379" y="65"/>
                  </a:lnTo>
                  <a:lnTo>
                    <a:pt x="391" y="61"/>
                  </a:lnTo>
                  <a:lnTo>
                    <a:pt x="405" y="58"/>
                  </a:lnTo>
                  <a:lnTo>
                    <a:pt x="416" y="54"/>
                  </a:lnTo>
                  <a:lnTo>
                    <a:pt x="426" y="50"/>
                  </a:lnTo>
                  <a:lnTo>
                    <a:pt x="435" y="47"/>
                  </a:lnTo>
                  <a:lnTo>
                    <a:pt x="444" y="43"/>
                  </a:lnTo>
                  <a:lnTo>
                    <a:pt x="451" y="40"/>
                  </a:lnTo>
                  <a:lnTo>
                    <a:pt x="456" y="36"/>
                  </a:lnTo>
                  <a:lnTo>
                    <a:pt x="460" y="33"/>
                  </a:lnTo>
                  <a:lnTo>
                    <a:pt x="465" y="29"/>
                  </a:lnTo>
                  <a:lnTo>
                    <a:pt x="467" y="26"/>
                  </a:lnTo>
                  <a:lnTo>
                    <a:pt x="470" y="20"/>
                  </a:lnTo>
                  <a:lnTo>
                    <a:pt x="473" y="14"/>
                  </a:lnTo>
                  <a:lnTo>
                    <a:pt x="476" y="10"/>
                  </a:lnTo>
                  <a:lnTo>
                    <a:pt x="480" y="6"/>
                  </a:lnTo>
                  <a:lnTo>
                    <a:pt x="484" y="3"/>
                  </a:lnTo>
                  <a:lnTo>
                    <a:pt x="489" y="2"/>
                  </a:lnTo>
                  <a:lnTo>
                    <a:pt x="495" y="0"/>
                  </a:lnTo>
                  <a:lnTo>
                    <a:pt x="500" y="0"/>
                  </a:lnTo>
                  <a:lnTo>
                    <a:pt x="506" y="3"/>
                  </a:lnTo>
                  <a:lnTo>
                    <a:pt x="512" y="7"/>
                  </a:lnTo>
                  <a:lnTo>
                    <a:pt x="518" y="11"/>
                  </a:lnTo>
                  <a:lnTo>
                    <a:pt x="527" y="15"/>
                  </a:lnTo>
                  <a:lnTo>
                    <a:pt x="535" y="21"/>
                  </a:lnTo>
                  <a:lnTo>
                    <a:pt x="545" y="28"/>
                  </a:lnTo>
                  <a:lnTo>
                    <a:pt x="556" y="36"/>
                  </a:lnTo>
                  <a:lnTo>
                    <a:pt x="568" y="44"/>
                  </a:lnTo>
                  <a:lnTo>
                    <a:pt x="578" y="54"/>
                  </a:lnTo>
                  <a:lnTo>
                    <a:pt x="588" y="62"/>
                  </a:lnTo>
                  <a:lnTo>
                    <a:pt x="595" y="71"/>
                  </a:lnTo>
                  <a:lnTo>
                    <a:pt x="601" y="78"/>
                  </a:lnTo>
                  <a:lnTo>
                    <a:pt x="607" y="83"/>
                  </a:lnTo>
                  <a:lnTo>
                    <a:pt x="608" y="86"/>
                  </a:lnTo>
                  <a:lnTo>
                    <a:pt x="610" y="89"/>
                  </a:lnTo>
                  <a:lnTo>
                    <a:pt x="611" y="90"/>
                  </a:lnTo>
                  <a:lnTo>
                    <a:pt x="612" y="93"/>
                  </a:lnTo>
                  <a:lnTo>
                    <a:pt x="614" y="94"/>
                  </a:lnTo>
                  <a:lnTo>
                    <a:pt x="614" y="96"/>
                  </a:lnTo>
                  <a:lnTo>
                    <a:pt x="612" y="98"/>
                  </a:lnTo>
                  <a:lnTo>
                    <a:pt x="612" y="101"/>
                  </a:lnTo>
                  <a:lnTo>
                    <a:pt x="611" y="104"/>
                  </a:lnTo>
                  <a:lnTo>
                    <a:pt x="608" y="108"/>
                  </a:lnTo>
                  <a:lnTo>
                    <a:pt x="606" y="111"/>
                  </a:lnTo>
                  <a:lnTo>
                    <a:pt x="601" y="115"/>
                  </a:lnTo>
                  <a:lnTo>
                    <a:pt x="597" y="118"/>
                  </a:lnTo>
                  <a:lnTo>
                    <a:pt x="590" y="120"/>
                  </a:lnTo>
                  <a:lnTo>
                    <a:pt x="588" y="122"/>
                  </a:lnTo>
                  <a:lnTo>
                    <a:pt x="585" y="125"/>
                  </a:lnTo>
                  <a:lnTo>
                    <a:pt x="581" y="127"/>
                  </a:lnTo>
                  <a:lnTo>
                    <a:pt x="577" y="130"/>
                  </a:lnTo>
                  <a:lnTo>
                    <a:pt x="574" y="134"/>
                  </a:lnTo>
                  <a:lnTo>
                    <a:pt x="570" y="138"/>
                  </a:lnTo>
                  <a:lnTo>
                    <a:pt x="565" y="143"/>
                  </a:lnTo>
                  <a:lnTo>
                    <a:pt x="561" y="148"/>
                  </a:lnTo>
                  <a:lnTo>
                    <a:pt x="557" y="154"/>
                  </a:lnTo>
                  <a:lnTo>
                    <a:pt x="553" y="161"/>
                  </a:lnTo>
                  <a:lnTo>
                    <a:pt x="547" y="168"/>
                  </a:lnTo>
                  <a:lnTo>
                    <a:pt x="543" y="174"/>
                  </a:lnTo>
                  <a:lnTo>
                    <a:pt x="538" y="183"/>
                  </a:lnTo>
                  <a:lnTo>
                    <a:pt x="534" y="191"/>
                  </a:lnTo>
                  <a:lnTo>
                    <a:pt x="528" y="199"/>
                  </a:lnTo>
                  <a:lnTo>
                    <a:pt x="524" y="209"/>
                  </a:lnTo>
                  <a:lnTo>
                    <a:pt x="513" y="230"/>
                  </a:lnTo>
                  <a:lnTo>
                    <a:pt x="500" y="250"/>
                  </a:lnTo>
                  <a:lnTo>
                    <a:pt x="487" y="271"/>
                  </a:lnTo>
                  <a:lnTo>
                    <a:pt x="473" y="291"/>
                  </a:lnTo>
                  <a:lnTo>
                    <a:pt x="459" y="311"/>
                  </a:lnTo>
                  <a:lnTo>
                    <a:pt x="444" y="332"/>
                  </a:lnTo>
                  <a:lnTo>
                    <a:pt x="427" y="353"/>
                  </a:lnTo>
                  <a:lnTo>
                    <a:pt x="411" y="374"/>
                  </a:lnTo>
                  <a:lnTo>
                    <a:pt x="391" y="394"/>
                  </a:lnTo>
                  <a:lnTo>
                    <a:pt x="373" y="415"/>
                  </a:lnTo>
                  <a:lnTo>
                    <a:pt x="354" y="434"/>
                  </a:lnTo>
                  <a:lnTo>
                    <a:pt x="333" y="454"/>
                  </a:lnTo>
                  <a:lnTo>
                    <a:pt x="312" y="473"/>
                  </a:lnTo>
                  <a:lnTo>
                    <a:pt x="292" y="491"/>
                  </a:lnTo>
                  <a:lnTo>
                    <a:pt x="270" y="508"/>
                  </a:lnTo>
                  <a:lnTo>
                    <a:pt x="247" y="526"/>
                  </a:lnTo>
                  <a:lnTo>
                    <a:pt x="225" y="541"/>
                  </a:lnTo>
                  <a:lnTo>
                    <a:pt x="202" y="556"/>
                  </a:lnTo>
                  <a:lnTo>
                    <a:pt x="181" y="570"/>
                  </a:lnTo>
                  <a:lnTo>
                    <a:pt x="159" y="584"/>
                  </a:lnTo>
                  <a:lnTo>
                    <a:pt x="138" y="595"/>
                  </a:lnTo>
                  <a:lnTo>
                    <a:pt x="117" y="606"/>
                  </a:lnTo>
                  <a:lnTo>
                    <a:pt x="98" y="617"/>
                  </a:lnTo>
                  <a:lnTo>
                    <a:pt x="79" y="627"/>
                  </a:lnTo>
                  <a:lnTo>
                    <a:pt x="69" y="632"/>
                  </a:lnTo>
                  <a:lnTo>
                    <a:pt x="61" y="638"/>
                  </a:lnTo>
                  <a:lnTo>
                    <a:pt x="52" y="642"/>
                  </a:lnTo>
                  <a:lnTo>
                    <a:pt x="45" y="646"/>
                  </a:lnTo>
                  <a:lnTo>
                    <a:pt x="39" y="649"/>
                  </a:lnTo>
                  <a:lnTo>
                    <a:pt x="32" y="652"/>
                  </a:lnTo>
                  <a:lnTo>
                    <a:pt x="26" y="654"/>
                  </a:lnTo>
                  <a:lnTo>
                    <a:pt x="21" y="656"/>
                  </a:lnTo>
                  <a:lnTo>
                    <a:pt x="15" y="657"/>
                  </a:lnTo>
                  <a:lnTo>
                    <a:pt x="11" y="659"/>
                  </a:lnTo>
                  <a:lnTo>
                    <a:pt x="8" y="659"/>
                  </a:lnTo>
                  <a:lnTo>
                    <a:pt x="5" y="657"/>
                  </a:lnTo>
                  <a:lnTo>
                    <a:pt x="3" y="657"/>
                  </a:lnTo>
                  <a:lnTo>
                    <a:pt x="1" y="656"/>
                  </a:lnTo>
                  <a:lnTo>
                    <a:pt x="0" y="654"/>
                  </a:lnTo>
                  <a:lnTo>
                    <a:pt x="0" y="652"/>
                  </a:lnTo>
                  <a:lnTo>
                    <a:pt x="0" y="650"/>
                  </a:lnTo>
                  <a:lnTo>
                    <a:pt x="0" y="649"/>
                  </a:lnTo>
                  <a:lnTo>
                    <a:pt x="1" y="646"/>
                  </a:lnTo>
                  <a:lnTo>
                    <a:pt x="3" y="643"/>
                  </a:lnTo>
                  <a:lnTo>
                    <a:pt x="7" y="639"/>
                  </a:lnTo>
                  <a:lnTo>
                    <a:pt x="11" y="635"/>
                  </a:lnTo>
                  <a:lnTo>
                    <a:pt x="15" y="631"/>
                  </a:lnTo>
                  <a:lnTo>
                    <a:pt x="21" y="625"/>
                  </a:lnTo>
                  <a:lnTo>
                    <a:pt x="27" y="620"/>
                  </a:lnTo>
                  <a:lnTo>
                    <a:pt x="36" y="614"/>
                  </a:lnTo>
                  <a:lnTo>
                    <a:pt x="44" y="607"/>
                  </a:lnTo>
                  <a:lnTo>
                    <a:pt x="54" y="600"/>
                  </a:lnTo>
                  <a:lnTo>
                    <a:pt x="65" y="594"/>
                  </a:lnTo>
                  <a:lnTo>
                    <a:pt x="76" y="585"/>
                  </a:lnTo>
                  <a:lnTo>
                    <a:pt x="88" y="578"/>
                  </a:lnTo>
                  <a:lnTo>
                    <a:pt x="101" y="570"/>
                  </a:lnTo>
                  <a:lnTo>
                    <a:pt x="126" y="552"/>
                  </a:lnTo>
                  <a:lnTo>
                    <a:pt x="151" y="534"/>
                  </a:lnTo>
                  <a:lnTo>
                    <a:pt x="174" y="515"/>
                  </a:lnTo>
                  <a:lnTo>
                    <a:pt x="198" y="495"/>
                  </a:lnTo>
                  <a:lnTo>
                    <a:pt x="220" y="475"/>
                  </a:lnTo>
                  <a:lnTo>
                    <a:pt x="242" y="454"/>
                  </a:lnTo>
                  <a:lnTo>
                    <a:pt x="263" y="433"/>
                  </a:lnTo>
                  <a:lnTo>
                    <a:pt x="282" y="411"/>
                  </a:lnTo>
                </a:path>
              </a:pathLst>
            </a:custGeom>
            <a:solidFill>
              <a:schemeClr val="tx1">
                <a:alpha val="100000"/>
              </a:schemeClr>
            </a:solidFill>
            <a:ln w="1270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318" name="Freeform 33"/>
            <p:cNvSpPr/>
            <p:nvPr/>
          </p:nvSpPr>
          <p:spPr>
            <a:xfrm>
              <a:off x="6364288" y="2943225"/>
              <a:ext cx="1187450" cy="708025"/>
            </a:xfrm>
            <a:custGeom>
              <a:avLst/>
              <a:gdLst>
                <a:gd name="txL" fmla="*/ 0 w 748"/>
                <a:gd name="txT" fmla="*/ 0 h 446"/>
                <a:gd name="txR" fmla="*/ 748 w 748"/>
                <a:gd name="txB" fmla="*/ 446 h 446"/>
              </a:gdLst>
              <a:ahLst/>
              <a:cxnLst>
                <a:cxn ang="0">
                  <a:pos x="282" y="254"/>
                </a:cxn>
                <a:cxn ang="0">
                  <a:pos x="230" y="205"/>
                </a:cxn>
                <a:cxn ang="0">
                  <a:pos x="181" y="162"/>
                </a:cxn>
                <a:cxn ang="0">
                  <a:pos x="140" y="125"/>
                </a:cxn>
                <a:cxn ang="0">
                  <a:pos x="105" y="93"/>
                </a:cxn>
                <a:cxn ang="0">
                  <a:pos x="75" y="68"/>
                </a:cxn>
                <a:cxn ang="0">
                  <a:pos x="47" y="49"/>
                </a:cxn>
                <a:cxn ang="0">
                  <a:pos x="26" y="34"/>
                </a:cxn>
                <a:cxn ang="0">
                  <a:pos x="12" y="21"/>
                </a:cxn>
                <a:cxn ang="0">
                  <a:pos x="3" y="12"/>
                </a:cxn>
                <a:cxn ang="0">
                  <a:pos x="0" y="6"/>
                </a:cxn>
                <a:cxn ang="0">
                  <a:pos x="4" y="2"/>
                </a:cxn>
                <a:cxn ang="0">
                  <a:pos x="19" y="0"/>
                </a:cxn>
                <a:cxn ang="0">
                  <a:pos x="37" y="0"/>
                </a:cxn>
                <a:cxn ang="0">
                  <a:pos x="51" y="5"/>
                </a:cxn>
                <a:cxn ang="0">
                  <a:pos x="72" y="14"/>
                </a:cxn>
                <a:cxn ang="0">
                  <a:pos x="98" y="30"/>
                </a:cxn>
                <a:cxn ang="0">
                  <a:pos x="131" y="50"/>
                </a:cxn>
                <a:cxn ang="0">
                  <a:pos x="169" y="75"/>
                </a:cxn>
                <a:cxn ang="0">
                  <a:pos x="246" y="133"/>
                </a:cxn>
                <a:cxn ang="0">
                  <a:pos x="383" y="227"/>
                </a:cxn>
                <a:cxn ang="0">
                  <a:pos x="425" y="255"/>
                </a:cxn>
                <a:cxn ang="0">
                  <a:pos x="469" y="278"/>
                </a:cxn>
                <a:cxn ang="0">
                  <a:pos x="514" y="299"/>
                </a:cxn>
                <a:cxn ang="0">
                  <a:pos x="561" y="317"/>
                </a:cxn>
                <a:cxn ang="0">
                  <a:pos x="608" y="331"/>
                </a:cxn>
                <a:cxn ang="0">
                  <a:pos x="654" y="345"/>
                </a:cxn>
                <a:cxn ang="0">
                  <a:pos x="690" y="357"/>
                </a:cxn>
                <a:cxn ang="0">
                  <a:pos x="718" y="367"/>
                </a:cxn>
                <a:cxn ang="0">
                  <a:pos x="737" y="377"/>
                </a:cxn>
                <a:cxn ang="0">
                  <a:pos x="747" y="382"/>
                </a:cxn>
                <a:cxn ang="0">
                  <a:pos x="748" y="388"/>
                </a:cxn>
                <a:cxn ang="0">
                  <a:pos x="743" y="395"/>
                </a:cxn>
                <a:cxn ang="0">
                  <a:pos x="730" y="403"/>
                </a:cxn>
                <a:cxn ang="0">
                  <a:pos x="711" y="411"/>
                </a:cxn>
                <a:cxn ang="0">
                  <a:pos x="685" y="420"/>
                </a:cxn>
                <a:cxn ang="0">
                  <a:pos x="653" y="429"/>
                </a:cxn>
                <a:cxn ang="0">
                  <a:pos x="617" y="439"/>
                </a:cxn>
                <a:cxn ang="0">
                  <a:pos x="586" y="444"/>
                </a:cxn>
                <a:cxn ang="0">
                  <a:pos x="560" y="446"/>
                </a:cxn>
                <a:cxn ang="0">
                  <a:pos x="539" y="446"/>
                </a:cxn>
                <a:cxn ang="0">
                  <a:pos x="523" y="443"/>
                </a:cxn>
                <a:cxn ang="0">
                  <a:pos x="508" y="438"/>
                </a:cxn>
                <a:cxn ang="0">
                  <a:pos x="484" y="424"/>
                </a:cxn>
                <a:cxn ang="0">
                  <a:pos x="451" y="400"/>
                </a:cxn>
                <a:cxn ang="0">
                  <a:pos x="409" y="367"/>
                </a:cxn>
                <a:cxn ang="0">
                  <a:pos x="358" y="324"/>
                </a:cxn>
                <a:cxn ang="0">
                  <a:pos x="321" y="291"/>
                </a:cxn>
              </a:cxnLst>
              <a:rect l="txL" t="txT" r="txR" b="txB"/>
              <a:pathLst>
                <a:path w="748" h="446">
                  <a:moveTo>
                    <a:pt x="321" y="291"/>
                  </a:moveTo>
                  <a:lnTo>
                    <a:pt x="301" y="272"/>
                  </a:lnTo>
                  <a:lnTo>
                    <a:pt x="282" y="254"/>
                  </a:lnTo>
                  <a:lnTo>
                    <a:pt x="264" y="237"/>
                  </a:lnTo>
                  <a:lnTo>
                    <a:pt x="246" y="220"/>
                  </a:lnTo>
                  <a:lnTo>
                    <a:pt x="230" y="205"/>
                  </a:lnTo>
                  <a:lnTo>
                    <a:pt x="213" y="190"/>
                  </a:lnTo>
                  <a:lnTo>
                    <a:pt x="196" y="175"/>
                  </a:lnTo>
                  <a:lnTo>
                    <a:pt x="181" y="162"/>
                  </a:lnTo>
                  <a:lnTo>
                    <a:pt x="167" y="148"/>
                  </a:lnTo>
                  <a:lnTo>
                    <a:pt x="153" y="136"/>
                  </a:lnTo>
                  <a:lnTo>
                    <a:pt x="140" y="125"/>
                  </a:lnTo>
                  <a:lnTo>
                    <a:pt x="127" y="114"/>
                  </a:lnTo>
                  <a:lnTo>
                    <a:pt x="116" y="103"/>
                  </a:lnTo>
                  <a:lnTo>
                    <a:pt x="105" y="93"/>
                  </a:lnTo>
                  <a:lnTo>
                    <a:pt x="94" y="85"/>
                  </a:lnTo>
                  <a:lnTo>
                    <a:pt x="84" y="75"/>
                  </a:lnTo>
                  <a:lnTo>
                    <a:pt x="75" y="68"/>
                  </a:lnTo>
                  <a:lnTo>
                    <a:pt x="65" y="61"/>
                  </a:lnTo>
                  <a:lnTo>
                    <a:pt x="55" y="56"/>
                  </a:lnTo>
                  <a:lnTo>
                    <a:pt x="47" y="49"/>
                  </a:lnTo>
                  <a:lnTo>
                    <a:pt x="40" y="43"/>
                  </a:lnTo>
                  <a:lnTo>
                    <a:pt x="33" y="38"/>
                  </a:lnTo>
                  <a:lnTo>
                    <a:pt x="26" y="34"/>
                  </a:lnTo>
                  <a:lnTo>
                    <a:pt x="21" y="30"/>
                  </a:lnTo>
                  <a:lnTo>
                    <a:pt x="17" y="25"/>
                  </a:lnTo>
                  <a:lnTo>
                    <a:pt x="12" y="21"/>
                  </a:lnTo>
                  <a:lnTo>
                    <a:pt x="8" y="17"/>
                  </a:lnTo>
                  <a:lnTo>
                    <a:pt x="5" y="14"/>
                  </a:lnTo>
                  <a:lnTo>
                    <a:pt x="3" y="12"/>
                  </a:lnTo>
                  <a:lnTo>
                    <a:pt x="1" y="9"/>
                  </a:lnTo>
                  <a:lnTo>
                    <a:pt x="0" y="7"/>
                  </a:lnTo>
                  <a:lnTo>
                    <a:pt x="0" y="6"/>
                  </a:lnTo>
                  <a:lnTo>
                    <a:pt x="0" y="5"/>
                  </a:lnTo>
                  <a:lnTo>
                    <a:pt x="1" y="2"/>
                  </a:lnTo>
                  <a:lnTo>
                    <a:pt x="4" y="2"/>
                  </a:lnTo>
                  <a:lnTo>
                    <a:pt x="8" y="0"/>
                  </a:lnTo>
                  <a:lnTo>
                    <a:pt x="12" y="0"/>
                  </a:lnTo>
                  <a:lnTo>
                    <a:pt x="19" y="0"/>
                  </a:lnTo>
                  <a:lnTo>
                    <a:pt x="26" y="0"/>
                  </a:lnTo>
                  <a:lnTo>
                    <a:pt x="33" y="0"/>
                  </a:lnTo>
                  <a:lnTo>
                    <a:pt x="37" y="0"/>
                  </a:lnTo>
                  <a:lnTo>
                    <a:pt x="41" y="0"/>
                  </a:lnTo>
                  <a:lnTo>
                    <a:pt x="46" y="2"/>
                  </a:lnTo>
                  <a:lnTo>
                    <a:pt x="51" y="5"/>
                  </a:lnTo>
                  <a:lnTo>
                    <a:pt x="58" y="7"/>
                  </a:lnTo>
                  <a:lnTo>
                    <a:pt x="65" y="10"/>
                  </a:lnTo>
                  <a:lnTo>
                    <a:pt x="72" y="14"/>
                  </a:lnTo>
                  <a:lnTo>
                    <a:pt x="80" y="18"/>
                  </a:lnTo>
                  <a:lnTo>
                    <a:pt x="88" y="24"/>
                  </a:lnTo>
                  <a:lnTo>
                    <a:pt x="98" y="30"/>
                  </a:lnTo>
                  <a:lnTo>
                    <a:pt x="109" y="35"/>
                  </a:lnTo>
                  <a:lnTo>
                    <a:pt x="119" y="42"/>
                  </a:lnTo>
                  <a:lnTo>
                    <a:pt x="131" y="50"/>
                  </a:lnTo>
                  <a:lnTo>
                    <a:pt x="142" y="57"/>
                  </a:lnTo>
                  <a:lnTo>
                    <a:pt x="155" y="67"/>
                  </a:lnTo>
                  <a:lnTo>
                    <a:pt x="169" y="75"/>
                  </a:lnTo>
                  <a:lnTo>
                    <a:pt x="194" y="95"/>
                  </a:lnTo>
                  <a:lnTo>
                    <a:pt x="220" y="114"/>
                  </a:lnTo>
                  <a:lnTo>
                    <a:pt x="246" y="133"/>
                  </a:lnTo>
                  <a:lnTo>
                    <a:pt x="274" y="151"/>
                  </a:lnTo>
                  <a:lnTo>
                    <a:pt x="328" y="190"/>
                  </a:lnTo>
                  <a:lnTo>
                    <a:pt x="383" y="227"/>
                  </a:lnTo>
                  <a:lnTo>
                    <a:pt x="397" y="237"/>
                  </a:lnTo>
                  <a:lnTo>
                    <a:pt x="411" y="247"/>
                  </a:lnTo>
                  <a:lnTo>
                    <a:pt x="425" y="255"/>
                  </a:lnTo>
                  <a:lnTo>
                    <a:pt x="440" y="263"/>
                  </a:lnTo>
                  <a:lnTo>
                    <a:pt x="454" y="272"/>
                  </a:lnTo>
                  <a:lnTo>
                    <a:pt x="469" y="278"/>
                  </a:lnTo>
                  <a:lnTo>
                    <a:pt x="484" y="287"/>
                  </a:lnTo>
                  <a:lnTo>
                    <a:pt x="499" y="294"/>
                  </a:lnTo>
                  <a:lnTo>
                    <a:pt x="514" y="299"/>
                  </a:lnTo>
                  <a:lnTo>
                    <a:pt x="530" y="306"/>
                  </a:lnTo>
                  <a:lnTo>
                    <a:pt x="546" y="312"/>
                  </a:lnTo>
                  <a:lnTo>
                    <a:pt x="561" y="317"/>
                  </a:lnTo>
                  <a:lnTo>
                    <a:pt x="577" y="323"/>
                  </a:lnTo>
                  <a:lnTo>
                    <a:pt x="593" y="327"/>
                  </a:lnTo>
                  <a:lnTo>
                    <a:pt x="608" y="331"/>
                  </a:lnTo>
                  <a:lnTo>
                    <a:pt x="625" y="335"/>
                  </a:lnTo>
                  <a:lnTo>
                    <a:pt x="640" y="339"/>
                  </a:lnTo>
                  <a:lnTo>
                    <a:pt x="654" y="345"/>
                  </a:lnTo>
                  <a:lnTo>
                    <a:pt x="668" y="349"/>
                  </a:lnTo>
                  <a:lnTo>
                    <a:pt x="679" y="353"/>
                  </a:lnTo>
                  <a:lnTo>
                    <a:pt x="690" y="357"/>
                  </a:lnTo>
                  <a:lnTo>
                    <a:pt x="701" y="360"/>
                  </a:lnTo>
                  <a:lnTo>
                    <a:pt x="709" y="364"/>
                  </a:lnTo>
                  <a:lnTo>
                    <a:pt x="718" y="367"/>
                  </a:lnTo>
                  <a:lnTo>
                    <a:pt x="725" y="371"/>
                  </a:lnTo>
                  <a:lnTo>
                    <a:pt x="732" y="374"/>
                  </a:lnTo>
                  <a:lnTo>
                    <a:pt x="737" y="377"/>
                  </a:lnTo>
                  <a:lnTo>
                    <a:pt x="741" y="378"/>
                  </a:lnTo>
                  <a:lnTo>
                    <a:pt x="744" y="381"/>
                  </a:lnTo>
                  <a:lnTo>
                    <a:pt x="747" y="382"/>
                  </a:lnTo>
                  <a:lnTo>
                    <a:pt x="748" y="385"/>
                  </a:lnTo>
                  <a:lnTo>
                    <a:pt x="748" y="388"/>
                  </a:lnTo>
                  <a:lnTo>
                    <a:pt x="747" y="391"/>
                  </a:lnTo>
                  <a:lnTo>
                    <a:pt x="745" y="393"/>
                  </a:lnTo>
                  <a:lnTo>
                    <a:pt x="743" y="395"/>
                  </a:lnTo>
                  <a:lnTo>
                    <a:pt x="738" y="397"/>
                  </a:lnTo>
                  <a:lnTo>
                    <a:pt x="734" y="400"/>
                  </a:lnTo>
                  <a:lnTo>
                    <a:pt x="730" y="403"/>
                  </a:lnTo>
                  <a:lnTo>
                    <a:pt x="723" y="406"/>
                  </a:lnTo>
                  <a:lnTo>
                    <a:pt x="718" y="408"/>
                  </a:lnTo>
                  <a:lnTo>
                    <a:pt x="711" y="411"/>
                  </a:lnTo>
                  <a:lnTo>
                    <a:pt x="703" y="414"/>
                  </a:lnTo>
                  <a:lnTo>
                    <a:pt x="694" y="417"/>
                  </a:lnTo>
                  <a:lnTo>
                    <a:pt x="685" y="420"/>
                  </a:lnTo>
                  <a:lnTo>
                    <a:pt x="675" y="422"/>
                  </a:lnTo>
                  <a:lnTo>
                    <a:pt x="664" y="426"/>
                  </a:lnTo>
                  <a:lnTo>
                    <a:pt x="653" y="429"/>
                  </a:lnTo>
                  <a:lnTo>
                    <a:pt x="640" y="433"/>
                  </a:lnTo>
                  <a:lnTo>
                    <a:pt x="628" y="436"/>
                  </a:lnTo>
                  <a:lnTo>
                    <a:pt x="617" y="439"/>
                  </a:lnTo>
                  <a:lnTo>
                    <a:pt x="606" y="440"/>
                  </a:lnTo>
                  <a:lnTo>
                    <a:pt x="596" y="443"/>
                  </a:lnTo>
                  <a:lnTo>
                    <a:pt x="586" y="444"/>
                  </a:lnTo>
                  <a:lnTo>
                    <a:pt x="577" y="446"/>
                  </a:lnTo>
                  <a:lnTo>
                    <a:pt x="568" y="446"/>
                  </a:lnTo>
                  <a:lnTo>
                    <a:pt x="560" y="446"/>
                  </a:lnTo>
                  <a:lnTo>
                    <a:pt x="553" y="446"/>
                  </a:lnTo>
                  <a:lnTo>
                    <a:pt x="545" y="446"/>
                  </a:lnTo>
                  <a:lnTo>
                    <a:pt x="539" y="446"/>
                  </a:lnTo>
                  <a:lnTo>
                    <a:pt x="532" y="446"/>
                  </a:lnTo>
                  <a:lnTo>
                    <a:pt x="527" y="444"/>
                  </a:lnTo>
                  <a:lnTo>
                    <a:pt x="523" y="443"/>
                  </a:lnTo>
                  <a:lnTo>
                    <a:pt x="517" y="443"/>
                  </a:lnTo>
                  <a:lnTo>
                    <a:pt x="513" y="440"/>
                  </a:lnTo>
                  <a:lnTo>
                    <a:pt x="508" y="438"/>
                  </a:lnTo>
                  <a:lnTo>
                    <a:pt x="501" y="435"/>
                  </a:lnTo>
                  <a:lnTo>
                    <a:pt x="492" y="429"/>
                  </a:lnTo>
                  <a:lnTo>
                    <a:pt x="484" y="424"/>
                  </a:lnTo>
                  <a:lnTo>
                    <a:pt x="473" y="417"/>
                  </a:lnTo>
                  <a:lnTo>
                    <a:pt x="462" y="408"/>
                  </a:lnTo>
                  <a:lnTo>
                    <a:pt x="451" y="400"/>
                  </a:lnTo>
                  <a:lnTo>
                    <a:pt x="437" y="391"/>
                  </a:lnTo>
                  <a:lnTo>
                    <a:pt x="423" y="379"/>
                  </a:lnTo>
                  <a:lnTo>
                    <a:pt x="409" y="367"/>
                  </a:lnTo>
                  <a:lnTo>
                    <a:pt x="393" y="355"/>
                  </a:lnTo>
                  <a:lnTo>
                    <a:pt x="376" y="339"/>
                  </a:lnTo>
                  <a:lnTo>
                    <a:pt x="358" y="324"/>
                  </a:lnTo>
                  <a:lnTo>
                    <a:pt x="340" y="309"/>
                  </a:lnTo>
                  <a:lnTo>
                    <a:pt x="321" y="291"/>
                  </a:lnTo>
                </a:path>
              </a:pathLst>
            </a:custGeom>
            <a:solidFill>
              <a:schemeClr val="tx1">
                <a:alpha val="100000"/>
              </a:schemeClr>
            </a:solidFill>
            <a:ln w="12700">
              <a:noFill/>
            </a:ln>
          </p:spPr>
          <p:txBody>
            <a:bodyPr/>
            <a:p>
              <a:endParaRPr lang="zh-CN" altLang="en-US"/>
            </a:p>
          </p:txBody>
        </p:sp>
      </p:grpSp>
      <p:sp>
        <p:nvSpPr>
          <p:cNvPr id="53" name="Freeform 7"/>
          <p:cNvSpPr/>
          <p:nvPr/>
        </p:nvSpPr>
        <p:spPr>
          <a:xfrm>
            <a:off x="2935288" y="3055938"/>
            <a:ext cx="809625" cy="234950"/>
          </a:xfrm>
          <a:custGeom>
            <a:avLst/>
            <a:gdLst>
              <a:gd name="txL" fmla="*/ 0 w 837"/>
              <a:gd name="txT" fmla="*/ 0 h 245"/>
              <a:gd name="txR" fmla="*/ 837 w 837"/>
              <a:gd name="txB" fmla="*/ 245 h 245"/>
            </a:gdLst>
            <a:ahLst/>
            <a:cxnLst>
              <a:cxn ang="0">
                <a:pos x="34" y="214"/>
              </a:cxn>
              <a:cxn ang="0">
                <a:pos x="10" y="197"/>
              </a:cxn>
              <a:cxn ang="0">
                <a:pos x="0" y="180"/>
              </a:cxn>
              <a:cxn ang="0">
                <a:pos x="2" y="178"/>
              </a:cxn>
              <a:cxn ang="0">
                <a:pos x="10" y="172"/>
              </a:cxn>
              <a:cxn ang="0">
                <a:pos x="23" y="167"/>
              </a:cxn>
              <a:cxn ang="0">
                <a:pos x="44" y="161"/>
              </a:cxn>
              <a:cxn ang="0">
                <a:pos x="71" y="151"/>
              </a:cxn>
              <a:cxn ang="0">
                <a:pos x="103" y="144"/>
              </a:cxn>
              <a:cxn ang="0">
                <a:pos x="143" y="132"/>
              </a:cxn>
              <a:cxn ang="0">
                <a:pos x="189" y="121"/>
              </a:cxn>
              <a:cxn ang="0">
                <a:pos x="241" y="109"/>
              </a:cxn>
              <a:cxn ang="0">
                <a:pos x="298" y="94"/>
              </a:cxn>
              <a:cxn ang="0">
                <a:pos x="361" y="81"/>
              </a:cxn>
              <a:cxn ang="0">
                <a:pos x="420" y="65"/>
              </a:cxn>
              <a:cxn ang="0">
                <a:pos x="476" y="52"/>
              </a:cxn>
              <a:cxn ang="0">
                <a:pos x="527" y="41"/>
              </a:cxn>
              <a:cxn ang="0">
                <a:pos x="573" y="31"/>
              </a:cxn>
              <a:cxn ang="0">
                <a:pos x="615" y="21"/>
              </a:cxn>
              <a:cxn ang="0">
                <a:pos x="652" y="14"/>
              </a:cxn>
              <a:cxn ang="0">
                <a:pos x="684" y="8"/>
              </a:cxn>
              <a:cxn ang="0">
                <a:pos x="711" y="4"/>
              </a:cxn>
              <a:cxn ang="0">
                <a:pos x="734" y="0"/>
              </a:cxn>
              <a:cxn ang="0">
                <a:pos x="753" y="0"/>
              </a:cxn>
              <a:cxn ang="0">
                <a:pos x="774" y="0"/>
              </a:cxn>
              <a:cxn ang="0">
                <a:pos x="797" y="2"/>
              </a:cxn>
              <a:cxn ang="0">
                <a:pos x="816" y="10"/>
              </a:cxn>
              <a:cxn ang="0">
                <a:pos x="827" y="18"/>
              </a:cxn>
              <a:cxn ang="0">
                <a:pos x="835" y="31"/>
              </a:cxn>
              <a:cxn ang="0">
                <a:pos x="837" y="46"/>
              </a:cxn>
              <a:cxn ang="0">
                <a:pos x="831" y="54"/>
              </a:cxn>
              <a:cxn ang="0">
                <a:pos x="822" y="63"/>
              </a:cxn>
              <a:cxn ang="0">
                <a:pos x="804" y="73"/>
              </a:cxn>
              <a:cxn ang="0">
                <a:pos x="781" y="83"/>
              </a:cxn>
              <a:cxn ang="0">
                <a:pos x="755" y="92"/>
              </a:cxn>
              <a:cxn ang="0">
                <a:pos x="720" y="104"/>
              </a:cxn>
              <a:cxn ang="0">
                <a:pos x="682" y="115"/>
              </a:cxn>
              <a:cxn ang="0">
                <a:pos x="636" y="126"/>
              </a:cxn>
              <a:cxn ang="0">
                <a:pos x="585" y="140"/>
              </a:cxn>
              <a:cxn ang="0">
                <a:pos x="529" y="155"/>
              </a:cxn>
              <a:cxn ang="0">
                <a:pos x="466" y="170"/>
              </a:cxn>
              <a:cxn ang="0">
                <a:pos x="409" y="184"/>
              </a:cxn>
              <a:cxn ang="0">
                <a:pos x="357" y="195"/>
              </a:cxn>
              <a:cxn ang="0">
                <a:pos x="311" y="207"/>
              </a:cxn>
              <a:cxn ang="0">
                <a:pos x="271" y="216"/>
              </a:cxn>
              <a:cxn ang="0">
                <a:pos x="237" y="226"/>
              </a:cxn>
              <a:cxn ang="0">
                <a:pos x="208" y="231"/>
              </a:cxn>
              <a:cxn ang="0">
                <a:pos x="185" y="237"/>
              </a:cxn>
              <a:cxn ang="0">
                <a:pos x="168" y="241"/>
              </a:cxn>
              <a:cxn ang="0">
                <a:pos x="155" y="245"/>
              </a:cxn>
              <a:cxn ang="0">
                <a:pos x="151" y="245"/>
              </a:cxn>
              <a:cxn ang="0">
                <a:pos x="124" y="241"/>
              </a:cxn>
              <a:cxn ang="0">
                <a:pos x="88" y="231"/>
              </a:cxn>
              <a:cxn ang="0">
                <a:pos x="61" y="224"/>
              </a:cxn>
            </a:cxnLst>
            <a:rect l="txL" t="txT" r="txR" b="txB"/>
            <a:pathLst>
              <a:path w="837" h="245">
                <a:moveTo>
                  <a:pt x="61" y="224"/>
                </a:moveTo>
                <a:lnTo>
                  <a:pt x="46" y="218"/>
                </a:lnTo>
                <a:lnTo>
                  <a:pt x="34" y="214"/>
                </a:lnTo>
                <a:lnTo>
                  <a:pt x="25" y="209"/>
                </a:lnTo>
                <a:lnTo>
                  <a:pt x="15" y="203"/>
                </a:lnTo>
                <a:lnTo>
                  <a:pt x="10" y="197"/>
                </a:lnTo>
                <a:lnTo>
                  <a:pt x="4" y="191"/>
                </a:lnTo>
                <a:lnTo>
                  <a:pt x="2" y="186"/>
                </a:lnTo>
                <a:lnTo>
                  <a:pt x="0" y="180"/>
                </a:lnTo>
                <a:lnTo>
                  <a:pt x="0" y="178"/>
                </a:lnTo>
                <a:lnTo>
                  <a:pt x="2" y="178"/>
                </a:lnTo>
                <a:lnTo>
                  <a:pt x="4" y="176"/>
                </a:lnTo>
                <a:lnTo>
                  <a:pt x="6" y="174"/>
                </a:lnTo>
                <a:lnTo>
                  <a:pt x="10" y="172"/>
                </a:lnTo>
                <a:lnTo>
                  <a:pt x="13" y="170"/>
                </a:lnTo>
                <a:lnTo>
                  <a:pt x="17" y="168"/>
                </a:lnTo>
                <a:lnTo>
                  <a:pt x="23" y="167"/>
                </a:lnTo>
                <a:lnTo>
                  <a:pt x="29" y="165"/>
                </a:lnTo>
                <a:lnTo>
                  <a:pt x="36" y="163"/>
                </a:lnTo>
                <a:lnTo>
                  <a:pt x="44" y="161"/>
                </a:lnTo>
                <a:lnTo>
                  <a:pt x="52" y="157"/>
                </a:lnTo>
                <a:lnTo>
                  <a:pt x="61" y="155"/>
                </a:lnTo>
                <a:lnTo>
                  <a:pt x="71" y="151"/>
                </a:lnTo>
                <a:lnTo>
                  <a:pt x="80" y="149"/>
                </a:lnTo>
                <a:lnTo>
                  <a:pt x="92" y="146"/>
                </a:lnTo>
                <a:lnTo>
                  <a:pt x="103" y="144"/>
                </a:lnTo>
                <a:lnTo>
                  <a:pt x="117" y="140"/>
                </a:lnTo>
                <a:lnTo>
                  <a:pt x="130" y="136"/>
                </a:lnTo>
                <a:lnTo>
                  <a:pt x="143" y="132"/>
                </a:lnTo>
                <a:lnTo>
                  <a:pt x="157" y="128"/>
                </a:lnTo>
                <a:lnTo>
                  <a:pt x="172" y="125"/>
                </a:lnTo>
                <a:lnTo>
                  <a:pt x="189" y="121"/>
                </a:lnTo>
                <a:lnTo>
                  <a:pt x="204" y="117"/>
                </a:lnTo>
                <a:lnTo>
                  <a:pt x="222" y="113"/>
                </a:lnTo>
                <a:lnTo>
                  <a:pt x="241" y="109"/>
                </a:lnTo>
                <a:lnTo>
                  <a:pt x="258" y="104"/>
                </a:lnTo>
                <a:lnTo>
                  <a:pt x="277" y="100"/>
                </a:lnTo>
                <a:lnTo>
                  <a:pt x="298" y="94"/>
                </a:lnTo>
                <a:lnTo>
                  <a:pt x="317" y="90"/>
                </a:lnTo>
                <a:lnTo>
                  <a:pt x="338" y="84"/>
                </a:lnTo>
                <a:lnTo>
                  <a:pt x="361" y="81"/>
                </a:lnTo>
                <a:lnTo>
                  <a:pt x="380" y="75"/>
                </a:lnTo>
                <a:lnTo>
                  <a:pt x="401" y="71"/>
                </a:lnTo>
                <a:lnTo>
                  <a:pt x="420" y="65"/>
                </a:lnTo>
                <a:lnTo>
                  <a:pt x="439" y="62"/>
                </a:lnTo>
                <a:lnTo>
                  <a:pt x="459" y="58"/>
                </a:lnTo>
                <a:lnTo>
                  <a:pt x="476" y="52"/>
                </a:lnTo>
                <a:lnTo>
                  <a:pt x="493" y="48"/>
                </a:lnTo>
                <a:lnTo>
                  <a:pt x="510" y="44"/>
                </a:lnTo>
                <a:lnTo>
                  <a:pt x="527" y="41"/>
                </a:lnTo>
                <a:lnTo>
                  <a:pt x="543" y="37"/>
                </a:lnTo>
                <a:lnTo>
                  <a:pt x="558" y="35"/>
                </a:lnTo>
                <a:lnTo>
                  <a:pt x="573" y="31"/>
                </a:lnTo>
                <a:lnTo>
                  <a:pt x="588" y="27"/>
                </a:lnTo>
                <a:lnTo>
                  <a:pt x="602" y="25"/>
                </a:lnTo>
                <a:lnTo>
                  <a:pt x="615" y="21"/>
                </a:lnTo>
                <a:lnTo>
                  <a:pt x="629" y="20"/>
                </a:lnTo>
                <a:lnTo>
                  <a:pt x="640" y="18"/>
                </a:lnTo>
                <a:lnTo>
                  <a:pt x="652" y="14"/>
                </a:lnTo>
                <a:lnTo>
                  <a:pt x="663" y="12"/>
                </a:lnTo>
                <a:lnTo>
                  <a:pt x="674" y="10"/>
                </a:lnTo>
                <a:lnTo>
                  <a:pt x="684" y="8"/>
                </a:lnTo>
                <a:lnTo>
                  <a:pt x="694" y="6"/>
                </a:lnTo>
                <a:lnTo>
                  <a:pt x="703" y="6"/>
                </a:lnTo>
                <a:lnTo>
                  <a:pt x="711" y="4"/>
                </a:lnTo>
                <a:lnTo>
                  <a:pt x="720" y="2"/>
                </a:lnTo>
                <a:lnTo>
                  <a:pt x="728" y="2"/>
                </a:lnTo>
                <a:lnTo>
                  <a:pt x="734" y="0"/>
                </a:lnTo>
                <a:lnTo>
                  <a:pt x="741" y="0"/>
                </a:lnTo>
                <a:lnTo>
                  <a:pt x="747" y="0"/>
                </a:lnTo>
                <a:lnTo>
                  <a:pt x="753" y="0"/>
                </a:lnTo>
                <a:lnTo>
                  <a:pt x="757" y="0"/>
                </a:lnTo>
                <a:lnTo>
                  <a:pt x="766" y="0"/>
                </a:lnTo>
                <a:lnTo>
                  <a:pt x="774" y="0"/>
                </a:lnTo>
                <a:lnTo>
                  <a:pt x="783" y="0"/>
                </a:lnTo>
                <a:lnTo>
                  <a:pt x="791" y="2"/>
                </a:lnTo>
                <a:lnTo>
                  <a:pt x="797" y="2"/>
                </a:lnTo>
                <a:lnTo>
                  <a:pt x="804" y="4"/>
                </a:lnTo>
                <a:lnTo>
                  <a:pt x="810" y="6"/>
                </a:lnTo>
                <a:lnTo>
                  <a:pt x="816" y="10"/>
                </a:lnTo>
                <a:lnTo>
                  <a:pt x="820" y="12"/>
                </a:lnTo>
                <a:lnTo>
                  <a:pt x="825" y="16"/>
                </a:lnTo>
                <a:lnTo>
                  <a:pt x="827" y="18"/>
                </a:lnTo>
                <a:lnTo>
                  <a:pt x="831" y="21"/>
                </a:lnTo>
                <a:lnTo>
                  <a:pt x="833" y="27"/>
                </a:lnTo>
                <a:lnTo>
                  <a:pt x="835" y="31"/>
                </a:lnTo>
                <a:lnTo>
                  <a:pt x="837" y="37"/>
                </a:lnTo>
                <a:lnTo>
                  <a:pt x="837" y="42"/>
                </a:lnTo>
                <a:lnTo>
                  <a:pt x="837" y="46"/>
                </a:lnTo>
                <a:lnTo>
                  <a:pt x="835" y="48"/>
                </a:lnTo>
                <a:lnTo>
                  <a:pt x="833" y="52"/>
                </a:lnTo>
                <a:lnTo>
                  <a:pt x="831" y="54"/>
                </a:lnTo>
                <a:lnTo>
                  <a:pt x="829" y="58"/>
                </a:lnTo>
                <a:lnTo>
                  <a:pt x="825" y="60"/>
                </a:lnTo>
                <a:lnTo>
                  <a:pt x="822" y="63"/>
                </a:lnTo>
                <a:lnTo>
                  <a:pt x="816" y="67"/>
                </a:lnTo>
                <a:lnTo>
                  <a:pt x="810" y="69"/>
                </a:lnTo>
                <a:lnTo>
                  <a:pt x="804" y="73"/>
                </a:lnTo>
                <a:lnTo>
                  <a:pt x="799" y="77"/>
                </a:lnTo>
                <a:lnTo>
                  <a:pt x="791" y="79"/>
                </a:lnTo>
                <a:lnTo>
                  <a:pt x="781" y="83"/>
                </a:lnTo>
                <a:lnTo>
                  <a:pt x="774" y="86"/>
                </a:lnTo>
                <a:lnTo>
                  <a:pt x="764" y="88"/>
                </a:lnTo>
                <a:lnTo>
                  <a:pt x="755" y="92"/>
                </a:lnTo>
                <a:lnTo>
                  <a:pt x="743" y="96"/>
                </a:lnTo>
                <a:lnTo>
                  <a:pt x="732" y="100"/>
                </a:lnTo>
                <a:lnTo>
                  <a:pt x="720" y="104"/>
                </a:lnTo>
                <a:lnTo>
                  <a:pt x="709" y="107"/>
                </a:lnTo>
                <a:lnTo>
                  <a:pt x="695" y="111"/>
                </a:lnTo>
                <a:lnTo>
                  <a:pt x="682" y="115"/>
                </a:lnTo>
                <a:lnTo>
                  <a:pt x="667" y="119"/>
                </a:lnTo>
                <a:lnTo>
                  <a:pt x="652" y="123"/>
                </a:lnTo>
                <a:lnTo>
                  <a:pt x="636" y="126"/>
                </a:lnTo>
                <a:lnTo>
                  <a:pt x="619" y="132"/>
                </a:lnTo>
                <a:lnTo>
                  <a:pt x="602" y="136"/>
                </a:lnTo>
                <a:lnTo>
                  <a:pt x="585" y="140"/>
                </a:lnTo>
                <a:lnTo>
                  <a:pt x="567" y="146"/>
                </a:lnTo>
                <a:lnTo>
                  <a:pt x="548" y="149"/>
                </a:lnTo>
                <a:lnTo>
                  <a:pt x="529" y="155"/>
                </a:lnTo>
                <a:lnTo>
                  <a:pt x="508" y="159"/>
                </a:lnTo>
                <a:lnTo>
                  <a:pt x="487" y="165"/>
                </a:lnTo>
                <a:lnTo>
                  <a:pt x="466" y="170"/>
                </a:lnTo>
                <a:lnTo>
                  <a:pt x="447" y="174"/>
                </a:lnTo>
                <a:lnTo>
                  <a:pt x="428" y="178"/>
                </a:lnTo>
                <a:lnTo>
                  <a:pt x="409" y="184"/>
                </a:lnTo>
                <a:lnTo>
                  <a:pt x="392" y="188"/>
                </a:lnTo>
                <a:lnTo>
                  <a:pt x="375" y="191"/>
                </a:lnTo>
                <a:lnTo>
                  <a:pt x="357" y="195"/>
                </a:lnTo>
                <a:lnTo>
                  <a:pt x="342" y="199"/>
                </a:lnTo>
                <a:lnTo>
                  <a:pt x="327" y="203"/>
                </a:lnTo>
                <a:lnTo>
                  <a:pt x="311" y="207"/>
                </a:lnTo>
                <a:lnTo>
                  <a:pt x="296" y="210"/>
                </a:lnTo>
                <a:lnTo>
                  <a:pt x="283" y="214"/>
                </a:lnTo>
                <a:lnTo>
                  <a:pt x="271" y="216"/>
                </a:lnTo>
                <a:lnTo>
                  <a:pt x="258" y="220"/>
                </a:lnTo>
                <a:lnTo>
                  <a:pt x="247" y="222"/>
                </a:lnTo>
                <a:lnTo>
                  <a:pt x="237" y="226"/>
                </a:lnTo>
                <a:lnTo>
                  <a:pt x="225" y="228"/>
                </a:lnTo>
                <a:lnTo>
                  <a:pt x="216" y="230"/>
                </a:lnTo>
                <a:lnTo>
                  <a:pt x="208" y="231"/>
                </a:lnTo>
                <a:lnTo>
                  <a:pt x="199" y="233"/>
                </a:lnTo>
                <a:lnTo>
                  <a:pt x="191" y="235"/>
                </a:lnTo>
                <a:lnTo>
                  <a:pt x="185" y="237"/>
                </a:lnTo>
                <a:lnTo>
                  <a:pt x="178" y="239"/>
                </a:lnTo>
                <a:lnTo>
                  <a:pt x="172" y="241"/>
                </a:lnTo>
                <a:lnTo>
                  <a:pt x="168" y="241"/>
                </a:lnTo>
                <a:lnTo>
                  <a:pt x="162" y="243"/>
                </a:lnTo>
                <a:lnTo>
                  <a:pt x="159" y="243"/>
                </a:lnTo>
                <a:lnTo>
                  <a:pt x="155" y="245"/>
                </a:lnTo>
                <a:lnTo>
                  <a:pt x="153" y="245"/>
                </a:lnTo>
                <a:lnTo>
                  <a:pt x="151" y="245"/>
                </a:lnTo>
                <a:lnTo>
                  <a:pt x="141" y="245"/>
                </a:lnTo>
                <a:lnTo>
                  <a:pt x="134" y="243"/>
                </a:lnTo>
                <a:lnTo>
                  <a:pt x="124" y="241"/>
                </a:lnTo>
                <a:lnTo>
                  <a:pt x="113" y="239"/>
                </a:lnTo>
                <a:lnTo>
                  <a:pt x="101" y="235"/>
                </a:lnTo>
                <a:lnTo>
                  <a:pt x="88" y="231"/>
                </a:lnTo>
                <a:lnTo>
                  <a:pt x="75" y="228"/>
                </a:lnTo>
                <a:lnTo>
                  <a:pt x="61" y="224"/>
                </a:lnTo>
              </a:path>
            </a:pathLst>
          </a:custGeom>
          <a:solidFill>
            <a:srgbClr val="FF0000">
              <a:alpha val="100000"/>
            </a:srgb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54" name="Freeform 8"/>
          <p:cNvSpPr/>
          <p:nvPr/>
        </p:nvSpPr>
        <p:spPr>
          <a:xfrm>
            <a:off x="3081338" y="3390900"/>
            <a:ext cx="585787" cy="182563"/>
          </a:xfrm>
          <a:custGeom>
            <a:avLst/>
            <a:gdLst>
              <a:gd name="txL" fmla="*/ 0 w 606"/>
              <a:gd name="txT" fmla="*/ 0 h 189"/>
              <a:gd name="txR" fmla="*/ 606 w 606"/>
              <a:gd name="txB" fmla="*/ 189 h 189"/>
            </a:gdLst>
            <a:ahLst/>
            <a:cxnLst>
              <a:cxn ang="0">
                <a:pos x="567" y="8"/>
              </a:cxn>
              <a:cxn ang="0">
                <a:pos x="585" y="15"/>
              </a:cxn>
              <a:cxn ang="0">
                <a:pos x="598" y="23"/>
              </a:cxn>
              <a:cxn ang="0">
                <a:pos x="606" y="31"/>
              </a:cxn>
              <a:cxn ang="0">
                <a:pos x="606" y="40"/>
              </a:cxn>
              <a:cxn ang="0">
                <a:pos x="602" y="52"/>
              </a:cxn>
              <a:cxn ang="0">
                <a:pos x="592" y="63"/>
              </a:cxn>
              <a:cxn ang="0">
                <a:pos x="577" y="73"/>
              </a:cxn>
              <a:cxn ang="0">
                <a:pos x="554" y="86"/>
              </a:cxn>
              <a:cxn ang="0">
                <a:pos x="529" y="97"/>
              </a:cxn>
              <a:cxn ang="0">
                <a:pos x="499" y="109"/>
              </a:cxn>
              <a:cxn ang="0">
                <a:pos x="464" y="116"/>
              </a:cxn>
              <a:cxn ang="0">
                <a:pos x="424" y="126"/>
              </a:cxn>
              <a:cxn ang="0">
                <a:pos x="371" y="136"/>
              </a:cxn>
              <a:cxn ang="0">
                <a:pos x="311" y="151"/>
              </a:cxn>
              <a:cxn ang="0">
                <a:pos x="245" y="166"/>
              </a:cxn>
              <a:cxn ang="0">
                <a:pos x="187" y="178"/>
              </a:cxn>
              <a:cxn ang="0">
                <a:pos x="151" y="183"/>
              </a:cxn>
              <a:cxn ang="0">
                <a:pos x="120" y="187"/>
              </a:cxn>
              <a:cxn ang="0">
                <a:pos x="94" y="189"/>
              </a:cxn>
              <a:cxn ang="0">
                <a:pos x="71" y="189"/>
              </a:cxn>
              <a:cxn ang="0">
                <a:pos x="53" y="187"/>
              </a:cxn>
              <a:cxn ang="0">
                <a:pos x="40" y="183"/>
              </a:cxn>
              <a:cxn ang="0">
                <a:pos x="31" y="178"/>
              </a:cxn>
              <a:cxn ang="0">
                <a:pos x="21" y="170"/>
              </a:cxn>
              <a:cxn ang="0">
                <a:pos x="11" y="158"/>
              </a:cxn>
              <a:cxn ang="0">
                <a:pos x="4" y="147"/>
              </a:cxn>
              <a:cxn ang="0">
                <a:pos x="0" y="136"/>
              </a:cxn>
              <a:cxn ang="0">
                <a:pos x="0" y="130"/>
              </a:cxn>
              <a:cxn ang="0">
                <a:pos x="2" y="128"/>
              </a:cxn>
              <a:cxn ang="0">
                <a:pos x="6" y="126"/>
              </a:cxn>
              <a:cxn ang="0">
                <a:pos x="11" y="122"/>
              </a:cxn>
              <a:cxn ang="0">
                <a:pos x="21" y="120"/>
              </a:cxn>
              <a:cxn ang="0">
                <a:pos x="31" y="116"/>
              </a:cxn>
              <a:cxn ang="0">
                <a:pos x="42" y="113"/>
              </a:cxn>
              <a:cxn ang="0">
                <a:pos x="57" y="107"/>
              </a:cxn>
              <a:cxn ang="0">
                <a:pos x="73" y="103"/>
              </a:cxn>
              <a:cxn ang="0">
                <a:pos x="92" y="97"/>
              </a:cxn>
              <a:cxn ang="0">
                <a:pos x="113" y="92"/>
              </a:cxn>
              <a:cxn ang="0">
                <a:pos x="134" y="84"/>
              </a:cxn>
              <a:cxn ang="0">
                <a:pos x="159" y="76"/>
              </a:cxn>
              <a:cxn ang="0">
                <a:pos x="199" y="65"/>
              </a:cxn>
              <a:cxn ang="0">
                <a:pos x="258" y="46"/>
              </a:cxn>
              <a:cxn ang="0">
                <a:pos x="317" y="31"/>
              </a:cxn>
              <a:cxn ang="0">
                <a:pos x="371" y="19"/>
              </a:cxn>
              <a:cxn ang="0">
                <a:pos x="418" y="11"/>
              </a:cxn>
              <a:cxn ang="0">
                <a:pos x="458" y="4"/>
              </a:cxn>
              <a:cxn ang="0">
                <a:pos x="493" y="0"/>
              </a:cxn>
              <a:cxn ang="0">
                <a:pos x="522" y="0"/>
              </a:cxn>
              <a:cxn ang="0">
                <a:pos x="543" y="0"/>
              </a:cxn>
              <a:cxn ang="0">
                <a:pos x="556" y="4"/>
              </a:cxn>
            </a:cxnLst>
            <a:rect l="txL" t="txT" r="txR" b="txB"/>
            <a:pathLst>
              <a:path w="606" h="189">
                <a:moveTo>
                  <a:pt x="556" y="4"/>
                </a:moveTo>
                <a:lnTo>
                  <a:pt x="567" y="8"/>
                </a:lnTo>
                <a:lnTo>
                  <a:pt x="577" y="11"/>
                </a:lnTo>
                <a:lnTo>
                  <a:pt x="585" y="15"/>
                </a:lnTo>
                <a:lnTo>
                  <a:pt x="592" y="19"/>
                </a:lnTo>
                <a:lnTo>
                  <a:pt x="598" y="23"/>
                </a:lnTo>
                <a:lnTo>
                  <a:pt x="602" y="27"/>
                </a:lnTo>
                <a:lnTo>
                  <a:pt x="606" y="31"/>
                </a:lnTo>
                <a:lnTo>
                  <a:pt x="606" y="36"/>
                </a:lnTo>
                <a:lnTo>
                  <a:pt x="606" y="40"/>
                </a:lnTo>
                <a:lnTo>
                  <a:pt x="604" y="46"/>
                </a:lnTo>
                <a:lnTo>
                  <a:pt x="602" y="52"/>
                </a:lnTo>
                <a:lnTo>
                  <a:pt x="598" y="57"/>
                </a:lnTo>
                <a:lnTo>
                  <a:pt x="592" y="63"/>
                </a:lnTo>
                <a:lnTo>
                  <a:pt x="585" y="69"/>
                </a:lnTo>
                <a:lnTo>
                  <a:pt x="577" y="73"/>
                </a:lnTo>
                <a:lnTo>
                  <a:pt x="565" y="78"/>
                </a:lnTo>
                <a:lnTo>
                  <a:pt x="554" y="86"/>
                </a:lnTo>
                <a:lnTo>
                  <a:pt x="543" y="92"/>
                </a:lnTo>
                <a:lnTo>
                  <a:pt x="529" y="97"/>
                </a:lnTo>
                <a:lnTo>
                  <a:pt x="514" y="103"/>
                </a:lnTo>
                <a:lnTo>
                  <a:pt x="499" y="109"/>
                </a:lnTo>
                <a:lnTo>
                  <a:pt x="481" y="113"/>
                </a:lnTo>
                <a:lnTo>
                  <a:pt x="464" y="116"/>
                </a:lnTo>
                <a:lnTo>
                  <a:pt x="447" y="120"/>
                </a:lnTo>
                <a:lnTo>
                  <a:pt x="424" y="126"/>
                </a:lnTo>
                <a:lnTo>
                  <a:pt x="397" y="130"/>
                </a:lnTo>
                <a:lnTo>
                  <a:pt x="371" y="136"/>
                </a:lnTo>
                <a:lnTo>
                  <a:pt x="342" y="143"/>
                </a:lnTo>
                <a:lnTo>
                  <a:pt x="311" y="151"/>
                </a:lnTo>
                <a:lnTo>
                  <a:pt x="279" y="158"/>
                </a:lnTo>
                <a:lnTo>
                  <a:pt x="245" y="166"/>
                </a:lnTo>
                <a:lnTo>
                  <a:pt x="208" y="174"/>
                </a:lnTo>
                <a:lnTo>
                  <a:pt x="187" y="178"/>
                </a:lnTo>
                <a:lnTo>
                  <a:pt x="170" y="181"/>
                </a:lnTo>
                <a:lnTo>
                  <a:pt x="151" y="183"/>
                </a:lnTo>
                <a:lnTo>
                  <a:pt x="136" y="185"/>
                </a:lnTo>
                <a:lnTo>
                  <a:pt x="120" y="187"/>
                </a:lnTo>
                <a:lnTo>
                  <a:pt x="105" y="189"/>
                </a:lnTo>
                <a:lnTo>
                  <a:pt x="94" y="189"/>
                </a:lnTo>
                <a:lnTo>
                  <a:pt x="80" y="189"/>
                </a:lnTo>
                <a:lnTo>
                  <a:pt x="71" y="189"/>
                </a:lnTo>
                <a:lnTo>
                  <a:pt x="61" y="189"/>
                </a:lnTo>
                <a:lnTo>
                  <a:pt x="53" y="187"/>
                </a:lnTo>
                <a:lnTo>
                  <a:pt x="46" y="185"/>
                </a:lnTo>
                <a:lnTo>
                  <a:pt x="40" y="183"/>
                </a:lnTo>
                <a:lnTo>
                  <a:pt x="34" y="181"/>
                </a:lnTo>
                <a:lnTo>
                  <a:pt x="31" y="178"/>
                </a:lnTo>
                <a:lnTo>
                  <a:pt x="29" y="174"/>
                </a:lnTo>
                <a:lnTo>
                  <a:pt x="21" y="170"/>
                </a:lnTo>
                <a:lnTo>
                  <a:pt x="15" y="164"/>
                </a:lnTo>
                <a:lnTo>
                  <a:pt x="11" y="158"/>
                </a:lnTo>
                <a:lnTo>
                  <a:pt x="6" y="153"/>
                </a:lnTo>
                <a:lnTo>
                  <a:pt x="4" y="147"/>
                </a:lnTo>
                <a:lnTo>
                  <a:pt x="2" y="141"/>
                </a:lnTo>
                <a:lnTo>
                  <a:pt x="0" y="136"/>
                </a:lnTo>
                <a:lnTo>
                  <a:pt x="0" y="132"/>
                </a:lnTo>
                <a:lnTo>
                  <a:pt x="0" y="130"/>
                </a:lnTo>
                <a:lnTo>
                  <a:pt x="2" y="128"/>
                </a:lnTo>
                <a:lnTo>
                  <a:pt x="4" y="126"/>
                </a:lnTo>
                <a:lnTo>
                  <a:pt x="6" y="126"/>
                </a:lnTo>
                <a:lnTo>
                  <a:pt x="8" y="124"/>
                </a:lnTo>
                <a:lnTo>
                  <a:pt x="11" y="122"/>
                </a:lnTo>
                <a:lnTo>
                  <a:pt x="15" y="120"/>
                </a:lnTo>
                <a:lnTo>
                  <a:pt x="21" y="120"/>
                </a:lnTo>
                <a:lnTo>
                  <a:pt x="25" y="118"/>
                </a:lnTo>
                <a:lnTo>
                  <a:pt x="31" y="116"/>
                </a:lnTo>
                <a:lnTo>
                  <a:pt x="36" y="115"/>
                </a:lnTo>
                <a:lnTo>
                  <a:pt x="42" y="113"/>
                </a:lnTo>
                <a:lnTo>
                  <a:pt x="50" y="109"/>
                </a:lnTo>
                <a:lnTo>
                  <a:pt x="57" y="107"/>
                </a:lnTo>
                <a:lnTo>
                  <a:pt x="65" y="105"/>
                </a:lnTo>
                <a:lnTo>
                  <a:pt x="73" y="103"/>
                </a:lnTo>
                <a:lnTo>
                  <a:pt x="82" y="99"/>
                </a:lnTo>
                <a:lnTo>
                  <a:pt x="92" y="97"/>
                </a:lnTo>
                <a:lnTo>
                  <a:pt x="101" y="94"/>
                </a:lnTo>
                <a:lnTo>
                  <a:pt x="113" y="92"/>
                </a:lnTo>
                <a:lnTo>
                  <a:pt x="122" y="88"/>
                </a:lnTo>
                <a:lnTo>
                  <a:pt x="134" y="84"/>
                </a:lnTo>
                <a:lnTo>
                  <a:pt x="145" y="80"/>
                </a:lnTo>
                <a:lnTo>
                  <a:pt x="159" y="76"/>
                </a:lnTo>
                <a:lnTo>
                  <a:pt x="172" y="73"/>
                </a:lnTo>
                <a:lnTo>
                  <a:pt x="199" y="65"/>
                </a:lnTo>
                <a:lnTo>
                  <a:pt x="227" y="55"/>
                </a:lnTo>
                <a:lnTo>
                  <a:pt x="258" y="46"/>
                </a:lnTo>
                <a:lnTo>
                  <a:pt x="288" y="38"/>
                </a:lnTo>
                <a:lnTo>
                  <a:pt x="317" y="31"/>
                </a:lnTo>
                <a:lnTo>
                  <a:pt x="346" y="25"/>
                </a:lnTo>
                <a:lnTo>
                  <a:pt x="371" y="19"/>
                </a:lnTo>
                <a:lnTo>
                  <a:pt x="395" y="15"/>
                </a:lnTo>
                <a:lnTo>
                  <a:pt x="418" y="11"/>
                </a:lnTo>
                <a:lnTo>
                  <a:pt x="439" y="8"/>
                </a:lnTo>
                <a:lnTo>
                  <a:pt x="458" y="4"/>
                </a:lnTo>
                <a:lnTo>
                  <a:pt x="478" y="2"/>
                </a:lnTo>
                <a:lnTo>
                  <a:pt x="493" y="0"/>
                </a:lnTo>
                <a:lnTo>
                  <a:pt x="508" y="0"/>
                </a:lnTo>
                <a:lnTo>
                  <a:pt x="522" y="0"/>
                </a:lnTo>
                <a:lnTo>
                  <a:pt x="533" y="0"/>
                </a:lnTo>
                <a:lnTo>
                  <a:pt x="543" y="0"/>
                </a:lnTo>
                <a:lnTo>
                  <a:pt x="550" y="2"/>
                </a:lnTo>
                <a:lnTo>
                  <a:pt x="556" y="4"/>
                </a:lnTo>
              </a:path>
            </a:pathLst>
          </a:custGeom>
          <a:solidFill>
            <a:srgbClr val="FF0000">
              <a:alpha val="100000"/>
            </a:srgb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55" name="Freeform 9"/>
          <p:cNvSpPr/>
          <p:nvPr/>
        </p:nvSpPr>
        <p:spPr>
          <a:xfrm>
            <a:off x="2695575" y="3673475"/>
            <a:ext cx="1003300" cy="309563"/>
          </a:xfrm>
          <a:custGeom>
            <a:avLst/>
            <a:gdLst>
              <a:gd name="txL" fmla="*/ 0 w 1035"/>
              <a:gd name="txT" fmla="*/ 0 h 321"/>
              <a:gd name="txR" fmla="*/ 1035 w 1035"/>
              <a:gd name="txB" fmla="*/ 321 h 321"/>
            </a:gdLst>
            <a:ahLst/>
            <a:cxnLst>
              <a:cxn ang="0">
                <a:pos x="21" y="256"/>
              </a:cxn>
              <a:cxn ang="0">
                <a:pos x="5" y="231"/>
              </a:cxn>
              <a:cxn ang="0">
                <a:pos x="0" y="214"/>
              </a:cxn>
              <a:cxn ang="0">
                <a:pos x="9" y="206"/>
              </a:cxn>
              <a:cxn ang="0">
                <a:pos x="34" y="205"/>
              </a:cxn>
              <a:cxn ang="0">
                <a:pos x="63" y="203"/>
              </a:cxn>
              <a:cxn ang="0">
                <a:pos x="76" y="203"/>
              </a:cxn>
              <a:cxn ang="0">
                <a:pos x="97" y="199"/>
              </a:cxn>
              <a:cxn ang="0">
                <a:pos x="126" y="195"/>
              </a:cxn>
              <a:cxn ang="0">
                <a:pos x="158" y="187"/>
              </a:cxn>
              <a:cxn ang="0">
                <a:pos x="198" y="178"/>
              </a:cxn>
              <a:cxn ang="0">
                <a:pos x="246" y="168"/>
              </a:cxn>
              <a:cxn ang="0">
                <a:pos x="298" y="155"/>
              </a:cxn>
              <a:cxn ang="0">
                <a:pos x="357" y="140"/>
              </a:cxn>
              <a:cxn ang="0">
                <a:pos x="422" y="122"/>
              </a:cxn>
              <a:cxn ang="0">
                <a:pos x="493" y="103"/>
              </a:cxn>
              <a:cxn ang="0">
                <a:pos x="567" y="84"/>
              </a:cxn>
              <a:cxn ang="0">
                <a:pos x="636" y="69"/>
              </a:cxn>
              <a:cxn ang="0">
                <a:pos x="699" y="54"/>
              </a:cxn>
              <a:cxn ang="0">
                <a:pos x="754" y="42"/>
              </a:cxn>
              <a:cxn ang="0">
                <a:pos x="806" y="31"/>
              </a:cxn>
              <a:cxn ang="0">
                <a:pos x="852" y="21"/>
              </a:cxn>
              <a:cxn ang="0">
                <a:pos x="890" y="14"/>
              </a:cxn>
              <a:cxn ang="0">
                <a:pos x="922" y="8"/>
              </a:cxn>
              <a:cxn ang="0">
                <a:pos x="949" y="4"/>
              </a:cxn>
              <a:cxn ang="0">
                <a:pos x="970" y="2"/>
              </a:cxn>
              <a:cxn ang="0">
                <a:pos x="985" y="0"/>
              </a:cxn>
              <a:cxn ang="0">
                <a:pos x="1014" y="6"/>
              </a:cxn>
              <a:cxn ang="0">
                <a:pos x="1031" y="19"/>
              </a:cxn>
              <a:cxn ang="0">
                <a:pos x="1033" y="38"/>
              </a:cxn>
              <a:cxn ang="0">
                <a:pos x="1026" y="56"/>
              </a:cxn>
              <a:cxn ang="0">
                <a:pos x="1006" y="69"/>
              </a:cxn>
              <a:cxn ang="0">
                <a:pos x="980" y="82"/>
              </a:cxn>
              <a:cxn ang="0">
                <a:pos x="942" y="96"/>
              </a:cxn>
              <a:cxn ang="0">
                <a:pos x="896" y="107"/>
              </a:cxn>
              <a:cxn ang="0">
                <a:pos x="835" y="126"/>
              </a:cxn>
              <a:cxn ang="0">
                <a:pos x="764" y="147"/>
              </a:cxn>
              <a:cxn ang="0">
                <a:pos x="682" y="172"/>
              </a:cxn>
              <a:cxn ang="0">
                <a:pos x="592" y="197"/>
              </a:cxn>
              <a:cxn ang="0">
                <a:pos x="493" y="226"/>
              </a:cxn>
              <a:cxn ang="0">
                <a:pos x="422" y="245"/>
              </a:cxn>
              <a:cxn ang="0">
                <a:pos x="370" y="260"/>
              </a:cxn>
              <a:cxn ang="0">
                <a:pos x="324" y="271"/>
              </a:cxn>
              <a:cxn ang="0">
                <a:pos x="284" y="283"/>
              </a:cxn>
              <a:cxn ang="0">
                <a:pos x="248" y="292"/>
              </a:cxn>
              <a:cxn ang="0">
                <a:pos x="218" y="302"/>
              </a:cxn>
              <a:cxn ang="0">
                <a:pos x="189" y="308"/>
              </a:cxn>
              <a:cxn ang="0">
                <a:pos x="168" y="313"/>
              </a:cxn>
              <a:cxn ang="0">
                <a:pos x="151" y="317"/>
              </a:cxn>
              <a:cxn ang="0">
                <a:pos x="137" y="319"/>
              </a:cxn>
              <a:cxn ang="0">
                <a:pos x="130" y="321"/>
              </a:cxn>
              <a:cxn ang="0">
                <a:pos x="95" y="315"/>
              </a:cxn>
              <a:cxn ang="0">
                <a:pos x="63" y="298"/>
              </a:cxn>
              <a:cxn ang="0">
                <a:pos x="46" y="285"/>
              </a:cxn>
            </a:cxnLst>
            <a:rect l="txL" t="txT" r="txR" b="txB"/>
            <a:pathLst>
              <a:path w="1035" h="321">
                <a:moveTo>
                  <a:pt x="40" y="277"/>
                </a:moveTo>
                <a:lnTo>
                  <a:pt x="30" y="266"/>
                </a:lnTo>
                <a:lnTo>
                  <a:pt x="21" y="256"/>
                </a:lnTo>
                <a:lnTo>
                  <a:pt x="15" y="247"/>
                </a:lnTo>
                <a:lnTo>
                  <a:pt x="9" y="239"/>
                </a:lnTo>
                <a:lnTo>
                  <a:pt x="5" y="231"/>
                </a:lnTo>
                <a:lnTo>
                  <a:pt x="2" y="224"/>
                </a:lnTo>
                <a:lnTo>
                  <a:pt x="0" y="218"/>
                </a:lnTo>
                <a:lnTo>
                  <a:pt x="0" y="214"/>
                </a:lnTo>
                <a:lnTo>
                  <a:pt x="2" y="210"/>
                </a:lnTo>
                <a:lnTo>
                  <a:pt x="4" y="208"/>
                </a:lnTo>
                <a:lnTo>
                  <a:pt x="9" y="206"/>
                </a:lnTo>
                <a:lnTo>
                  <a:pt x="15" y="205"/>
                </a:lnTo>
                <a:lnTo>
                  <a:pt x="23" y="205"/>
                </a:lnTo>
                <a:lnTo>
                  <a:pt x="34" y="205"/>
                </a:lnTo>
                <a:lnTo>
                  <a:pt x="46" y="203"/>
                </a:lnTo>
                <a:lnTo>
                  <a:pt x="59" y="203"/>
                </a:lnTo>
                <a:lnTo>
                  <a:pt x="63" y="203"/>
                </a:lnTo>
                <a:lnTo>
                  <a:pt x="67" y="203"/>
                </a:lnTo>
                <a:lnTo>
                  <a:pt x="72" y="203"/>
                </a:lnTo>
                <a:lnTo>
                  <a:pt x="76" y="203"/>
                </a:lnTo>
                <a:lnTo>
                  <a:pt x="84" y="201"/>
                </a:lnTo>
                <a:lnTo>
                  <a:pt x="90" y="201"/>
                </a:lnTo>
                <a:lnTo>
                  <a:pt x="97" y="199"/>
                </a:lnTo>
                <a:lnTo>
                  <a:pt x="107" y="197"/>
                </a:lnTo>
                <a:lnTo>
                  <a:pt x="116" y="197"/>
                </a:lnTo>
                <a:lnTo>
                  <a:pt x="126" y="195"/>
                </a:lnTo>
                <a:lnTo>
                  <a:pt x="135" y="191"/>
                </a:lnTo>
                <a:lnTo>
                  <a:pt x="147" y="189"/>
                </a:lnTo>
                <a:lnTo>
                  <a:pt x="158" y="187"/>
                </a:lnTo>
                <a:lnTo>
                  <a:pt x="172" y="185"/>
                </a:lnTo>
                <a:lnTo>
                  <a:pt x="185" y="182"/>
                </a:lnTo>
                <a:lnTo>
                  <a:pt x="198" y="178"/>
                </a:lnTo>
                <a:lnTo>
                  <a:pt x="214" y="176"/>
                </a:lnTo>
                <a:lnTo>
                  <a:pt x="229" y="172"/>
                </a:lnTo>
                <a:lnTo>
                  <a:pt x="246" y="168"/>
                </a:lnTo>
                <a:lnTo>
                  <a:pt x="263" y="164"/>
                </a:lnTo>
                <a:lnTo>
                  <a:pt x="281" y="161"/>
                </a:lnTo>
                <a:lnTo>
                  <a:pt x="298" y="155"/>
                </a:lnTo>
                <a:lnTo>
                  <a:pt x="317" y="151"/>
                </a:lnTo>
                <a:lnTo>
                  <a:pt x="338" y="145"/>
                </a:lnTo>
                <a:lnTo>
                  <a:pt x="357" y="140"/>
                </a:lnTo>
                <a:lnTo>
                  <a:pt x="378" y="136"/>
                </a:lnTo>
                <a:lnTo>
                  <a:pt x="399" y="130"/>
                </a:lnTo>
                <a:lnTo>
                  <a:pt x="422" y="122"/>
                </a:lnTo>
                <a:lnTo>
                  <a:pt x="445" y="117"/>
                </a:lnTo>
                <a:lnTo>
                  <a:pt x="468" y="111"/>
                </a:lnTo>
                <a:lnTo>
                  <a:pt x="493" y="103"/>
                </a:lnTo>
                <a:lnTo>
                  <a:pt x="517" y="98"/>
                </a:lnTo>
                <a:lnTo>
                  <a:pt x="542" y="90"/>
                </a:lnTo>
                <a:lnTo>
                  <a:pt x="567" y="84"/>
                </a:lnTo>
                <a:lnTo>
                  <a:pt x="590" y="80"/>
                </a:lnTo>
                <a:lnTo>
                  <a:pt x="613" y="75"/>
                </a:lnTo>
                <a:lnTo>
                  <a:pt x="636" y="69"/>
                </a:lnTo>
                <a:lnTo>
                  <a:pt x="657" y="63"/>
                </a:lnTo>
                <a:lnTo>
                  <a:pt x="678" y="59"/>
                </a:lnTo>
                <a:lnTo>
                  <a:pt x="699" y="54"/>
                </a:lnTo>
                <a:lnTo>
                  <a:pt x="718" y="50"/>
                </a:lnTo>
                <a:lnTo>
                  <a:pt x="737" y="46"/>
                </a:lnTo>
                <a:lnTo>
                  <a:pt x="754" y="42"/>
                </a:lnTo>
                <a:lnTo>
                  <a:pt x="773" y="38"/>
                </a:lnTo>
                <a:lnTo>
                  <a:pt x="791" y="35"/>
                </a:lnTo>
                <a:lnTo>
                  <a:pt x="806" y="31"/>
                </a:lnTo>
                <a:lnTo>
                  <a:pt x="821" y="27"/>
                </a:lnTo>
                <a:lnTo>
                  <a:pt x="836" y="25"/>
                </a:lnTo>
                <a:lnTo>
                  <a:pt x="852" y="21"/>
                </a:lnTo>
                <a:lnTo>
                  <a:pt x="865" y="19"/>
                </a:lnTo>
                <a:lnTo>
                  <a:pt x="878" y="17"/>
                </a:lnTo>
                <a:lnTo>
                  <a:pt x="890" y="14"/>
                </a:lnTo>
                <a:lnTo>
                  <a:pt x="901" y="12"/>
                </a:lnTo>
                <a:lnTo>
                  <a:pt x="913" y="10"/>
                </a:lnTo>
                <a:lnTo>
                  <a:pt x="922" y="8"/>
                </a:lnTo>
                <a:lnTo>
                  <a:pt x="934" y="6"/>
                </a:lnTo>
                <a:lnTo>
                  <a:pt x="942" y="6"/>
                </a:lnTo>
                <a:lnTo>
                  <a:pt x="949" y="4"/>
                </a:lnTo>
                <a:lnTo>
                  <a:pt x="957" y="4"/>
                </a:lnTo>
                <a:lnTo>
                  <a:pt x="964" y="2"/>
                </a:lnTo>
                <a:lnTo>
                  <a:pt x="970" y="2"/>
                </a:lnTo>
                <a:lnTo>
                  <a:pt x="976" y="2"/>
                </a:lnTo>
                <a:lnTo>
                  <a:pt x="982" y="0"/>
                </a:lnTo>
                <a:lnTo>
                  <a:pt x="985" y="0"/>
                </a:lnTo>
                <a:lnTo>
                  <a:pt x="995" y="2"/>
                </a:lnTo>
                <a:lnTo>
                  <a:pt x="1005" y="2"/>
                </a:lnTo>
                <a:lnTo>
                  <a:pt x="1014" y="6"/>
                </a:lnTo>
                <a:lnTo>
                  <a:pt x="1022" y="10"/>
                </a:lnTo>
                <a:lnTo>
                  <a:pt x="1028" y="14"/>
                </a:lnTo>
                <a:lnTo>
                  <a:pt x="1031" y="19"/>
                </a:lnTo>
                <a:lnTo>
                  <a:pt x="1033" y="25"/>
                </a:lnTo>
                <a:lnTo>
                  <a:pt x="1035" y="33"/>
                </a:lnTo>
                <a:lnTo>
                  <a:pt x="1033" y="38"/>
                </a:lnTo>
                <a:lnTo>
                  <a:pt x="1033" y="44"/>
                </a:lnTo>
                <a:lnTo>
                  <a:pt x="1029" y="50"/>
                </a:lnTo>
                <a:lnTo>
                  <a:pt x="1026" y="56"/>
                </a:lnTo>
                <a:lnTo>
                  <a:pt x="1020" y="59"/>
                </a:lnTo>
                <a:lnTo>
                  <a:pt x="1014" y="65"/>
                </a:lnTo>
                <a:lnTo>
                  <a:pt x="1006" y="69"/>
                </a:lnTo>
                <a:lnTo>
                  <a:pt x="999" y="75"/>
                </a:lnTo>
                <a:lnTo>
                  <a:pt x="989" y="78"/>
                </a:lnTo>
                <a:lnTo>
                  <a:pt x="980" y="82"/>
                </a:lnTo>
                <a:lnTo>
                  <a:pt x="968" y="86"/>
                </a:lnTo>
                <a:lnTo>
                  <a:pt x="955" y="92"/>
                </a:lnTo>
                <a:lnTo>
                  <a:pt x="942" y="96"/>
                </a:lnTo>
                <a:lnTo>
                  <a:pt x="926" y="99"/>
                </a:lnTo>
                <a:lnTo>
                  <a:pt x="911" y="103"/>
                </a:lnTo>
                <a:lnTo>
                  <a:pt x="896" y="107"/>
                </a:lnTo>
                <a:lnTo>
                  <a:pt x="877" y="113"/>
                </a:lnTo>
                <a:lnTo>
                  <a:pt x="856" y="120"/>
                </a:lnTo>
                <a:lnTo>
                  <a:pt x="835" y="126"/>
                </a:lnTo>
                <a:lnTo>
                  <a:pt x="812" y="134"/>
                </a:lnTo>
                <a:lnTo>
                  <a:pt x="789" y="142"/>
                </a:lnTo>
                <a:lnTo>
                  <a:pt x="764" y="147"/>
                </a:lnTo>
                <a:lnTo>
                  <a:pt x="737" y="155"/>
                </a:lnTo>
                <a:lnTo>
                  <a:pt x="710" y="163"/>
                </a:lnTo>
                <a:lnTo>
                  <a:pt x="682" y="172"/>
                </a:lnTo>
                <a:lnTo>
                  <a:pt x="653" y="180"/>
                </a:lnTo>
                <a:lnTo>
                  <a:pt x="623" y="187"/>
                </a:lnTo>
                <a:lnTo>
                  <a:pt x="592" y="197"/>
                </a:lnTo>
                <a:lnTo>
                  <a:pt x="559" y="206"/>
                </a:lnTo>
                <a:lnTo>
                  <a:pt x="527" y="216"/>
                </a:lnTo>
                <a:lnTo>
                  <a:pt x="493" y="226"/>
                </a:lnTo>
                <a:lnTo>
                  <a:pt x="458" y="235"/>
                </a:lnTo>
                <a:lnTo>
                  <a:pt x="439" y="241"/>
                </a:lnTo>
                <a:lnTo>
                  <a:pt x="422" y="245"/>
                </a:lnTo>
                <a:lnTo>
                  <a:pt x="405" y="250"/>
                </a:lnTo>
                <a:lnTo>
                  <a:pt x="388" y="254"/>
                </a:lnTo>
                <a:lnTo>
                  <a:pt x="370" y="260"/>
                </a:lnTo>
                <a:lnTo>
                  <a:pt x="355" y="264"/>
                </a:lnTo>
                <a:lnTo>
                  <a:pt x="340" y="268"/>
                </a:lnTo>
                <a:lnTo>
                  <a:pt x="324" y="271"/>
                </a:lnTo>
                <a:lnTo>
                  <a:pt x="311" y="275"/>
                </a:lnTo>
                <a:lnTo>
                  <a:pt x="298" y="279"/>
                </a:lnTo>
                <a:lnTo>
                  <a:pt x="284" y="283"/>
                </a:lnTo>
                <a:lnTo>
                  <a:pt x="271" y="287"/>
                </a:lnTo>
                <a:lnTo>
                  <a:pt x="260" y="290"/>
                </a:lnTo>
                <a:lnTo>
                  <a:pt x="248" y="292"/>
                </a:lnTo>
                <a:lnTo>
                  <a:pt x="237" y="296"/>
                </a:lnTo>
                <a:lnTo>
                  <a:pt x="227" y="298"/>
                </a:lnTo>
                <a:lnTo>
                  <a:pt x="218" y="302"/>
                </a:lnTo>
                <a:lnTo>
                  <a:pt x="208" y="304"/>
                </a:lnTo>
                <a:lnTo>
                  <a:pt x="198" y="306"/>
                </a:lnTo>
                <a:lnTo>
                  <a:pt x="189" y="308"/>
                </a:lnTo>
                <a:lnTo>
                  <a:pt x="181" y="310"/>
                </a:lnTo>
                <a:lnTo>
                  <a:pt x="174" y="311"/>
                </a:lnTo>
                <a:lnTo>
                  <a:pt x="168" y="313"/>
                </a:lnTo>
                <a:lnTo>
                  <a:pt x="162" y="315"/>
                </a:lnTo>
                <a:lnTo>
                  <a:pt x="154" y="317"/>
                </a:lnTo>
                <a:lnTo>
                  <a:pt x="151" y="317"/>
                </a:lnTo>
                <a:lnTo>
                  <a:pt x="145" y="319"/>
                </a:lnTo>
                <a:lnTo>
                  <a:pt x="141" y="319"/>
                </a:lnTo>
                <a:lnTo>
                  <a:pt x="137" y="319"/>
                </a:lnTo>
                <a:lnTo>
                  <a:pt x="133" y="321"/>
                </a:lnTo>
                <a:lnTo>
                  <a:pt x="132" y="321"/>
                </a:lnTo>
                <a:lnTo>
                  <a:pt x="130" y="321"/>
                </a:lnTo>
                <a:lnTo>
                  <a:pt x="118" y="321"/>
                </a:lnTo>
                <a:lnTo>
                  <a:pt x="107" y="319"/>
                </a:lnTo>
                <a:lnTo>
                  <a:pt x="95" y="315"/>
                </a:lnTo>
                <a:lnTo>
                  <a:pt x="84" y="311"/>
                </a:lnTo>
                <a:lnTo>
                  <a:pt x="74" y="306"/>
                </a:lnTo>
                <a:lnTo>
                  <a:pt x="63" y="298"/>
                </a:lnTo>
                <a:lnTo>
                  <a:pt x="57" y="294"/>
                </a:lnTo>
                <a:lnTo>
                  <a:pt x="51" y="289"/>
                </a:lnTo>
                <a:lnTo>
                  <a:pt x="46" y="285"/>
                </a:lnTo>
                <a:lnTo>
                  <a:pt x="40" y="277"/>
                </a:lnTo>
              </a:path>
            </a:pathLst>
          </a:custGeom>
          <a:solidFill>
            <a:srgbClr val="FF0000">
              <a:alpha val="100000"/>
            </a:srgb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56" name="Freeform 10"/>
          <p:cNvSpPr/>
          <p:nvPr/>
        </p:nvSpPr>
        <p:spPr>
          <a:xfrm>
            <a:off x="2722563" y="3797300"/>
            <a:ext cx="695325" cy="766763"/>
          </a:xfrm>
          <a:custGeom>
            <a:avLst/>
            <a:gdLst>
              <a:gd name="txL" fmla="*/ 0 w 719"/>
              <a:gd name="txT" fmla="*/ 0 h 793"/>
              <a:gd name="txR" fmla="*/ 719 w 719"/>
              <a:gd name="txB" fmla="*/ 793 h 793"/>
            </a:gdLst>
            <a:ahLst/>
            <a:cxnLst>
              <a:cxn ang="0">
                <a:pos x="417" y="502"/>
              </a:cxn>
              <a:cxn ang="0">
                <a:pos x="348" y="562"/>
              </a:cxn>
              <a:cxn ang="0">
                <a:pos x="279" y="619"/>
              </a:cxn>
              <a:cxn ang="0">
                <a:pos x="209" y="676"/>
              </a:cxn>
              <a:cxn ang="0">
                <a:pos x="151" y="718"/>
              </a:cxn>
              <a:cxn ang="0">
                <a:pos x="117" y="741"/>
              </a:cxn>
              <a:cxn ang="0">
                <a:pos x="86" y="760"/>
              </a:cxn>
              <a:cxn ang="0">
                <a:pos x="60" y="773"/>
              </a:cxn>
              <a:cxn ang="0">
                <a:pos x="41" y="783"/>
              </a:cxn>
              <a:cxn ang="0">
                <a:pos x="23" y="789"/>
              </a:cxn>
              <a:cxn ang="0">
                <a:pos x="12" y="793"/>
              </a:cxn>
              <a:cxn ang="0">
                <a:pos x="4" y="791"/>
              </a:cxn>
              <a:cxn ang="0">
                <a:pos x="0" y="787"/>
              </a:cxn>
              <a:cxn ang="0">
                <a:pos x="4" y="777"/>
              </a:cxn>
              <a:cxn ang="0">
                <a:pos x="16" y="762"/>
              </a:cxn>
              <a:cxn ang="0">
                <a:pos x="33" y="739"/>
              </a:cxn>
              <a:cxn ang="0">
                <a:pos x="58" y="712"/>
              </a:cxn>
              <a:cxn ang="0">
                <a:pos x="88" y="680"/>
              </a:cxn>
              <a:cxn ang="0">
                <a:pos x="125" y="644"/>
              </a:cxn>
              <a:cxn ang="0">
                <a:pos x="168" y="600"/>
              </a:cxn>
              <a:cxn ang="0">
                <a:pos x="214" y="554"/>
              </a:cxn>
              <a:cxn ang="0">
                <a:pos x="264" y="502"/>
              </a:cxn>
              <a:cxn ang="0">
                <a:pos x="316" y="445"/>
              </a:cxn>
              <a:cxn ang="0">
                <a:pos x="367" y="380"/>
              </a:cxn>
              <a:cxn ang="0">
                <a:pos x="419" y="308"/>
              </a:cxn>
              <a:cxn ang="0">
                <a:pos x="472" y="229"/>
              </a:cxn>
              <a:cxn ang="0">
                <a:pos x="526" y="143"/>
              </a:cxn>
              <a:cxn ang="0">
                <a:pos x="581" y="50"/>
              </a:cxn>
              <a:cxn ang="0">
                <a:pos x="663" y="27"/>
              </a:cxn>
              <a:cxn ang="0">
                <a:pos x="701" y="88"/>
              </a:cxn>
              <a:cxn ang="0">
                <a:pos x="669" y="151"/>
              </a:cxn>
              <a:cxn ang="0">
                <a:pos x="635" y="212"/>
              </a:cxn>
              <a:cxn ang="0">
                <a:pos x="600" y="267"/>
              </a:cxn>
              <a:cxn ang="0">
                <a:pos x="568" y="319"/>
              </a:cxn>
              <a:cxn ang="0">
                <a:pos x="533" y="367"/>
              </a:cxn>
              <a:cxn ang="0">
                <a:pos x="499" y="411"/>
              </a:cxn>
              <a:cxn ang="0">
                <a:pos x="467" y="451"/>
              </a:cxn>
              <a:cxn ang="0">
                <a:pos x="449" y="470"/>
              </a:cxn>
            </a:cxnLst>
            <a:rect l="txL" t="txT" r="txR" b="txB"/>
            <a:pathLst>
              <a:path w="719" h="793">
                <a:moveTo>
                  <a:pt x="449" y="470"/>
                </a:moveTo>
                <a:lnTo>
                  <a:pt x="417" y="502"/>
                </a:lnTo>
                <a:lnTo>
                  <a:pt x="382" y="533"/>
                </a:lnTo>
                <a:lnTo>
                  <a:pt x="348" y="562"/>
                </a:lnTo>
                <a:lnTo>
                  <a:pt x="314" y="590"/>
                </a:lnTo>
                <a:lnTo>
                  <a:pt x="279" y="619"/>
                </a:lnTo>
                <a:lnTo>
                  <a:pt x="243" y="647"/>
                </a:lnTo>
                <a:lnTo>
                  <a:pt x="209" y="676"/>
                </a:lnTo>
                <a:lnTo>
                  <a:pt x="170" y="705"/>
                </a:lnTo>
                <a:lnTo>
                  <a:pt x="151" y="718"/>
                </a:lnTo>
                <a:lnTo>
                  <a:pt x="132" y="730"/>
                </a:lnTo>
                <a:lnTo>
                  <a:pt x="117" y="741"/>
                </a:lnTo>
                <a:lnTo>
                  <a:pt x="100" y="751"/>
                </a:lnTo>
                <a:lnTo>
                  <a:pt x="86" y="760"/>
                </a:lnTo>
                <a:lnTo>
                  <a:pt x="73" y="768"/>
                </a:lnTo>
                <a:lnTo>
                  <a:pt x="60" y="773"/>
                </a:lnTo>
                <a:lnTo>
                  <a:pt x="50" y="779"/>
                </a:lnTo>
                <a:lnTo>
                  <a:pt x="41" y="783"/>
                </a:lnTo>
                <a:lnTo>
                  <a:pt x="31" y="787"/>
                </a:lnTo>
                <a:lnTo>
                  <a:pt x="23" y="789"/>
                </a:lnTo>
                <a:lnTo>
                  <a:pt x="18" y="791"/>
                </a:lnTo>
                <a:lnTo>
                  <a:pt x="12" y="793"/>
                </a:lnTo>
                <a:lnTo>
                  <a:pt x="8" y="793"/>
                </a:lnTo>
                <a:lnTo>
                  <a:pt x="4" y="791"/>
                </a:lnTo>
                <a:lnTo>
                  <a:pt x="2" y="789"/>
                </a:lnTo>
                <a:lnTo>
                  <a:pt x="0" y="787"/>
                </a:lnTo>
                <a:lnTo>
                  <a:pt x="2" y="783"/>
                </a:lnTo>
                <a:lnTo>
                  <a:pt x="4" y="777"/>
                </a:lnTo>
                <a:lnTo>
                  <a:pt x="10" y="770"/>
                </a:lnTo>
                <a:lnTo>
                  <a:pt x="16" y="762"/>
                </a:lnTo>
                <a:lnTo>
                  <a:pt x="23" y="751"/>
                </a:lnTo>
                <a:lnTo>
                  <a:pt x="33" y="739"/>
                </a:lnTo>
                <a:lnTo>
                  <a:pt x="44" y="728"/>
                </a:lnTo>
                <a:lnTo>
                  <a:pt x="58" y="712"/>
                </a:lnTo>
                <a:lnTo>
                  <a:pt x="73" y="697"/>
                </a:lnTo>
                <a:lnTo>
                  <a:pt x="88" y="680"/>
                </a:lnTo>
                <a:lnTo>
                  <a:pt x="105" y="663"/>
                </a:lnTo>
                <a:lnTo>
                  <a:pt x="125" y="644"/>
                </a:lnTo>
                <a:lnTo>
                  <a:pt x="146" y="623"/>
                </a:lnTo>
                <a:lnTo>
                  <a:pt x="168" y="600"/>
                </a:lnTo>
                <a:lnTo>
                  <a:pt x="191" y="577"/>
                </a:lnTo>
                <a:lnTo>
                  <a:pt x="214" y="554"/>
                </a:lnTo>
                <a:lnTo>
                  <a:pt x="239" y="529"/>
                </a:lnTo>
                <a:lnTo>
                  <a:pt x="264" y="502"/>
                </a:lnTo>
                <a:lnTo>
                  <a:pt x="289" y="474"/>
                </a:lnTo>
                <a:lnTo>
                  <a:pt x="316" y="445"/>
                </a:lnTo>
                <a:lnTo>
                  <a:pt x="340" y="413"/>
                </a:lnTo>
                <a:lnTo>
                  <a:pt x="367" y="380"/>
                </a:lnTo>
                <a:lnTo>
                  <a:pt x="392" y="344"/>
                </a:lnTo>
                <a:lnTo>
                  <a:pt x="419" y="308"/>
                </a:lnTo>
                <a:lnTo>
                  <a:pt x="445" y="269"/>
                </a:lnTo>
                <a:lnTo>
                  <a:pt x="472" y="229"/>
                </a:lnTo>
                <a:lnTo>
                  <a:pt x="499" y="187"/>
                </a:lnTo>
                <a:lnTo>
                  <a:pt x="526" y="143"/>
                </a:lnTo>
                <a:lnTo>
                  <a:pt x="554" y="98"/>
                </a:lnTo>
                <a:lnTo>
                  <a:pt x="581" y="50"/>
                </a:lnTo>
                <a:lnTo>
                  <a:pt x="608" y="0"/>
                </a:lnTo>
                <a:lnTo>
                  <a:pt x="663" y="27"/>
                </a:lnTo>
                <a:lnTo>
                  <a:pt x="719" y="54"/>
                </a:lnTo>
                <a:lnTo>
                  <a:pt x="701" y="88"/>
                </a:lnTo>
                <a:lnTo>
                  <a:pt x="684" y="120"/>
                </a:lnTo>
                <a:lnTo>
                  <a:pt x="669" y="151"/>
                </a:lnTo>
                <a:lnTo>
                  <a:pt x="652" y="182"/>
                </a:lnTo>
                <a:lnTo>
                  <a:pt x="635" y="212"/>
                </a:lnTo>
                <a:lnTo>
                  <a:pt x="617" y="241"/>
                </a:lnTo>
                <a:lnTo>
                  <a:pt x="600" y="267"/>
                </a:lnTo>
                <a:lnTo>
                  <a:pt x="585" y="294"/>
                </a:lnTo>
                <a:lnTo>
                  <a:pt x="568" y="319"/>
                </a:lnTo>
                <a:lnTo>
                  <a:pt x="551" y="344"/>
                </a:lnTo>
                <a:lnTo>
                  <a:pt x="533" y="367"/>
                </a:lnTo>
                <a:lnTo>
                  <a:pt x="516" y="390"/>
                </a:lnTo>
                <a:lnTo>
                  <a:pt x="499" y="411"/>
                </a:lnTo>
                <a:lnTo>
                  <a:pt x="484" y="432"/>
                </a:lnTo>
                <a:lnTo>
                  <a:pt x="467" y="451"/>
                </a:lnTo>
                <a:lnTo>
                  <a:pt x="449" y="470"/>
                </a:lnTo>
              </a:path>
            </a:pathLst>
          </a:custGeom>
          <a:solidFill>
            <a:srgbClr val="FF0000">
              <a:alpha val="100000"/>
            </a:srgb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57" name="Freeform 11"/>
          <p:cNvSpPr/>
          <p:nvPr/>
        </p:nvSpPr>
        <p:spPr>
          <a:xfrm>
            <a:off x="3270250" y="2625725"/>
            <a:ext cx="212725" cy="2265363"/>
          </a:xfrm>
          <a:custGeom>
            <a:avLst/>
            <a:gdLst>
              <a:gd name="txL" fmla="*/ 0 w 220"/>
              <a:gd name="txT" fmla="*/ 0 h 2340"/>
              <a:gd name="txR" fmla="*/ 220 w 220"/>
              <a:gd name="txB" fmla="*/ 2340 h 2340"/>
            </a:gdLst>
            <a:ahLst/>
            <a:cxnLst>
              <a:cxn ang="0">
                <a:pos x="0" y="50"/>
              </a:cxn>
              <a:cxn ang="0">
                <a:pos x="6" y="14"/>
              </a:cxn>
              <a:cxn ang="0">
                <a:pos x="23" y="2"/>
              </a:cxn>
              <a:cxn ang="0">
                <a:pos x="59" y="2"/>
              </a:cxn>
              <a:cxn ang="0">
                <a:pos x="113" y="16"/>
              </a:cxn>
              <a:cxn ang="0">
                <a:pos x="160" y="44"/>
              </a:cxn>
              <a:cxn ang="0">
                <a:pos x="191" y="67"/>
              </a:cxn>
              <a:cxn ang="0">
                <a:pos x="210" y="86"/>
              </a:cxn>
              <a:cxn ang="0">
                <a:pos x="220" y="134"/>
              </a:cxn>
              <a:cxn ang="0">
                <a:pos x="210" y="184"/>
              </a:cxn>
              <a:cxn ang="0">
                <a:pos x="200" y="230"/>
              </a:cxn>
              <a:cxn ang="0">
                <a:pos x="195" y="300"/>
              </a:cxn>
              <a:cxn ang="0">
                <a:pos x="193" y="390"/>
              </a:cxn>
              <a:cxn ang="0">
                <a:pos x="189" y="453"/>
              </a:cxn>
              <a:cxn ang="0">
                <a:pos x="185" y="543"/>
              </a:cxn>
              <a:cxn ang="0">
                <a:pos x="183" y="659"/>
              </a:cxn>
              <a:cxn ang="0">
                <a:pos x="183" y="804"/>
              </a:cxn>
              <a:cxn ang="0">
                <a:pos x="181" y="976"/>
              </a:cxn>
              <a:cxn ang="0">
                <a:pos x="181" y="1175"/>
              </a:cxn>
              <a:cxn ang="0">
                <a:pos x="181" y="1392"/>
              </a:cxn>
              <a:cxn ang="0">
                <a:pos x="179" y="1589"/>
              </a:cxn>
              <a:cxn ang="0">
                <a:pos x="178" y="1757"/>
              </a:cxn>
              <a:cxn ang="0">
                <a:pos x="174" y="1900"/>
              </a:cxn>
              <a:cxn ang="0">
                <a:pos x="170" y="2017"/>
              </a:cxn>
              <a:cxn ang="0">
                <a:pos x="166" y="2107"/>
              </a:cxn>
              <a:cxn ang="0">
                <a:pos x="160" y="2179"/>
              </a:cxn>
              <a:cxn ang="0">
                <a:pos x="147" y="2267"/>
              </a:cxn>
              <a:cxn ang="0">
                <a:pos x="132" y="2320"/>
              </a:cxn>
              <a:cxn ang="0">
                <a:pos x="113" y="2340"/>
              </a:cxn>
              <a:cxn ang="0">
                <a:pos x="93" y="2330"/>
              </a:cxn>
              <a:cxn ang="0">
                <a:pos x="74" y="2301"/>
              </a:cxn>
              <a:cxn ang="0">
                <a:pos x="57" y="2256"/>
              </a:cxn>
              <a:cxn ang="0">
                <a:pos x="23" y="2156"/>
              </a:cxn>
              <a:cxn ang="0">
                <a:pos x="23" y="2095"/>
              </a:cxn>
              <a:cxn ang="0">
                <a:pos x="29" y="2072"/>
              </a:cxn>
              <a:cxn ang="0">
                <a:pos x="32" y="2036"/>
              </a:cxn>
              <a:cxn ang="0">
                <a:pos x="38" y="1984"/>
              </a:cxn>
              <a:cxn ang="0">
                <a:pos x="44" y="1918"/>
              </a:cxn>
              <a:cxn ang="0">
                <a:pos x="51" y="1834"/>
              </a:cxn>
              <a:cxn ang="0">
                <a:pos x="59" y="1734"/>
              </a:cxn>
              <a:cxn ang="0">
                <a:pos x="72" y="1555"/>
              </a:cxn>
              <a:cxn ang="0">
                <a:pos x="86" y="1320"/>
              </a:cxn>
              <a:cxn ang="0">
                <a:pos x="92" y="1070"/>
              </a:cxn>
              <a:cxn ang="0">
                <a:pos x="90" y="812"/>
              </a:cxn>
              <a:cxn ang="0">
                <a:pos x="80" y="592"/>
              </a:cxn>
              <a:cxn ang="0">
                <a:pos x="72" y="449"/>
              </a:cxn>
              <a:cxn ang="0">
                <a:pos x="67" y="377"/>
              </a:cxn>
              <a:cxn ang="0">
                <a:pos x="63" y="316"/>
              </a:cxn>
              <a:cxn ang="0">
                <a:pos x="51" y="218"/>
              </a:cxn>
              <a:cxn ang="0">
                <a:pos x="34" y="146"/>
              </a:cxn>
              <a:cxn ang="0">
                <a:pos x="17" y="98"/>
              </a:cxn>
            </a:cxnLst>
            <a:rect l="txL" t="txT" r="txR" b="txB"/>
            <a:pathLst>
              <a:path w="220" h="2340">
                <a:moveTo>
                  <a:pt x="13" y="92"/>
                </a:moveTo>
                <a:lnTo>
                  <a:pt x="9" y="79"/>
                </a:lnTo>
                <a:lnTo>
                  <a:pt x="6" y="69"/>
                </a:lnTo>
                <a:lnTo>
                  <a:pt x="4" y="60"/>
                </a:lnTo>
                <a:lnTo>
                  <a:pt x="0" y="50"/>
                </a:lnTo>
                <a:lnTo>
                  <a:pt x="0" y="41"/>
                </a:lnTo>
                <a:lnTo>
                  <a:pt x="0" y="33"/>
                </a:lnTo>
                <a:lnTo>
                  <a:pt x="0" y="25"/>
                </a:lnTo>
                <a:lnTo>
                  <a:pt x="4" y="16"/>
                </a:lnTo>
                <a:lnTo>
                  <a:pt x="6" y="14"/>
                </a:lnTo>
                <a:lnTo>
                  <a:pt x="7" y="10"/>
                </a:lnTo>
                <a:lnTo>
                  <a:pt x="11" y="6"/>
                </a:lnTo>
                <a:lnTo>
                  <a:pt x="15" y="4"/>
                </a:lnTo>
                <a:lnTo>
                  <a:pt x="19" y="2"/>
                </a:lnTo>
                <a:lnTo>
                  <a:pt x="23" y="2"/>
                </a:lnTo>
                <a:lnTo>
                  <a:pt x="29" y="0"/>
                </a:lnTo>
                <a:lnTo>
                  <a:pt x="36" y="0"/>
                </a:lnTo>
                <a:lnTo>
                  <a:pt x="42" y="0"/>
                </a:lnTo>
                <a:lnTo>
                  <a:pt x="50" y="2"/>
                </a:lnTo>
                <a:lnTo>
                  <a:pt x="59" y="2"/>
                </a:lnTo>
                <a:lnTo>
                  <a:pt x="67" y="4"/>
                </a:lnTo>
                <a:lnTo>
                  <a:pt x="78" y="6"/>
                </a:lnTo>
                <a:lnTo>
                  <a:pt x="88" y="10"/>
                </a:lnTo>
                <a:lnTo>
                  <a:pt x="99" y="12"/>
                </a:lnTo>
                <a:lnTo>
                  <a:pt x="113" y="16"/>
                </a:lnTo>
                <a:lnTo>
                  <a:pt x="124" y="23"/>
                </a:lnTo>
                <a:lnTo>
                  <a:pt x="134" y="29"/>
                </a:lnTo>
                <a:lnTo>
                  <a:pt x="143" y="33"/>
                </a:lnTo>
                <a:lnTo>
                  <a:pt x="151" y="39"/>
                </a:lnTo>
                <a:lnTo>
                  <a:pt x="160" y="44"/>
                </a:lnTo>
                <a:lnTo>
                  <a:pt x="168" y="48"/>
                </a:lnTo>
                <a:lnTo>
                  <a:pt x="174" y="54"/>
                </a:lnTo>
                <a:lnTo>
                  <a:pt x="181" y="58"/>
                </a:lnTo>
                <a:lnTo>
                  <a:pt x="187" y="62"/>
                </a:lnTo>
                <a:lnTo>
                  <a:pt x="191" y="67"/>
                </a:lnTo>
                <a:lnTo>
                  <a:pt x="197" y="71"/>
                </a:lnTo>
                <a:lnTo>
                  <a:pt x="200" y="75"/>
                </a:lnTo>
                <a:lnTo>
                  <a:pt x="204" y="79"/>
                </a:lnTo>
                <a:lnTo>
                  <a:pt x="208" y="83"/>
                </a:lnTo>
                <a:lnTo>
                  <a:pt x="210" y="86"/>
                </a:lnTo>
                <a:lnTo>
                  <a:pt x="212" y="92"/>
                </a:lnTo>
                <a:lnTo>
                  <a:pt x="216" y="104"/>
                </a:lnTo>
                <a:lnTo>
                  <a:pt x="218" y="113"/>
                </a:lnTo>
                <a:lnTo>
                  <a:pt x="220" y="125"/>
                </a:lnTo>
                <a:lnTo>
                  <a:pt x="220" y="134"/>
                </a:lnTo>
                <a:lnTo>
                  <a:pt x="220" y="144"/>
                </a:lnTo>
                <a:lnTo>
                  <a:pt x="218" y="153"/>
                </a:lnTo>
                <a:lnTo>
                  <a:pt x="216" y="165"/>
                </a:lnTo>
                <a:lnTo>
                  <a:pt x="212" y="176"/>
                </a:lnTo>
                <a:lnTo>
                  <a:pt x="210" y="184"/>
                </a:lnTo>
                <a:lnTo>
                  <a:pt x="208" y="190"/>
                </a:lnTo>
                <a:lnTo>
                  <a:pt x="206" y="199"/>
                </a:lnTo>
                <a:lnTo>
                  <a:pt x="204" y="209"/>
                </a:lnTo>
                <a:lnTo>
                  <a:pt x="202" y="218"/>
                </a:lnTo>
                <a:lnTo>
                  <a:pt x="200" y="230"/>
                </a:lnTo>
                <a:lnTo>
                  <a:pt x="200" y="241"/>
                </a:lnTo>
                <a:lnTo>
                  <a:pt x="199" y="254"/>
                </a:lnTo>
                <a:lnTo>
                  <a:pt x="197" y="270"/>
                </a:lnTo>
                <a:lnTo>
                  <a:pt x="197" y="283"/>
                </a:lnTo>
                <a:lnTo>
                  <a:pt x="195" y="300"/>
                </a:lnTo>
                <a:lnTo>
                  <a:pt x="195" y="316"/>
                </a:lnTo>
                <a:lnTo>
                  <a:pt x="193" y="333"/>
                </a:lnTo>
                <a:lnTo>
                  <a:pt x="193" y="352"/>
                </a:lnTo>
                <a:lnTo>
                  <a:pt x="193" y="369"/>
                </a:lnTo>
                <a:lnTo>
                  <a:pt x="193" y="390"/>
                </a:lnTo>
                <a:lnTo>
                  <a:pt x="191" y="400"/>
                </a:lnTo>
                <a:lnTo>
                  <a:pt x="191" y="411"/>
                </a:lnTo>
                <a:lnTo>
                  <a:pt x="189" y="424"/>
                </a:lnTo>
                <a:lnTo>
                  <a:pt x="189" y="438"/>
                </a:lnTo>
                <a:lnTo>
                  <a:pt x="189" y="453"/>
                </a:lnTo>
                <a:lnTo>
                  <a:pt x="187" y="468"/>
                </a:lnTo>
                <a:lnTo>
                  <a:pt x="187" y="485"/>
                </a:lnTo>
                <a:lnTo>
                  <a:pt x="187" y="503"/>
                </a:lnTo>
                <a:lnTo>
                  <a:pt x="185" y="522"/>
                </a:lnTo>
                <a:lnTo>
                  <a:pt x="185" y="543"/>
                </a:lnTo>
                <a:lnTo>
                  <a:pt x="185" y="564"/>
                </a:lnTo>
                <a:lnTo>
                  <a:pt x="185" y="587"/>
                </a:lnTo>
                <a:lnTo>
                  <a:pt x="185" y="610"/>
                </a:lnTo>
                <a:lnTo>
                  <a:pt x="183" y="634"/>
                </a:lnTo>
                <a:lnTo>
                  <a:pt x="183" y="659"/>
                </a:lnTo>
                <a:lnTo>
                  <a:pt x="183" y="686"/>
                </a:lnTo>
                <a:lnTo>
                  <a:pt x="183" y="715"/>
                </a:lnTo>
                <a:lnTo>
                  <a:pt x="183" y="743"/>
                </a:lnTo>
                <a:lnTo>
                  <a:pt x="183" y="774"/>
                </a:lnTo>
                <a:lnTo>
                  <a:pt x="183" y="804"/>
                </a:lnTo>
                <a:lnTo>
                  <a:pt x="183" y="837"/>
                </a:lnTo>
                <a:lnTo>
                  <a:pt x="183" y="869"/>
                </a:lnTo>
                <a:lnTo>
                  <a:pt x="183" y="904"/>
                </a:lnTo>
                <a:lnTo>
                  <a:pt x="181" y="940"/>
                </a:lnTo>
                <a:lnTo>
                  <a:pt x="181" y="976"/>
                </a:lnTo>
                <a:lnTo>
                  <a:pt x="181" y="1014"/>
                </a:lnTo>
                <a:lnTo>
                  <a:pt x="181" y="1053"/>
                </a:lnTo>
                <a:lnTo>
                  <a:pt x="181" y="1093"/>
                </a:lnTo>
                <a:lnTo>
                  <a:pt x="181" y="1133"/>
                </a:lnTo>
                <a:lnTo>
                  <a:pt x="181" y="1175"/>
                </a:lnTo>
                <a:lnTo>
                  <a:pt x="181" y="1219"/>
                </a:lnTo>
                <a:lnTo>
                  <a:pt x="181" y="1263"/>
                </a:lnTo>
                <a:lnTo>
                  <a:pt x="181" y="1308"/>
                </a:lnTo>
                <a:lnTo>
                  <a:pt x="181" y="1350"/>
                </a:lnTo>
                <a:lnTo>
                  <a:pt x="181" y="1392"/>
                </a:lnTo>
                <a:lnTo>
                  <a:pt x="181" y="1434"/>
                </a:lnTo>
                <a:lnTo>
                  <a:pt x="181" y="1475"/>
                </a:lnTo>
                <a:lnTo>
                  <a:pt x="181" y="1515"/>
                </a:lnTo>
                <a:lnTo>
                  <a:pt x="181" y="1551"/>
                </a:lnTo>
                <a:lnTo>
                  <a:pt x="179" y="1589"/>
                </a:lnTo>
                <a:lnTo>
                  <a:pt x="179" y="1625"/>
                </a:lnTo>
                <a:lnTo>
                  <a:pt x="179" y="1660"/>
                </a:lnTo>
                <a:lnTo>
                  <a:pt x="179" y="1694"/>
                </a:lnTo>
                <a:lnTo>
                  <a:pt x="178" y="1727"/>
                </a:lnTo>
                <a:lnTo>
                  <a:pt x="178" y="1757"/>
                </a:lnTo>
                <a:lnTo>
                  <a:pt x="178" y="1788"/>
                </a:lnTo>
                <a:lnTo>
                  <a:pt x="176" y="1818"/>
                </a:lnTo>
                <a:lnTo>
                  <a:pt x="176" y="1847"/>
                </a:lnTo>
                <a:lnTo>
                  <a:pt x="176" y="1874"/>
                </a:lnTo>
                <a:lnTo>
                  <a:pt x="174" y="1900"/>
                </a:lnTo>
                <a:lnTo>
                  <a:pt x="174" y="1925"/>
                </a:lnTo>
                <a:lnTo>
                  <a:pt x="174" y="1950"/>
                </a:lnTo>
                <a:lnTo>
                  <a:pt x="172" y="1973"/>
                </a:lnTo>
                <a:lnTo>
                  <a:pt x="172" y="1996"/>
                </a:lnTo>
                <a:lnTo>
                  <a:pt x="170" y="2017"/>
                </a:lnTo>
                <a:lnTo>
                  <a:pt x="170" y="2036"/>
                </a:lnTo>
                <a:lnTo>
                  <a:pt x="168" y="2055"/>
                </a:lnTo>
                <a:lnTo>
                  <a:pt x="168" y="2072"/>
                </a:lnTo>
                <a:lnTo>
                  <a:pt x="166" y="2089"/>
                </a:lnTo>
                <a:lnTo>
                  <a:pt x="166" y="2107"/>
                </a:lnTo>
                <a:lnTo>
                  <a:pt x="164" y="2120"/>
                </a:lnTo>
                <a:lnTo>
                  <a:pt x="164" y="2133"/>
                </a:lnTo>
                <a:lnTo>
                  <a:pt x="162" y="2147"/>
                </a:lnTo>
                <a:lnTo>
                  <a:pt x="162" y="2158"/>
                </a:lnTo>
                <a:lnTo>
                  <a:pt x="160" y="2179"/>
                </a:lnTo>
                <a:lnTo>
                  <a:pt x="158" y="2200"/>
                </a:lnTo>
                <a:lnTo>
                  <a:pt x="157" y="2219"/>
                </a:lnTo>
                <a:lnTo>
                  <a:pt x="153" y="2236"/>
                </a:lnTo>
                <a:lnTo>
                  <a:pt x="151" y="2252"/>
                </a:lnTo>
                <a:lnTo>
                  <a:pt x="147" y="2267"/>
                </a:lnTo>
                <a:lnTo>
                  <a:pt x="145" y="2280"/>
                </a:lnTo>
                <a:lnTo>
                  <a:pt x="141" y="2292"/>
                </a:lnTo>
                <a:lnTo>
                  <a:pt x="137" y="2303"/>
                </a:lnTo>
                <a:lnTo>
                  <a:pt x="134" y="2313"/>
                </a:lnTo>
                <a:lnTo>
                  <a:pt x="132" y="2320"/>
                </a:lnTo>
                <a:lnTo>
                  <a:pt x="128" y="2328"/>
                </a:lnTo>
                <a:lnTo>
                  <a:pt x="124" y="2332"/>
                </a:lnTo>
                <a:lnTo>
                  <a:pt x="120" y="2336"/>
                </a:lnTo>
                <a:lnTo>
                  <a:pt x="116" y="2338"/>
                </a:lnTo>
                <a:lnTo>
                  <a:pt x="113" y="2340"/>
                </a:lnTo>
                <a:lnTo>
                  <a:pt x="109" y="2340"/>
                </a:lnTo>
                <a:lnTo>
                  <a:pt x="105" y="2338"/>
                </a:lnTo>
                <a:lnTo>
                  <a:pt x="101" y="2336"/>
                </a:lnTo>
                <a:lnTo>
                  <a:pt x="97" y="2334"/>
                </a:lnTo>
                <a:lnTo>
                  <a:pt x="93" y="2330"/>
                </a:lnTo>
                <a:lnTo>
                  <a:pt x="90" y="2326"/>
                </a:lnTo>
                <a:lnTo>
                  <a:pt x="86" y="2320"/>
                </a:lnTo>
                <a:lnTo>
                  <a:pt x="82" y="2315"/>
                </a:lnTo>
                <a:lnTo>
                  <a:pt x="78" y="2309"/>
                </a:lnTo>
                <a:lnTo>
                  <a:pt x="74" y="2301"/>
                </a:lnTo>
                <a:lnTo>
                  <a:pt x="71" y="2294"/>
                </a:lnTo>
                <a:lnTo>
                  <a:pt x="67" y="2286"/>
                </a:lnTo>
                <a:lnTo>
                  <a:pt x="63" y="2277"/>
                </a:lnTo>
                <a:lnTo>
                  <a:pt x="61" y="2265"/>
                </a:lnTo>
                <a:lnTo>
                  <a:pt x="57" y="2256"/>
                </a:lnTo>
                <a:lnTo>
                  <a:pt x="53" y="2244"/>
                </a:lnTo>
                <a:lnTo>
                  <a:pt x="42" y="2219"/>
                </a:lnTo>
                <a:lnTo>
                  <a:pt x="34" y="2198"/>
                </a:lnTo>
                <a:lnTo>
                  <a:pt x="29" y="2177"/>
                </a:lnTo>
                <a:lnTo>
                  <a:pt x="23" y="2156"/>
                </a:lnTo>
                <a:lnTo>
                  <a:pt x="21" y="2139"/>
                </a:lnTo>
                <a:lnTo>
                  <a:pt x="19" y="2122"/>
                </a:lnTo>
                <a:lnTo>
                  <a:pt x="21" y="2107"/>
                </a:lnTo>
                <a:lnTo>
                  <a:pt x="21" y="2101"/>
                </a:lnTo>
                <a:lnTo>
                  <a:pt x="23" y="2095"/>
                </a:lnTo>
                <a:lnTo>
                  <a:pt x="25" y="2091"/>
                </a:lnTo>
                <a:lnTo>
                  <a:pt x="25" y="2087"/>
                </a:lnTo>
                <a:lnTo>
                  <a:pt x="27" y="2082"/>
                </a:lnTo>
                <a:lnTo>
                  <a:pt x="27" y="2078"/>
                </a:lnTo>
                <a:lnTo>
                  <a:pt x="29" y="2072"/>
                </a:lnTo>
                <a:lnTo>
                  <a:pt x="29" y="2066"/>
                </a:lnTo>
                <a:lnTo>
                  <a:pt x="30" y="2059"/>
                </a:lnTo>
                <a:lnTo>
                  <a:pt x="30" y="2051"/>
                </a:lnTo>
                <a:lnTo>
                  <a:pt x="32" y="2044"/>
                </a:lnTo>
                <a:lnTo>
                  <a:pt x="32" y="2036"/>
                </a:lnTo>
                <a:lnTo>
                  <a:pt x="34" y="2026"/>
                </a:lnTo>
                <a:lnTo>
                  <a:pt x="34" y="2017"/>
                </a:lnTo>
                <a:lnTo>
                  <a:pt x="36" y="2005"/>
                </a:lnTo>
                <a:lnTo>
                  <a:pt x="36" y="1996"/>
                </a:lnTo>
                <a:lnTo>
                  <a:pt x="38" y="1984"/>
                </a:lnTo>
                <a:lnTo>
                  <a:pt x="40" y="1971"/>
                </a:lnTo>
                <a:lnTo>
                  <a:pt x="40" y="1960"/>
                </a:lnTo>
                <a:lnTo>
                  <a:pt x="42" y="1946"/>
                </a:lnTo>
                <a:lnTo>
                  <a:pt x="44" y="1931"/>
                </a:lnTo>
                <a:lnTo>
                  <a:pt x="44" y="1918"/>
                </a:lnTo>
                <a:lnTo>
                  <a:pt x="46" y="1902"/>
                </a:lnTo>
                <a:lnTo>
                  <a:pt x="48" y="1885"/>
                </a:lnTo>
                <a:lnTo>
                  <a:pt x="48" y="1868"/>
                </a:lnTo>
                <a:lnTo>
                  <a:pt x="50" y="1851"/>
                </a:lnTo>
                <a:lnTo>
                  <a:pt x="51" y="1834"/>
                </a:lnTo>
                <a:lnTo>
                  <a:pt x="53" y="1814"/>
                </a:lnTo>
                <a:lnTo>
                  <a:pt x="53" y="1795"/>
                </a:lnTo>
                <a:lnTo>
                  <a:pt x="55" y="1776"/>
                </a:lnTo>
                <a:lnTo>
                  <a:pt x="57" y="1755"/>
                </a:lnTo>
                <a:lnTo>
                  <a:pt x="59" y="1734"/>
                </a:lnTo>
                <a:lnTo>
                  <a:pt x="61" y="1711"/>
                </a:lnTo>
                <a:lnTo>
                  <a:pt x="63" y="1688"/>
                </a:lnTo>
                <a:lnTo>
                  <a:pt x="67" y="1644"/>
                </a:lnTo>
                <a:lnTo>
                  <a:pt x="71" y="1601"/>
                </a:lnTo>
                <a:lnTo>
                  <a:pt x="72" y="1555"/>
                </a:lnTo>
                <a:lnTo>
                  <a:pt x="76" y="1509"/>
                </a:lnTo>
                <a:lnTo>
                  <a:pt x="78" y="1463"/>
                </a:lnTo>
                <a:lnTo>
                  <a:pt x="80" y="1415"/>
                </a:lnTo>
                <a:lnTo>
                  <a:pt x="84" y="1368"/>
                </a:lnTo>
                <a:lnTo>
                  <a:pt x="86" y="1320"/>
                </a:lnTo>
                <a:lnTo>
                  <a:pt x="86" y="1272"/>
                </a:lnTo>
                <a:lnTo>
                  <a:pt x="88" y="1223"/>
                </a:lnTo>
                <a:lnTo>
                  <a:pt x="90" y="1173"/>
                </a:lnTo>
                <a:lnTo>
                  <a:pt x="92" y="1121"/>
                </a:lnTo>
                <a:lnTo>
                  <a:pt x="92" y="1070"/>
                </a:lnTo>
                <a:lnTo>
                  <a:pt x="92" y="1018"/>
                </a:lnTo>
                <a:lnTo>
                  <a:pt x="92" y="965"/>
                </a:lnTo>
                <a:lnTo>
                  <a:pt x="93" y="911"/>
                </a:lnTo>
                <a:lnTo>
                  <a:pt x="92" y="860"/>
                </a:lnTo>
                <a:lnTo>
                  <a:pt x="90" y="812"/>
                </a:lnTo>
                <a:lnTo>
                  <a:pt x="88" y="764"/>
                </a:lnTo>
                <a:lnTo>
                  <a:pt x="86" y="718"/>
                </a:lnTo>
                <a:lnTo>
                  <a:pt x="84" y="674"/>
                </a:lnTo>
                <a:lnTo>
                  <a:pt x="82" y="632"/>
                </a:lnTo>
                <a:lnTo>
                  <a:pt x="80" y="592"/>
                </a:lnTo>
                <a:lnTo>
                  <a:pt x="78" y="554"/>
                </a:lnTo>
                <a:lnTo>
                  <a:pt x="76" y="516"/>
                </a:lnTo>
                <a:lnTo>
                  <a:pt x="74" y="482"/>
                </a:lnTo>
                <a:lnTo>
                  <a:pt x="72" y="466"/>
                </a:lnTo>
                <a:lnTo>
                  <a:pt x="72" y="449"/>
                </a:lnTo>
                <a:lnTo>
                  <a:pt x="71" y="434"/>
                </a:lnTo>
                <a:lnTo>
                  <a:pt x="71" y="419"/>
                </a:lnTo>
                <a:lnTo>
                  <a:pt x="69" y="403"/>
                </a:lnTo>
                <a:lnTo>
                  <a:pt x="69" y="390"/>
                </a:lnTo>
                <a:lnTo>
                  <a:pt x="67" y="377"/>
                </a:lnTo>
                <a:lnTo>
                  <a:pt x="67" y="363"/>
                </a:lnTo>
                <a:lnTo>
                  <a:pt x="65" y="350"/>
                </a:lnTo>
                <a:lnTo>
                  <a:pt x="65" y="338"/>
                </a:lnTo>
                <a:lnTo>
                  <a:pt x="63" y="327"/>
                </a:lnTo>
                <a:lnTo>
                  <a:pt x="63" y="316"/>
                </a:lnTo>
                <a:lnTo>
                  <a:pt x="61" y="293"/>
                </a:lnTo>
                <a:lnTo>
                  <a:pt x="59" y="274"/>
                </a:lnTo>
                <a:lnTo>
                  <a:pt x="55" y="253"/>
                </a:lnTo>
                <a:lnTo>
                  <a:pt x="53" y="235"/>
                </a:lnTo>
                <a:lnTo>
                  <a:pt x="51" y="218"/>
                </a:lnTo>
                <a:lnTo>
                  <a:pt x="48" y="201"/>
                </a:lnTo>
                <a:lnTo>
                  <a:pt x="46" y="186"/>
                </a:lnTo>
                <a:lnTo>
                  <a:pt x="42" y="170"/>
                </a:lnTo>
                <a:lnTo>
                  <a:pt x="38" y="157"/>
                </a:lnTo>
                <a:lnTo>
                  <a:pt x="34" y="146"/>
                </a:lnTo>
                <a:lnTo>
                  <a:pt x="30" y="134"/>
                </a:lnTo>
                <a:lnTo>
                  <a:pt x="29" y="123"/>
                </a:lnTo>
                <a:lnTo>
                  <a:pt x="25" y="113"/>
                </a:lnTo>
                <a:lnTo>
                  <a:pt x="21" y="105"/>
                </a:lnTo>
                <a:lnTo>
                  <a:pt x="17" y="98"/>
                </a:lnTo>
                <a:lnTo>
                  <a:pt x="13" y="92"/>
                </a:lnTo>
              </a:path>
            </a:pathLst>
          </a:custGeom>
          <a:solidFill>
            <a:srgbClr val="FF0000">
              <a:alpha val="100000"/>
            </a:srgb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58" name="Freeform 12"/>
          <p:cNvSpPr/>
          <p:nvPr/>
        </p:nvSpPr>
        <p:spPr>
          <a:xfrm>
            <a:off x="3444875" y="4075113"/>
            <a:ext cx="231775" cy="196850"/>
          </a:xfrm>
          <a:custGeom>
            <a:avLst/>
            <a:gdLst>
              <a:gd name="txL" fmla="*/ 0 w 241"/>
              <a:gd name="txT" fmla="*/ 0 h 203"/>
              <a:gd name="txR" fmla="*/ 241 w 241"/>
              <a:gd name="txB" fmla="*/ 203 h 203"/>
            </a:gdLst>
            <a:ahLst/>
            <a:cxnLst>
              <a:cxn ang="0">
                <a:pos x="20" y="0"/>
              </a:cxn>
              <a:cxn ang="0">
                <a:pos x="50" y="2"/>
              </a:cxn>
              <a:cxn ang="0">
                <a:pos x="79" y="2"/>
              </a:cxn>
              <a:cxn ang="0">
                <a:pos x="104" y="6"/>
              </a:cxn>
              <a:cxn ang="0">
                <a:pos x="128" y="8"/>
              </a:cxn>
              <a:cxn ang="0">
                <a:pos x="149" y="12"/>
              </a:cxn>
              <a:cxn ang="0">
                <a:pos x="169" y="16"/>
              </a:cxn>
              <a:cxn ang="0">
                <a:pos x="184" y="20"/>
              </a:cxn>
              <a:cxn ang="0">
                <a:pos x="203" y="31"/>
              </a:cxn>
              <a:cxn ang="0">
                <a:pos x="220" y="50"/>
              </a:cxn>
              <a:cxn ang="0">
                <a:pos x="233" y="77"/>
              </a:cxn>
              <a:cxn ang="0">
                <a:pos x="241" y="109"/>
              </a:cxn>
              <a:cxn ang="0">
                <a:pos x="241" y="128"/>
              </a:cxn>
              <a:cxn ang="0">
                <a:pos x="241" y="147"/>
              </a:cxn>
              <a:cxn ang="0">
                <a:pos x="239" y="163"/>
              </a:cxn>
              <a:cxn ang="0">
                <a:pos x="237" y="176"/>
              </a:cxn>
              <a:cxn ang="0">
                <a:pos x="235" y="186"/>
              </a:cxn>
              <a:cxn ang="0">
                <a:pos x="233" y="193"/>
              </a:cxn>
              <a:cxn ang="0">
                <a:pos x="230" y="199"/>
              </a:cxn>
              <a:cxn ang="0">
                <a:pos x="226" y="203"/>
              </a:cxn>
              <a:cxn ang="0">
                <a:pos x="222" y="203"/>
              </a:cxn>
              <a:cxn ang="0">
                <a:pos x="214" y="201"/>
              </a:cxn>
              <a:cxn ang="0">
                <a:pos x="203" y="197"/>
              </a:cxn>
              <a:cxn ang="0">
                <a:pos x="191" y="189"/>
              </a:cxn>
              <a:cxn ang="0">
                <a:pos x="176" y="180"/>
              </a:cxn>
              <a:cxn ang="0">
                <a:pos x="159" y="168"/>
              </a:cxn>
              <a:cxn ang="0">
                <a:pos x="140" y="153"/>
              </a:cxn>
              <a:cxn ang="0">
                <a:pos x="117" y="136"/>
              </a:cxn>
              <a:cxn ang="0">
                <a:pos x="92" y="117"/>
              </a:cxn>
              <a:cxn ang="0">
                <a:pos x="69" y="98"/>
              </a:cxn>
              <a:cxn ang="0">
                <a:pos x="48" y="81"/>
              </a:cxn>
              <a:cxn ang="0">
                <a:pos x="31" y="65"/>
              </a:cxn>
              <a:cxn ang="0">
                <a:pos x="18" y="50"/>
              </a:cxn>
              <a:cxn ang="0">
                <a:pos x="8" y="37"/>
              </a:cxn>
              <a:cxn ang="0">
                <a:pos x="2" y="25"/>
              </a:cxn>
              <a:cxn ang="0">
                <a:pos x="0" y="12"/>
              </a:cxn>
              <a:cxn ang="0">
                <a:pos x="2" y="0"/>
              </a:cxn>
            </a:cxnLst>
            <a:rect l="txL" t="txT" r="txR" b="txB"/>
            <a:pathLst>
              <a:path w="241" h="203">
                <a:moveTo>
                  <a:pt x="2" y="0"/>
                </a:moveTo>
                <a:lnTo>
                  <a:pt x="20" y="0"/>
                </a:lnTo>
                <a:lnTo>
                  <a:pt x="35" y="0"/>
                </a:lnTo>
                <a:lnTo>
                  <a:pt x="50" y="2"/>
                </a:lnTo>
                <a:lnTo>
                  <a:pt x="65" y="2"/>
                </a:lnTo>
                <a:lnTo>
                  <a:pt x="79" y="2"/>
                </a:lnTo>
                <a:lnTo>
                  <a:pt x="92" y="4"/>
                </a:lnTo>
                <a:lnTo>
                  <a:pt x="104" y="6"/>
                </a:lnTo>
                <a:lnTo>
                  <a:pt x="117" y="6"/>
                </a:lnTo>
                <a:lnTo>
                  <a:pt x="128" y="8"/>
                </a:lnTo>
                <a:lnTo>
                  <a:pt x="138" y="10"/>
                </a:lnTo>
                <a:lnTo>
                  <a:pt x="149" y="12"/>
                </a:lnTo>
                <a:lnTo>
                  <a:pt x="159" y="14"/>
                </a:lnTo>
                <a:lnTo>
                  <a:pt x="169" y="16"/>
                </a:lnTo>
                <a:lnTo>
                  <a:pt x="176" y="18"/>
                </a:lnTo>
                <a:lnTo>
                  <a:pt x="184" y="20"/>
                </a:lnTo>
                <a:lnTo>
                  <a:pt x="191" y="21"/>
                </a:lnTo>
                <a:lnTo>
                  <a:pt x="203" y="31"/>
                </a:lnTo>
                <a:lnTo>
                  <a:pt x="212" y="41"/>
                </a:lnTo>
                <a:lnTo>
                  <a:pt x="220" y="50"/>
                </a:lnTo>
                <a:lnTo>
                  <a:pt x="228" y="63"/>
                </a:lnTo>
                <a:lnTo>
                  <a:pt x="233" y="77"/>
                </a:lnTo>
                <a:lnTo>
                  <a:pt x="239" y="92"/>
                </a:lnTo>
                <a:lnTo>
                  <a:pt x="241" y="109"/>
                </a:lnTo>
                <a:lnTo>
                  <a:pt x="241" y="119"/>
                </a:lnTo>
                <a:lnTo>
                  <a:pt x="241" y="128"/>
                </a:lnTo>
                <a:lnTo>
                  <a:pt x="241" y="138"/>
                </a:lnTo>
                <a:lnTo>
                  <a:pt x="241" y="147"/>
                </a:lnTo>
                <a:lnTo>
                  <a:pt x="241" y="155"/>
                </a:lnTo>
                <a:lnTo>
                  <a:pt x="239" y="163"/>
                </a:lnTo>
                <a:lnTo>
                  <a:pt x="239" y="168"/>
                </a:lnTo>
                <a:lnTo>
                  <a:pt x="237" y="176"/>
                </a:lnTo>
                <a:lnTo>
                  <a:pt x="237" y="180"/>
                </a:lnTo>
                <a:lnTo>
                  <a:pt x="235" y="186"/>
                </a:lnTo>
                <a:lnTo>
                  <a:pt x="233" y="189"/>
                </a:lnTo>
                <a:lnTo>
                  <a:pt x="233" y="193"/>
                </a:lnTo>
                <a:lnTo>
                  <a:pt x="232" y="197"/>
                </a:lnTo>
                <a:lnTo>
                  <a:pt x="230" y="199"/>
                </a:lnTo>
                <a:lnTo>
                  <a:pt x="228" y="201"/>
                </a:lnTo>
                <a:lnTo>
                  <a:pt x="226" y="203"/>
                </a:lnTo>
                <a:lnTo>
                  <a:pt x="224" y="203"/>
                </a:lnTo>
                <a:lnTo>
                  <a:pt x="222" y="203"/>
                </a:lnTo>
                <a:lnTo>
                  <a:pt x="218" y="203"/>
                </a:lnTo>
                <a:lnTo>
                  <a:pt x="214" y="201"/>
                </a:lnTo>
                <a:lnTo>
                  <a:pt x="209" y="199"/>
                </a:lnTo>
                <a:lnTo>
                  <a:pt x="203" y="197"/>
                </a:lnTo>
                <a:lnTo>
                  <a:pt x="197" y="193"/>
                </a:lnTo>
                <a:lnTo>
                  <a:pt x="191" y="189"/>
                </a:lnTo>
                <a:lnTo>
                  <a:pt x="184" y="186"/>
                </a:lnTo>
                <a:lnTo>
                  <a:pt x="176" y="180"/>
                </a:lnTo>
                <a:lnTo>
                  <a:pt x="167" y="174"/>
                </a:lnTo>
                <a:lnTo>
                  <a:pt x="159" y="168"/>
                </a:lnTo>
                <a:lnTo>
                  <a:pt x="149" y="161"/>
                </a:lnTo>
                <a:lnTo>
                  <a:pt x="140" y="153"/>
                </a:lnTo>
                <a:lnTo>
                  <a:pt x="128" y="146"/>
                </a:lnTo>
                <a:lnTo>
                  <a:pt x="117" y="136"/>
                </a:lnTo>
                <a:lnTo>
                  <a:pt x="105" y="128"/>
                </a:lnTo>
                <a:lnTo>
                  <a:pt x="92" y="117"/>
                </a:lnTo>
                <a:lnTo>
                  <a:pt x="81" y="107"/>
                </a:lnTo>
                <a:lnTo>
                  <a:pt x="69" y="98"/>
                </a:lnTo>
                <a:lnTo>
                  <a:pt x="58" y="90"/>
                </a:lnTo>
                <a:lnTo>
                  <a:pt x="48" y="81"/>
                </a:lnTo>
                <a:lnTo>
                  <a:pt x="39" y="73"/>
                </a:lnTo>
                <a:lnTo>
                  <a:pt x="31" y="65"/>
                </a:lnTo>
                <a:lnTo>
                  <a:pt x="25" y="58"/>
                </a:lnTo>
                <a:lnTo>
                  <a:pt x="18" y="50"/>
                </a:lnTo>
                <a:lnTo>
                  <a:pt x="14" y="44"/>
                </a:lnTo>
                <a:lnTo>
                  <a:pt x="8" y="37"/>
                </a:lnTo>
                <a:lnTo>
                  <a:pt x="6" y="31"/>
                </a:lnTo>
                <a:lnTo>
                  <a:pt x="2" y="25"/>
                </a:lnTo>
                <a:lnTo>
                  <a:pt x="2" y="18"/>
                </a:lnTo>
                <a:lnTo>
                  <a:pt x="0" y="12"/>
                </a:lnTo>
                <a:lnTo>
                  <a:pt x="2" y="6"/>
                </a:lnTo>
                <a:lnTo>
                  <a:pt x="2" y="0"/>
                </a:lnTo>
              </a:path>
            </a:pathLst>
          </a:custGeom>
          <a:solidFill>
            <a:srgbClr val="FF0000">
              <a:alpha val="100000"/>
            </a:srgb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64" name="Freeform 22"/>
          <p:cNvSpPr/>
          <p:nvPr/>
        </p:nvSpPr>
        <p:spPr>
          <a:xfrm>
            <a:off x="7564438" y="2647950"/>
            <a:ext cx="628650" cy="330200"/>
          </a:xfrm>
          <a:custGeom>
            <a:avLst/>
            <a:gdLst>
              <a:gd name="txL" fmla="*/ 0 w 368"/>
              <a:gd name="txT" fmla="*/ 0 h 194"/>
              <a:gd name="txR" fmla="*/ 368 w 368"/>
              <a:gd name="txB" fmla="*/ 194 h 194"/>
            </a:gdLst>
            <a:ahLst/>
            <a:cxnLst>
              <a:cxn ang="0">
                <a:pos x="365" y="79"/>
              </a:cxn>
              <a:cxn ang="0">
                <a:pos x="364" y="84"/>
              </a:cxn>
              <a:cxn ang="0">
                <a:pos x="358" y="90"/>
              </a:cxn>
              <a:cxn ang="0">
                <a:pos x="350" y="95"/>
              </a:cxn>
              <a:cxn ang="0">
                <a:pos x="339" y="102"/>
              </a:cxn>
              <a:cxn ang="0">
                <a:pos x="325" y="109"/>
              </a:cxn>
              <a:cxn ang="0">
                <a:pos x="307" y="116"/>
              </a:cxn>
              <a:cxn ang="0">
                <a:pos x="288" y="123"/>
              </a:cxn>
              <a:cxn ang="0">
                <a:pos x="253" y="136"/>
              </a:cxn>
              <a:cxn ang="0">
                <a:pos x="206" y="152"/>
              </a:cxn>
              <a:cxn ang="0">
                <a:pos x="160" y="166"/>
              </a:cxn>
              <a:cxn ang="0">
                <a:pos x="113" y="178"/>
              </a:cxn>
              <a:cxn ang="0">
                <a:pos x="79" y="185"/>
              </a:cxn>
              <a:cxn ang="0">
                <a:pos x="58" y="189"/>
              </a:cxn>
              <a:cxn ang="0">
                <a:pos x="42" y="192"/>
              </a:cxn>
              <a:cxn ang="0">
                <a:pos x="26" y="194"/>
              </a:cxn>
              <a:cxn ang="0">
                <a:pos x="15" y="194"/>
              </a:cxn>
              <a:cxn ang="0">
                <a:pos x="7" y="192"/>
              </a:cxn>
              <a:cxn ang="0">
                <a:pos x="1" y="189"/>
              </a:cxn>
              <a:cxn ang="0">
                <a:pos x="0" y="185"/>
              </a:cxn>
              <a:cxn ang="0">
                <a:pos x="0" y="183"/>
              </a:cxn>
              <a:cxn ang="0">
                <a:pos x="3" y="178"/>
              </a:cxn>
              <a:cxn ang="0">
                <a:pos x="8" y="174"/>
              </a:cxn>
              <a:cxn ang="0">
                <a:pos x="17" y="169"/>
              </a:cxn>
              <a:cxn ang="0">
                <a:pos x="28" y="162"/>
              </a:cxn>
              <a:cxn ang="0">
                <a:pos x="42" y="155"/>
              </a:cxn>
              <a:cxn ang="0">
                <a:pos x="59" y="147"/>
              </a:cxn>
              <a:cxn ang="0">
                <a:pos x="79" y="138"/>
              </a:cxn>
              <a:cxn ang="0">
                <a:pos x="102" y="129"/>
              </a:cxn>
              <a:cxn ang="0">
                <a:pos x="123" y="119"/>
              </a:cxn>
              <a:cxn ang="0">
                <a:pos x="144" y="111"/>
              </a:cxn>
              <a:cxn ang="0">
                <a:pos x="162" y="102"/>
              </a:cxn>
              <a:cxn ang="0">
                <a:pos x="178" y="95"/>
              </a:cxn>
              <a:cxn ang="0">
                <a:pos x="194" y="87"/>
              </a:cxn>
              <a:cxn ang="0">
                <a:pos x="207" y="80"/>
              </a:cxn>
              <a:cxn ang="0">
                <a:pos x="220" y="73"/>
              </a:cxn>
              <a:cxn ang="0">
                <a:pos x="235" y="62"/>
              </a:cxn>
              <a:cxn ang="0">
                <a:pos x="248" y="54"/>
              </a:cxn>
              <a:cxn ang="0">
                <a:pos x="254" y="47"/>
              </a:cxn>
              <a:cxn ang="0">
                <a:pos x="260" y="41"/>
              </a:cxn>
              <a:cxn ang="0">
                <a:pos x="264" y="36"/>
              </a:cxn>
              <a:cxn ang="0">
                <a:pos x="266" y="29"/>
              </a:cxn>
              <a:cxn ang="0">
                <a:pos x="266" y="22"/>
              </a:cxn>
              <a:cxn ang="0">
                <a:pos x="263" y="15"/>
              </a:cxn>
              <a:cxn ang="0">
                <a:pos x="261" y="7"/>
              </a:cxn>
              <a:cxn ang="0">
                <a:pos x="264" y="3"/>
              </a:cxn>
              <a:cxn ang="0">
                <a:pos x="268" y="1"/>
              </a:cxn>
              <a:cxn ang="0">
                <a:pos x="272" y="0"/>
              </a:cxn>
              <a:cxn ang="0">
                <a:pos x="281" y="0"/>
              </a:cxn>
              <a:cxn ang="0">
                <a:pos x="292" y="3"/>
              </a:cxn>
              <a:cxn ang="0">
                <a:pos x="306" y="8"/>
              </a:cxn>
              <a:cxn ang="0">
                <a:pos x="322" y="19"/>
              </a:cxn>
              <a:cxn ang="0">
                <a:pos x="337" y="29"/>
              </a:cxn>
              <a:cxn ang="0">
                <a:pos x="346" y="36"/>
              </a:cxn>
              <a:cxn ang="0">
                <a:pos x="354" y="43"/>
              </a:cxn>
              <a:cxn ang="0">
                <a:pos x="360" y="50"/>
              </a:cxn>
              <a:cxn ang="0">
                <a:pos x="364" y="57"/>
              </a:cxn>
              <a:cxn ang="0">
                <a:pos x="367" y="62"/>
              </a:cxn>
              <a:cxn ang="0">
                <a:pos x="368" y="68"/>
              </a:cxn>
              <a:cxn ang="0">
                <a:pos x="367" y="73"/>
              </a:cxn>
              <a:cxn ang="0">
                <a:pos x="367" y="76"/>
              </a:cxn>
            </a:cxnLst>
            <a:rect l="txL" t="txT" r="txR" b="txB"/>
            <a:pathLst>
              <a:path w="368" h="194">
                <a:moveTo>
                  <a:pt x="367" y="76"/>
                </a:moveTo>
                <a:lnTo>
                  <a:pt x="365" y="79"/>
                </a:lnTo>
                <a:lnTo>
                  <a:pt x="365" y="82"/>
                </a:lnTo>
                <a:lnTo>
                  <a:pt x="364" y="84"/>
                </a:lnTo>
                <a:lnTo>
                  <a:pt x="361" y="87"/>
                </a:lnTo>
                <a:lnTo>
                  <a:pt x="358" y="90"/>
                </a:lnTo>
                <a:lnTo>
                  <a:pt x="354" y="93"/>
                </a:lnTo>
                <a:lnTo>
                  <a:pt x="350" y="95"/>
                </a:lnTo>
                <a:lnTo>
                  <a:pt x="344" y="98"/>
                </a:lnTo>
                <a:lnTo>
                  <a:pt x="339" y="102"/>
                </a:lnTo>
                <a:lnTo>
                  <a:pt x="332" y="105"/>
                </a:lnTo>
                <a:lnTo>
                  <a:pt x="325" y="109"/>
                </a:lnTo>
                <a:lnTo>
                  <a:pt x="317" y="112"/>
                </a:lnTo>
                <a:lnTo>
                  <a:pt x="307" y="116"/>
                </a:lnTo>
                <a:lnTo>
                  <a:pt x="297" y="119"/>
                </a:lnTo>
                <a:lnTo>
                  <a:pt x="288" y="123"/>
                </a:lnTo>
                <a:lnTo>
                  <a:pt x="277" y="127"/>
                </a:lnTo>
                <a:lnTo>
                  <a:pt x="253" y="136"/>
                </a:lnTo>
                <a:lnTo>
                  <a:pt x="230" y="144"/>
                </a:lnTo>
                <a:lnTo>
                  <a:pt x="206" y="152"/>
                </a:lnTo>
                <a:lnTo>
                  <a:pt x="183" y="160"/>
                </a:lnTo>
                <a:lnTo>
                  <a:pt x="160" y="166"/>
                </a:lnTo>
                <a:lnTo>
                  <a:pt x="137" y="173"/>
                </a:lnTo>
                <a:lnTo>
                  <a:pt x="113" y="178"/>
                </a:lnTo>
                <a:lnTo>
                  <a:pt x="90" y="184"/>
                </a:lnTo>
                <a:lnTo>
                  <a:pt x="79" y="185"/>
                </a:lnTo>
                <a:lnTo>
                  <a:pt x="68" y="188"/>
                </a:lnTo>
                <a:lnTo>
                  <a:pt x="58" y="189"/>
                </a:lnTo>
                <a:lnTo>
                  <a:pt x="50" y="191"/>
                </a:lnTo>
                <a:lnTo>
                  <a:pt x="42" y="192"/>
                </a:lnTo>
                <a:lnTo>
                  <a:pt x="33" y="192"/>
                </a:lnTo>
                <a:lnTo>
                  <a:pt x="26" y="194"/>
                </a:lnTo>
                <a:lnTo>
                  <a:pt x="19" y="194"/>
                </a:lnTo>
                <a:lnTo>
                  <a:pt x="15" y="194"/>
                </a:lnTo>
                <a:lnTo>
                  <a:pt x="10" y="192"/>
                </a:lnTo>
                <a:lnTo>
                  <a:pt x="7" y="192"/>
                </a:lnTo>
                <a:lnTo>
                  <a:pt x="3" y="191"/>
                </a:lnTo>
                <a:lnTo>
                  <a:pt x="1" y="189"/>
                </a:lnTo>
                <a:lnTo>
                  <a:pt x="0" y="188"/>
                </a:lnTo>
                <a:lnTo>
                  <a:pt x="0" y="185"/>
                </a:lnTo>
                <a:lnTo>
                  <a:pt x="0" y="184"/>
                </a:lnTo>
                <a:lnTo>
                  <a:pt x="0" y="183"/>
                </a:lnTo>
                <a:lnTo>
                  <a:pt x="1" y="181"/>
                </a:lnTo>
                <a:lnTo>
                  <a:pt x="3" y="178"/>
                </a:lnTo>
                <a:lnTo>
                  <a:pt x="6" y="177"/>
                </a:lnTo>
                <a:lnTo>
                  <a:pt x="8" y="174"/>
                </a:lnTo>
                <a:lnTo>
                  <a:pt x="12" y="171"/>
                </a:lnTo>
                <a:lnTo>
                  <a:pt x="17" y="169"/>
                </a:lnTo>
                <a:lnTo>
                  <a:pt x="22" y="166"/>
                </a:lnTo>
                <a:lnTo>
                  <a:pt x="28" y="162"/>
                </a:lnTo>
                <a:lnTo>
                  <a:pt x="35" y="159"/>
                </a:lnTo>
                <a:lnTo>
                  <a:pt x="42" y="155"/>
                </a:lnTo>
                <a:lnTo>
                  <a:pt x="50" y="151"/>
                </a:lnTo>
                <a:lnTo>
                  <a:pt x="59" y="147"/>
                </a:lnTo>
                <a:lnTo>
                  <a:pt x="69" y="142"/>
                </a:lnTo>
                <a:lnTo>
                  <a:pt x="79" y="138"/>
                </a:lnTo>
                <a:lnTo>
                  <a:pt x="90" y="133"/>
                </a:lnTo>
                <a:lnTo>
                  <a:pt x="102" y="129"/>
                </a:lnTo>
                <a:lnTo>
                  <a:pt x="112" y="123"/>
                </a:lnTo>
                <a:lnTo>
                  <a:pt x="123" y="119"/>
                </a:lnTo>
                <a:lnTo>
                  <a:pt x="134" y="115"/>
                </a:lnTo>
                <a:lnTo>
                  <a:pt x="144" y="111"/>
                </a:lnTo>
                <a:lnTo>
                  <a:pt x="154" y="106"/>
                </a:lnTo>
                <a:lnTo>
                  <a:pt x="162" y="102"/>
                </a:lnTo>
                <a:lnTo>
                  <a:pt x="170" y="98"/>
                </a:lnTo>
                <a:lnTo>
                  <a:pt x="178" y="95"/>
                </a:lnTo>
                <a:lnTo>
                  <a:pt x="187" y="91"/>
                </a:lnTo>
                <a:lnTo>
                  <a:pt x="194" y="87"/>
                </a:lnTo>
                <a:lnTo>
                  <a:pt x="201" y="84"/>
                </a:lnTo>
                <a:lnTo>
                  <a:pt x="207" y="80"/>
                </a:lnTo>
                <a:lnTo>
                  <a:pt x="214" y="77"/>
                </a:lnTo>
                <a:lnTo>
                  <a:pt x="220" y="73"/>
                </a:lnTo>
                <a:lnTo>
                  <a:pt x="225" y="69"/>
                </a:lnTo>
                <a:lnTo>
                  <a:pt x="235" y="62"/>
                </a:lnTo>
                <a:lnTo>
                  <a:pt x="245" y="57"/>
                </a:lnTo>
                <a:lnTo>
                  <a:pt x="248" y="54"/>
                </a:lnTo>
                <a:lnTo>
                  <a:pt x="252" y="50"/>
                </a:lnTo>
                <a:lnTo>
                  <a:pt x="254" y="47"/>
                </a:lnTo>
                <a:lnTo>
                  <a:pt x="257" y="44"/>
                </a:lnTo>
                <a:lnTo>
                  <a:pt x="260" y="41"/>
                </a:lnTo>
                <a:lnTo>
                  <a:pt x="263" y="39"/>
                </a:lnTo>
                <a:lnTo>
                  <a:pt x="264" y="36"/>
                </a:lnTo>
                <a:lnTo>
                  <a:pt x="266" y="32"/>
                </a:lnTo>
                <a:lnTo>
                  <a:pt x="266" y="29"/>
                </a:lnTo>
                <a:lnTo>
                  <a:pt x="266" y="26"/>
                </a:lnTo>
                <a:lnTo>
                  <a:pt x="266" y="22"/>
                </a:lnTo>
                <a:lnTo>
                  <a:pt x="264" y="19"/>
                </a:lnTo>
                <a:lnTo>
                  <a:pt x="263" y="15"/>
                </a:lnTo>
                <a:lnTo>
                  <a:pt x="261" y="11"/>
                </a:lnTo>
                <a:lnTo>
                  <a:pt x="261" y="7"/>
                </a:lnTo>
                <a:lnTo>
                  <a:pt x="261" y="5"/>
                </a:lnTo>
                <a:lnTo>
                  <a:pt x="264" y="3"/>
                </a:lnTo>
                <a:lnTo>
                  <a:pt x="267" y="1"/>
                </a:lnTo>
                <a:lnTo>
                  <a:pt x="268" y="1"/>
                </a:lnTo>
                <a:lnTo>
                  <a:pt x="271" y="0"/>
                </a:lnTo>
                <a:lnTo>
                  <a:pt x="272" y="0"/>
                </a:lnTo>
                <a:lnTo>
                  <a:pt x="277" y="0"/>
                </a:lnTo>
                <a:lnTo>
                  <a:pt x="281" y="0"/>
                </a:lnTo>
                <a:lnTo>
                  <a:pt x="286" y="1"/>
                </a:lnTo>
                <a:lnTo>
                  <a:pt x="292" y="3"/>
                </a:lnTo>
                <a:lnTo>
                  <a:pt x="297" y="5"/>
                </a:lnTo>
                <a:lnTo>
                  <a:pt x="306" y="8"/>
                </a:lnTo>
                <a:lnTo>
                  <a:pt x="314" y="14"/>
                </a:lnTo>
                <a:lnTo>
                  <a:pt x="322" y="19"/>
                </a:lnTo>
                <a:lnTo>
                  <a:pt x="332" y="25"/>
                </a:lnTo>
                <a:lnTo>
                  <a:pt x="337" y="29"/>
                </a:lnTo>
                <a:lnTo>
                  <a:pt x="342" y="33"/>
                </a:lnTo>
                <a:lnTo>
                  <a:pt x="346" y="36"/>
                </a:lnTo>
                <a:lnTo>
                  <a:pt x="350" y="40"/>
                </a:lnTo>
                <a:lnTo>
                  <a:pt x="354" y="43"/>
                </a:lnTo>
                <a:lnTo>
                  <a:pt x="357" y="47"/>
                </a:lnTo>
                <a:lnTo>
                  <a:pt x="360" y="50"/>
                </a:lnTo>
                <a:lnTo>
                  <a:pt x="362" y="53"/>
                </a:lnTo>
                <a:lnTo>
                  <a:pt x="364" y="57"/>
                </a:lnTo>
                <a:lnTo>
                  <a:pt x="365" y="59"/>
                </a:lnTo>
                <a:lnTo>
                  <a:pt x="367" y="62"/>
                </a:lnTo>
                <a:lnTo>
                  <a:pt x="367" y="65"/>
                </a:lnTo>
                <a:lnTo>
                  <a:pt x="368" y="68"/>
                </a:lnTo>
                <a:lnTo>
                  <a:pt x="368" y="71"/>
                </a:lnTo>
                <a:lnTo>
                  <a:pt x="367" y="73"/>
                </a:lnTo>
                <a:lnTo>
                  <a:pt x="367" y="76"/>
                </a:lnTo>
              </a:path>
            </a:pathLst>
          </a:custGeom>
          <a:solidFill>
            <a:srgbClr val="FF0000">
              <a:alpha val="100000"/>
            </a:srgbClr>
          </a:solidFill>
          <a:ln w="12700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65" name="Freeform 23"/>
          <p:cNvSpPr/>
          <p:nvPr/>
        </p:nvSpPr>
        <p:spPr>
          <a:xfrm>
            <a:off x="7780338" y="2874963"/>
            <a:ext cx="188912" cy="1944687"/>
          </a:xfrm>
          <a:custGeom>
            <a:avLst/>
            <a:gdLst>
              <a:gd name="txL" fmla="*/ 0 w 110"/>
              <a:gd name="txT" fmla="*/ 0 h 1138"/>
              <a:gd name="txR" fmla="*/ 110 w 110"/>
              <a:gd name="txB" fmla="*/ 1138 h 1138"/>
            </a:gdLst>
            <a:ahLst/>
            <a:cxnLst>
              <a:cxn ang="0">
                <a:pos x="10" y="1066"/>
              </a:cxn>
              <a:cxn ang="0">
                <a:pos x="6" y="1045"/>
              </a:cxn>
              <a:cxn ang="0">
                <a:pos x="0" y="1018"/>
              </a:cxn>
              <a:cxn ang="0">
                <a:pos x="3" y="993"/>
              </a:cxn>
              <a:cxn ang="0">
                <a:pos x="3" y="987"/>
              </a:cxn>
              <a:cxn ang="0">
                <a:pos x="3" y="979"/>
              </a:cxn>
              <a:cxn ang="0">
                <a:pos x="4" y="965"/>
              </a:cxn>
              <a:cxn ang="0">
                <a:pos x="6" y="950"/>
              </a:cxn>
              <a:cxn ang="0">
                <a:pos x="7" y="929"/>
              </a:cxn>
              <a:cxn ang="0">
                <a:pos x="9" y="907"/>
              </a:cxn>
              <a:cxn ang="0">
                <a:pos x="10" y="879"/>
              </a:cxn>
              <a:cxn ang="0">
                <a:pos x="13" y="849"/>
              </a:cxn>
              <a:cxn ang="0">
                <a:pos x="15" y="816"/>
              </a:cxn>
              <a:cxn ang="0">
                <a:pos x="18" y="778"/>
              </a:cxn>
              <a:cxn ang="0">
                <a:pos x="21" y="726"/>
              </a:cxn>
              <a:cxn ang="0">
                <a:pos x="27" y="647"/>
              </a:cxn>
              <a:cxn ang="0">
                <a:pos x="32" y="547"/>
              </a:cxn>
              <a:cxn ang="0">
                <a:pos x="36" y="406"/>
              </a:cxn>
              <a:cxn ang="0">
                <a:pos x="35" y="271"/>
              </a:cxn>
              <a:cxn ang="0">
                <a:pos x="29" y="135"/>
              </a:cxn>
              <a:cxn ang="0">
                <a:pos x="20" y="0"/>
              </a:cxn>
              <a:cxn ang="0">
                <a:pos x="51" y="23"/>
              </a:cxn>
              <a:cxn ang="0">
                <a:pos x="75" y="44"/>
              </a:cxn>
              <a:cxn ang="0">
                <a:pos x="93" y="61"/>
              </a:cxn>
              <a:cxn ang="0">
                <a:pos x="104" y="73"/>
              </a:cxn>
              <a:cxn ang="0">
                <a:pos x="110" y="80"/>
              </a:cxn>
              <a:cxn ang="0">
                <a:pos x="110" y="88"/>
              </a:cxn>
              <a:cxn ang="0">
                <a:pos x="108" y="102"/>
              </a:cxn>
              <a:cxn ang="0">
                <a:pos x="107" y="121"/>
              </a:cxn>
              <a:cxn ang="0">
                <a:pos x="104" y="146"/>
              </a:cxn>
              <a:cxn ang="0">
                <a:pos x="100" y="178"/>
              </a:cxn>
              <a:cxn ang="0">
                <a:pos x="97" y="216"/>
              </a:cxn>
              <a:cxn ang="0">
                <a:pos x="94" y="261"/>
              </a:cxn>
              <a:cxn ang="0">
                <a:pos x="92" y="316"/>
              </a:cxn>
              <a:cxn ang="0">
                <a:pos x="89" y="380"/>
              </a:cxn>
              <a:cxn ang="0">
                <a:pos x="87" y="453"/>
              </a:cxn>
              <a:cxn ang="0">
                <a:pos x="87" y="538"/>
              </a:cxn>
              <a:cxn ang="0">
                <a:pos x="87" y="625"/>
              </a:cxn>
              <a:cxn ang="0">
                <a:pos x="87" y="708"/>
              </a:cxn>
              <a:cxn ang="0">
                <a:pos x="86" y="787"/>
              </a:cxn>
              <a:cxn ang="0">
                <a:pos x="85" y="861"/>
              </a:cxn>
              <a:cxn ang="0">
                <a:pos x="82" y="932"/>
              </a:cxn>
              <a:cxn ang="0">
                <a:pos x="80" y="976"/>
              </a:cxn>
              <a:cxn ang="0">
                <a:pos x="79" y="1007"/>
              </a:cxn>
              <a:cxn ang="0">
                <a:pos x="76" y="1033"/>
              </a:cxn>
              <a:cxn ang="0">
                <a:pos x="74" y="1056"/>
              </a:cxn>
              <a:cxn ang="0">
                <a:pos x="69" y="1090"/>
              </a:cxn>
              <a:cxn ang="0">
                <a:pos x="64" y="1117"/>
              </a:cxn>
              <a:cxn ang="0">
                <a:pos x="57" y="1134"/>
              </a:cxn>
              <a:cxn ang="0">
                <a:pos x="51" y="1138"/>
              </a:cxn>
              <a:cxn ang="0">
                <a:pos x="45" y="1135"/>
              </a:cxn>
              <a:cxn ang="0">
                <a:pos x="38" y="1127"/>
              </a:cxn>
              <a:cxn ang="0">
                <a:pos x="31" y="1116"/>
              </a:cxn>
              <a:cxn ang="0">
                <a:pos x="22" y="1101"/>
              </a:cxn>
              <a:cxn ang="0">
                <a:pos x="14" y="1081"/>
              </a:cxn>
            </a:cxnLst>
            <a:rect l="txL" t="txT" r="txR" b="txB"/>
            <a:pathLst>
              <a:path w="110" h="1138">
                <a:moveTo>
                  <a:pt x="14" y="1081"/>
                </a:moveTo>
                <a:lnTo>
                  <a:pt x="11" y="1073"/>
                </a:lnTo>
                <a:lnTo>
                  <a:pt x="10" y="1066"/>
                </a:lnTo>
                <a:lnTo>
                  <a:pt x="9" y="1058"/>
                </a:lnTo>
                <a:lnTo>
                  <a:pt x="7" y="1051"/>
                </a:lnTo>
                <a:lnTo>
                  <a:pt x="6" y="1045"/>
                </a:lnTo>
                <a:lnTo>
                  <a:pt x="4" y="1038"/>
                </a:lnTo>
                <a:lnTo>
                  <a:pt x="2" y="1027"/>
                </a:lnTo>
                <a:lnTo>
                  <a:pt x="0" y="1018"/>
                </a:lnTo>
                <a:lnTo>
                  <a:pt x="0" y="1008"/>
                </a:lnTo>
                <a:lnTo>
                  <a:pt x="2" y="1000"/>
                </a:lnTo>
                <a:lnTo>
                  <a:pt x="3" y="993"/>
                </a:lnTo>
                <a:lnTo>
                  <a:pt x="3" y="991"/>
                </a:lnTo>
                <a:lnTo>
                  <a:pt x="3" y="990"/>
                </a:lnTo>
                <a:lnTo>
                  <a:pt x="3" y="987"/>
                </a:lnTo>
                <a:lnTo>
                  <a:pt x="3" y="985"/>
                </a:lnTo>
                <a:lnTo>
                  <a:pt x="3" y="982"/>
                </a:lnTo>
                <a:lnTo>
                  <a:pt x="3" y="979"/>
                </a:lnTo>
                <a:lnTo>
                  <a:pt x="3" y="975"/>
                </a:lnTo>
                <a:lnTo>
                  <a:pt x="4" y="971"/>
                </a:lnTo>
                <a:lnTo>
                  <a:pt x="4" y="965"/>
                </a:lnTo>
                <a:lnTo>
                  <a:pt x="4" y="961"/>
                </a:lnTo>
                <a:lnTo>
                  <a:pt x="4" y="955"/>
                </a:lnTo>
                <a:lnTo>
                  <a:pt x="6" y="950"/>
                </a:lnTo>
                <a:lnTo>
                  <a:pt x="6" y="943"/>
                </a:lnTo>
                <a:lnTo>
                  <a:pt x="6" y="936"/>
                </a:lnTo>
                <a:lnTo>
                  <a:pt x="7" y="929"/>
                </a:lnTo>
                <a:lnTo>
                  <a:pt x="7" y="922"/>
                </a:lnTo>
                <a:lnTo>
                  <a:pt x="7" y="915"/>
                </a:lnTo>
                <a:lnTo>
                  <a:pt x="9" y="907"/>
                </a:lnTo>
                <a:lnTo>
                  <a:pt x="9" y="897"/>
                </a:lnTo>
                <a:lnTo>
                  <a:pt x="10" y="889"/>
                </a:lnTo>
                <a:lnTo>
                  <a:pt x="10" y="879"/>
                </a:lnTo>
                <a:lnTo>
                  <a:pt x="11" y="870"/>
                </a:lnTo>
                <a:lnTo>
                  <a:pt x="11" y="860"/>
                </a:lnTo>
                <a:lnTo>
                  <a:pt x="13" y="849"/>
                </a:lnTo>
                <a:lnTo>
                  <a:pt x="13" y="839"/>
                </a:lnTo>
                <a:lnTo>
                  <a:pt x="14" y="828"/>
                </a:lnTo>
                <a:lnTo>
                  <a:pt x="15" y="816"/>
                </a:lnTo>
                <a:lnTo>
                  <a:pt x="15" y="805"/>
                </a:lnTo>
                <a:lnTo>
                  <a:pt x="17" y="792"/>
                </a:lnTo>
                <a:lnTo>
                  <a:pt x="18" y="778"/>
                </a:lnTo>
                <a:lnTo>
                  <a:pt x="18" y="766"/>
                </a:lnTo>
                <a:lnTo>
                  <a:pt x="20" y="752"/>
                </a:lnTo>
                <a:lnTo>
                  <a:pt x="21" y="726"/>
                </a:lnTo>
                <a:lnTo>
                  <a:pt x="24" y="698"/>
                </a:lnTo>
                <a:lnTo>
                  <a:pt x="25" y="672"/>
                </a:lnTo>
                <a:lnTo>
                  <a:pt x="27" y="647"/>
                </a:lnTo>
                <a:lnTo>
                  <a:pt x="28" y="621"/>
                </a:lnTo>
                <a:lnTo>
                  <a:pt x="29" y="596"/>
                </a:lnTo>
                <a:lnTo>
                  <a:pt x="32" y="547"/>
                </a:lnTo>
                <a:lnTo>
                  <a:pt x="33" y="499"/>
                </a:lnTo>
                <a:lnTo>
                  <a:pt x="35" y="452"/>
                </a:lnTo>
                <a:lnTo>
                  <a:pt x="36" y="406"/>
                </a:lnTo>
                <a:lnTo>
                  <a:pt x="36" y="361"/>
                </a:lnTo>
                <a:lnTo>
                  <a:pt x="36" y="315"/>
                </a:lnTo>
                <a:lnTo>
                  <a:pt x="35" y="271"/>
                </a:lnTo>
                <a:lnTo>
                  <a:pt x="33" y="225"/>
                </a:lnTo>
                <a:lnTo>
                  <a:pt x="32" y="180"/>
                </a:lnTo>
                <a:lnTo>
                  <a:pt x="29" y="135"/>
                </a:lnTo>
                <a:lnTo>
                  <a:pt x="27" y="90"/>
                </a:lnTo>
                <a:lnTo>
                  <a:pt x="24" y="45"/>
                </a:lnTo>
                <a:lnTo>
                  <a:pt x="20" y="0"/>
                </a:lnTo>
                <a:lnTo>
                  <a:pt x="31" y="8"/>
                </a:lnTo>
                <a:lnTo>
                  <a:pt x="42" y="16"/>
                </a:lnTo>
                <a:lnTo>
                  <a:pt x="51" y="23"/>
                </a:lnTo>
                <a:lnTo>
                  <a:pt x="60" y="30"/>
                </a:lnTo>
                <a:lnTo>
                  <a:pt x="68" y="37"/>
                </a:lnTo>
                <a:lnTo>
                  <a:pt x="75" y="44"/>
                </a:lnTo>
                <a:lnTo>
                  <a:pt x="82" y="50"/>
                </a:lnTo>
                <a:lnTo>
                  <a:pt x="87" y="55"/>
                </a:lnTo>
                <a:lnTo>
                  <a:pt x="93" y="61"/>
                </a:lnTo>
                <a:lnTo>
                  <a:pt x="97" y="65"/>
                </a:lnTo>
                <a:lnTo>
                  <a:pt x="101" y="69"/>
                </a:lnTo>
                <a:lnTo>
                  <a:pt x="104" y="73"/>
                </a:lnTo>
                <a:lnTo>
                  <a:pt x="107" y="76"/>
                </a:lnTo>
                <a:lnTo>
                  <a:pt x="108" y="79"/>
                </a:lnTo>
                <a:lnTo>
                  <a:pt x="110" y="80"/>
                </a:lnTo>
                <a:lnTo>
                  <a:pt x="110" y="83"/>
                </a:lnTo>
                <a:lnTo>
                  <a:pt x="110" y="84"/>
                </a:lnTo>
                <a:lnTo>
                  <a:pt x="110" y="88"/>
                </a:lnTo>
                <a:lnTo>
                  <a:pt x="110" y="92"/>
                </a:lnTo>
                <a:lnTo>
                  <a:pt x="108" y="97"/>
                </a:lnTo>
                <a:lnTo>
                  <a:pt x="108" y="102"/>
                </a:lnTo>
                <a:lnTo>
                  <a:pt x="108" y="108"/>
                </a:lnTo>
                <a:lnTo>
                  <a:pt x="107" y="113"/>
                </a:lnTo>
                <a:lnTo>
                  <a:pt x="107" y="121"/>
                </a:lnTo>
                <a:lnTo>
                  <a:pt x="105" y="128"/>
                </a:lnTo>
                <a:lnTo>
                  <a:pt x="104" y="137"/>
                </a:lnTo>
                <a:lnTo>
                  <a:pt x="104" y="146"/>
                </a:lnTo>
                <a:lnTo>
                  <a:pt x="103" y="156"/>
                </a:lnTo>
                <a:lnTo>
                  <a:pt x="101" y="167"/>
                </a:lnTo>
                <a:lnTo>
                  <a:pt x="100" y="178"/>
                </a:lnTo>
                <a:lnTo>
                  <a:pt x="100" y="189"/>
                </a:lnTo>
                <a:lnTo>
                  <a:pt x="98" y="202"/>
                </a:lnTo>
                <a:lnTo>
                  <a:pt x="97" y="216"/>
                </a:lnTo>
                <a:lnTo>
                  <a:pt x="96" y="231"/>
                </a:lnTo>
                <a:lnTo>
                  <a:pt x="96" y="246"/>
                </a:lnTo>
                <a:lnTo>
                  <a:pt x="94" y="261"/>
                </a:lnTo>
                <a:lnTo>
                  <a:pt x="93" y="279"/>
                </a:lnTo>
                <a:lnTo>
                  <a:pt x="93" y="297"/>
                </a:lnTo>
                <a:lnTo>
                  <a:pt x="92" y="316"/>
                </a:lnTo>
                <a:lnTo>
                  <a:pt x="90" y="337"/>
                </a:lnTo>
                <a:lnTo>
                  <a:pt x="90" y="358"/>
                </a:lnTo>
                <a:lnTo>
                  <a:pt x="89" y="380"/>
                </a:lnTo>
                <a:lnTo>
                  <a:pt x="89" y="404"/>
                </a:lnTo>
                <a:lnTo>
                  <a:pt x="89" y="429"/>
                </a:lnTo>
                <a:lnTo>
                  <a:pt x="87" y="453"/>
                </a:lnTo>
                <a:lnTo>
                  <a:pt x="87" y="481"/>
                </a:lnTo>
                <a:lnTo>
                  <a:pt x="87" y="509"/>
                </a:lnTo>
                <a:lnTo>
                  <a:pt x="87" y="538"/>
                </a:lnTo>
                <a:lnTo>
                  <a:pt x="87" y="567"/>
                </a:lnTo>
                <a:lnTo>
                  <a:pt x="87" y="596"/>
                </a:lnTo>
                <a:lnTo>
                  <a:pt x="87" y="625"/>
                </a:lnTo>
                <a:lnTo>
                  <a:pt x="87" y="653"/>
                </a:lnTo>
                <a:lnTo>
                  <a:pt x="87" y="680"/>
                </a:lnTo>
                <a:lnTo>
                  <a:pt x="87" y="708"/>
                </a:lnTo>
                <a:lnTo>
                  <a:pt x="86" y="734"/>
                </a:lnTo>
                <a:lnTo>
                  <a:pt x="86" y="760"/>
                </a:lnTo>
                <a:lnTo>
                  <a:pt x="86" y="787"/>
                </a:lnTo>
                <a:lnTo>
                  <a:pt x="86" y="812"/>
                </a:lnTo>
                <a:lnTo>
                  <a:pt x="85" y="837"/>
                </a:lnTo>
                <a:lnTo>
                  <a:pt x="85" y="861"/>
                </a:lnTo>
                <a:lnTo>
                  <a:pt x="85" y="885"/>
                </a:lnTo>
                <a:lnTo>
                  <a:pt x="83" y="908"/>
                </a:lnTo>
                <a:lnTo>
                  <a:pt x="82" y="932"/>
                </a:lnTo>
                <a:lnTo>
                  <a:pt x="82" y="955"/>
                </a:lnTo>
                <a:lnTo>
                  <a:pt x="80" y="967"/>
                </a:lnTo>
                <a:lnTo>
                  <a:pt x="80" y="976"/>
                </a:lnTo>
                <a:lnTo>
                  <a:pt x="80" y="987"/>
                </a:lnTo>
                <a:lnTo>
                  <a:pt x="79" y="997"/>
                </a:lnTo>
                <a:lnTo>
                  <a:pt x="79" y="1007"/>
                </a:lnTo>
                <a:lnTo>
                  <a:pt x="78" y="1016"/>
                </a:lnTo>
                <a:lnTo>
                  <a:pt x="78" y="1025"/>
                </a:lnTo>
                <a:lnTo>
                  <a:pt x="76" y="1033"/>
                </a:lnTo>
                <a:lnTo>
                  <a:pt x="75" y="1041"/>
                </a:lnTo>
                <a:lnTo>
                  <a:pt x="75" y="1050"/>
                </a:lnTo>
                <a:lnTo>
                  <a:pt x="74" y="1056"/>
                </a:lnTo>
                <a:lnTo>
                  <a:pt x="74" y="1063"/>
                </a:lnTo>
                <a:lnTo>
                  <a:pt x="71" y="1077"/>
                </a:lnTo>
                <a:lnTo>
                  <a:pt x="69" y="1090"/>
                </a:lnTo>
                <a:lnTo>
                  <a:pt x="68" y="1099"/>
                </a:lnTo>
                <a:lnTo>
                  <a:pt x="65" y="1109"/>
                </a:lnTo>
                <a:lnTo>
                  <a:pt x="64" y="1117"/>
                </a:lnTo>
                <a:lnTo>
                  <a:pt x="61" y="1124"/>
                </a:lnTo>
                <a:lnTo>
                  <a:pt x="60" y="1130"/>
                </a:lnTo>
                <a:lnTo>
                  <a:pt x="57" y="1134"/>
                </a:lnTo>
                <a:lnTo>
                  <a:pt x="56" y="1137"/>
                </a:lnTo>
                <a:lnTo>
                  <a:pt x="53" y="1138"/>
                </a:lnTo>
                <a:lnTo>
                  <a:pt x="51" y="1138"/>
                </a:lnTo>
                <a:lnTo>
                  <a:pt x="49" y="1138"/>
                </a:lnTo>
                <a:lnTo>
                  <a:pt x="47" y="1137"/>
                </a:lnTo>
                <a:lnTo>
                  <a:pt x="45" y="1135"/>
                </a:lnTo>
                <a:lnTo>
                  <a:pt x="43" y="1133"/>
                </a:lnTo>
                <a:lnTo>
                  <a:pt x="40" y="1130"/>
                </a:lnTo>
                <a:lnTo>
                  <a:pt x="38" y="1127"/>
                </a:lnTo>
                <a:lnTo>
                  <a:pt x="36" y="1124"/>
                </a:lnTo>
                <a:lnTo>
                  <a:pt x="33" y="1120"/>
                </a:lnTo>
                <a:lnTo>
                  <a:pt x="31" y="1116"/>
                </a:lnTo>
                <a:lnTo>
                  <a:pt x="28" y="1112"/>
                </a:lnTo>
                <a:lnTo>
                  <a:pt x="25" y="1106"/>
                </a:lnTo>
                <a:lnTo>
                  <a:pt x="22" y="1101"/>
                </a:lnTo>
                <a:lnTo>
                  <a:pt x="20" y="1095"/>
                </a:lnTo>
                <a:lnTo>
                  <a:pt x="17" y="1088"/>
                </a:lnTo>
                <a:lnTo>
                  <a:pt x="14" y="1081"/>
                </a:lnTo>
              </a:path>
            </a:pathLst>
          </a:custGeom>
          <a:solidFill>
            <a:srgbClr val="3333FF">
              <a:alpha val="100000"/>
            </a:srgbClr>
          </a:solidFill>
          <a:ln w="12700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66" name="Freeform 24"/>
          <p:cNvSpPr/>
          <p:nvPr/>
        </p:nvSpPr>
        <p:spPr>
          <a:xfrm>
            <a:off x="8032750" y="2981325"/>
            <a:ext cx="241300" cy="349250"/>
          </a:xfrm>
          <a:custGeom>
            <a:avLst/>
            <a:gdLst>
              <a:gd name="txL" fmla="*/ 0 w 142"/>
              <a:gd name="txT" fmla="*/ 0 h 205"/>
              <a:gd name="txR" fmla="*/ 142 w 142"/>
              <a:gd name="txB" fmla="*/ 205 h 205"/>
            </a:gdLst>
            <a:ahLst/>
            <a:cxnLst>
              <a:cxn ang="0">
                <a:pos x="0" y="201"/>
              </a:cxn>
              <a:cxn ang="0">
                <a:pos x="1" y="191"/>
              </a:cxn>
              <a:cxn ang="0">
                <a:pos x="5" y="177"/>
              </a:cxn>
              <a:cxn ang="0">
                <a:pos x="14" y="158"/>
              </a:cxn>
              <a:cxn ang="0">
                <a:pos x="25" y="136"/>
              </a:cxn>
              <a:cxn ang="0">
                <a:pos x="37" y="113"/>
              </a:cxn>
              <a:cxn ang="0">
                <a:pos x="50" y="94"/>
              </a:cxn>
              <a:cxn ang="0">
                <a:pos x="59" y="79"/>
              </a:cxn>
              <a:cxn ang="0">
                <a:pos x="66" y="64"/>
              </a:cxn>
              <a:cxn ang="0">
                <a:pos x="68" y="51"/>
              </a:cxn>
              <a:cxn ang="0">
                <a:pos x="68" y="41"/>
              </a:cxn>
              <a:cxn ang="0">
                <a:pos x="66" y="32"/>
              </a:cxn>
              <a:cxn ang="0">
                <a:pos x="62" y="22"/>
              </a:cxn>
              <a:cxn ang="0">
                <a:pos x="61" y="15"/>
              </a:cxn>
              <a:cxn ang="0">
                <a:pos x="62" y="8"/>
              </a:cxn>
              <a:cxn ang="0">
                <a:pos x="66" y="4"/>
              </a:cxn>
              <a:cxn ang="0">
                <a:pos x="72" y="0"/>
              </a:cxn>
              <a:cxn ang="0">
                <a:pos x="76" y="0"/>
              </a:cxn>
              <a:cxn ang="0">
                <a:pos x="81" y="0"/>
              </a:cxn>
              <a:cxn ang="0">
                <a:pos x="91" y="4"/>
              </a:cxn>
              <a:cxn ang="0">
                <a:pos x="105" y="14"/>
              </a:cxn>
              <a:cxn ang="0">
                <a:pos x="120" y="26"/>
              </a:cxn>
              <a:cxn ang="0">
                <a:pos x="128" y="33"/>
              </a:cxn>
              <a:cxn ang="0">
                <a:pos x="134" y="40"/>
              </a:cxn>
              <a:cxn ang="0">
                <a:pos x="138" y="48"/>
              </a:cxn>
              <a:cxn ang="0">
                <a:pos x="141" y="55"/>
              </a:cxn>
              <a:cxn ang="0">
                <a:pos x="142" y="62"/>
              </a:cxn>
              <a:cxn ang="0">
                <a:pos x="142" y="69"/>
              </a:cxn>
              <a:cxn ang="0">
                <a:pos x="141" y="76"/>
              </a:cxn>
              <a:cxn ang="0">
                <a:pos x="137" y="83"/>
              </a:cxn>
              <a:cxn ang="0">
                <a:pos x="127" y="98"/>
              </a:cxn>
              <a:cxn ang="0">
                <a:pos x="112" y="116"/>
              </a:cxn>
              <a:cxn ang="0">
                <a:pos x="93" y="137"/>
              </a:cxn>
              <a:cxn ang="0">
                <a:pos x="69" y="159"/>
              </a:cxn>
              <a:cxn ang="0">
                <a:pos x="55" y="170"/>
              </a:cxn>
              <a:cxn ang="0">
                <a:pos x="43" y="181"/>
              </a:cxn>
              <a:cxn ang="0">
                <a:pos x="33" y="189"/>
              </a:cxn>
              <a:cxn ang="0">
                <a:pos x="23" y="196"/>
              </a:cxn>
              <a:cxn ang="0">
                <a:pos x="15" y="201"/>
              </a:cxn>
              <a:cxn ang="0">
                <a:pos x="10" y="203"/>
              </a:cxn>
              <a:cxn ang="0">
                <a:pos x="5" y="205"/>
              </a:cxn>
              <a:cxn ang="0">
                <a:pos x="3" y="203"/>
              </a:cxn>
            </a:cxnLst>
            <a:rect l="txL" t="txT" r="txR" b="txB"/>
            <a:pathLst>
              <a:path w="142" h="205">
                <a:moveTo>
                  <a:pt x="3" y="203"/>
                </a:moveTo>
                <a:lnTo>
                  <a:pt x="0" y="201"/>
                </a:lnTo>
                <a:lnTo>
                  <a:pt x="0" y="196"/>
                </a:lnTo>
                <a:lnTo>
                  <a:pt x="1" y="191"/>
                </a:lnTo>
                <a:lnTo>
                  <a:pt x="3" y="184"/>
                </a:lnTo>
                <a:lnTo>
                  <a:pt x="5" y="177"/>
                </a:lnTo>
                <a:lnTo>
                  <a:pt x="8" y="167"/>
                </a:lnTo>
                <a:lnTo>
                  <a:pt x="14" y="158"/>
                </a:lnTo>
                <a:lnTo>
                  <a:pt x="19" y="147"/>
                </a:lnTo>
                <a:lnTo>
                  <a:pt x="25" y="136"/>
                </a:lnTo>
                <a:lnTo>
                  <a:pt x="32" y="124"/>
                </a:lnTo>
                <a:lnTo>
                  <a:pt x="37" y="113"/>
                </a:lnTo>
                <a:lnTo>
                  <a:pt x="44" y="104"/>
                </a:lnTo>
                <a:lnTo>
                  <a:pt x="50" y="94"/>
                </a:lnTo>
                <a:lnTo>
                  <a:pt x="55" y="86"/>
                </a:lnTo>
                <a:lnTo>
                  <a:pt x="59" y="79"/>
                </a:lnTo>
                <a:lnTo>
                  <a:pt x="63" y="71"/>
                </a:lnTo>
                <a:lnTo>
                  <a:pt x="66" y="64"/>
                </a:lnTo>
                <a:lnTo>
                  <a:pt x="68" y="58"/>
                </a:lnTo>
                <a:lnTo>
                  <a:pt x="68" y="51"/>
                </a:lnTo>
                <a:lnTo>
                  <a:pt x="68" y="46"/>
                </a:lnTo>
                <a:lnTo>
                  <a:pt x="68" y="41"/>
                </a:lnTo>
                <a:lnTo>
                  <a:pt x="68" y="36"/>
                </a:lnTo>
                <a:lnTo>
                  <a:pt x="66" y="32"/>
                </a:lnTo>
                <a:lnTo>
                  <a:pt x="63" y="26"/>
                </a:lnTo>
                <a:lnTo>
                  <a:pt x="62" y="22"/>
                </a:lnTo>
                <a:lnTo>
                  <a:pt x="61" y="18"/>
                </a:lnTo>
                <a:lnTo>
                  <a:pt x="61" y="15"/>
                </a:lnTo>
                <a:lnTo>
                  <a:pt x="61" y="11"/>
                </a:lnTo>
                <a:lnTo>
                  <a:pt x="62" y="8"/>
                </a:lnTo>
                <a:lnTo>
                  <a:pt x="63" y="6"/>
                </a:lnTo>
                <a:lnTo>
                  <a:pt x="66" y="4"/>
                </a:lnTo>
                <a:lnTo>
                  <a:pt x="69" y="1"/>
                </a:lnTo>
                <a:lnTo>
                  <a:pt x="72" y="0"/>
                </a:lnTo>
                <a:lnTo>
                  <a:pt x="75" y="0"/>
                </a:lnTo>
                <a:lnTo>
                  <a:pt x="76" y="0"/>
                </a:lnTo>
                <a:lnTo>
                  <a:pt x="79" y="0"/>
                </a:lnTo>
                <a:lnTo>
                  <a:pt x="81" y="0"/>
                </a:lnTo>
                <a:lnTo>
                  <a:pt x="84" y="1"/>
                </a:lnTo>
                <a:lnTo>
                  <a:pt x="91" y="4"/>
                </a:lnTo>
                <a:lnTo>
                  <a:pt x="98" y="8"/>
                </a:lnTo>
                <a:lnTo>
                  <a:pt x="105" y="14"/>
                </a:lnTo>
                <a:lnTo>
                  <a:pt x="112" y="19"/>
                </a:lnTo>
                <a:lnTo>
                  <a:pt x="120" y="26"/>
                </a:lnTo>
                <a:lnTo>
                  <a:pt x="124" y="30"/>
                </a:lnTo>
                <a:lnTo>
                  <a:pt x="128" y="33"/>
                </a:lnTo>
                <a:lnTo>
                  <a:pt x="131" y="37"/>
                </a:lnTo>
                <a:lnTo>
                  <a:pt x="134" y="40"/>
                </a:lnTo>
                <a:lnTo>
                  <a:pt x="137" y="44"/>
                </a:lnTo>
                <a:lnTo>
                  <a:pt x="138" y="48"/>
                </a:lnTo>
                <a:lnTo>
                  <a:pt x="140" y="51"/>
                </a:lnTo>
                <a:lnTo>
                  <a:pt x="141" y="55"/>
                </a:lnTo>
                <a:lnTo>
                  <a:pt x="142" y="58"/>
                </a:lnTo>
                <a:lnTo>
                  <a:pt x="142" y="62"/>
                </a:lnTo>
                <a:lnTo>
                  <a:pt x="142" y="65"/>
                </a:lnTo>
                <a:lnTo>
                  <a:pt x="142" y="69"/>
                </a:lnTo>
                <a:lnTo>
                  <a:pt x="142" y="73"/>
                </a:lnTo>
                <a:lnTo>
                  <a:pt x="141" y="76"/>
                </a:lnTo>
                <a:lnTo>
                  <a:pt x="140" y="80"/>
                </a:lnTo>
                <a:lnTo>
                  <a:pt x="137" y="83"/>
                </a:lnTo>
                <a:lnTo>
                  <a:pt x="133" y="91"/>
                </a:lnTo>
                <a:lnTo>
                  <a:pt x="127" y="98"/>
                </a:lnTo>
                <a:lnTo>
                  <a:pt x="120" y="108"/>
                </a:lnTo>
                <a:lnTo>
                  <a:pt x="112" y="116"/>
                </a:lnTo>
                <a:lnTo>
                  <a:pt x="102" y="126"/>
                </a:lnTo>
                <a:lnTo>
                  <a:pt x="93" y="137"/>
                </a:lnTo>
                <a:lnTo>
                  <a:pt x="81" y="148"/>
                </a:lnTo>
                <a:lnTo>
                  <a:pt x="69" y="159"/>
                </a:lnTo>
                <a:lnTo>
                  <a:pt x="62" y="165"/>
                </a:lnTo>
                <a:lnTo>
                  <a:pt x="55" y="170"/>
                </a:lnTo>
                <a:lnTo>
                  <a:pt x="50" y="176"/>
                </a:lnTo>
                <a:lnTo>
                  <a:pt x="43" y="181"/>
                </a:lnTo>
                <a:lnTo>
                  <a:pt x="37" y="185"/>
                </a:lnTo>
                <a:lnTo>
                  <a:pt x="33" y="189"/>
                </a:lnTo>
                <a:lnTo>
                  <a:pt x="28" y="192"/>
                </a:lnTo>
                <a:lnTo>
                  <a:pt x="23" y="196"/>
                </a:lnTo>
                <a:lnTo>
                  <a:pt x="19" y="199"/>
                </a:lnTo>
                <a:lnTo>
                  <a:pt x="15" y="201"/>
                </a:lnTo>
                <a:lnTo>
                  <a:pt x="12" y="202"/>
                </a:lnTo>
                <a:lnTo>
                  <a:pt x="10" y="203"/>
                </a:lnTo>
                <a:lnTo>
                  <a:pt x="7" y="205"/>
                </a:lnTo>
                <a:lnTo>
                  <a:pt x="5" y="205"/>
                </a:lnTo>
                <a:lnTo>
                  <a:pt x="4" y="205"/>
                </a:lnTo>
                <a:lnTo>
                  <a:pt x="3" y="203"/>
                </a:lnTo>
              </a:path>
            </a:pathLst>
          </a:custGeom>
          <a:solidFill>
            <a:srgbClr val="FF0000">
              <a:alpha val="100000"/>
            </a:srgbClr>
          </a:solidFill>
          <a:ln w="12700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67" name="Freeform 25"/>
          <p:cNvSpPr/>
          <p:nvPr/>
        </p:nvSpPr>
        <p:spPr>
          <a:xfrm>
            <a:off x="7497763" y="3184525"/>
            <a:ext cx="196850" cy="239713"/>
          </a:xfrm>
          <a:custGeom>
            <a:avLst/>
            <a:gdLst>
              <a:gd name="txL" fmla="*/ 0 w 115"/>
              <a:gd name="txT" fmla="*/ 0 h 141"/>
              <a:gd name="txR" fmla="*/ 115 w 115"/>
              <a:gd name="txB" fmla="*/ 141 h 141"/>
            </a:gdLst>
            <a:ahLst/>
            <a:cxnLst>
              <a:cxn ang="0">
                <a:pos x="112" y="79"/>
              </a:cxn>
              <a:cxn ang="0">
                <a:pos x="114" y="86"/>
              </a:cxn>
              <a:cxn ang="0">
                <a:pos x="115" y="93"/>
              </a:cxn>
              <a:cxn ang="0">
                <a:pos x="114" y="100"/>
              </a:cxn>
              <a:cxn ang="0">
                <a:pos x="114" y="105"/>
              </a:cxn>
              <a:cxn ang="0">
                <a:pos x="111" y="111"/>
              </a:cxn>
              <a:cxn ang="0">
                <a:pos x="108" y="116"/>
              </a:cxn>
              <a:cxn ang="0">
                <a:pos x="105" y="119"/>
              </a:cxn>
              <a:cxn ang="0">
                <a:pos x="101" y="123"/>
              </a:cxn>
              <a:cxn ang="0">
                <a:pos x="97" y="127"/>
              </a:cxn>
              <a:cxn ang="0">
                <a:pos x="94" y="131"/>
              </a:cxn>
              <a:cxn ang="0">
                <a:pos x="90" y="134"/>
              </a:cxn>
              <a:cxn ang="0">
                <a:pos x="87" y="137"/>
              </a:cxn>
              <a:cxn ang="0">
                <a:pos x="85" y="138"/>
              </a:cxn>
              <a:cxn ang="0">
                <a:pos x="83" y="140"/>
              </a:cxn>
              <a:cxn ang="0">
                <a:pos x="81" y="141"/>
              </a:cxn>
              <a:cxn ang="0">
                <a:pos x="79" y="141"/>
              </a:cxn>
              <a:cxn ang="0">
                <a:pos x="78" y="141"/>
              </a:cxn>
              <a:cxn ang="0">
                <a:pos x="75" y="140"/>
              </a:cxn>
              <a:cxn ang="0">
                <a:pos x="74" y="137"/>
              </a:cxn>
              <a:cxn ang="0">
                <a:pos x="71" y="133"/>
              </a:cxn>
              <a:cxn ang="0">
                <a:pos x="67" y="129"/>
              </a:cxn>
              <a:cxn ang="0">
                <a:pos x="63" y="123"/>
              </a:cxn>
              <a:cxn ang="0">
                <a:pos x="58" y="116"/>
              </a:cxn>
              <a:cxn ang="0">
                <a:pos x="54" y="108"/>
              </a:cxn>
              <a:cxn ang="0">
                <a:pos x="49" y="98"/>
              </a:cxn>
              <a:cxn ang="0">
                <a:pos x="43" y="88"/>
              </a:cxn>
              <a:cxn ang="0">
                <a:pos x="36" y="77"/>
              </a:cxn>
              <a:cxn ang="0">
                <a:pos x="31" y="64"/>
              </a:cxn>
              <a:cxn ang="0">
                <a:pos x="24" y="51"/>
              </a:cxn>
              <a:cxn ang="0">
                <a:pos x="15" y="36"/>
              </a:cxn>
              <a:cxn ang="0">
                <a:pos x="9" y="19"/>
              </a:cxn>
              <a:cxn ang="0">
                <a:pos x="0" y="3"/>
              </a:cxn>
              <a:cxn ang="0">
                <a:pos x="13" y="0"/>
              </a:cxn>
              <a:cxn ang="0">
                <a:pos x="24" y="0"/>
              </a:cxn>
              <a:cxn ang="0">
                <a:pos x="35" y="0"/>
              </a:cxn>
              <a:cxn ang="0">
                <a:pos x="46" y="1"/>
              </a:cxn>
              <a:cxn ang="0">
                <a:pos x="57" y="4"/>
              </a:cxn>
              <a:cxn ang="0">
                <a:pos x="67" y="7"/>
              </a:cxn>
              <a:cxn ang="0">
                <a:pos x="75" y="11"/>
              </a:cxn>
              <a:cxn ang="0">
                <a:pos x="85" y="15"/>
              </a:cxn>
              <a:cxn ang="0">
                <a:pos x="90" y="22"/>
              </a:cxn>
              <a:cxn ang="0">
                <a:pos x="96" y="29"/>
              </a:cxn>
              <a:cxn ang="0">
                <a:pos x="101" y="37"/>
              </a:cxn>
              <a:cxn ang="0">
                <a:pos x="104" y="44"/>
              </a:cxn>
              <a:cxn ang="0">
                <a:pos x="108" y="52"/>
              </a:cxn>
              <a:cxn ang="0">
                <a:pos x="111" y="61"/>
              </a:cxn>
              <a:cxn ang="0">
                <a:pos x="112" y="69"/>
              </a:cxn>
              <a:cxn ang="0">
                <a:pos x="112" y="79"/>
              </a:cxn>
              <a:cxn ang="0">
                <a:pos x="112" y="79"/>
              </a:cxn>
            </a:cxnLst>
            <a:rect l="txL" t="txT" r="txR" b="txB"/>
            <a:pathLst>
              <a:path w="115" h="141">
                <a:moveTo>
                  <a:pt x="112" y="79"/>
                </a:moveTo>
                <a:lnTo>
                  <a:pt x="114" y="86"/>
                </a:lnTo>
                <a:lnTo>
                  <a:pt x="115" y="93"/>
                </a:lnTo>
                <a:lnTo>
                  <a:pt x="114" y="100"/>
                </a:lnTo>
                <a:lnTo>
                  <a:pt x="114" y="105"/>
                </a:lnTo>
                <a:lnTo>
                  <a:pt x="111" y="111"/>
                </a:lnTo>
                <a:lnTo>
                  <a:pt x="108" y="116"/>
                </a:lnTo>
                <a:lnTo>
                  <a:pt x="105" y="119"/>
                </a:lnTo>
                <a:lnTo>
                  <a:pt x="101" y="123"/>
                </a:lnTo>
                <a:lnTo>
                  <a:pt x="97" y="127"/>
                </a:lnTo>
                <a:lnTo>
                  <a:pt x="94" y="131"/>
                </a:lnTo>
                <a:lnTo>
                  <a:pt x="90" y="134"/>
                </a:lnTo>
                <a:lnTo>
                  <a:pt x="87" y="137"/>
                </a:lnTo>
                <a:lnTo>
                  <a:pt x="85" y="138"/>
                </a:lnTo>
                <a:lnTo>
                  <a:pt x="83" y="140"/>
                </a:lnTo>
                <a:lnTo>
                  <a:pt x="81" y="141"/>
                </a:lnTo>
                <a:lnTo>
                  <a:pt x="79" y="141"/>
                </a:lnTo>
                <a:lnTo>
                  <a:pt x="78" y="141"/>
                </a:lnTo>
                <a:lnTo>
                  <a:pt x="75" y="140"/>
                </a:lnTo>
                <a:lnTo>
                  <a:pt x="74" y="137"/>
                </a:lnTo>
                <a:lnTo>
                  <a:pt x="71" y="133"/>
                </a:lnTo>
                <a:lnTo>
                  <a:pt x="67" y="129"/>
                </a:lnTo>
                <a:lnTo>
                  <a:pt x="63" y="123"/>
                </a:lnTo>
                <a:lnTo>
                  <a:pt x="58" y="116"/>
                </a:lnTo>
                <a:lnTo>
                  <a:pt x="54" y="108"/>
                </a:lnTo>
                <a:lnTo>
                  <a:pt x="49" y="98"/>
                </a:lnTo>
                <a:lnTo>
                  <a:pt x="43" y="88"/>
                </a:lnTo>
                <a:lnTo>
                  <a:pt x="36" y="77"/>
                </a:lnTo>
                <a:lnTo>
                  <a:pt x="31" y="64"/>
                </a:lnTo>
                <a:lnTo>
                  <a:pt x="24" y="51"/>
                </a:lnTo>
                <a:lnTo>
                  <a:pt x="15" y="36"/>
                </a:lnTo>
                <a:lnTo>
                  <a:pt x="9" y="19"/>
                </a:lnTo>
                <a:lnTo>
                  <a:pt x="0" y="3"/>
                </a:lnTo>
                <a:lnTo>
                  <a:pt x="13" y="0"/>
                </a:lnTo>
                <a:lnTo>
                  <a:pt x="24" y="0"/>
                </a:lnTo>
                <a:lnTo>
                  <a:pt x="35" y="0"/>
                </a:lnTo>
                <a:lnTo>
                  <a:pt x="46" y="1"/>
                </a:lnTo>
                <a:lnTo>
                  <a:pt x="57" y="4"/>
                </a:lnTo>
                <a:lnTo>
                  <a:pt x="67" y="7"/>
                </a:lnTo>
                <a:lnTo>
                  <a:pt x="75" y="11"/>
                </a:lnTo>
                <a:lnTo>
                  <a:pt x="85" y="15"/>
                </a:lnTo>
                <a:lnTo>
                  <a:pt x="90" y="22"/>
                </a:lnTo>
                <a:lnTo>
                  <a:pt x="96" y="29"/>
                </a:lnTo>
                <a:lnTo>
                  <a:pt x="101" y="37"/>
                </a:lnTo>
                <a:lnTo>
                  <a:pt x="104" y="44"/>
                </a:lnTo>
                <a:lnTo>
                  <a:pt x="108" y="52"/>
                </a:lnTo>
                <a:lnTo>
                  <a:pt x="111" y="61"/>
                </a:lnTo>
                <a:lnTo>
                  <a:pt x="112" y="69"/>
                </a:lnTo>
                <a:lnTo>
                  <a:pt x="112" y="79"/>
                </a:lnTo>
              </a:path>
            </a:pathLst>
          </a:custGeom>
          <a:solidFill>
            <a:srgbClr val="FF0000">
              <a:alpha val="100000"/>
            </a:srgbClr>
          </a:solidFill>
          <a:ln w="12700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68" name="Freeform 26"/>
          <p:cNvSpPr/>
          <p:nvPr/>
        </p:nvSpPr>
        <p:spPr>
          <a:xfrm>
            <a:off x="7243763" y="3432175"/>
            <a:ext cx="1003300" cy="287338"/>
          </a:xfrm>
          <a:custGeom>
            <a:avLst/>
            <a:gdLst>
              <a:gd name="txL" fmla="*/ 0 w 587"/>
              <a:gd name="txT" fmla="*/ 0 h 168"/>
              <a:gd name="txR" fmla="*/ 587 w 587"/>
              <a:gd name="txB" fmla="*/ 168 h 168"/>
            </a:gdLst>
            <a:ahLst/>
            <a:cxnLst>
              <a:cxn ang="0">
                <a:pos x="165" y="148"/>
              </a:cxn>
              <a:cxn ang="0">
                <a:pos x="137" y="156"/>
              </a:cxn>
              <a:cxn ang="0">
                <a:pos x="114" y="162"/>
              </a:cxn>
              <a:cxn ang="0">
                <a:pos x="96" y="165"/>
              </a:cxn>
              <a:cxn ang="0">
                <a:pos x="82" y="168"/>
              </a:cxn>
              <a:cxn ang="0">
                <a:pos x="68" y="168"/>
              </a:cxn>
              <a:cxn ang="0">
                <a:pos x="53" y="163"/>
              </a:cxn>
              <a:cxn ang="0">
                <a:pos x="29" y="155"/>
              </a:cxn>
              <a:cxn ang="0">
                <a:pos x="14" y="145"/>
              </a:cxn>
              <a:cxn ang="0">
                <a:pos x="6" y="136"/>
              </a:cxn>
              <a:cxn ang="0">
                <a:pos x="0" y="127"/>
              </a:cxn>
              <a:cxn ang="0">
                <a:pos x="3" y="123"/>
              </a:cxn>
              <a:cxn ang="0">
                <a:pos x="14" y="118"/>
              </a:cxn>
              <a:cxn ang="0">
                <a:pos x="32" y="112"/>
              </a:cxn>
              <a:cxn ang="0">
                <a:pos x="57" y="105"/>
              </a:cxn>
              <a:cxn ang="0">
                <a:pos x="92" y="97"/>
              </a:cxn>
              <a:cxn ang="0">
                <a:pos x="129" y="90"/>
              </a:cxn>
              <a:cxn ang="0">
                <a:pos x="170" y="80"/>
              </a:cxn>
              <a:cxn ang="0">
                <a:pos x="216" y="71"/>
              </a:cxn>
              <a:cxn ang="0">
                <a:pos x="267" y="58"/>
              </a:cxn>
              <a:cxn ang="0">
                <a:pos x="321" y="46"/>
              </a:cxn>
              <a:cxn ang="0">
                <a:pos x="375" y="33"/>
              </a:cxn>
              <a:cxn ang="0">
                <a:pos x="421" y="25"/>
              </a:cxn>
              <a:cxn ang="0">
                <a:pos x="458" y="17"/>
              </a:cxn>
              <a:cxn ang="0">
                <a:pos x="486" y="10"/>
              </a:cxn>
              <a:cxn ang="0">
                <a:pos x="505" y="6"/>
              </a:cxn>
              <a:cxn ang="0">
                <a:pos x="518" y="2"/>
              </a:cxn>
              <a:cxn ang="0">
                <a:pos x="534" y="2"/>
              </a:cxn>
              <a:cxn ang="0">
                <a:pos x="559" y="8"/>
              </a:cxn>
              <a:cxn ang="0">
                <a:pos x="576" y="18"/>
              </a:cxn>
              <a:cxn ang="0">
                <a:pos x="585" y="32"/>
              </a:cxn>
              <a:cxn ang="0">
                <a:pos x="587" y="46"/>
              </a:cxn>
              <a:cxn ang="0">
                <a:pos x="580" y="55"/>
              </a:cxn>
              <a:cxn ang="0">
                <a:pos x="565" y="60"/>
              </a:cxn>
              <a:cxn ang="0">
                <a:pos x="549" y="62"/>
              </a:cxn>
              <a:cxn ang="0">
                <a:pos x="530" y="65"/>
              </a:cxn>
              <a:cxn ang="0">
                <a:pos x="504" y="69"/>
              </a:cxn>
              <a:cxn ang="0">
                <a:pos x="472" y="75"/>
              </a:cxn>
              <a:cxn ang="0">
                <a:pos x="435" y="80"/>
              </a:cxn>
              <a:cxn ang="0">
                <a:pos x="375" y="93"/>
              </a:cxn>
              <a:cxn ang="0">
                <a:pos x="288" y="114"/>
              </a:cxn>
              <a:cxn ang="0">
                <a:pos x="211" y="134"/>
              </a:cxn>
            </a:cxnLst>
            <a:rect l="txL" t="txT" r="txR" b="txB"/>
            <a:pathLst>
              <a:path w="587" h="168">
                <a:moveTo>
                  <a:pt x="187" y="141"/>
                </a:moveTo>
                <a:lnTo>
                  <a:pt x="176" y="145"/>
                </a:lnTo>
                <a:lnTo>
                  <a:pt x="165" y="148"/>
                </a:lnTo>
                <a:lnTo>
                  <a:pt x="155" y="151"/>
                </a:lnTo>
                <a:lnTo>
                  <a:pt x="146" y="154"/>
                </a:lnTo>
                <a:lnTo>
                  <a:pt x="137" y="156"/>
                </a:lnTo>
                <a:lnTo>
                  <a:pt x="129" y="158"/>
                </a:lnTo>
                <a:lnTo>
                  <a:pt x="121" y="161"/>
                </a:lnTo>
                <a:lnTo>
                  <a:pt x="114" y="162"/>
                </a:lnTo>
                <a:lnTo>
                  <a:pt x="108" y="163"/>
                </a:lnTo>
                <a:lnTo>
                  <a:pt x="101" y="165"/>
                </a:lnTo>
                <a:lnTo>
                  <a:pt x="96" y="165"/>
                </a:lnTo>
                <a:lnTo>
                  <a:pt x="90" y="166"/>
                </a:lnTo>
                <a:lnTo>
                  <a:pt x="86" y="166"/>
                </a:lnTo>
                <a:lnTo>
                  <a:pt x="82" y="168"/>
                </a:lnTo>
                <a:lnTo>
                  <a:pt x="78" y="168"/>
                </a:lnTo>
                <a:lnTo>
                  <a:pt x="75" y="168"/>
                </a:lnTo>
                <a:lnTo>
                  <a:pt x="68" y="168"/>
                </a:lnTo>
                <a:lnTo>
                  <a:pt x="63" y="166"/>
                </a:lnTo>
                <a:lnTo>
                  <a:pt x="57" y="165"/>
                </a:lnTo>
                <a:lnTo>
                  <a:pt x="53" y="163"/>
                </a:lnTo>
                <a:lnTo>
                  <a:pt x="42" y="159"/>
                </a:lnTo>
                <a:lnTo>
                  <a:pt x="36" y="156"/>
                </a:lnTo>
                <a:lnTo>
                  <a:pt x="29" y="155"/>
                </a:lnTo>
                <a:lnTo>
                  <a:pt x="24" y="152"/>
                </a:lnTo>
                <a:lnTo>
                  <a:pt x="18" y="148"/>
                </a:lnTo>
                <a:lnTo>
                  <a:pt x="14" y="145"/>
                </a:lnTo>
                <a:lnTo>
                  <a:pt x="11" y="141"/>
                </a:lnTo>
                <a:lnTo>
                  <a:pt x="9" y="138"/>
                </a:lnTo>
                <a:lnTo>
                  <a:pt x="6" y="136"/>
                </a:lnTo>
                <a:lnTo>
                  <a:pt x="3" y="132"/>
                </a:lnTo>
                <a:lnTo>
                  <a:pt x="2" y="129"/>
                </a:lnTo>
                <a:lnTo>
                  <a:pt x="0" y="127"/>
                </a:lnTo>
                <a:lnTo>
                  <a:pt x="2" y="126"/>
                </a:lnTo>
                <a:lnTo>
                  <a:pt x="2" y="125"/>
                </a:lnTo>
                <a:lnTo>
                  <a:pt x="3" y="123"/>
                </a:lnTo>
                <a:lnTo>
                  <a:pt x="6" y="122"/>
                </a:lnTo>
                <a:lnTo>
                  <a:pt x="10" y="120"/>
                </a:lnTo>
                <a:lnTo>
                  <a:pt x="14" y="118"/>
                </a:lnTo>
                <a:lnTo>
                  <a:pt x="20" y="116"/>
                </a:lnTo>
                <a:lnTo>
                  <a:pt x="25" y="114"/>
                </a:lnTo>
                <a:lnTo>
                  <a:pt x="32" y="112"/>
                </a:lnTo>
                <a:lnTo>
                  <a:pt x="39" y="109"/>
                </a:lnTo>
                <a:lnTo>
                  <a:pt x="49" y="107"/>
                </a:lnTo>
                <a:lnTo>
                  <a:pt x="57" y="105"/>
                </a:lnTo>
                <a:lnTo>
                  <a:pt x="68" y="103"/>
                </a:lnTo>
                <a:lnTo>
                  <a:pt x="79" y="100"/>
                </a:lnTo>
                <a:lnTo>
                  <a:pt x="92" y="97"/>
                </a:lnTo>
                <a:lnTo>
                  <a:pt x="104" y="96"/>
                </a:lnTo>
                <a:lnTo>
                  <a:pt x="116" y="93"/>
                </a:lnTo>
                <a:lnTo>
                  <a:pt x="129" y="90"/>
                </a:lnTo>
                <a:lnTo>
                  <a:pt x="143" y="87"/>
                </a:lnTo>
                <a:lnTo>
                  <a:pt x="157" y="85"/>
                </a:lnTo>
                <a:lnTo>
                  <a:pt x="170" y="80"/>
                </a:lnTo>
                <a:lnTo>
                  <a:pt x="186" y="78"/>
                </a:lnTo>
                <a:lnTo>
                  <a:pt x="201" y="73"/>
                </a:lnTo>
                <a:lnTo>
                  <a:pt x="216" y="71"/>
                </a:lnTo>
                <a:lnTo>
                  <a:pt x="233" y="67"/>
                </a:lnTo>
                <a:lnTo>
                  <a:pt x="249" y="62"/>
                </a:lnTo>
                <a:lnTo>
                  <a:pt x="267" y="58"/>
                </a:lnTo>
                <a:lnTo>
                  <a:pt x="284" y="54"/>
                </a:lnTo>
                <a:lnTo>
                  <a:pt x="302" y="50"/>
                </a:lnTo>
                <a:lnTo>
                  <a:pt x="321" y="46"/>
                </a:lnTo>
                <a:lnTo>
                  <a:pt x="339" y="40"/>
                </a:lnTo>
                <a:lnTo>
                  <a:pt x="357" y="38"/>
                </a:lnTo>
                <a:lnTo>
                  <a:pt x="375" y="33"/>
                </a:lnTo>
                <a:lnTo>
                  <a:pt x="392" y="31"/>
                </a:lnTo>
                <a:lnTo>
                  <a:pt x="407" y="28"/>
                </a:lnTo>
                <a:lnTo>
                  <a:pt x="421" y="25"/>
                </a:lnTo>
                <a:lnTo>
                  <a:pt x="435" y="22"/>
                </a:lnTo>
                <a:lnTo>
                  <a:pt x="447" y="20"/>
                </a:lnTo>
                <a:lnTo>
                  <a:pt x="458" y="17"/>
                </a:lnTo>
                <a:lnTo>
                  <a:pt x="468" y="14"/>
                </a:lnTo>
                <a:lnTo>
                  <a:pt x="477" y="13"/>
                </a:lnTo>
                <a:lnTo>
                  <a:pt x="486" y="10"/>
                </a:lnTo>
                <a:lnTo>
                  <a:pt x="494" y="8"/>
                </a:lnTo>
                <a:lnTo>
                  <a:pt x="500" y="7"/>
                </a:lnTo>
                <a:lnTo>
                  <a:pt x="505" y="6"/>
                </a:lnTo>
                <a:lnTo>
                  <a:pt x="511" y="4"/>
                </a:lnTo>
                <a:lnTo>
                  <a:pt x="513" y="3"/>
                </a:lnTo>
                <a:lnTo>
                  <a:pt x="518" y="2"/>
                </a:lnTo>
                <a:lnTo>
                  <a:pt x="523" y="0"/>
                </a:lnTo>
                <a:lnTo>
                  <a:pt x="529" y="0"/>
                </a:lnTo>
                <a:lnTo>
                  <a:pt x="534" y="2"/>
                </a:lnTo>
                <a:lnTo>
                  <a:pt x="540" y="3"/>
                </a:lnTo>
                <a:lnTo>
                  <a:pt x="547" y="4"/>
                </a:lnTo>
                <a:lnTo>
                  <a:pt x="559" y="8"/>
                </a:lnTo>
                <a:lnTo>
                  <a:pt x="565" y="11"/>
                </a:lnTo>
                <a:lnTo>
                  <a:pt x="570" y="15"/>
                </a:lnTo>
                <a:lnTo>
                  <a:pt x="576" y="18"/>
                </a:lnTo>
                <a:lnTo>
                  <a:pt x="580" y="22"/>
                </a:lnTo>
                <a:lnTo>
                  <a:pt x="583" y="26"/>
                </a:lnTo>
                <a:lnTo>
                  <a:pt x="585" y="32"/>
                </a:lnTo>
                <a:lnTo>
                  <a:pt x="587" y="36"/>
                </a:lnTo>
                <a:lnTo>
                  <a:pt x="587" y="40"/>
                </a:lnTo>
                <a:lnTo>
                  <a:pt x="587" y="46"/>
                </a:lnTo>
                <a:lnTo>
                  <a:pt x="585" y="49"/>
                </a:lnTo>
                <a:lnTo>
                  <a:pt x="583" y="53"/>
                </a:lnTo>
                <a:lnTo>
                  <a:pt x="580" y="55"/>
                </a:lnTo>
                <a:lnTo>
                  <a:pt x="576" y="57"/>
                </a:lnTo>
                <a:lnTo>
                  <a:pt x="570" y="58"/>
                </a:lnTo>
                <a:lnTo>
                  <a:pt x="565" y="60"/>
                </a:lnTo>
                <a:lnTo>
                  <a:pt x="559" y="60"/>
                </a:lnTo>
                <a:lnTo>
                  <a:pt x="554" y="61"/>
                </a:lnTo>
                <a:lnTo>
                  <a:pt x="549" y="62"/>
                </a:lnTo>
                <a:lnTo>
                  <a:pt x="542" y="64"/>
                </a:lnTo>
                <a:lnTo>
                  <a:pt x="537" y="65"/>
                </a:lnTo>
                <a:lnTo>
                  <a:pt x="530" y="65"/>
                </a:lnTo>
                <a:lnTo>
                  <a:pt x="522" y="67"/>
                </a:lnTo>
                <a:lnTo>
                  <a:pt x="513" y="68"/>
                </a:lnTo>
                <a:lnTo>
                  <a:pt x="504" y="69"/>
                </a:lnTo>
                <a:lnTo>
                  <a:pt x="494" y="72"/>
                </a:lnTo>
                <a:lnTo>
                  <a:pt x="483" y="73"/>
                </a:lnTo>
                <a:lnTo>
                  <a:pt x="472" y="75"/>
                </a:lnTo>
                <a:lnTo>
                  <a:pt x="461" y="76"/>
                </a:lnTo>
                <a:lnTo>
                  <a:pt x="448" y="79"/>
                </a:lnTo>
                <a:lnTo>
                  <a:pt x="435" y="80"/>
                </a:lnTo>
                <a:lnTo>
                  <a:pt x="421" y="83"/>
                </a:lnTo>
                <a:lnTo>
                  <a:pt x="407" y="85"/>
                </a:lnTo>
                <a:lnTo>
                  <a:pt x="375" y="93"/>
                </a:lnTo>
                <a:lnTo>
                  <a:pt x="346" y="100"/>
                </a:lnTo>
                <a:lnTo>
                  <a:pt x="317" y="107"/>
                </a:lnTo>
                <a:lnTo>
                  <a:pt x="288" y="114"/>
                </a:lnTo>
                <a:lnTo>
                  <a:pt x="262" y="120"/>
                </a:lnTo>
                <a:lnTo>
                  <a:pt x="235" y="127"/>
                </a:lnTo>
                <a:lnTo>
                  <a:pt x="211" y="134"/>
                </a:lnTo>
                <a:lnTo>
                  <a:pt x="187" y="141"/>
                </a:lnTo>
              </a:path>
            </a:pathLst>
          </a:custGeom>
          <a:solidFill>
            <a:srgbClr val="FF0000">
              <a:alpha val="100000"/>
            </a:srgbClr>
          </a:solidFill>
          <a:ln w="12700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69" name="Freeform 27"/>
          <p:cNvSpPr/>
          <p:nvPr/>
        </p:nvSpPr>
        <p:spPr>
          <a:xfrm>
            <a:off x="7256463" y="3546475"/>
            <a:ext cx="635000" cy="887413"/>
          </a:xfrm>
          <a:custGeom>
            <a:avLst/>
            <a:gdLst>
              <a:gd name="txL" fmla="*/ 0 w 372"/>
              <a:gd name="txT" fmla="*/ 0 h 520"/>
              <a:gd name="txR" fmla="*/ 372 w 372"/>
              <a:gd name="txB" fmla="*/ 520 h 520"/>
            </a:gdLst>
            <a:ahLst/>
            <a:cxnLst>
              <a:cxn ang="0">
                <a:pos x="56" y="492"/>
              </a:cxn>
              <a:cxn ang="0">
                <a:pos x="42" y="502"/>
              </a:cxn>
              <a:cxn ang="0">
                <a:pos x="32" y="509"/>
              </a:cxn>
              <a:cxn ang="0">
                <a:pos x="22" y="514"/>
              </a:cxn>
              <a:cxn ang="0">
                <a:pos x="15" y="518"/>
              </a:cxn>
              <a:cxn ang="0">
                <a:pos x="9" y="520"/>
              </a:cxn>
              <a:cxn ang="0">
                <a:pos x="4" y="520"/>
              </a:cxn>
              <a:cxn ang="0">
                <a:pos x="0" y="518"/>
              </a:cxn>
              <a:cxn ang="0">
                <a:pos x="0" y="513"/>
              </a:cxn>
              <a:cxn ang="0">
                <a:pos x="3" y="504"/>
              </a:cxn>
              <a:cxn ang="0">
                <a:pos x="11" y="493"/>
              </a:cxn>
              <a:cxn ang="0">
                <a:pos x="21" y="477"/>
              </a:cxn>
              <a:cxn ang="0">
                <a:pos x="36" y="457"/>
              </a:cxn>
              <a:cxn ang="0">
                <a:pos x="54" y="434"/>
              </a:cxn>
              <a:cxn ang="0">
                <a:pos x="76" y="408"/>
              </a:cxn>
              <a:cxn ang="0">
                <a:pos x="101" y="379"/>
              </a:cxn>
              <a:cxn ang="0">
                <a:pos x="127" y="345"/>
              </a:cxn>
              <a:cxn ang="0">
                <a:pos x="154" y="308"/>
              </a:cxn>
              <a:cxn ang="0">
                <a:pos x="180" y="266"/>
              </a:cxn>
              <a:cxn ang="0">
                <a:pos x="208" y="222"/>
              </a:cxn>
              <a:cxn ang="0">
                <a:pos x="237" y="172"/>
              </a:cxn>
              <a:cxn ang="0">
                <a:pos x="266" y="118"/>
              </a:cxn>
              <a:cxn ang="0">
                <a:pos x="296" y="62"/>
              </a:cxn>
              <a:cxn ang="0">
                <a:pos x="327" y="0"/>
              </a:cxn>
              <a:cxn ang="0">
                <a:pos x="334" y="11"/>
              </a:cxn>
              <a:cxn ang="0">
                <a:pos x="338" y="19"/>
              </a:cxn>
              <a:cxn ang="0">
                <a:pos x="343" y="29"/>
              </a:cxn>
              <a:cxn ang="0">
                <a:pos x="349" y="40"/>
              </a:cxn>
              <a:cxn ang="0">
                <a:pos x="356" y="51"/>
              </a:cxn>
              <a:cxn ang="0">
                <a:pos x="364" y="66"/>
              </a:cxn>
              <a:cxn ang="0">
                <a:pos x="372" y="81"/>
              </a:cxn>
              <a:cxn ang="0">
                <a:pos x="346" y="127"/>
              </a:cxn>
              <a:cxn ang="0">
                <a:pos x="320" y="170"/>
              </a:cxn>
              <a:cxn ang="0">
                <a:pos x="296" y="208"/>
              </a:cxn>
              <a:cxn ang="0">
                <a:pos x="273" y="243"/>
              </a:cxn>
              <a:cxn ang="0">
                <a:pos x="252" y="275"/>
              </a:cxn>
              <a:cxn ang="0">
                <a:pos x="231" y="304"/>
              </a:cxn>
              <a:cxn ang="0">
                <a:pos x="210" y="330"/>
              </a:cxn>
              <a:cxn ang="0">
                <a:pos x="191" y="354"/>
              </a:cxn>
              <a:cxn ang="0">
                <a:pos x="155" y="394"/>
              </a:cxn>
              <a:cxn ang="0">
                <a:pos x="123" y="430"/>
              </a:cxn>
              <a:cxn ang="0">
                <a:pos x="91" y="460"/>
              </a:cxn>
              <a:cxn ang="0">
                <a:pos x="62" y="486"/>
              </a:cxn>
            </a:cxnLst>
            <a:rect l="txL" t="txT" r="txR" b="txB"/>
            <a:pathLst>
              <a:path w="372" h="520">
                <a:moveTo>
                  <a:pt x="62" y="486"/>
                </a:moveTo>
                <a:lnTo>
                  <a:pt x="56" y="492"/>
                </a:lnTo>
                <a:lnTo>
                  <a:pt x="49" y="497"/>
                </a:lnTo>
                <a:lnTo>
                  <a:pt x="42" y="502"/>
                </a:lnTo>
                <a:lnTo>
                  <a:pt x="36" y="506"/>
                </a:lnTo>
                <a:lnTo>
                  <a:pt x="32" y="509"/>
                </a:lnTo>
                <a:lnTo>
                  <a:pt x="26" y="511"/>
                </a:lnTo>
                <a:lnTo>
                  <a:pt x="22" y="514"/>
                </a:lnTo>
                <a:lnTo>
                  <a:pt x="18" y="517"/>
                </a:lnTo>
                <a:lnTo>
                  <a:pt x="15" y="518"/>
                </a:lnTo>
                <a:lnTo>
                  <a:pt x="11" y="518"/>
                </a:lnTo>
                <a:lnTo>
                  <a:pt x="9" y="520"/>
                </a:lnTo>
                <a:lnTo>
                  <a:pt x="7" y="520"/>
                </a:lnTo>
                <a:lnTo>
                  <a:pt x="4" y="520"/>
                </a:lnTo>
                <a:lnTo>
                  <a:pt x="3" y="520"/>
                </a:lnTo>
                <a:lnTo>
                  <a:pt x="0" y="518"/>
                </a:lnTo>
                <a:lnTo>
                  <a:pt x="0" y="515"/>
                </a:lnTo>
                <a:lnTo>
                  <a:pt x="0" y="513"/>
                </a:lnTo>
                <a:lnTo>
                  <a:pt x="2" y="510"/>
                </a:lnTo>
                <a:lnTo>
                  <a:pt x="3" y="504"/>
                </a:lnTo>
                <a:lnTo>
                  <a:pt x="7" y="499"/>
                </a:lnTo>
                <a:lnTo>
                  <a:pt x="11" y="493"/>
                </a:lnTo>
                <a:lnTo>
                  <a:pt x="15" y="485"/>
                </a:lnTo>
                <a:lnTo>
                  <a:pt x="21" y="477"/>
                </a:lnTo>
                <a:lnTo>
                  <a:pt x="28" y="467"/>
                </a:lnTo>
                <a:lnTo>
                  <a:pt x="36" y="457"/>
                </a:lnTo>
                <a:lnTo>
                  <a:pt x="44" y="446"/>
                </a:lnTo>
                <a:lnTo>
                  <a:pt x="54" y="434"/>
                </a:lnTo>
                <a:lnTo>
                  <a:pt x="65" y="421"/>
                </a:lnTo>
                <a:lnTo>
                  <a:pt x="76" y="408"/>
                </a:lnTo>
                <a:lnTo>
                  <a:pt x="89" y="394"/>
                </a:lnTo>
                <a:lnTo>
                  <a:pt x="101" y="379"/>
                </a:lnTo>
                <a:lnTo>
                  <a:pt x="114" y="362"/>
                </a:lnTo>
                <a:lnTo>
                  <a:pt x="127" y="345"/>
                </a:lnTo>
                <a:lnTo>
                  <a:pt x="140" y="327"/>
                </a:lnTo>
                <a:lnTo>
                  <a:pt x="154" y="308"/>
                </a:lnTo>
                <a:lnTo>
                  <a:pt x="166" y="289"/>
                </a:lnTo>
                <a:lnTo>
                  <a:pt x="180" y="266"/>
                </a:lnTo>
                <a:lnTo>
                  <a:pt x="194" y="246"/>
                </a:lnTo>
                <a:lnTo>
                  <a:pt x="208" y="222"/>
                </a:lnTo>
                <a:lnTo>
                  <a:pt x="222" y="197"/>
                </a:lnTo>
                <a:lnTo>
                  <a:pt x="237" y="172"/>
                </a:lnTo>
                <a:lnTo>
                  <a:pt x="251" y="146"/>
                </a:lnTo>
                <a:lnTo>
                  <a:pt x="266" y="118"/>
                </a:lnTo>
                <a:lnTo>
                  <a:pt x="281" y="91"/>
                </a:lnTo>
                <a:lnTo>
                  <a:pt x="296" y="62"/>
                </a:lnTo>
                <a:lnTo>
                  <a:pt x="311" y="30"/>
                </a:lnTo>
                <a:lnTo>
                  <a:pt x="327" y="0"/>
                </a:lnTo>
                <a:lnTo>
                  <a:pt x="329" y="4"/>
                </a:lnTo>
                <a:lnTo>
                  <a:pt x="334" y="11"/>
                </a:lnTo>
                <a:lnTo>
                  <a:pt x="335" y="15"/>
                </a:lnTo>
                <a:lnTo>
                  <a:pt x="338" y="19"/>
                </a:lnTo>
                <a:lnTo>
                  <a:pt x="340" y="23"/>
                </a:lnTo>
                <a:lnTo>
                  <a:pt x="343" y="29"/>
                </a:lnTo>
                <a:lnTo>
                  <a:pt x="346" y="33"/>
                </a:lnTo>
                <a:lnTo>
                  <a:pt x="349" y="40"/>
                </a:lnTo>
                <a:lnTo>
                  <a:pt x="353" y="45"/>
                </a:lnTo>
                <a:lnTo>
                  <a:pt x="356" y="51"/>
                </a:lnTo>
                <a:lnTo>
                  <a:pt x="360" y="58"/>
                </a:lnTo>
                <a:lnTo>
                  <a:pt x="364" y="66"/>
                </a:lnTo>
                <a:lnTo>
                  <a:pt x="368" y="73"/>
                </a:lnTo>
                <a:lnTo>
                  <a:pt x="372" y="81"/>
                </a:lnTo>
                <a:lnTo>
                  <a:pt x="358" y="105"/>
                </a:lnTo>
                <a:lnTo>
                  <a:pt x="346" y="127"/>
                </a:lnTo>
                <a:lnTo>
                  <a:pt x="332" y="149"/>
                </a:lnTo>
                <a:lnTo>
                  <a:pt x="320" y="170"/>
                </a:lnTo>
                <a:lnTo>
                  <a:pt x="309" y="189"/>
                </a:lnTo>
                <a:lnTo>
                  <a:pt x="296" y="208"/>
                </a:lnTo>
                <a:lnTo>
                  <a:pt x="285" y="226"/>
                </a:lnTo>
                <a:lnTo>
                  <a:pt x="273" y="243"/>
                </a:lnTo>
                <a:lnTo>
                  <a:pt x="263" y="260"/>
                </a:lnTo>
                <a:lnTo>
                  <a:pt x="252" y="275"/>
                </a:lnTo>
                <a:lnTo>
                  <a:pt x="241" y="290"/>
                </a:lnTo>
                <a:lnTo>
                  <a:pt x="231" y="304"/>
                </a:lnTo>
                <a:lnTo>
                  <a:pt x="220" y="318"/>
                </a:lnTo>
                <a:lnTo>
                  <a:pt x="210" y="330"/>
                </a:lnTo>
                <a:lnTo>
                  <a:pt x="201" y="343"/>
                </a:lnTo>
                <a:lnTo>
                  <a:pt x="191" y="354"/>
                </a:lnTo>
                <a:lnTo>
                  <a:pt x="173" y="374"/>
                </a:lnTo>
                <a:lnTo>
                  <a:pt x="155" y="394"/>
                </a:lnTo>
                <a:lnTo>
                  <a:pt x="139" y="412"/>
                </a:lnTo>
                <a:lnTo>
                  <a:pt x="123" y="430"/>
                </a:lnTo>
                <a:lnTo>
                  <a:pt x="107" y="445"/>
                </a:lnTo>
                <a:lnTo>
                  <a:pt x="91" y="460"/>
                </a:lnTo>
                <a:lnTo>
                  <a:pt x="76" y="474"/>
                </a:lnTo>
                <a:lnTo>
                  <a:pt x="62" y="486"/>
                </a:lnTo>
              </a:path>
            </a:pathLst>
          </a:custGeom>
          <a:solidFill>
            <a:srgbClr val="FF0000">
              <a:alpha val="100000"/>
            </a:srgbClr>
          </a:solidFill>
          <a:ln w="12700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70" name="Freeform 28"/>
          <p:cNvSpPr/>
          <p:nvPr/>
        </p:nvSpPr>
        <p:spPr>
          <a:xfrm>
            <a:off x="7921625" y="3802063"/>
            <a:ext cx="260350" cy="227012"/>
          </a:xfrm>
          <a:custGeom>
            <a:avLst/>
            <a:gdLst>
              <a:gd name="txL" fmla="*/ 0 w 153"/>
              <a:gd name="txT" fmla="*/ 0 h 133"/>
              <a:gd name="txR" fmla="*/ 153 w 153"/>
              <a:gd name="txB" fmla="*/ 133 h 133"/>
            </a:gdLst>
            <a:ahLst/>
            <a:cxnLst>
              <a:cxn ang="0">
                <a:pos x="0" y="0"/>
              </a:cxn>
              <a:cxn ang="0">
                <a:pos x="11" y="0"/>
              </a:cxn>
              <a:cxn ang="0">
                <a:pos x="22" y="2"/>
              </a:cxn>
              <a:cxn ang="0">
                <a:pos x="32" y="2"/>
              </a:cxn>
              <a:cxn ang="0">
                <a:pos x="41" y="2"/>
              </a:cxn>
              <a:cxn ang="0">
                <a:pos x="51" y="3"/>
              </a:cxn>
              <a:cxn ang="0">
                <a:pos x="61" y="3"/>
              </a:cxn>
              <a:cxn ang="0">
                <a:pos x="69" y="4"/>
              </a:cxn>
              <a:cxn ang="0">
                <a:pos x="77" y="6"/>
              </a:cxn>
              <a:cxn ang="0">
                <a:pos x="84" y="7"/>
              </a:cxn>
              <a:cxn ang="0">
                <a:pos x="93" y="10"/>
              </a:cxn>
              <a:cxn ang="0">
                <a:pos x="99" y="11"/>
              </a:cxn>
              <a:cxn ang="0">
                <a:pos x="106" y="14"/>
              </a:cxn>
              <a:cxn ang="0">
                <a:pos x="117" y="20"/>
              </a:cxn>
              <a:cxn ang="0">
                <a:pos x="128" y="27"/>
              </a:cxn>
              <a:cxn ang="0">
                <a:pos x="133" y="29"/>
              </a:cxn>
              <a:cxn ang="0">
                <a:pos x="137" y="34"/>
              </a:cxn>
              <a:cxn ang="0">
                <a:pos x="140" y="38"/>
              </a:cxn>
              <a:cxn ang="0">
                <a:pos x="142" y="42"/>
              </a:cxn>
              <a:cxn ang="0">
                <a:pos x="145" y="46"/>
              </a:cxn>
              <a:cxn ang="0">
                <a:pos x="148" y="50"/>
              </a:cxn>
              <a:cxn ang="0">
                <a:pos x="151" y="58"/>
              </a:cxn>
              <a:cxn ang="0">
                <a:pos x="153" y="68"/>
              </a:cxn>
              <a:cxn ang="0">
                <a:pos x="153" y="76"/>
              </a:cxn>
              <a:cxn ang="0">
                <a:pos x="153" y="86"/>
              </a:cxn>
              <a:cxn ang="0">
                <a:pos x="152" y="96"/>
              </a:cxn>
              <a:cxn ang="0">
                <a:pos x="148" y="104"/>
              </a:cxn>
              <a:cxn ang="0">
                <a:pos x="144" y="112"/>
              </a:cxn>
              <a:cxn ang="0">
                <a:pos x="140" y="119"/>
              </a:cxn>
              <a:cxn ang="0">
                <a:pos x="135" y="125"/>
              </a:cxn>
              <a:cxn ang="0">
                <a:pos x="131" y="129"/>
              </a:cxn>
              <a:cxn ang="0">
                <a:pos x="128" y="132"/>
              </a:cxn>
              <a:cxn ang="0">
                <a:pos x="126" y="133"/>
              </a:cxn>
              <a:cxn ang="0">
                <a:pos x="123" y="133"/>
              </a:cxn>
              <a:cxn ang="0">
                <a:pos x="122" y="133"/>
              </a:cxn>
              <a:cxn ang="0">
                <a:pos x="119" y="132"/>
              </a:cxn>
              <a:cxn ang="0">
                <a:pos x="116" y="129"/>
              </a:cxn>
              <a:cxn ang="0">
                <a:pos x="112" y="125"/>
              </a:cxn>
              <a:cxn ang="0">
                <a:pos x="106" y="121"/>
              </a:cxn>
              <a:cxn ang="0">
                <a:pos x="101" y="115"/>
              </a:cxn>
              <a:cxn ang="0">
                <a:pos x="94" y="108"/>
              </a:cxn>
              <a:cxn ang="0">
                <a:pos x="87" y="101"/>
              </a:cxn>
              <a:cxn ang="0">
                <a:pos x="79" y="92"/>
              </a:cxn>
              <a:cxn ang="0">
                <a:pos x="69" y="82"/>
              </a:cxn>
              <a:cxn ang="0">
                <a:pos x="59" y="71"/>
              </a:cxn>
              <a:cxn ang="0">
                <a:pos x="48" y="60"/>
              </a:cxn>
              <a:cxn ang="0">
                <a:pos x="37" y="46"/>
              </a:cxn>
              <a:cxn ang="0">
                <a:pos x="25" y="32"/>
              </a:cxn>
              <a:cxn ang="0">
                <a:pos x="12" y="17"/>
              </a:cxn>
              <a:cxn ang="0">
                <a:pos x="0" y="0"/>
              </a:cxn>
              <a:cxn ang="0">
                <a:pos x="0" y="0"/>
              </a:cxn>
            </a:cxnLst>
            <a:rect l="txL" t="txT" r="txR" b="txB"/>
            <a:pathLst>
              <a:path w="153" h="133">
                <a:moveTo>
                  <a:pt x="0" y="0"/>
                </a:moveTo>
                <a:lnTo>
                  <a:pt x="11" y="0"/>
                </a:lnTo>
                <a:lnTo>
                  <a:pt x="22" y="2"/>
                </a:lnTo>
                <a:lnTo>
                  <a:pt x="32" y="2"/>
                </a:lnTo>
                <a:lnTo>
                  <a:pt x="41" y="2"/>
                </a:lnTo>
                <a:lnTo>
                  <a:pt x="51" y="3"/>
                </a:lnTo>
                <a:lnTo>
                  <a:pt x="61" y="3"/>
                </a:lnTo>
                <a:lnTo>
                  <a:pt x="69" y="4"/>
                </a:lnTo>
                <a:lnTo>
                  <a:pt x="77" y="6"/>
                </a:lnTo>
                <a:lnTo>
                  <a:pt x="84" y="7"/>
                </a:lnTo>
                <a:lnTo>
                  <a:pt x="93" y="10"/>
                </a:lnTo>
                <a:lnTo>
                  <a:pt x="99" y="11"/>
                </a:lnTo>
                <a:lnTo>
                  <a:pt x="106" y="14"/>
                </a:lnTo>
                <a:lnTo>
                  <a:pt x="117" y="20"/>
                </a:lnTo>
                <a:lnTo>
                  <a:pt x="128" y="27"/>
                </a:lnTo>
                <a:lnTo>
                  <a:pt x="133" y="29"/>
                </a:lnTo>
                <a:lnTo>
                  <a:pt x="137" y="34"/>
                </a:lnTo>
                <a:lnTo>
                  <a:pt x="140" y="38"/>
                </a:lnTo>
                <a:lnTo>
                  <a:pt x="142" y="42"/>
                </a:lnTo>
                <a:lnTo>
                  <a:pt x="145" y="46"/>
                </a:lnTo>
                <a:lnTo>
                  <a:pt x="148" y="50"/>
                </a:lnTo>
                <a:lnTo>
                  <a:pt x="151" y="58"/>
                </a:lnTo>
                <a:lnTo>
                  <a:pt x="153" y="68"/>
                </a:lnTo>
                <a:lnTo>
                  <a:pt x="153" y="76"/>
                </a:lnTo>
                <a:lnTo>
                  <a:pt x="153" y="86"/>
                </a:lnTo>
                <a:lnTo>
                  <a:pt x="152" y="96"/>
                </a:lnTo>
                <a:lnTo>
                  <a:pt x="148" y="104"/>
                </a:lnTo>
                <a:lnTo>
                  <a:pt x="144" y="112"/>
                </a:lnTo>
                <a:lnTo>
                  <a:pt x="140" y="119"/>
                </a:lnTo>
                <a:lnTo>
                  <a:pt x="135" y="125"/>
                </a:lnTo>
                <a:lnTo>
                  <a:pt x="131" y="129"/>
                </a:lnTo>
                <a:lnTo>
                  <a:pt x="128" y="132"/>
                </a:lnTo>
                <a:lnTo>
                  <a:pt x="126" y="133"/>
                </a:lnTo>
                <a:lnTo>
                  <a:pt x="123" y="133"/>
                </a:lnTo>
                <a:lnTo>
                  <a:pt x="122" y="133"/>
                </a:lnTo>
                <a:lnTo>
                  <a:pt x="119" y="132"/>
                </a:lnTo>
                <a:lnTo>
                  <a:pt x="116" y="129"/>
                </a:lnTo>
                <a:lnTo>
                  <a:pt x="112" y="125"/>
                </a:lnTo>
                <a:lnTo>
                  <a:pt x="106" y="121"/>
                </a:lnTo>
                <a:lnTo>
                  <a:pt x="101" y="115"/>
                </a:lnTo>
                <a:lnTo>
                  <a:pt x="94" y="108"/>
                </a:lnTo>
                <a:lnTo>
                  <a:pt x="87" y="101"/>
                </a:lnTo>
                <a:lnTo>
                  <a:pt x="79" y="92"/>
                </a:lnTo>
                <a:lnTo>
                  <a:pt x="69" y="82"/>
                </a:lnTo>
                <a:lnTo>
                  <a:pt x="59" y="71"/>
                </a:lnTo>
                <a:lnTo>
                  <a:pt x="48" y="60"/>
                </a:lnTo>
                <a:lnTo>
                  <a:pt x="37" y="46"/>
                </a:lnTo>
                <a:lnTo>
                  <a:pt x="25" y="32"/>
                </a:lnTo>
                <a:lnTo>
                  <a:pt x="12" y="17"/>
                </a:lnTo>
                <a:lnTo>
                  <a:pt x="0" y="0"/>
                </a:lnTo>
              </a:path>
            </a:pathLst>
          </a:custGeom>
          <a:solidFill>
            <a:srgbClr val="FF0000">
              <a:alpha val="100000"/>
            </a:srgbClr>
          </a:solidFill>
          <a:ln w="12700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71" name="Freeform 29"/>
          <p:cNvSpPr/>
          <p:nvPr/>
        </p:nvSpPr>
        <p:spPr>
          <a:xfrm>
            <a:off x="8353425" y="3771900"/>
            <a:ext cx="725488" cy="182563"/>
          </a:xfrm>
          <a:custGeom>
            <a:avLst/>
            <a:gdLst>
              <a:gd name="txL" fmla="*/ 0 w 425"/>
              <a:gd name="txT" fmla="*/ 0 h 107"/>
              <a:gd name="txR" fmla="*/ 425 w 425"/>
              <a:gd name="txB" fmla="*/ 107 h 107"/>
            </a:gdLst>
            <a:ahLst/>
            <a:cxnLst>
              <a:cxn ang="0">
                <a:pos x="196" y="90"/>
              </a:cxn>
              <a:cxn ang="0">
                <a:pos x="165" y="94"/>
              </a:cxn>
              <a:cxn ang="0">
                <a:pos x="137" y="99"/>
              </a:cxn>
              <a:cxn ang="0">
                <a:pos x="113" y="101"/>
              </a:cxn>
              <a:cxn ang="0">
                <a:pos x="95" y="104"/>
              </a:cxn>
              <a:cxn ang="0">
                <a:pos x="80" y="105"/>
              </a:cxn>
              <a:cxn ang="0">
                <a:pos x="69" y="107"/>
              </a:cxn>
              <a:cxn ang="0">
                <a:pos x="64" y="107"/>
              </a:cxn>
              <a:cxn ang="0">
                <a:pos x="58" y="107"/>
              </a:cxn>
              <a:cxn ang="0">
                <a:pos x="48" y="105"/>
              </a:cxn>
              <a:cxn ang="0">
                <a:pos x="39" y="101"/>
              </a:cxn>
              <a:cxn ang="0">
                <a:pos x="29" y="97"/>
              </a:cxn>
              <a:cxn ang="0">
                <a:pos x="17" y="93"/>
              </a:cxn>
              <a:cxn ang="0">
                <a:pos x="8" y="87"/>
              </a:cxn>
              <a:cxn ang="0">
                <a:pos x="3" y="83"/>
              </a:cxn>
              <a:cxn ang="0">
                <a:pos x="0" y="78"/>
              </a:cxn>
              <a:cxn ang="0">
                <a:pos x="0" y="74"/>
              </a:cxn>
              <a:cxn ang="0">
                <a:pos x="3" y="68"/>
              </a:cxn>
              <a:cxn ang="0">
                <a:pos x="8" y="64"/>
              </a:cxn>
              <a:cxn ang="0">
                <a:pos x="17" y="60"/>
              </a:cxn>
              <a:cxn ang="0">
                <a:pos x="29" y="54"/>
              </a:cxn>
              <a:cxn ang="0">
                <a:pos x="39" y="52"/>
              </a:cxn>
              <a:cxn ang="0">
                <a:pos x="53" y="50"/>
              </a:cxn>
              <a:cxn ang="0">
                <a:pos x="64" y="50"/>
              </a:cxn>
              <a:cxn ang="0">
                <a:pos x="69" y="50"/>
              </a:cxn>
              <a:cxn ang="0">
                <a:pos x="80" y="49"/>
              </a:cxn>
              <a:cxn ang="0">
                <a:pos x="94" y="46"/>
              </a:cxn>
              <a:cxn ang="0">
                <a:pos x="113" y="43"/>
              </a:cxn>
              <a:cxn ang="0">
                <a:pos x="135" y="39"/>
              </a:cxn>
              <a:cxn ang="0">
                <a:pos x="162" y="35"/>
              </a:cxn>
              <a:cxn ang="0">
                <a:pos x="192" y="28"/>
              </a:cxn>
              <a:cxn ang="0">
                <a:pos x="224" y="21"/>
              </a:cxn>
              <a:cxn ang="0">
                <a:pos x="256" y="16"/>
              </a:cxn>
              <a:cxn ang="0">
                <a:pos x="282" y="10"/>
              </a:cxn>
              <a:cxn ang="0">
                <a:pos x="307" y="7"/>
              </a:cxn>
              <a:cxn ang="0">
                <a:pos x="328" y="4"/>
              </a:cxn>
              <a:cxn ang="0">
                <a:pos x="346" y="2"/>
              </a:cxn>
              <a:cxn ang="0">
                <a:pos x="361" y="0"/>
              </a:cxn>
              <a:cxn ang="0">
                <a:pos x="372" y="0"/>
              </a:cxn>
              <a:cxn ang="0">
                <a:pos x="390" y="4"/>
              </a:cxn>
              <a:cxn ang="0">
                <a:pos x="401" y="11"/>
              </a:cxn>
              <a:cxn ang="0">
                <a:pos x="412" y="20"/>
              </a:cxn>
              <a:cxn ang="0">
                <a:pos x="422" y="31"/>
              </a:cxn>
              <a:cxn ang="0">
                <a:pos x="425" y="43"/>
              </a:cxn>
              <a:cxn ang="0">
                <a:pos x="422" y="52"/>
              </a:cxn>
              <a:cxn ang="0">
                <a:pos x="416" y="54"/>
              </a:cxn>
              <a:cxn ang="0">
                <a:pos x="411" y="56"/>
              </a:cxn>
              <a:cxn ang="0">
                <a:pos x="404" y="57"/>
              </a:cxn>
              <a:cxn ang="0">
                <a:pos x="394" y="58"/>
              </a:cxn>
              <a:cxn ang="0">
                <a:pos x="380" y="60"/>
              </a:cxn>
              <a:cxn ang="0">
                <a:pos x="364" y="63"/>
              </a:cxn>
              <a:cxn ang="0">
                <a:pos x="343" y="67"/>
              </a:cxn>
              <a:cxn ang="0">
                <a:pos x="319" y="69"/>
              </a:cxn>
              <a:cxn ang="0">
                <a:pos x="293" y="74"/>
              </a:cxn>
              <a:cxn ang="0">
                <a:pos x="264" y="79"/>
              </a:cxn>
              <a:cxn ang="0">
                <a:pos x="231" y="85"/>
              </a:cxn>
              <a:cxn ang="0">
                <a:pos x="214" y="89"/>
              </a:cxn>
            </a:cxnLst>
            <a:rect l="txL" t="txT" r="txR" b="txB"/>
            <a:pathLst>
              <a:path w="425" h="107">
                <a:moveTo>
                  <a:pt x="214" y="89"/>
                </a:moveTo>
                <a:lnTo>
                  <a:pt x="196" y="90"/>
                </a:lnTo>
                <a:lnTo>
                  <a:pt x="180" y="93"/>
                </a:lnTo>
                <a:lnTo>
                  <a:pt x="165" y="94"/>
                </a:lnTo>
                <a:lnTo>
                  <a:pt x="151" y="97"/>
                </a:lnTo>
                <a:lnTo>
                  <a:pt x="137" y="99"/>
                </a:lnTo>
                <a:lnTo>
                  <a:pt x="124" y="100"/>
                </a:lnTo>
                <a:lnTo>
                  <a:pt x="113" y="101"/>
                </a:lnTo>
                <a:lnTo>
                  <a:pt x="104" y="103"/>
                </a:lnTo>
                <a:lnTo>
                  <a:pt x="95" y="104"/>
                </a:lnTo>
                <a:lnTo>
                  <a:pt x="87" y="104"/>
                </a:lnTo>
                <a:lnTo>
                  <a:pt x="80" y="105"/>
                </a:lnTo>
                <a:lnTo>
                  <a:pt x="75" y="107"/>
                </a:lnTo>
                <a:lnTo>
                  <a:pt x="69" y="107"/>
                </a:lnTo>
                <a:lnTo>
                  <a:pt x="66" y="107"/>
                </a:lnTo>
                <a:lnTo>
                  <a:pt x="64" y="107"/>
                </a:lnTo>
                <a:lnTo>
                  <a:pt x="62" y="107"/>
                </a:lnTo>
                <a:lnTo>
                  <a:pt x="58" y="107"/>
                </a:lnTo>
                <a:lnTo>
                  <a:pt x="53" y="107"/>
                </a:lnTo>
                <a:lnTo>
                  <a:pt x="48" y="105"/>
                </a:lnTo>
                <a:lnTo>
                  <a:pt x="44" y="104"/>
                </a:lnTo>
                <a:lnTo>
                  <a:pt x="39" y="101"/>
                </a:lnTo>
                <a:lnTo>
                  <a:pt x="35" y="100"/>
                </a:lnTo>
                <a:lnTo>
                  <a:pt x="29" y="97"/>
                </a:lnTo>
                <a:lnTo>
                  <a:pt x="22" y="94"/>
                </a:lnTo>
                <a:lnTo>
                  <a:pt x="17" y="93"/>
                </a:lnTo>
                <a:lnTo>
                  <a:pt x="12" y="90"/>
                </a:lnTo>
                <a:lnTo>
                  <a:pt x="8" y="87"/>
                </a:lnTo>
                <a:lnTo>
                  <a:pt x="4" y="85"/>
                </a:lnTo>
                <a:lnTo>
                  <a:pt x="3" y="83"/>
                </a:lnTo>
                <a:lnTo>
                  <a:pt x="1" y="81"/>
                </a:lnTo>
                <a:lnTo>
                  <a:pt x="0" y="78"/>
                </a:lnTo>
                <a:lnTo>
                  <a:pt x="0" y="76"/>
                </a:lnTo>
                <a:lnTo>
                  <a:pt x="0" y="74"/>
                </a:lnTo>
                <a:lnTo>
                  <a:pt x="1" y="71"/>
                </a:lnTo>
                <a:lnTo>
                  <a:pt x="3" y="68"/>
                </a:lnTo>
                <a:lnTo>
                  <a:pt x="4" y="67"/>
                </a:lnTo>
                <a:lnTo>
                  <a:pt x="8" y="64"/>
                </a:lnTo>
                <a:lnTo>
                  <a:pt x="12" y="61"/>
                </a:lnTo>
                <a:lnTo>
                  <a:pt x="17" y="60"/>
                </a:lnTo>
                <a:lnTo>
                  <a:pt x="22" y="57"/>
                </a:lnTo>
                <a:lnTo>
                  <a:pt x="29" y="54"/>
                </a:lnTo>
                <a:lnTo>
                  <a:pt x="35" y="53"/>
                </a:lnTo>
                <a:lnTo>
                  <a:pt x="39" y="52"/>
                </a:lnTo>
                <a:lnTo>
                  <a:pt x="44" y="52"/>
                </a:lnTo>
                <a:lnTo>
                  <a:pt x="53" y="50"/>
                </a:lnTo>
                <a:lnTo>
                  <a:pt x="62" y="50"/>
                </a:lnTo>
                <a:lnTo>
                  <a:pt x="64" y="50"/>
                </a:lnTo>
                <a:lnTo>
                  <a:pt x="66" y="50"/>
                </a:lnTo>
                <a:lnTo>
                  <a:pt x="69" y="50"/>
                </a:lnTo>
                <a:lnTo>
                  <a:pt x="75" y="49"/>
                </a:lnTo>
                <a:lnTo>
                  <a:pt x="80" y="49"/>
                </a:lnTo>
                <a:lnTo>
                  <a:pt x="87" y="47"/>
                </a:lnTo>
                <a:lnTo>
                  <a:pt x="94" y="46"/>
                </a:lnTo>
                <a:lnTo>
                  <a:pt x="104" y="45"/>
                </a:lnTo>
                <a:lnTo>
                  <a:pt x="113" y="43"/>
                </a:lnTo>
                <a:lnTo>
                  <a:pt x="124" y="42"/>
                </a:lnTo>
                <a:lnTo>
                  <a:pt x="135" y="39"/>
                </a:lnTo>
                <a:lnTo>
                  <a:pt x="148" y="38"/>
                </a:lnTo>
                <a:lnTo>
                  <a:pt x="162" y="35"/>
                </a:lnTo>
                <a:lnTo>
                  <a:pt x="176" y="32"/>
                </a:lnTo>
                <a:lnTo>
                  <a:pt x="192" y="28"/>
                </a:lnTo>
                <a:lnTo>
                  <a:pt x="209" y="25"/>
                </a:lnTo>
                <a:lnTo>
                  <a:pt x="224" y="21"/>
                </a:lnTo>
                <a:lnTo>
                  <a:pt x="241" y="18"/>
                </a:lnTo>
                <a:lnTo>
                  <a:pt x="256" y="16"/>
                </a:lnTo>
                <a:lnTo>
                  <a:pt x="270" y="13"/>
                </a:lnTo>
                <a:lnTo>
                  <a:pt x="282" y="10"/>
                </a:lnTo>
                <a:lnTo>
                  <a:pt x="295" y="9"/>
                </a:lnTo>
                <a:lnTo>
                  <a:pt x="307" y="7"/>
                </a:lnTo>
                <a:lnTo>
                  <a:pt x="318" y="6"/>
                </a:lnTo>
                <a:lnTo>
                  <a:pt x="328" y="4"/>
                </a:lnTo>
                <a:lnTo>
                  <a:pt x="337" y="3"/>
                </a:lnTo>
                <a:lnTo>
                  <a:pt x="346" y="2"/>
                </a:lnTo>
                <a:lnTo>
                  <a:pt x="354" y="2"/>
                </a:lnTo>
                <a:lnTo>
                  <a:pt x="361" y="0"/>
                </a:lnTo>
                <a:lnTo>
                  <a:pt x="366" y="0"/>
                </a:lnTo>
                <a:lnTo>
                  <a:pt x="372" y="0"/>
                </a:lnTo>
                <a:lnTo>
                  <a:pt x="378" y="0"/>
                </a:lnTo>
                <a:lnTo>
                  <a:pt x="390" y="4"/>
                </a:lnTo>
                <a:lnTo>
                  <a:pt x="395" y="7"/>
                </a:lnTo>
                <a:lnTo>
                  <a:pt x="401" y="11"/>
                </a:lnTo>
                <a:lnTo>
                  <a:pt x="408" y="14"/>
                </a:lnTo>
                <a:lnTo>
                  <a:pt x="412" y="20"/>
                </a:lnTo>
                <a:lnTo>
                  <a:pt x="418" y="25"/>
                </a:lnTo>
                <a:lnTo>
                  <a:pt x="422" y="31"/>
                </a:lnTo>
                <a:lnTo>
                  <a:pt x="423" y="38"/>
                </a:lnTo>
                <a:lnTo>
                  <a:pt x="425" y="43"/>
                </a:lnTo>
                <a:lnTo>
                  <a:pt x="423" y="47"/>
                </a:lnTo>
                <a:lnTo>
                  <a:pt x="422" y="52"/>
                </a:lnTo>
                <a:lnTo>
                  <a:pt x="418" y="54"/>
                </a:lnTo>
                <a:lnTo>
                  <a:pt x="416" y="54"/>
                </a:lnTo>
                <a:lnTo>
                  <a:pt x="413" y="56"/>
                </a:lnTo>
                <a:lnTo>
                  <a:pt x="411" y="56"/>
                </a:lnTo>
                <a:lnTo>
                  <a:pt x="407" y="57"/>
                </a:lnTo>
                <a:lnTo>
                  <a:pt x="404" y="57"/>
                </a:lnTo>
                <a:lnTo>
                  <a:pt x="400" y="57"/>
                </a:lnTo>
                <a:lnTo>
                  <a:pt x="394" y="58"/>
                </a:lnTo>
                <a:lnTo>
                  <a:pt x="387" y="60"/>
                </a:lnTo>
                <a:lnTo>
                  <a:pt x="380" y="60"/>
                </a:lnTo>
                <a:lnTo>
                  <a:pt x="372" y="61"/>
                </a:lnTo>
                <a:lnTo>
                  <a:pt x="364" y="63"/>
                </a:lnTo>
                <a:lnTo>
                  <a:pt x="354" y="64"/>
                </a:lnTo>
                <a:lnTo>
                  <a:pt x="343" y="67"/>
                </a:lnTo>
                <a:lnTo>
                  <a:pt x="332" y="68"/>
                </a:lnTo>
                <a:lnTo>
                  <a:pt x="319" y="69"/>
                </a:lnTo>
                <a:lnTo>
                  <a:pt x="307" y="71"/>
                </a:lnTo>
                <a:lnTo>
                  <a:pt x="293" y="74"/>
                </a:lnTo>
                <a:lnTo>
                  <a:pt x="279" y="76"/>
                </a:lnTo>
                <a:lnTo>
                  <a:pt x="264" y="79"/>
                </a:lnTo>
                <a:lnTo>
                  <a:pt x="248" y="82"/>
                </a:lnTo>
                <a:lnTo>
                  <a:pt x="231" y="85"/>
                </a:lnTo>
                <a:lnTo>
                  <a:pt x="214" y="89"/>
                </a:lnTo>
              </a:path>
            </a:pathLst>
          </a:custGeom>
          <a:solidFill>
            <a:srgbClr val="FF0000">
              <a:alpha val="100000"/>
            </a:srgbClr>
          </a:solidFill>
          <a:ln w="12700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72" name="Freeform 30"/>
          <p:cNvSpPr/>
          <p:nvPr/>
        </p:nvSpPr>
        <p:spPr>
          <a:xfrm>
            <a:off x="8607425" y="3536950"/>
            <a:ext cx="201613" cy="1563688"/>
          </a:xfrm>
          <a:custGeom>
            <a:avLst/>
            <a:gdLst>
              <a:gd name="txL" fmla="*/ 0 w 118"/>
              <a:gd name="txT" fmla="*/ 0 h 915"/>
              <a:gd name="txR" fmla="*/ 118 w 118"/>
              <a:gd name="txB" fmla="*/ 915 h 915"/>
            </a:gdLst>
            <a:ahLst/>
            <a:cxnLst>
              <a:cxn ang="0">
                <a:pos x="97" y="230"/>
              </a:cxn>
              <a:cxn ang="0">
                <a:pos x="94" y="271"/>
              </a:cxn>
              <a:cxn ang="0">
                <a:pos x="93" y="320"/>
              </a:cxn>
              <a:cxn ang="0">
                <a:pos x="93" y="378"/>
              </a:cxn>
              <a:cxn ang="0">
                <a:pos x="93" y="443"/>
              </a:cxn>
              <a:cxn ang="0">
                <a:pos x="93" y="516"/>
              </a:cxn>
              <a:cxn ang="0">
                <a:pos x="92" y="585"/>
              </a:cxn>
              <a:cxn ang="0">
                <a:pos x="90" y="650"/>
              </a:cxn>
              <a:cxn ang="0">
                <a:pos x="87" y="709"/>
              </a:cxn>
              <a:cxn ang="0">
                <a:pos x="85" y="761"/>
              </a:cxn>
              <a:cxn ang="0">
                <a:pos x="82" y="807"/>
              </a:cxn>
              <a:cxn ang="0">
                <a:pos x="78" y="843"/>
              </a:cxn>
              <a:cxn ang="0">
                <a:pos x="74" y="872"/>
              </a:cxn>
              <a:cxn ang="0">
                <a:pos x="69" y="894"/>
              </a:cxn>
              <a:cxn ang="0">
                <a:pos x="64" y="908"/>
              </a:cxn>
              <a:cxn ang="0">
                <a:pos x="60" y="915"/>
              </a:cxn>
              <a:cxn ang="0">
                <a:pos x="54" y="913"/>
              </a:cxn>
              <a:cxn ang="0">
                <a:pos x="49" y="909"/>
              </a:cxn>
              <a:cxn ang="0">
                <a:pos x="43" y="899"/>
              </a:cxn>
              <a:cxn ang="0">
                <a:pos x="38" y="886"/>
              </a:cxn>
              <a:cxn ang="0">
                <a:pos x="34" y="868"/>
              </a:cxn>
              <a:cxn ang="0">
                <a:pos x="29" y="843"/>
              </a:cxn>
              <a:cxn ang="0">
                <a:pos x="27" y="814"/>
              </a:cxn>
              <a:cxn ang="0">
                <a:pos x="25" y="779"/>
              </a:cxn>
              <a:cxn ang="0">
                <a:pos x="24" y="739"/>
              </a:cxn>
              <a:cxn ang="0">
                <a:pos x="24" y="693"/>
              </a:cxn>
              <a:cxn ang="0">
                <a:pos x="25" y="642"/>
              </a:cxn>
              <a:cxn ang="0">
                <a:pos x="28" y="587"/>
              </a:cxn>
              <a:cxn ang="0">
                <a:pos x="29" y="526"/>
              </a:cxn>
              <a:cxn ang="0">
                <a:pos x="31" y="458"/>
              </a:cxn>
              <a:cxn ang="0">
                <a:pos x="31" y="386"/>
              </a:cxn>
              <a:cxn ang="0">
                <a:pos x="31" y="309"/>
              </a:cxn>
              <a:cxn ang="0">
                <a:pos x="29" y="256"/>
              </a:cxn>
              <a:cxn ang="0">
                <a:pos x="28" y="219"/>
              </a:cxn>
              <a:cxn ang="0">
                <a:pos x="27" y="186"/>
              </a:cxn>
              <a:cxn ang="0">
                <a:pos x="25" y="157"/>
              </a:cxn>
              <a:cxn ang="0">
                <a:pos x="24" y="130"/>
              </a:cxn>
              <a:cxn ang="0">
                <a:pos x="22" y="108"/>
              </a:cxn>
              <a:cxn ang="0">
                <a:pos x="21" y="89"/>
              </a:cxn>
              <a:cxn ang="0">
                <a:pos x="18" y="74"/>
              </a:cxn>
              <a:cxn ang="0">
                <a:pos x="17" y="63"/>
              </a:cxn>
              <a:cxn ang="0">
                <a:pos x="16" y="53"/>
              </a:cxn>
              <a:cxn ang="0">
                <a:pos x="14" y="49"/>
              </a:cxn>
              <a:cxn ang="0">
                <a:pos x="4" y="34"/>
              </a:cxn>
              <a:cxn ang="0">
                <a:pos x="0" y="20"/>
              </a:cxn>
              <a:cxn ang="0">
                <a:pos x="3" y="9"/>
              </a:cxn>
              <a:cxn ang="0">
                <a:pos x="6" y="3"/>
              </a:cxn>
              <a:cxn ang="0">
                <a:pos x="13" y="0"/>
              </a:cxn>
              <a:cxn ang="0">
                <a:pos x="22" y="0"/>
              </a:cxn>
              <a:cxn ang="0">
                <a:pos x="36" y="2"/>
              </a:cxn>
              <a:cxn ang="0">
                <a:pos x="53" y="5"/>
              </a:cxn>
              <a:cxn ang="0">
                <a:pos x="82" y="13"/>
              </a:cxn>
              <a:cxn ang="0">
                <a:pos x="103" y="27"/>
              </a:cxn>
              <a:cxn ang="0">
                <a:pos x="108" y="34"/>
              </a:cxn>
              <a:cxn ang="0">
                <a:pos x="114" y="46"/>
              </a:cxn>
              <a:cxn ang="0">
                <a:pos x="118" y="65"/>
              </a:cxn>
              <a:cxn ang="0">
                <a:pos x="115" y="86"/>
              </a:cxn>
              <a:cxn ang="0">
                <a:pos x="112" y="100"/>
              </a:cxn>
              <a:cxn ang="0">
                <a:pos x="110" y="118"/>
              </a:cxn>
              <a:cxn ang="0">
                <a:pos x="105" y="140"/>
              </a:cxn>
              <a:cxn ang="0">
                <a:pos x="103" y="166"/>
              </a:cxn>
              <a:cxn ang="0">
                <a:pos x="99" y="206"/>
              </a:cxn>
            </a:cxnLst>
            <a:rect l="txL" t="txT" r="txR" b="txB"/>
            <a:pathLst>
              <a:path w="118" h="915">
                <a:moveTo>
                  <a:pt x="99" y="206"/>
                </a:moveTo>
                <a:lnTo>
                  <a:pt x="97" y="218"/>
                </a:lnTo>
                <a:lnTo>
                  <a:pt x="97" y="230"/>
                </a:lnTo>
                <a:lnTo>
                  <a:pt x="96" y="242"/>
                </a:lnTo>
                <a:lnTo>
                  <a:pt x="96" y="256"/>
                </a:lnTo>
                <a:lnTo>
                  <a:pt x="94" y="271"/>
                </a:lnTo>
                <a:lnTo>
                  <a:pt x="94" y="287"/>
                </a:lnTo>
                <a:lnTo>
                  <a:pt x="94" y="303"/>
                </a:lnTo>
                <a:lnTo>
                  <a:pt x="93" y="320"/>
                </a:lnTo>
                <a:lnTo>
                  <a:pt x="93" y="338"/>
                </a:lnTo>
                <a:lnTo>
                  <a:pt x="93" y="357"/>
                </a:lnTo>
                <a:lnTo>
                  <a:pt x="93" y="378"/>
                </a:lnTo>
                <a:lnTo>
                  <a:pt x="93" y="399"/>
                </a:lnTo>
                <a:lnTo>
                  <a:pt x="93" y="421"/>
                </a:lnTo>
                <a:lnTo>
                  <a:pt x="93" y="443"/>
                </a:lnTo>
                <a:lnTo>
                  <a:pt x="93" y="467"/>
                </a:lnTo>
                <a:lnTo>
                  <a:pt x="93" y="491"/>
                </a:lnTo>
                <a:lnTo>
                  <a:pt x="93" y="516"/>
                </a:lnTo>
                <a:lnTo>
                  <a:pt x="93" y="540"/>
                </a:lnTo>
                <a:lnTo>
                  <a:pt x="92" y="563"/>
                </a:lnTo>
                <a:lnTo>
                  <a:pt x="92" y="585"/>
                </a:lnTo>
                <a:lnTo>
                  <a:pt x="92" y="608"/>
                </a:lnTo>
                <a:lnTo>
                  <a:pt x="90" y="630"/>
                </a:lnTo>
                <a:lnTo>
                  <a:pt x="90" y="650"/>
                </a:lnTo>
                <a:lnTo>
                  <a:pt x="89" y="670"/>
                </a:lnTo>
                <a:lnTo>
                  <a:pt x="89" y="691"/>
                </a:lnTo>
                <a:lnTo>
                  <a:pt x="87" y="709"/>
                </a:lnTo>
                <a:lnTo>
                  <a:pt x="86" y="727"/>
                </a:lnTo>
                <a:lnTo>
                  <a:pt x="86" y="745"/>
                </a:lnTo>
                <a:lnTo>
                  <a:pt x="85" y="761"/>
                </a:lnTo>
                <a:lnTo>
                  <a:pt x="83" y="778"/>
                </a:lnTo>
                <a:lnTo>
                  <a:pt x="83" y="793"/>
                </a:lnTo>
                <a:lnTo>
                  <a:pt x="82" y="807"/>
                </a:lnTo>
                <a:lnTo>
                  <a:pt x="81" y="821"/>
                </a:lnTo>
                <a:lnTo>
                  <a:pt x="79" y="832"/>
                </a:lnTo>
                <a:lnTo>
                  <a:pt x="78" y="843"/>
                </a:lnTo>
                <a:lnTo>
                  <a:pt x="76" y="854"/>
                </a:lnTo>
                <a:lnTo>
                  <a:pt x="75" y="863"/>
                </a:lnTo>
                <a:lnTo>
                  <a:pt x="74" y="872"/>
                </a:lnTo>
                <a:lnTo>
                  <a:pt x="72" y="880"/>
                </a:lnTo>
                <a:lnTo>
                  <a:pt x="71" y="887"/>
                </a:lnTo>
                <a:lnTo>
                  <a:pt x="69" y="894"/>
                </a:lnTo>
                <a:lnTo>
                  <a:pt x="67" y="899"/>
                </a:lnTo>
                <a:lnTo>
                  <a:pt x="65" y="904"/>
                </a:lnTo>
                <a:lnTo>
                  <a:pt x="64" y="908"/>
                </a:lnTo>
                <a:lnTo>
                  <a:pt x="63" y="910"/>
                </a:lnTo>
                <a:lnTo>
                  <a:pt x="61" y="913"/>
                </a:lnTo>
                <a:lnTo>
                  <a:pt x="60" y="915"/>
                </a:lnTo>
                <a:lnTo>
                  <a:pt x="57" y="915"/>
                </a:lnTo>
                <a:lnTo>
                  <a:pt x="54" y="913"/>
                </a:lnTo>
                <a:lnTo>
                  <a:pt x="53" y="913"/>
                </a:lnTo>
                <a:lnTo>
                  <a:pt x="50" y="910"/>
                </a:lnTo>
                <a:lnTo>
                  <a:pt x="49" y="909"/>
                </a:lnTo>
                <a:lnTo>
                  <a:pt x="47" y="906"/>
                </a:lnTo>
                <a:lnTo>
                  <a:pt x="45" y="904"/>
                </a:lnTo>
                <a:lnTo>
                  <a:pt x="43" y="899"/>
                </a:lnTo>
                <a:lnTo>
                  <a:pt x="40" y="895"/>
                </a:lnTo>
                <a:lnTo>
                  <a:pt x="39" y="891"/>
                </a:lnTo>
                <a:lnTo>
                  <a:pt x="38" y="886"/>
                </a:lnTo>
                <a:lnTo>
                  <a:pt x="36" y="880"/>
                </a:lnTo>
                <a:lnTo>
                  <a:pt x="35" y="873"/>
                </a:lnTo>
                <a:lnTo>
                  <a:pt x="34" y="868"/>
                </a:lnTo>
                <a:lnTo>
                  <a:pt x="32" y="859"/>
                </a:lnTo>
                <a:lnTo>
                  <a:pt x="31" y="851"/>
                </a:lnTo>
                <a:lnTo>
                  <a:pt x="29" y="843"/>
                </a:lnTo>
                <a:lnTo>
                  <a:pt x="29" y="833"/>
                </a:lnTo>
                <a:lnTo>
                  <a:pt x="28" y="823"/>
                </a:lnTo>
                <a:lnTo>
                  <a:pt x="27" y="814"/>
                </a:lnTo>
                <a:lnTo>
                  <a:pt x="27" y="803"/>
                </a:lnTo>
                <a:lnTo>
                  <a:pt x="25" y="792"/>
                </a:lnTo>
                <a:lnTo>
                  <a:pt x="25" y="779"/>
                </a:lnTo>
                <a:lnTo>
                  <a:pt x="24" y="767"/>
                </a:lnTo>
                <a:lnTo>
                  <a:pt x="24" y="753"/>
                </a:lnTo>
                <a:lnTo>
                  <a:pt x="24" y="739"/>
                </a:lnTo>
                <a:lnTo>
                  <a:pt x="22" y="724"/>
                </a:lnTo>
                <a:lnTo>
                  <a:pt x="22" y="709"/>
                </a:lnTo>
                <a:lnTo>
                  <a:pt x="24" y="693"/>
                </a:lnTo>
                <a:lnTo>
                  <a:pt x="24" y="677"/>
                </a:lnTo>
                <a:lnTo>
                  <a:pt x="24" y="660"/>
                </a:lnTo>
                <a:lnTo>
                  <a:pt x="25" y="642"/>
                </a:lnTo>
                <a:lnTo>
                  <a:pt x="27" y="624"/>
                </a:lnTo>
                <a:lnTo>
                  <a:pt x="27" y="606"/>
                </a:lnTo>
                <a:lnTo>
                  <a:pt x="28" y="587"/>
                </a:lnTo>
                <a:lnTo>
                  <a:pt x="28" y="567"/>
                </a:lnTo>
                <a:lnTo>
                  <a:pt x="29" y="547"/>
                </a:lnTo>
                <a:lnTo>
                  <a:pt x="29" y="526"/>
                </a:lnTo>
                <a:lnTo>
                  <a:pt x="29" y="504"/>
                </a:lnTo>
                <a:lnTo>
                  <a:pt x="31" y="482"/>
                </a:lnTo>
                <a:lnTo>
                  <a:pt x="31" y="458"/>
                </a:lnTo>
                <a:lnTo>
                  <a:pt x="31" y="435"/>
                </a:lnTo>
                <a:lnTo>
                  <a:pt x="31" y="411"/>
                </a:lnTo>
                <a:lnTo>
                  <a:pt x="31" y="386"/>
                </a:lnTo>
                <a:lnTo>
                  <a:pt x="31" y="361"/>
                </a:lnTo>
                <a:lnTo>
                  <a:pt x="31" y="335"/>
                </a:lnTo>
                <a:lnTo>
                  <a:pt x="31" y="309"/>
                </a:lnTo>
                <a:lnTo>
                  <a:pt x="31" y="283"/>
                </a:lnTo>
                <a:lnTo>
                  <a:pt x="31" y="269"/>
                </a:lnTo>
                <a:lnTo>
                  <a:pt x="29" y="256"/>
                </a:lnTo>
                <a:lnTo>
                  <a:pt x="29" y="244"/>
                </a:lnTo>
                <a:lnTo>
                  <a:pt x="29" y="231"/>
                </a:lnTo>
                <a:lnTo>
                  <a:pt x="28" y="219"/>
                </a:lnTo>
                <a:lnTo>
                  <a:pt x="28" y="208"/>
                </a:lnTo>
                <a:lnTo>
                  <a:pt x="28" y="197"/>
                </a:lnTo>
                <a:lnTo>
                  <a:pt x="27" y="186"/>
                </a:lnTo>
                <a:lnTo>
                  <a:pt x="27" y="176"/>
                </a:lnTo>
                <a:lnTo>
                  <a:pt x="25" y="166"/>
                </a:lnTo>
                <a:lnTo>
                  <a:pt x="25" y="157"/>
                </a:lnTo>
                <a:lnTo>
                  <a:pt x="25" y="147"/>
                </a:lnTo>
                <a:lnTo>
                  <a:pt x="24" y="139"/>
                </a:lnTo>
                <a:lnTo>
                  <a:pt x="24" y="130"/>
                </a:lnTo>
                <a:lnTo>
                  <a:pt x="22" y="123"/>
                </a:lnTo>
                <a:lnTo>
                  <a:pt x="22" y="115"/>
                </a:lnTo>
                <a:lnTo>
                  <a:pt x="22" y="108"/>
                </a:lnTo>
                <a:lnTo>
                  <a:pt x="21" y="101"/>
                </a:lnTo>
                <a:lnTo>
                  <a:pt x="21" y="96"/>
                </a:lnTo>
                <a:lnTo>
                  <a:pt x="21" y="89"/>
                </a:lnTo>
                <a:lnTo>
                  <a:pt x="20" y="83"/>
                </a:lnTo>
                <a:lnTo>
                  <a:pt x="20" y="79"/>
                </a:lnTo>
                <a:lnTo>
                  <a:pt x="18" y="74"/>
                </a:lnTo>
                <a:lnTo>
                  <a:pt x="18" y="70"/>
                </a:lnTo>
                <a:lnTo>
                  <a:pt x="18" y="65"/>
                </a:lnTo>
                <a:lnTo>
                  <a:pt x="17" y="63"/>
                </a:lnTo>
                <a:lnTo>
                  <a:pt x="17" y="58"/>
                </a:lnTo>
                <a:lnTo>
                  <a:pt x="16" y="56"/>
                </a:lnTo>
                <a:lnTo>
                  <a:pt x="16" y="53"/>
                </a:lnTo>
                <a:lnTo>
                  <a:pt x="16" y="52"/>
                </a:lnTo>
                <a:lnTo>
                  <a:pt x="14" y="50"/>
                </a:lnTo>
                <a:lnTo>
                  <a:pt x="14" y="49"/>
                </a:lnTo>
                <a:lnTo>
                  <a:pt x="10" y="43"/>
                </a:lnTo>
                <a:lnTo>
                  <a:pt x="7" y="39"/>
                </a:lnTo>
                <a:lnTo>
                  <a:pt x="4" y="34"/>
                </a:lnTo>
                <a:lnTo>
                  <a:pt x="2" y="29"/>
                </a:lnTo>
                <a:lnTo>
                  <a:pt x="0" y="24"/>
                </a:lnTo>
                <a:lnTo>
                  <a:pt x="0" y="20"/>
                </a:lnTo>
                <a:lnTo>
                  <a:pt x="2" y="16"/>
                </a:lnTo>
                <a:lnTo>
                  <a:pt x="3" y="10"/>
                </a:lnTo>
                <a:lnTo>
                  <a:pt x="3" y="9"/>
                </a:lnTo>
                <a:lnTo>
                  <a:pt x="3" y="6"/>
                </a:lnTo>
                <a:lnTo>
                  <a:pt x="4" y="5"/>
                </a:lnTo>
                <a:lnTo>
                  <a:pt x="6" y="3"/>
                </a:lnTo>
                <a:lnTo>
                  <a:pt x="7" y="2"/>
                </a:lnTo>
                <a:lnTo>
                  <a:pt x="10" y="0"/>
                </a:lnTo>
                <a:lnTo>
                  <a:pt x="13" y="0"/>
                </a:lnTo>
                <a:lnTo>
                  <a:pt x="16" y="0"/>
                </a:lnTo>
                <a:lnTo>
                  <a:pt x="18" y="0"/>
                </a:lnTo>
                <a:lnTo>
                  <a:pt x="22" y="0"/>
                </a:lnTo>
                <a:lnTo>
                  <a:pt x="27" y="0"/>
                </a:lnTo>
                <a:lnTo>
                  <a:pt x="31" y="0"/>
                </a:lnTo>
                <a:lnTo>
                  <a:pt x="36" y="2"/>
                </a:lnTo>
                <a:lnTo>
                  <a:pt x="42" y="2"/>
                </a:lnTo>
                <a:lnTo>
                  <a:pt x="47" y="3"/>
                </a:lnTo>
                <a:lnTo>
                  <a:pt x="53" y="5"/>
                </a:lnTo>
                <a:lnTo>
                  <a:pt x="64" y="7"/>
                </a:lnTo>
                <a:lnTo>
                  <a:pt x="74" y="10"/>
                </a:lnTo>
                <a:lnTo>
                  <a:pt x="82" y="13"/>
                </a:lnTo>
                <a:lnTo>
                  <a:pt x="90" y="17"/>
                </a:lnTo>
                <a:lnTo>
                  <a:pt x="97" y="21"/>
                </a:lnTo>
                <a:lnTo>
                  <a:pt x="103" y="27"/>
                </a:lnTo>
                <a:lnTo>
                  <a:pt x="105" y="28"/>
                </a:lnTo>
                <a:lnTo>
                  <a:pt x="107" y="31"/>
                </a:lnTo>
                <a:lnTo>
                  <a:pt x="108" y="34"/>
                </a:lnTo>
                <a:lnTo>
                  <a:pt x="110" y="35"/>
                </a:lnTo>
                <a:lnTo>
                  <a:pt x="112" y="41"/>
                </a:lnTo>
                <a:lnTo>
                  <a:pt x="114" y="46"/>
                </a:lnTo>
                <a:lnTo>
                  <a:pt x="115" y="52"/>
                </a:lnTo>
                <a:lnTo>
                  <a:pt x="116" y="58"/>
                </a:lnTo>
                <a:lnTo>
                  <a:pt x="118" y="65"/>
                </a:lnTo>
                <a:lnTo>
                  <a:pt x="118" y="72"/>
                </a:lnTo>
                <a:lnTo>
                  <a:pt x="116" y="79"/>
                </a:lnTo>
                <a:lnTo>
                  <a:pt x="115" y="86"/>
                </a:lnTo>
                <a:lnTo>
                  <a:pt x="114" y="90"/>
                </a:lnTo>
                <a:lnTo>
                  <a:pt x="114" y="94"/>
                </a:lnTo>
                <a:lnTo>
                  <a:pt x="112" y="100"/>
                </a:lnTo>
                <a:lnTo>
                  <a:pt x="111" y="106"/>
                </a:lnTo>
                <a:lnTo>
                  <a:pt x="110" y="111"/>
                </a:lnTo>
                <a:lnTo>
                  <a:pt x="110" y="118"/>
                </a:lnTo>
                <a:lnTo>
                  <a:pt x="108" y="125"/>
                </a:lnTo>
                <a:lnTo>
                  <a:pt x="107" y="132"/>
                </a:lnTo>
                <a:lnTo>
                  <a:pt x="105" y="140"/>
                </a:lnTo>
                <a:lnTo>
                  <a:pt x="105" y="148"/>
                </a:lnTo>
                <a:lnTo>
                  <a:pt x="104" y="157"/>
                </a:lnTo>
                <a:lnTo>
                  <a:pt x="103" y="166"/>
                </a:lnTo>
                <a:lnTo>
                  <a:pt x="101" y="176"/>
                </a:lnTo>
                <a:lnTo>
                  <a:pt x="100" y="186"/>
                </a:lnTo>
                <a:lnTo>
                  <a:pt x="99" y="206"/>
                </a:lnTo>
              </a:path>
            </a:pathLst>
          </a:custGeom>
          <a:solidFill>
            <a:srgbClr val="FF0000">
              <a:alpha val="100000"/>
            </a:srgbClr>
          </a:solidFill>
          <a:ln w="12700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73" name="Freeform 31"/>
          <p:cNvSpPr/>
          <p:nvPr/>
        </p:nvSpPr>
        <p:spPr>
          <a:xfrm>
            <a:off x="8093075" y="4084638"/>
            <a:ext cx="1284288" cy="247650"/>
          </a:xfrm>
          <a:custGeom>
            <a:avLst/>
            <a:gdLst>
              <a:gd name="txL" fmla="*/ 0 w 751"/>
              <a:gd name="txT" fmla="*/ 0 h 145"/>
              <a:gd name="txR" fmla="*/ 751 w 751"/>
              <a:gd name="txB" fmla="*/ 145 h 145"/>
            </a:gdLst>
            <a:ahLst/>
            <a:cxnLst>
              <a:cxn ang="0">
                <a:pos x="128" y="144"/>
              </a:cxn>
              <a:cxn ang="0">
                <a:pos x="104" y="145"/>
              </a:cxn>
              <a:cxn ang="0">
                <a:pos x="95" y="145"/>
              </a:cxn>
              <a:cxn ang="0">
                <a:pos x="90" y="145"/>
              </a:cxn>
              <a:cxn ang="0">
                <a:pos x="74" y="142"/>
              </a:cxn>
              <a:cxn ang="0">
                <a:pos x="55" y="133"/>
              </a:cxn>
              <a:cxn ang="0">
                <a:pos x="34" y="117"/>
              </a:cxn>
              <a:cxn ang="0">
                <a:pos x="22" y="111"/>
              </a:cxn>
              <a:cxn ang="0">
                <a:pos x="9" y="102"/>
              </a:cxn>
              <a:cxn ang="0">
                <a:pos x="0" y="91"/>
              </a:cxn>
              <a:cxn ang="0">
                <a:pos x="1" y="87"/>
              </a:cxn>
              <a:cxn ang="0">
                <a:pos x="4" y="84"/>
              </a:cxn>
              <a:cxn ang="0">
                <a:pos x="12" y="83"/>
              </a:cxn>
              <a:cxn ang="0">
                <a:pos x="34" y="83"/>
              </a:cxn>
              <a:cxn ang="0">
                <a:pos x="51" y="83"/>
              </a:cxn>
              <a:cxn ang="0">
                <a:pos x="63" y="82"/>
              </a:cxn>
              <a:cxn ang="0">
                <a:pos x="79" y="80"/>
              </a:cxn>
              <a:cxn ang="0">
                <a:pos x="98" y="77"/>
              </a:cxn>
              <a:cxn ang="0">
                <a:pos x="120" y="75"/>
              </a:cxn>
              <a:cxn ang="0">
                <a:pos x="146" y="70"/>
              </a:cxn>
              <a:cxn ang="0">
                <a:pos x="177" y="66"/>
              </a:cxn>
              <a:cxn ang="0">
                <a:pos x="210" y="61"/>
              </a:cxn>
              <a:cxn ang="0">
                <a:pos x="247" y="54"/>
              </a:cxn>
              <a:cxn ang="0">
                <a:pos x="287" y="47"/>
              </a:cxn>
              <a:cxn ang="0">
                <a:pos x="332" y="39"/>
              </a:cxn>
              <a:cxn ang="0">
                <a:pos x="375" y="32"/>
              </a:cxn>
              <a:cxn ang="0">
                <a:pos x="415" y="25"/>
              </a:cxn>
              <a:cxn ang="0">
                <a:pos x="451" y="19"/>
              </a:cxn>
              <a:cxn ang="0">
                <a:pos x="484" y="15"/>
              </a:cxn>
              <a:cxn ang="0">
                <a:pos x="513" y="11"/>
              </a:cxn>
              <a:cxn ang="0">
                <a:pos x="541" y="7"/>
              </a:cxn>
              <a:cxn ang="0">
                <a:pos x="585" y="3"/>
              </a:cxn>
              <a:cxn ang="0">
                <a:pos x="617" y="0"/>
              </a:cxn>
              <a:cxn ang="0">
                <a:pos x="648" y="1"/>
              </a:cxn>
              <a:cxn ang="0">
                <a:pos x="680" y="8"/>
              </a:cxn>
              <a:cxn ang="0">
                <a:pos x="704" y="19"/>
              </a:cxn>
              <a:cxn ang="0">
                <a:pos x="722" y="39"/>
              </a:cxn>
              <a:cxn ang="0">
                <a:pos x="737" y="54"/>
              </a:cxn>
              <a:cxn ang="0">
                <a:pos x="745" y="70"/>
              </a:cxn>
              <a:cxn ang="0">
                <a:pos x="749" y="84"/>
              </a:cxn>
              <a:cxn ang="0">
                <a:pos x="749" y="93"/>
              </a:cxn>
              <a:cxn ang="0">
                <a:pos x="745" y="97"/>
              </a:cxn>
              <a:cxn ang="0">
                <a:pos x="737" y="98"/>
              </a:cxn>
              <a:cxn ang="0">
                <a:pos x="723" y="97"/>
              </a:cxn>
              <a:cxn ang="0">
                <a:pos x="704" y="94"/>
              </a:cxn>
              <a:cxn ang="0">
                <a:pos x="679" y="91"/>
              </a:cxn>
              <a:cxn ang="0">
                <a:pos x="647" y="87"/>
              </a:cxn>
              <a:cxn ang="0">
                <a:pos x="615" y="86"/>
              </a:cxn>
              <a:cxn ang="0">
                <a:pos x="578" y="83"/>
              </a:cxn>
              <a:cxn ang="0">
                <a:pos x="531" y="83"/>
              </a:cxn>
              <a:cxn ang="0">
                <a:pos x="503" y="83"/>
              </a:cxn>
              <a:cxn ang="0">
                <a:pos x="478" y="84"/>
              </a:cxn>
              <a:cxn ang="0">
                <a:pos x="447" y="87"/>
              </a:cxn>
              <a:cxn ang="0">
                <a:pos x="411" y="91"/>
              </a:cxn>
              <a:cxn ang="0">
                <a:pos x="368" y="97"/>
              </a:cxn>
              <a:cxn ang="0">
                <a:pos x="322" y="105"/>
              </a:cxn>
              <a:cxn ang="0">
                <a:pos x="279" y="115"/>
              </a:cxn>
              <a:cxn ang="0">
                <a:pos x="239" y="123"/>
              </a:cxn>
              <a:cxn ang="0">
                <a:pos x="206" y="130"/>
              </a:cxn>
              <a:cxn ang="0">
                <a:pos x="177" y="135"/>
              </a:cxn>
              <a:cxn ang="0">
                <a:pos x="152" y="140"/>
              </a:cxn>
            </a:cxnLst>
            <a:rect l="txL" t="txT" r="txR" b="txB"/>
            <a:pathLst>
              <a:path w="751" h="145">
                <a:moveTo>
                  <a:pt x="152" y="140"/>
                </a:moveTo>
                <a:lnTo>
                  <a:pt x="139" y="141"/>
                </a:lnTo>
                <a:lnTo>
                  <a:pt x="128" y="144"/>
                </a:lnTo>
                <a:lnTo>
                  <a:pt x="119" y="144"/>
                </a:lnTo>
                <a:lnTo>
                  <a:pt x="110" y="145"/>
                </a:lnTo>
                <a:lnTo>
                  <a:pt x="104" y="145"/>
                </a:lnTo>
                <a:lnTo>
                  <a:pt x="99" y="145"/>
                </a:lnTo>
                <a:lnTo>
                  <a:pt x="97" y="145"/>
                </a:lnTo>
                <a:lnTo>
                  <a:pt x="95" y="145"/>
                </a:lnTo>
                <a:lnTo>
                  <a:pt x="92" y="145"/>
                </a:lnTo>
                <a:lnTo>
                  <a:pt x="91" y="145"/>
                </a:lnTo>
                <a:lnTo>
                  <a:pt x="90" y="145"/>
                </a:lnTo>
                <a:lnTo>
                  <a:pt x="86" y="145"/>
                </a:lnTo>
                <a:lnTo>
                  <a:pt x="80" y="144"/>
                </a:lnTo>
                <a:lnTo>
                  <a:pt x="74" y="142"/>
                </a:lnTo>
                <a:lnTo>
                  <a:pt x="69" y="140"/>
                </a:lnTo>
                <a:lnTo>
                  <a:pt x="62" y="137"/>
                </a:lnTo>
                <a:lnTo>
                  <a:pt x="55" y="133"/>
                </a:lnTo>
                <a:lnTo>
                  <a:pt x="47" y="127"/>
                </a:lnTo>
                <a:lnTo>
                  <a:pt x="40" y="120"/>
                </a:lnTo>
                <a:lnTo>
                  <a:pt x="34" y="117"/>
                </a:lnTo>
                <a:lnTo>
                  <a:pt x="29" y="116"/>
                </a:lnTo>
                <a:lnTo>
                  <a:pt x="25" y="113"/>
                </a:lnTo>
                <a:lnTo>
                  <a:pt x="22" y="111"/>
                </a:lnTo>
                <a:lnTo>
                  <a:pt x="18" y="109"/>
                </a:lnTo>
                <a:lnTo>
                  <a:pt x="15" y="106"/>
                </a:lnTo>
                <a:lnTo>
                  <a:pt x="9" y="102"/>
                </a:lnTo>
                <a:lnTo>
                  <a:pt x="5" y="98"/>
                </a:lnTo>
                <a:lnTo>
                  <a:pt x="3" y="94"/>
                </a:lnTo>
                <a:lnTo>
                  <a:pt x="0" y="91"/>
                </a:lnTo>
                <a:lnTo>
                  <a:pt x="0" y="88"/>
                </a:lnTo>
                <a:lnTo>
                  <a:pt x="0" y="87"/>
                </a:lnTo>
                <a:lnTo>
                  <a:pt x="1" y="87"/>
                </a:lnTo>
                <a:lnTo>
                  <a:pt x="1" y="86"/>
                </a:lnTo>
                <a:lnTo>
                  <a:pt x="3" y="86"/>
                </a:lnTo>
                <a:lnTo>
                  <a:pt x="4" y="84"/>
                </a:lnTo>
                <a:lnTo>
                  <a:pt x="7" y="84"/>
                </a:lnTo>
                <a:lnTo>
                  <a:pt x="9" y="83"/>
                </a:lnTo>
                <a:lnTo>
                  <a:pt x="12" y="83"/>
                </a:lnTo>
                <a:lnTo>
                  <a:pt x="18" y="83"/>
                </a:lnTo>
                <a:lnTo>
                  <a:pt x="26" y="83"/>
                </a:lnTo>
                <a:lnTo>
                  <a:pt x="34" y="83"/>
                </a:lnTo>
                <a:lnTo>
                  <a:pt x="45" y="83"/>
                </a:lnTo>
                <a:lnTo>
                  <a:pt x="48" y="83"/>
                </a:lnTo>
                <a:lnTo>
                  <a:pt x="51" y="83"/>
                </a:lnTo>
                <a:lnTo>
                  <a:pt x="55" y="82"/>
                </a:lnTo>
                <a:lnTo>
                  <a:pt x="59" y="82"/>
                </a:lnTo>
                <a:lnTo>
                  <a:pt x="63" y="82"/>
                </a:lnTo>
                <a:lnTo>
                  <a:pt x="68" y="82"/>
                </a:lnTo>
                <a:lnTo>
                  <a:pt x="73" y="80"/>
                </a:lnTo>
                <a:lnTo>
                  <a:pt x="79" y="80"/>
                </a:lnTo>
                <a:lnTo>
                  <a:pt x="84" y="79"/>
                </a:lnTo>
                <a:lnTo>
                  <a:pt x="91" y="79"/>
                </a:lnTo>
                <a:lnTo>
                  <a:pt x="98" y="77"/>
                </a:lnTo>
                <a:lnTo>
                  <a:pt x="105" y="77"/>
                </a:lnTo>
                <a:lnTo>
                  <a:pt x="113" y="76"/>
                </a:lnTo>
                <a:lnTo>
                  <a:pt x="120" y="75"/>
                </a:lnTo>
                <a:lnTo>
                  <a:pt x="128" y="73"/>
                </a:lnTo>
                <a:lnTo>
                  <a:pt x="138" y="72"/>
                </a:lnTo>
                <a:lnTo>
                  <a:pt x="146" y="70"/>
                </a:lnTo>
                <a:lnTo>
                  <a:pt x="156" y="69"/>
                </a:lnTo>
                <a:lnTo>
                  <a:pt x="167" y="68"/>
                </a:lnTo>
                <a:lnTo>
                  <a:pt x="177" y="66"/>
                </a:lnTo>
                <a:lnTo>
                  <a:pt x="188" y="65"/>
                </a:lnTo>
                <a:lnTo>
                  <a:pt x="199" y="62"/>
                </a:lnTo>
                <a:lnTo>
                  <a:pt x="210" y="61"/>
                </a:lnTo>
                <a:lnTo>
                  <a:pt x="222" y="58"/>
                </a:lnTo>
                <a:lnTo>
                  <a:pt x="235" y="57"/>
                </a:lnTo>
                <a:lnTo>
                  <a:pt x="247" y="54"/>
                </a:lnTo>
                <a:lnTo>
                  <a:pt x="260" y="52"/>
                </a:lnTo>
                <a:lnTo>
                  <a:pt x="274" y="50"/>
                </a:lnTo>
                <a:lnTo>
                  <a:pt x="287" y="47"/>
                </a:lnTo>
                <a:lnTo>
                  <a:pt x="303" y="44"/>
                </a:lnTo>
                <a:lnTo>
                  <a:pt x="317" y="41"/>
                </a:lnTo>
                <a:lnTo>
                  <a:pt x="332" y="39"/>
                </a:lnTo>
                <a:lnTo>
                  <a:pt x="347" y="36"/>
                </a:lnTo>
                <a:lnTo>
                  <a:pt x="361" y="33"/>
                </a:lnTo>
                <a:lnTo>
                  <a:pt x="375" y="32"/>
                </a:lnTo>
                <a:lnTo>
                  <a:pt x="388" y="29"/>
                </a:lnTo>
                <a:lnTo>
                  <a:pt x="401" y="28"/>
                </a:lnTo>
                <a:lnTo>
                  <a:pt x="415" y="25"/>
                </a:lnTo>
                <a:lnTo>
                  <a:pt x="427" y="23"/>
                </a:lnTo>
                <a:lnTo>
                  <a:pt x="438" y="22"/>
                </a:lnTo>
                <a:lnTo>
                  <a:pt x="451" y="19"/>
                </a:lnTo>
                <a:lnTo>
                  <a:pt x="462" y="18"/>
                </a:lnTo>
                <a:lnTo>
                  <a:pt x="473" y="16"/>
                </a:lnTo>
                <a:lnTo>
                  <a:pt x="484" y="15"/>
                </a:lnTo>
                <a:lnTo>
                  <a:pt x="494" y="14"/>
                </a:lnTo>
                <a:lnTo>
                  <a:pt x="503" y="12"/>
                </a:lnTo>
                <a:lnTo>
                  <a:pt x="513" y="11"/>
                </a:lnTo>
                <a:lnTo>
                  <a:pt x="523" y="10"/>
                </a:lnTo>
                <a:lnTo>
                  <a:pt x="531" y="8"/>
                </a:lnTo>
                <a:lnTo>
                  <a:pt x="541" y="7"/>
                </a:lnTo>
                <a:lnTo>
                  <a:pt x="556" y="5"/>
                </a:lnTo>
                <a:lnTo>
                  <a:pt x="571" y="4"/>
                </a:lnTo>
                <a:lnTo>
                  <a:pt x="585" y="3"/>
                </a:lnTo>
                <a:lnTo>
                  <a:pt x="596" y="1"/>
                </a:lnTo>
                <a:lnTo>
                  <a:pt x="607" y="1"/>
                </a:lnTo>
                <a:lnTo>
                  <a:pt x="617" y="0"/>
                </a:lnTo>
                <a:lnTo>
                  <a:pt x="625" y="0"/>
                </a:lnTo>
                <a:lnTo>
                  <a:pt x="637" y="0"/>
                </a:lnTo>
                <a:lnTo>
                  <a:pt x="648" y="1"/>
                </a:lnTo>
                <a:lnTo>
                  <a:pt x="660" y="3"/>
                </a:lnTo>
                <a:lnTo>
                  <a:pt x="671" y="5"/>
                </a:lnTo>
                <a:lnTo>
                  <a:pt x="680" y="8"/>
                </a:lnTo>
                <a:lnTo>
                  <a:pt x="689" y="11"/>
                </a:lnTo>
                <a:lnTo>
                  <a:pt x="697" y="15"/>
                </a:lnTo>
                <a:lnTo>
                  <a:pt x="704" y="19"/>
                </a:lnTo>
                <a:lnTo>
                  <a:pt x="709" y="26"/>
                </a:lnTo>
                <a:lnTo>
                  <a:pt x="716" y="33"/>
                </a:lnTo>
                <a:lnTo>
                  <a:pt x="722" y="39"/>
                </a:lnTo>
                <a:lnTo>
                  <a:pt x="727" y="44"/>
                </a:lnTo>
                <a:lnTo>
                  <a:pt x="733" y="48"/>
                </a:lnTo>
                <a:lnTo>
                  <a:pt x="737" y="54"/>
                </a:lnTo>
                <a:lnTo>
                  <a:pt x="740" y="59"/>
                </a:lnTo>
                <a:lnTo>
                  <a:pt x="743" y="64"/>
                </a:lnTo>
                <a:lnTo>
                  <a:pt x="745" y="70"/>
                </a:lnTo>
                <a:lnTo>
                  <a:pt x="747" y="76"/>
                </a:lnTo>
                <a:lnTo>
                  <a:pt x="748" y="80"/>
                </a:lnTo>
                <a:lnTo>
                  <a:pt x="749" y="84"/>
                </a:lnTo>
                <a:lnTo>
                  <a:pt x="751" y="87"/>
                </a:lnTo>
                <a:lnTo>
                  <a:pt x="751" y="90"/>
                </a:lnTo>
                <a:lnTo>
                  <a:pt x="749" y="93"/>
                </a:lnTo>
                <a:lnTo>
                  <a:pt x="748" y="95"/>
                </a:lnTo>
                <a:lnTo>
                  <a:pt x="747" y="97"/>
                </a:lnTo>
                <a:lnTo>
                  <a:pt x="745" y="97"/>
                </a:lnTo>
                <a:lnTo>
                  <a:pt x="743" y="98"/>
                </a:lnTo>
                <a:lnTo>
                  <a:pt x="740" y="98"/>
                </a:lnTo>
                <a:lnTo>
                  <a:pt x="737" y="98"/>
                </a:lnTo>
                <a:lnTo>
                  <a:pt x="733" y="98"/>
                </a:lnTo>
                <a:lnTo>
                  <a:pt x="727" y="97"/>
                </a:lnTo>
                <a:lnTo>
                  <a:pt x="723" y="97"/>
                </a:lnTo>
                <a:lnTo>
                  <a:pt x="716" y="97"/>
                </a:lnTo>
                <a:lnTo>
                  <a:pt x="711" y="95"/>
                </a:lnTo>
                <a:lnTo>
                  <a:pt x="704" y="94"/>
                </a:lnTo>
                <a:lnTo>
                  <a:pt x="695" y="94"/>
                </a:lnTo>
                <a:lnTo>
                  <a:pt x="687" y="93"/>
                </a:lnTo>
                <a:lnTo>
                  <a:pt x="679" y="91"/>
                </a:lnTo>
                <a:lnTo>
                  <a:pt x="669" y="90"/>
                </a:lnTo>
                <a:lnTo>
                  <a:pt x="658" y="88"/>
                </a:lnTo>
                <a:lnTo>
                  <a:pt x="647" y="87"/>
                </a:lnTo>
                <a:lnTo>
                  <a:pt x="636" y="87"/>
                </a:lnTo>
                <a:lnTo>
                  <a:pt x="625" y="86"/>
                </a:lnTo>
                <a:lnTo>
                  <a:pt x="615" y="86"/>
                </a:lnTo>
                <a:lnTo>
                  <a:pt x="606" y="84"/>
                </a:lnTo>
                <a:lnTo>
                  <a:pt x="596" y="84"/>
                </a:lnTo>
                <a:lnTo>
                  <a:pt x="578" y="83"/>
                </a:lnTo>
                <a:lnTo>
                  <a:pt x="561" y="83"/>
                </a:lnTo>
                <a:lnTo>
                  <a:pt x="545" y="83"/>
                </a:lnTo>
                <a:lnTo>
                  <a:pt x="531" y="83"/>
                </a:lnTo>
                <a:lnTo>
                  <a:pt x="517" y="83"/>
                </a:lnTo>
                <a:lnTo>
                  <a:pt x="512" y="83"/>
                </a:lnTo>
                <a:lnTo>
                  <a:pt x="503" y="83"/>
                </a:lnTo>
                <a:lnTo>
                  <a:pt x="496" y="83"/>
                </a:lnTo>
                <a:lnTo>
                  <a:pt x="487" y="83"/>
                </a:lnTo>
                <a:lnTo>
                  <a:pt x="478" y="84"/>
                </a:lnTo>
                <a:lnTo>
                  <a:pt x="469" y="86"/>
                </a:lnTo>
                <a:lnTo>
                  <a:pt x="458" y="86"/>
                </a:lnTo>
                <a:lnTo>
                  <a:pt x="447" y="87"/>
                </a:lnTo>
                <a:lnTo>
                  <a:pt x="435" y="88"/>
                </a:lnTo>
                <a:lnTo>
                  <a:pt x="423" y="90"/>
                </a:lnTo>
                <a:lnTo>
                  <a:pt x="411" y="91"/>
                </a:lnTo>
                <a:lnTo>
                  <a:pt x="397" y="93"/>
                </a:lnTo>
                <a:lnTo>
                  <a:pt x="383" y="95"/>
                </a:lnTo>
                <a:lnTo>
                  <a:pt x="368" y="97"/>
                </a:lnTo>
                <a:lnTo>
                  <a:pt x="352" y="99"/>
                </a:lnTo>
                <a:lnTo>
                  <a:pt x="337" y="101"/>
                </a:lnTo>
                <a:lnTo>
                  <a:pt x="322" y="105"/>
                </a:lnTo>
                <a:lnTo>
                  <a:pt x="307" y="108"/>
                </a:lnTo>
                <a:lnTo>
                  <a:pt x="293" y="112"/>
                </a:lnTo>
                <a:lnTo>
                  <a:pt x="279" y="115"/>
                </a:lnTo>
                <a:lnTo>
                  <a:pt x="265" y="117"/>
                </a:lnTo>
                <a:lnTo>
                  <a:pt x="252" y="120"/>
                </a:lnTo>
                <a:lnTo>
                  <a:pt x="239" y="123"/>
                </a:lnTo>
                <a:lnTo>
                  <a:pt x="228" y="126"/>
                </a:lnTo>
                <a:lnTo>
                  <a:pt x="217" y="127"/>
                </a:lnTo>
                <a:lnTo>
                  <a:pt x="206" y="130"/>
                </a:lnTo>
                <a:lnTo>
                  <a:pt x="195" y="131"/>
                </a:lnTo>
                <a:lnTo>
                  <a:pt x="185" y="134"/>
                </a:lnTo>
                <a:lnTo>
                  <a:pt x="177" y="135"/>
                </a:lnTo>
                <a:lnTo>
                  <a:pt x="167" y="137"/>
                </a:lnTo>
                <a:lnTo>
                  <a:pt x="159" y="138"/>
                </a:lnTo>
                <a:lnTo>
                  <a:pt x="152" y="140"/>
                </a:lnTo>
              </a:path>
            </a:pathLst>
          </a:custGeom>
          <a:solidFill>
            <a:srgbClr val="FF0000">
              <a:alpha val="100000"/>
            </a:srgbClr>
          </a:solidFill>
          <a:ln w="12700">
            <a:noFill/>
          </a:ln>
        </p:spPr>
        <p:txBody>
          <a:bodyPr/>
          <a:p>
            <a:endParaRPr lang="zh-CN" altLang="en-US"/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1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2290" name="图片 1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211137" y="4735513"/>
            <a:ext cx="12403137" cy="2184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矩形 1"/>
          <p:cNvSpPr/>
          <p:nvPr/>
        </p:nvSpPr>
        <p:spPr>
          <a:xfrm>
            <a:off x="538058" y="194266"/>
            <a:ext cx="5827236" cy="70788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000" b="1" i="0" u="none" strike="noStrike" kern="1200" cap="none" spc="0" normalizeH="0" baseline="0" noProof="1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识字小游戏</a:t>
            </a:r>
            <a:r>
              <a:rPr kumimoji="0" lang="en-US" altLang="zh-CN" sz="4000" b="1" i="0" u="none" strike="noStrike" kern="1200" cap="none" spc="0" normalizeH="0" baseline="0" noProof="1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—</a:t>
            </a:r>
            <a:r>
              <a:rPr kumimoji="0" lang="zh-CN" altLang="en-US" sz="4000" b="1" i="0" u="none" strike="noStrike" kern="1200" cap="none" spc="0" normalizeH="0" baseline="0" noProof="1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疯狂的兔子</a:t>
            </a:r>
            <a:endParaRPr kumimoji="0" lang="zh-CN" altLang="en-US" sz="4000" b="1" i="0" u="none" strike="noStrike" kern="1200" cap="none" spc="0" normalizeH="0" baseline="0" noProof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uLnTx/>
              <a:uFillTx/>
              <a:latin typeface="华文新魏" panose="02010800040101010101" pitchFamily="2" charset="-122"/>
              <a:ea typeface="华文新魏" panose="02010800040101010101" pitchFamily="2" charset="-122"/>
              <a:cs typeface="+mn-cs"/>
            </a:endParaRPr>
          </a:p>
        </p:txBody>
      </p:sp>
      <p:sp>
        <p:nvSpPr>
          <p:cNvPr id="12292" name="TextBox 23"/>
          <p:cNvSpPr txBox="1"/>
          <p:nvPr/>
        </p:nvSpPr>
        <p:spPr>
          <a:xfrm>
            <a:off x="1352550" y="2778125"/>
            <a:ext cx="1463675" cy="9239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5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守</a:t>
            </a:r>
            <a:endParaRPr lang="zh-CN" altLang="en-US" sz="5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293" name="TextBox 23"/>
          <p:cNvSpPr txBox="1"/>
          <p:nvPr/>
        </p:nvSpPr>
        <p:spPr>
          <a:xfrm>
            <a:off x="3436938" y="2840038"/>
            <a:ext cx="1463675" cy="9239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5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株</a:t>
            </a:r>
            <a:endParaRPr lang="zh-CN" altLang="en-US" sz="5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294" name="TextBox 23"/>
          <p:cNvSpPr txBox="1"/>
          <p:nvPr/>
        </p:nvSpPr>
        <p:spPr>
          <a:xfrm>
            <a:off x="5535613" y="2778125"/>
            <a:ext cx="1463675" cy="9239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5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待</a:t>
            </a:r>
            <a:endParaRPr lang="zh-CN" altLang="en-US" sz="5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295" name="TextBox 23"/>
          <p:cNvSpPr txBox="1"/>
          <p:nvPr/>
        </p:nvSpPr>
        <p:spPr>
          <a:xfrm>
            <a:off x="7126288" y="2768600"/>
            <a:ext cx="1463675" cy="9223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5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宋</a:t>
            </a:r>
            <a:endParaRPr lang="zh-CN" altLang="en-US" sz="5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296" name="TextBox 23"/>
          <p:cNvSpPr txBox="1"/>
          <p:nvPr/>
        </p:nvSpPr>
        <p:spPr>
          <a:xfrm>
            <a:off x="8974138" y="2787650"/>
            <a:ext cx="1463675" cy="9223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5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耕</a:t>
            </a:r>
            <a:endParaRPr lang="zh-CN" altLang="en-US" sz="5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297" name="TextBox 23"/>
          <p:cNvSpPr txBox="1"/>
          <p:nvPr/>
        </p:nvSpPr>
        <p:spPr>
          <a:xfrm>
            <a:off x="2705100" y="4117975"/>
            <a:ext cx="1463675" cy="9223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5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触</a:t>
            </a:r>
            <a:endParaRPr lang="zh-CN" altLang="en-US" sz="5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298" name="TextBox 23"/>
          <p:cNvSpPr txBox="1"/>
          <p:nvPr/>
        </p:nvSpPr>
        <p:spPr>
          <a:xfrm>
            <a:off x="4791075" y="4178300"/>
            <a:ext cx="1463675" cy="9239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5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颈</a:t>
            </a:r>
            <a:endParaRPr lang="zh-CN" altLang="en-US" sz="5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299" name="TextBox 23"/>
          <p:cNvSpPr txBox="1"/>
          <p:nvPr/>
        </p:nvSpPr>
        <p:spPr>
          <a:xfrm>
            <a:off x="6888163" y="4117975"/>
            <a:ext cx="1463675" cy="9223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5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释</a:t>
            </a:r>
            <a:endParaRPr lang="zh-CN" altLang="en-US" sz="5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300" name="TextBox 23"/>
          <p:cNvSpPr txBox="1"/>
          <p:nvPr/>
        </p:nvSpPr>
        <p:spPr>
          <a:xfrm>
            <a:off x="8340725" y="4178300"/>
            <a:ext cx="1463675" cy="9239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5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其</a:t>
            </a:r>
            <a:endParaRPr lang="zh-CN" altLang="en-US" sz="5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Box 23"/>
          <p:cNvSpPr txBox="1"/>
          <p:nvPr/>
        </p:nvSpPr>
        <p:spPr>
          <a:xfrm>
            <a:off x="6007100" y="788988"/>
            <a:ext cx="1463675" cy="14557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algn="ctr" defTabSz="914400" fontAlgn="auto">
              <a:lnSpc>
                <a:spcPct val="200000"/>
              </a:lnSpc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5400" kern="1200" cap="none" spc="0" normalizeH="0" baseline="0" noProof="1">
                <a:solidFill>
                  <a:srgbClr val="3333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冀</a:t>
            </a:r>
            <a:endParaRPr kumimoji="0" lang="zh-CN" altLang="en-US" sz="5400" kern="1200" cap="none" spc="0" normalizeH="0" baseline="0" noProof="1">
              <a:solidFill>
                <a:srgbClr val="3333FF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pic>
        <p:nvPicPr>
          <p:cNvPr id="12302" name="图片 1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10888" y="755650"/>
            <a:ext cx="1319212" cy="61642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892085">
            <a:off x="8620125" y="2295525"/>
            <a:ext cx="1714500" cy="16478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892085">
            <a:off x="6845300" y="2355850"/>
            <a:ext cx="1714500" cy="16478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892085">
            <a:off x="5159375" y="2260600"/>
            <a:ext cx="1714500" cy="16478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892085">
            <a:off x="3100388" y="2435225"/>
            <a:ext cx="1714500" cy="16478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892085">
            <a:off x="954088" y="2295525"/>
            <a:ext cx="1714500" cy="16478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892085">
            <a:off x="4441825" y="3757613"/>
            <a:ext cx="1714500" cy="16478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892085">
            <a:off x="2419350" y="3757613"/>
            <a:ext cx="1714500" cy="16478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892085">
            <a:off x="8001000" y="3757613"/>
            <a:ext cx="1714500" cy="16478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892085">
            <a:off x="6365875" y="3830638"/>
            <a:ext cx="1714500" cy="16478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892085">
            <a:off x="5954713" y="893763"/>
            <a:ext cx="1714500" cy="16478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95833E-6 -2.96296E-6 L 0.3392 0.31829 " pathEditMode="relative" rAng="0" ptsTypes="AA">
                                      <p:cBhvr>
                                        <p:cTn id="6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900" y="159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9167E-6 -1.11111E-6 L 0.73554 -0.00324 " pathEditMode="relative" rAng="0" ptsTypes="AA">
                                      <p:cBhvr>
                                        <p:cTn id="11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6700" y="-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58333E-6 4.44444E-6 L 0.43789 0.00463 " pathEditMode="relative" rAng="0" ptsTypes="AA">
                                      <p:cBhvr>
                                        <p:cTn id="16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800" y="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25E-7 -1.48148E-6 L 0.58047 0.00949 " pathEditMode="relative" rAng="0" ptsTypes="AA">
                                      <p:cBhvr>
                                        <p:cTn id="21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000" y="4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7 1.48148E-6 L 0.39062 0.0331 " pathEditMode="relative" rAng="0" ptsTypes="AA">
                                      <p:cBhvr>
                                        <p:cTn id="26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500" y="16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2.59259E-6 L 0.26315 -0.01505 " pathEditMode="relative" rAng="0" ptsTypes="AA">
                                      <p:cBhvr>
                                        <p:cTn id="31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100" y="-7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75E-6 -1.11111E-6 L 0.11029 -0.00625 " pathEditMode="relative" rAng="0" ptsTypes="AA">
                                      <p:cBhvr>
                                        <p:cTn id="36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00" y="-3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4.44444E-6 L 0.62318 0.03912 " pathEditMode="relative" rAng="0" ptsTypes="AA">
                                      <p:cBhvr>
                                        <p:cTn id="41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100" y="19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4.44444E-6 L 0.1806 -0.00764 " pathEditMode="relative" rAng="0" ptsTypes="AA">
                                      <p:cBhvr>
                                        <p:cTn id="46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000" y="-3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6 -3.7037E-6 L 0.30247 0.00301 " pathEditMode="relative" rAng="0" ptsTypes="AA">
                                      <p:cBhvr>
                                        <p:cTn id="51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100" y="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336066" y="168460"/>
            <a:ext cx="2749472" cy="70788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000" b="1" i="0" u="none" strike="noStrike" kern="1200" cap="none" spc="0" normalizeH="0" baseline="0" noProof="1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学习提示：</a:t>
            </a:r>
            <a:endParaRPr kumimoji="0" lang="zh-CN" altLang="en-US" sz="4000" b="1" i="0" u="none" strike="noStrike" kern="1200" cap="none" spc="0" normalizeH="0" baseline="0" noProof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uLnTx/>
              <a:uFillTx/>
              <a:latin typeface="华文新魏" panose="02010800040101010101" pitchFamily="2" charset="-122"/>
              <a:ea typeface="华文新魏" panose="02010800040101010101" pitchFamily="2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741613" y="1447800"/>
            <a:ext cx="8515350" cy="3290888"/>
          </a:xfrm>
          <a:prstGeom prst="rect">
            <a:avLst/>
          </a:prstGeom>
          <a:ln w="76200">
            <a:solidFill>
              <a:schemeClr val="tx1"/>
            </a:solidFill>
            <a:prstDash val="sysDot"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000" b="0" i="0" u="none" strike="noStrike" kern="1200" cap="none" spc="0" normalizeH="0" baseline="0" noProof="1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自由朗读课文：</a:t>
            </a:r>
            <a:endParaRPr kumimoji="0" lang="en-US" altLang="zh-CN" sz="4000" b="0" i="0" u="none" strike="noStrike" kern="1200" cap="none" spc="0" normalizeH="0" baseline="0" noProof="1" smtClean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uLnTx/>
              <a:uFillTx/>
              <a:latin typeface="隶书" panose="02010509060101010101" pitchFamily="49" charset="-122"/>
              <a:ea typeface="隶书" panose="02010509060101010101" pitchFamily="49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4000" b="0" i="0" u="none" strike="noStrike" kern="1200" cap="none" spc="0" normalizeH="0" baseline="0" noProof="1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1.</a:t>
            </a:r>
            <a:r>
              <a:rPr kumimoji="0" lang="zh-CN" altLang="en-US" sz="4000" b="0" i="0" u="none" strike="noStrike" kern="1200" cap="none" spc="0" normalizeH="0" baseline="0" noProof="1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努力把句子读通顺，遇到读不顺的地方可以多读几遍。</a:t>
            </a:r>
            <a:endParaRPr kumimoji="0" lang="en-US" altLang="zh-CN" sz="4000" b="0" i="0" u="none" strike="noStrike" kern="1200" cap="none" spc="0" normalizeH="0" baseline="0" noProof="1" smtClean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uLnTx/>
              <a:uFillTx/>
              <a:latin typeface="隶书" panose="02010509060101010101" pitchFamily="49" charset="-122"/>
              <a:ea typeface="隶书" panose="02010509060101010101" pitchFamily="49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4000" b="0" i="0" u="none" strike="noStrike" kern="1200" cap="none" spc="0" normalizeH="0" baseline="0" noProof="1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2.</a:t>
            </a:r>
            <a:r>
              <a:rPr kumimoji="0" lang="zh-CN" altLang="en-US" sz="4000" b="0" i="0" u="none" strike="noStrike" kern="1200" cap="none" spc="0" normalizeH="0" baseline="0" noProof="1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在不理解的地方做上</a:t>
            </a:r>
            <a:r>
              <a:rPr kumimoji="0" lang="zh-CN" altLang="en-US" sz="4000" b="0" i="0" u="none" strike="noStrike" kern="1200" cap="none" spc="0" normalizeH="0" baseline="0" noProof="1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标记。</a:t>
            </a:r>
            <a:endParaRPr kumimoji="0" lang="zh-CN" altLang="en-US" sz="4000" b="0" i="0" u="none" strike="noStrike" kern="1200" cap="none" spc="0" normalizeH="0" baseline="0" noProof="1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uLnTx/>
              <a:uFillTx/>
              <a:latin typeface="隶书" panose="02010509060101010101" pitchFamily="49" charset="-122"/>
              <a:ea typeface="隶书" panose="02010509060101010101" pitchFamily="49" charset="-122"/>
              <a:cs typeface="+mn-cs"/>
            </a:endParaRPr>
          </a:p>
        </p:txBody>
      </p:sp>
      <p:pic>
        <p:nvPicPr>
          <p:cNvPr id="13316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2425" y="2374900"/>
            <a:ext cx="3171825" cy="43989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www.youyi100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1796</Words>
  <Application>WPS 演示</Application>
  <PresentationFormat>自定义</PresentationFormat>
  <Paragraphs>285</Paragraphs>
  <Slides>35</Slides>
  <Notes>4</Notes>
  <HiddenSlides>0</HiddenSlides>
  <MMClips>0</MMClips>
  <ScaleCrop>false</ScaleCrop>
  <HeadingPairs>
    <vt:vector size="8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2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35</vt:i4>
      </vt:variant>
    </vt:vector>
  </HeadingPairs>
  <TitlesOfParts>
    <vt:vector size="57" baseType="lpstr">
      <vt:lpstr>Arial</vt:lpstr>
      <vt:lpstr>宋体</vt:lpstr>
      <vt:lpstr>Wingdings</vt:lpstr>
      <vt:lpstr>Calibri</vt:lpstr>
      <vt:lpstr>华文新魏</vt:lpstr>
      <vt:lpstr>楷体</vt:lpstr>
      <vt:lpstr>方正粗圆简体</vt:lpstr>
      <vt:lpstr>方正小标宋简体</vt:lpstr>
      <vt:lpstr>Arial Unicode MS</vt:lpstr>
      <vt:lpstr>华文宋体</vt:lpstr>
      <vt:lpstr>华文楷体</vt:lpstr>
      <vt:lpstr>隶书</vt:lpstr>
      <vt:lpstr>微软雅黑</vt:lpstr>
      <vt:lpstr>Times New Roman</vt:lpstr>
      <vt:lpstr>方正卡通简体</vt:lpstr>
      <vt:lpstr>Cambria</vt:lpstr>
      <vt:lpstr>黑体</vt:lpstr>
      <vt:lpstr>Arial</vt:lpstr>
      <vt:lpstr>等线</vt:lpstr>
      <vt:lpstr>www.youyi100.com</vt:lpstr>
      <vt:lpstr>自定义设计方案</vt:lpstr>
      <vt:lpstr>PowerPoint.Show.8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宋人有耕者，田中有株。</vt:lpstr>
      <vt:lpstr>PowerPoint 演示文稿</vt:lpstr>
      <vt:lpstr>PowerPoint 演示文稿</vt:lpstr>
      <vt:lpstr>兔走触株，折颈而死。</vt:lpstr>
      <vt:lpstr>因释其耒而守株，冀复得兔。</vt:lpstr>
      <vt:lpstr>PowerPoint 演示文稿</vt:lpstr>
      <vt:lpstr>PowerPoint 演示文稿</vt:lpstr>
      <vt:lpstr>兔不可复得，而身为宋国笑。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    从前有一个人，从魏国到楚国去。他带上很多的盘缠，雇了上好的车，驾上骏马，请了驾车技术精湛的车夫，就上路了。楚国在魏国的南面，可这个人不问青红皂白让驾车人赶着马车一直向北走去。</vt:lpstr>
      <vt:lpstr>    路上有人问他的车是要往哪儿去，他大声回答说：“去楚国！”路人告诉他说：“到楚国去应往南方走，你这是在往北走，方向不对。”那人满不在乎地说：“没关系，我的马快着呢！”路人替他着急，拉住他的马，阻止他说：“方向错了，你的马再快，也到不了楚国呀！”</vt:lpstr>
      <vt:lpstr>    那人依然毫不醒悟地说：“不打紧，我带的路费多着呢！”路人极力劝阻他说：“虽说你路费多，可是你走的不是那个方向，你路费多也只能白花呀！”那个一心只想着要到楚国去的人有些不耐烦地说：“这有什么难的，我的车夫赶车的本领高着呢！”路人无奈，只好松开了拉住车把子的手，眼睁睁看着那个盲目上路的魏人走了。</vt:lpstr>
      <vt:lpstr>    那个魏国人，不听别人的指点劝告，仗着自己的马快、钱多、车夫好等优越条件，朝着相反方向一意孤行。那么，他条件越好，他就只会离要去的地方越远，因为他的大方向错了。     这个故事告诉我们，无论做什么事，都要首先看准方向，才能充分发挥自己的有利条件;如果方向错了，那么有利条件只会起到相反的作用。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Users</dc:creator>
  <cp:lastModifiedBy>上帝掷骰子吗</cp:lastModifiedBy>
  <cp:revision>92</cp:revision>
  <dcterms:created xsi:type="dcterms:W3CDTF">2018-07-30T01:54:00Z</dcterms:created>
  <dcterms:modified xsi:type="dcterms:W3CDTF">2023-11-13T12:51:22Z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2052-12.1.0.15374</vt:lpwstr>
  </property>
  <property fmtid="{D5CDD505-2E9C-101B-9397-08002B2CF9AE}" pid="3" name="ICV">
    <vt:lpwstr>26919C1DC54F4E46A338B6BB4DA2C8A8_13</vt:lpwstr>
  </property>
</Properties>
</file>