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1" r:id="rId4"/>
    <p:sldId id="266" r:id="rId5"/>
    <p:sldId id="258" r:id="rId6"/>
    <p:sldId id="256" r:id="rId7"/>
    <p:sldId id="259" r:id="rId8"/>
    <p:sldId id="260" r:id="rId9"/>
    <p:sldId id="271" r:id="rId10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 idx="4294967295"/>
          </p:nvPr>
        </p:nvSpPr>
        <p:spPr>
          <a:xfrm>
            <a:off x="152400" y="152400"/>
            <a:ext cx="7620000" cy="715963"/>
          </a:xfrm>
          <a:solidFill>
            <a:srgbClr val="FF66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18" charset="0"/>
              </a:rPr>
              <a:t>Unit 4 </a:t>
            </a:r>
            <a:r>
              <a:rPr lang="en-US" altLang="zh-CN" sz="2800" dirty="0">
                <a:latin typeface="Times New Roman" panose="02020603050405020304" pitchFamily="18" charset="0"/>
              </a:rPr>
              <a:t>Lesson</a:t>
            </a:r>
            <a:r>
              <a:rPr lang="zh-CN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</a:rPr>
              <a:t>22 How Old Are You?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pic>
        <p:nvPicPr>
          <p:cNvPr id="2051" name="Picture 3" descr="老头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057400"/>
            <a:ext cx="2366963" cy="2314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Text Box 4"/>
          <p:cNvSpPr txBox="1"/>
          <p:nvPr/>
        </p:nvSpPr>
        <p:spPr>
          <a:xfrm>
            <a:off x="990600" y="4724400"/>
            <a:ext cx="914400" cy="579438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old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2053" name="Text Box 5"/>
          <p:cNvSpPr txBox="1"/>
          <p:nvPr/>
        </p:nvSpPr>
        <p:spPr>
          <a:xfrm>
            <a:off x="381000" y="1219200"/>
            <a:ext cx="1524000" cy="579438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新单词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2054" name="Picture 6" descr="中国女孩"/>
          <p:cNvPicPr>
            <a:picLocks noChangeAspect="1"/>
          </p:cNvPicPr>
          <p:nvPr/>
        </p:nvPicPr>
        <p:blipFill>
          <a:blip r:embed="rId2"/>
          <a:srcRect r="5882"/>
          <a:stretch>
            <a:fillRect/>
          </a:stretch>
        </p:blipFill>
        <p:spPr>
          <a:xfrm>
            <a:off x="5181600" y="1981200"/>
            <a:ext cx="1828800" cy="220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9" name="Text Box 7"/>
          <p:cNvSpPr txBox="1"/>
          <p:nvPr/>
        </p:nvSpPr>
        <p:spPr>
          <a:xfrm>
            <a:off x="5334000" y="4648200"/>
            <a:ext cx="1524000" cy="579438"/>
          </a:xfrm>
          <a:prstGeom prst="rect">
            <a:avLst/>
          </a:prstGeom>
          <a:solidFill>
            <a:srgbClr val="3399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young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3080" name="Text Box 8"/>
          <p:cNvSpPr txBox="1"/>
          <p:nvPr/>
        </p:nvSpPr>
        <p:spPr>
          <a:xfrm>
            <a:off x="990600" y="5715000"/>
            <a:ext cx="1676400" cy="579438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年老的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3081" name="Text Box 9"/>
          <p:cNvSpPr txBox="1"/>
          <p:nvPr/>
        </p:nvSpPr>
        <p:spPr>
          <a:xfrm>
            <a:off x="5334000" y="5715000"/>
            <a:ext cx="1600200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年幼的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nimBg="1"/>
      <p:bldP spid="3079" grpId="0" animBg="1"/>
      <p:bldP spid="3080" grpId="0" animBg="1"/>
      <p:bldP spid="308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381000" y="228600"/>
            <a:ext cx="1295400" cy="914400"/>
          </a:xfrm>
          <a:solidFill>
            <a:srgbClr val="FF66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3200" dirty="0"/>
              <a:t>复习</a:t>
            </a:r>
            <a:endParaRPr lang="zh-CN" altLang="en-US" sz="3200" dirty="0"/>
          </a:p>
        </p:txBody>
      </p:sp>
      <p:sp>
        <p:nvSpPr>
          <p:cNvPr id="3075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676400"/>
            <a:ext cx="2438400" cy="685800"/>
          </a:xfrm>
          <a:solidFill>
            <a:srgbClr val="FFFF00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/>
              <a:t>She is a girl.</a:t>
            </a:r>
            <a:endParaRPr lang="en-US" altLang="zh-CN" dirty="0"/>
          </a:p>
        </p:txBody>
      </p:sp>
      <p:sp>
        <p:nvSpPr>
          <p:cNvPr id="3076" name="Text Box 4"/>
          <p:cNvSpPr txBox="1"/>
          <p:nvPr/>
        </p:nvSpPr>
        <p:spPr>
          <a:xfrm>
            <a:off x="4572000" y="1752600"/>
            <a:ext cx="2514600" cy="579438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She is five.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3077" name="AutoShape 5"/>
          <p:cNvSpPr/>
          <p:nvPr/>
        </p:nvSpPr>
        <p:spPr>
          <a:xfrm>
            <a:off x="3276600" y="1828800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8" name="Text Box 6"/>
          <p:cNvSpPr txBox="1"/>
          <p:nvPr/>
        </p:nvSpPr>
        <p:spPr>
          <a:xfrm>
            <a:off x="457200" y="4038600"/>
            <a:ext cx="2514600" cy="579438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He is a boy 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3079" name="Text Box 7"/>
          <p:cNvSpPr txBox="1"/>
          <p:nvPr/>
        </p:nvSpPr>
        <p:spPr>
          <a:xfrm>
            <a:off x="4572000" y="4038600"/>
            <a:ext cx="2438400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He is nine.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3080" name="AutoShape 8"/>
          <p:cNvSpPr/>
          <p:nvPr/>
        </p:nvSpPr>
        <p:spPr>
          <a:xfrm>
            <a:off x="3276600" y="4038600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1" name="Text Box 9"/>
          <p:cNvSpPr txBox="1"/>
          <p:nvPr/>
        </p:nvSpPr>
        <p:spPr>
          <a:xfrm>
            <a:off x="609600" y="2743200"/>
            <a:ext cx="2286000" cy="579438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她是个女孩。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3082" name="Text Box 10"/>
          <p:cNvSpPr txBox="1"/>
          <p:nvPr/>
        </p:nvSpPr>
        <p:spPr>
          <a:xfrm>
            <a:off x="533400" y="4800600"/>
            <a:ext cx="2362200" cy="579438"/>
          </a:xfrm>
          <a:prstGeom prst="rect">
            <a:avLst/>
          </a:prstGeom>
          <a:solidFill>
            <a:srgbClr val="9933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他是个男孩。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3083" name="Text Box 11"/>
          <p:cNvSpPr txBox="1"/>
          <p:nvPr/>
        </p:nvSpPr>
        <p:spPr>
          <a:xfrm>
            <a:off x="4648200" y="2743200"/>
            <a:ext cx="2286000" cy="579438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她五岁了。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3084" name="Text Box 12"/>
          <p:cNvSpPr txBox="1"/>
          <p:nvPr/>
        </p:nvSpPr>
        <p:spPr>
          <a:xfrm>
            <a:off x="4648200" y="4953000"/>
            <a:ext cx="2286000" cy="579438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他九岁了。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3"/>
          <p:cNvSpPr>
            <a:spLocks noGrp="1"/>
          </p:cNvSpPr>
          <p:nvPr>
            <p:ph type="body" idx="4294967295"/>
          </p:nvPr>
        </p:nvSpPr>
        <p:spPr>
          <a:xfrm>
            <a:off x="685800" y="1676400"/>
            <a:ext cx="4191000" cy="762000"/>
          </a:xfrm>
          <a:solidFill>
            <a:srgbClr val="99CC00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A: How old are you?</a:t>
            </a:r>
            <a:endParaRPr lang="en-US" altLang="zh-CN" dirty="0">
              <a:latin typeface="Times New Roman" panose="02020603050405020304" pitchFamily="18" charset="0"/>
            </a:endParaRPr>
          </a:p>
          <a:p>
            <a:pPr eaLnBrk="1" hangingPunct="1">
              <a:buNone/>
            </a:pP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4099" name="Text Box 4"/>
          <p:cNvSpPr txBox="1"/>
          <p:nvPr/>
        </p:nvSpPr>
        <p:spPr>
          <a:xfrm>
            <a:off x="609600" y="457200"/>
            <a:ext cx="1524000" cy="579438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新句型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5124" name="Rectangle 5"/>
          <p:cNvSpPr/>
          <p:nvPr/>
        </p:nvSpPr>
        <p:spPr>
          <a:xfrm>
            <a:off x="685800" y="3810000"/>
            <a:ext cx="4038600" cy="6889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 anchorCtr="0"/>
          <a:p>
            <a:pPr algn="ctr"/>
            <a:r>
              <a:rPr lang="en-US" altLang="zh-CN" sz="3200" dirty="0">
                <a:latin typeface="Times New Roman" panose="02020603050405020304" pitchFamily="18" charset="0"/>
              </a:rPr>
              <a:t>B: I’m nine years old.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125" name="Text Box 6"/>
          <p:cNvSpPr txBox="1"/>
          <p:nvPr/>
        </p:nvSpPr>
        <p:spPr>
          <a:xfrm>
            <a:off x="685800" y="2743200"/>
            <a:ext cx="2895600" cy="579438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你几岁了。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5126" name="Text Box 7"/>
          <p:cNvSpPr txBox="1"/>
          <p:nvPr/>
        </p:nvSpPr>
        <p:spPr>
          <a:xfrm>
            <a:off x="685800" y="4800600"/>
            <a:ext cx="2133600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我九岁了。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512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512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512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512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 build="p"/>
      <p:bldP spid="5124" grpId="0" animBg="1"/>
      <p:bldP spid="51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ctrTitle" idx="4294967295"/>
          </p:nvPr>
        </p:nvSpPr>
        <p:spPr>
          <a:xfrm>
            <a:off x="1066800" y="2667000"/>
            <a:ext cx="4114800" cy="688975"/>
          </a:xfrm>
          <a:solidFill>
            <a:srgbClr val="FFCC99">
              <a:alpha val="100000"/>
            </a:srgbClr>
          </a:solidFill>
        </p:spPr>
        <p:txBody>
          <a:bodyPr vert="horz" wrap="square" lIns="91440" tIns="45720" rIns="91440" bIns="45720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B: I’m nine years old 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3" name="Text Box 5"/>
          <p:cNvSpPr txBox="1"/>
          <p:nvPr/>
        </p:nvSpPr>
        <p:spPr>
          <a:xfrm>
            <a:off x="609600" y="457200"/>
            <a:ext cx="1524000" cy="579438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练一练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6148" name="Text Box 6"/>
          <p:cNvSpPr txBox="1"/>
          <p:nvPr/>
        </p:nvSpPr>
        <p:spPr>
          <a:xfrm>
            <a:off x="1066800" y="1676400"/>
            <a:ext cx="4038600" cy="579438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A</a:t>
            </a:r>
            <a:r>
              <a:rPr lang="zh-CN" altLang="en-US" sz="3200" dirty="0">
                <a:latin typeface="Times New Roman" panose="02020603050405020304" pitchFamily="18" charset="0"/>
              </a:rPr>
              <a:t>：</a:t>
            </a:r>
            <a:r>
              <a:rPr lang="en-US" altLang="zh-CN" sz="3200" dirty="0">
                <a:latin typeface="Times New Roman" panose="02020603050405020304" pitchFamily="18" charset="0"/>
              </a:rPr>
              <a:t>How old _______?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149" name="Text Box 7"/>
          <p:cNvSpPr txBox="1"/>
          <p:nvPr/>
        </p:nvSpPr>
        <p:spPr>
          <a:xfrm>
            <a:off x="5867400" y="1447800"/>
            <a:ext cx="1447800" cy="57943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is he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150" name="Text Box 8"/>
          <p:cNvSpPr txBox="1"/>
          <p:nvPr/>
        </p:nvSpPr>
        <p:spPr>
          <a:xfrm>
            <a:off x="5715000" y="2286000"/>
            <a:ext cx="1371600" cy="579438"/>
          </a:xfrm>
          <a:prstGeom prst="rect">
            <a:avLst/>
          </a:prstGeom>
          <a:solidFill>
            <a:srgbClr val="3399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is she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151" name="Text Box 9"/>
          <p:cNvSpPr txBox="1"/>
          <p:nvPr/>
        </p:nvSpPr>
        <p:spPr>
          <a:xfrm>
            <a:off x="3657600" y="762000"/>
            <a:ext cx="1524000" cy="579438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are you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152" name="Text Box 10"/>
          <p:cNvSpPr txBox="1"/>
          <p:nvPr/>
        </p:nvSpPr>
        <p:spPr>
          <a:xfrm>
            <a:off x="1143000" y="3962400"/>
            <a:ext cx="4343400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C: He is six years old.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153" name="Rectangle 11"/>
          <p:cNvSpPr/>
          <p:nvPr/>
        </p:nvSpPr>
        <p:spPr>
          <a:xfrm>
            <a:off x="1143000" y="4953000"/>
            <a:ext cx="4495800" cy="688975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 anchor="ctr" anchorCtr="0"/>
          <a:p>
            <a:pPr algn="ctr"/>
            <a:r>
              <a:rPr lang="en-US" altLang="zh-CN" sz="3200" dirty="0">
                <a:latin typeface="Times New Roman" panose="02020603050405020304" pitchFamily="18" charset="0"/>
              </a:rPr>
              <a:t>D: She is five years old 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130" name="AutoShape 12"/>
          <p:cNvSpPr/>
          <p:nvPr/>
        </p:nvSpPr>
        <p:spPr>
          <a:xfrm>
            <a:off x="5638800" y="685800"/>
            <a:ext cx="352425" cy="1138238"/>
          </a:xfrm>
          <a:prstGeom prst="curvedLeftArrow">
            <a:avLst>
              <a:gd name="adj1" fmla="val 70547"/>
              <a:gd name="adj2" fmla="val 135141"/>
              <a:gd name="adj3" fmla="val 3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31" name="AutoShape 13"/>
          <p:cNvSpPr/>
          <p:nvPr/>
        </p:nvSpPr>
        <p:spPr>
          <a:xfrm>
            <a:off x="5181600" y="1752600"/>
            <a:ext cx="352425" cy="990600"/>
          </a:xfrm>
          <a:prstGeom prst="curvedLeftArrow">
            <a:avLst>
              <a:gd name="adj1" fmla="val 56216"/>
              <a:gd name="adj2" fmla="val 112432"/>
              <a:gd name="adj3" fmla="val 3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615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  <p:bldP spid="6148" grpId="0" animBg="1"/>
      <p:bldP spid="6149" grpId="0" animBg="1"/>
      <p:bldP spid="6150" grpId="0" animBg="1"/>
      <p:bldP spid="6151" grpId="0" animBg="1"/>
      <p:bldP spid="6152" grpId="0" animBg="1"/>
      <p:bldP spid="615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11" descr="对话框"/>
          <p:cNvPicPr>
            <a:picLocks noChangeAspect="1"/>
          </p:cNvPicPr>
          <p:nvPr/>
        </p:nvPicPr>
        <p:blipFill>
          <a:blip r:embed="rId1"/>
          <a:srcRect l="2492" t="13333" r="17757" b="15555"/>
          <a:stretch>
            <a:fillRect/>
          </a:stretch>
        </p:blipFill>
        <p:spPr>
          <a:xfrm>
            <a:off x="2971800" y="4038600"/>
            <a:ext cx="4114800" cy="243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 Box 5"/>
          <p:cNvSpPr txBox="1"/>
          <p:nvPr/>
        </p:nvSpPr>
        <p:spPr>
          <a:xfrm>
            <a:off x="228600" y="304800"/>
            <a:ext cx="2133600" cy="579438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练一练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6148" name="Text Box 6"/>
          <p:cNvSpPr txBox="1"/>
          <p:nvPr/>
        </p:nvSpPr>
        <p:spPr>
          <a:xfrm>
            <a:off x="1524000" y="1828800"/>
            <a:ext cx="4495800" cy="579438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How old is Xiao Hong?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149" name="Text Box 7"/>
          <p:cNvSpPr txBox="1"/>
          <p:nvPr/>
        </p:nvSpPr>
        <p:spPr>
          <a:xfrm>
            <a:off x="1524000" y="2895600"/>
            <a:ext cx="4495800" cy="579438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How old is Xiao Ming?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6150" name="Picture 8" descr="丹尼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3505200"/>
            <a:ext cx="1787525" cy="251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1" name="Text Box 10"/>
          <p:cNvSpPr txBox="1"/>
          <p:nvPr/>
        </p:nvSpPr>
        <p:spPr>
          <a:xfrm>
            <a:off x="3124200" y="5257800"/>
            <a:ext cx="3962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D60093"/>
                </a:solidFill>
                <a:latin typeface="Arial" panose="020B0604020202020204" pitchFamily="34" charset="0"/>
              </a:rPr>
              <a:t>问问你的同学几岁了。</a:t>
            </a:r>
            <a:endParaRPr lang="zh-CN" altLang="en-US" sz="3200" dirty="0">
              <a:solidFill>
                <a:srgbClr val="D60093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 idx="4294967295"/>
          </p:nvPr>
        </p:nvSpPr>
        <p:spPr>
          <a:xfrm>
            <a:off x="304800" y="228600"/>
            <a:ext cx="2971800" cy="762000"/>
          </a:xfrm>
          <a:solidFill>
            <a:srgbClr val="FFCC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200" dirty="0">
                <a:latin typeface="Times New Roman" panose="02020603050405020304" pitchFamily="18" charset="0"/>
              </a:rPr>
              <a:t>Homework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7171" name="Text Box 5"/>
          <p:cNvSpPr txBox="1"/>
          <p:nvPr/>
        </p:nvSpPr>
        <p:spPr>
          <a:xfrm>
            <a:off x="457200" y="1676400"/>
            <a:ext cx="5029200" cy="1066800"/>
          </a:xfrm>
          <a:prstGeom prst="rect">
            <a:avLst/>
          </a:prstGeom>
          <a:solidFill>
            <a:srgbClr val="3399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回家后用英语询问爸爸妈妈的年龄。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8196" name="Text Box 6"/>
          <p:cNvSpPr txBox="1"/>
          <p:nvPr/>
        </p:nvSpPr>
        <p:spPr>
          <a:xfrm>
            <a:off x="609600" y="3505200"/>
            <a:ext cx="2286000" cy="1066800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Thank you! Good-bye!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430</Words>
  <Application>WPS 演示</Application>
  <PresentationFormat>全屏显示(4:3)</PresentationFormat>
  <Paragraphs>75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Unit 4 Lesson 22 How Old Are You?</vt:lpstr>
      <vt:lpstr>复习</vt:lpstr>
      <vt:lpstr>PowerPoint 演示文稿</vt:lpstr>
      <vt:lpstr>B: I’m nine years old .</vt:lpstr>
      <vt:lpstr>PowerPoint 演示文稿</vt:lpstr>
      <vt:lpstr>Homework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4 Lesson 22 How Old Are You?</dc:title>
  <dc:creator/>
  <cp:lastModifiedBy>上帝掷骰子吗</cp:lastModifiedBy>
  <cp:revision>3</cp:revision>
  <dcterms:created xsi:type="dcterms:W3CDTF">2023-09-30T08:36:00Z</dcterms:created>
  <dcterms:modified xsi:type="dcterms:W3CDTF">2023-09-30T15:51:30Z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852A773392534FA9A78F0D92E73394C9_13</vt:lpwstr>
  </property>
  <property fmtid="{D5CDD505-2E9C-101B-9397-08002B2CF9AE}" pid="3" name="KSOProductBuildVer">
    <vt:lpwstr>2052-12.1.0.15374</vt:lpwstr>
  </property>
</Properties>
</file>