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sldIdLst>
    <p:sldId id="256" r:id="rId4"/>
    <p:sldId id="303" r:id="rId6"/>
    <p:sldId id="305" r:id="rId7"/>
    <p:sldId id="307" r:id="rId8"/>
    <p:sldId id="304" r:id="rId9"/>
    <p:sldId id="306" r:id="rId10"/>
    <p:sldId id="296" r:id="rId11"/>
    <p:sldId id="309" r:id="rId12"/>
    <p:sldId id="312" r:id="rId13"/>
  </p:sldIdLst>
  <p:sldSz cx="9144000" cy="6858000" type="screen4x3"/>
  <p:notesSz cx="6858000" cy="9144000"/>
  <p:custDataLst>
    <p:tags r:id="rId1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3C1F9"/>
    <a:srgbClr val="A1C9ED"/>
    <a:srgbClr val="333333"/>
    <a:srgbClr val="5F5F5F"/>
    <a:srgbClr val="808080"/>
    <a:srgbClr val="B2B2B2"/>
    <a:srgbClr val="47721C"/>
    <a:srgbClr val="0072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9424"/>
    <p:restoredTop sz="99215"/>
  </p:normalViewPr>
  <p:slideViewPr>
    <p:cSldViewPr showGuides="1">
      <p:cViewPr>
        <p:scale>
          <a:sx n="75" d="100"/>
          <a:sy n="75" d="100"/>
        </p:scale>
        <p:origin x="-2112" y="-5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08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08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7DA3346-A878-41C8-9094-6AA13064F3A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8" name="Rectangle 4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208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08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08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2291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3315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4339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标题占位符 1"/>
          <p:cNvSpPr>
            <a:spLocks noGrp="1"/>
          </p:cNvSpPr>
          <p:nvPr>
            <p:ph type="ctrTitle"/>
          </p:nvPr>
        </p:nvSpPr>
        <p:spPr>
          <a:xfrm>
            <a:off x="827088" y="877888"/>
            <a:ext cx="7772400" cy="822325"/>
          </a:xfrm>
        </p:spPr>
        <p:txBody>
          <a:bodyPr/>
          <a:lstStyle>
            <a:lvl1pPr algn="r">
              <a:defRPr sz="3200" smtClean="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152579" name="文本占位符 2"/>
          <p:cNvSpPr>
            <a:spLocks noGrp="1"/>
          </p:cNvSpPr>
          <p:nvPr>
            <p:ph type="subTitle" idx="1"/>
          </p:nvPr>
        </p:nvSpPr>
        <p:spPr>
          <a:xfrm>
            <a:off x="2195513" y="1963738"/>
            <a:ext cx="6400800" cy="817562"/>
          </a:xfr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mtClean="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DA72B4E-8A15-46D4-AABD-5F5AFB5B7F1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2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66A49D-0DD8-45E7-B511-6B3BDF692D5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66A49D-0DD8-45E7-B511-6B3BDF692D5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66A49D-0DD8-45E7-B511-6B3BDF692D5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66A49D-0DD8-45E7-B511-6B3BDF692D5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66A49D-0DD8-45E7-B511-6B3BDF692D5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66A49D-0DD8-45E7-B511-6B3BDF692D5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66A49D-0DD8-45E7-B511-6B3BDF692D5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66A49D-0DD8-45E7-B511-6B3BDF692D5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66A49D-0DD8-45E7-B511-6B3BDF692D5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66A49D-0DD8-45E7-B511-6B3BDF692D5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66A49D-0DD8-45E7-B511-6B3BDF692D5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395288" y="187325"/>
            <a:ext cx="8229600" cy="64928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68313" y="1196975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66A49D-0DD8-45E7-B511-6B3BDF692D5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+mj-lt"/>
          <a:ea typeface="黑体" panose="02010609060101010101" pitchFamily="2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Calibri" panose="020F0502020204030204" pitchFamily="34" charset="0"/>
          <a:ea typeface="黑体" panose="0201060906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Calibri" panose="020F0502020204030204" pitchFamily="34" charset="0"/>
          <a:ea typeface="黑体" panose="0201060906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Calibri" panose="020F0502020204030204" pitchFamily="34" charset="0"/>
          <a:ea typeface="黑体" panose="0201060906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Calibri" panose="020F0502020204030204" pitchFamily="34" charset="0"/>
          <a:ea typeface="黑体" panose="0201060906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l"/>
        <a:defRPr sz="2000" kern="1200">
          <a:solidFill>
            <a:schemeClr val="tx1"/>
          </a:solidFill>
          <a:latin typeface="+mn-lt"/>
          <a:ea typeface="黑体" panose="02010609060101010101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n"/>
        <a:defRPr kern="1200">
          <a:solidFill>
            <a:schemeClr val="tx1"/>
          </a:solidFill>
          <a:latin typeface="+mn-lt"/>
          <a:ea typeface="黑体" panose="02010609060101010101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u"/>
        <a:defRPr sz="1600" kern="1200">
          <a:solidFill>
            <a:schemeClr val="tx1"/>
          </a:solidFill>
          <a:latin typeface="+mn-lt"/>
          <a:ea typeface="黑体" panose="02010609060101010101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黑体" panose="02010609060101010101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400" kern="1200">
          <a:solidFill>
            <a:schemeClr val="tx1"/>
          </a:solidFill>
          <a:latin typeface="+mn-lt"/>
          <a:ea typeface="黑体" panose="0201060906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0793" name="Picture 25" descr="壁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0800" y="-26987"/>
            <a:ext cx="9194800" cy="54340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0794" name="Picture 26" descr="地板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438775"/>
            <a:ext cx="9144000" cy="1446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0795" name="Picture 27" descr="方格"/>
          <p:cNvPicPr>
            <a:picLocks noChangeAspect="1"/>
          </p:cNvPicPr>
          <p:nvPr/>
        </p:nvPicPr>
        <p:blipFill>
          <a:blip r:embed="rId3"/>
          <a:srcRect r="412"/>
          <a:stretch>
            <a:fillRect/>
          </a:stretch>
        </p:blipFill>
        <p:spPr>
          <a:xfrm>
            <a:off x="-17462" y="4292600"/>
            <a:ext cx="9210675" cy="1174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0796" name="Picture 28" descr="花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1913" y="2997200"/>
            <a:ext cx="720725" cy="1557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0797" name="Picture 29" descr="沙发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71775" y="3976688"/>
            <a:ext cx="3784600" cy="2486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0798" name="Picture 30" descr="灯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83413" y="1125538"/>
            <a:ext cx="1814512" cy="5254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80" name="WordArt 31"/>
          <p:cNvSpPr>
            <a:spLocks noTextEdit="1"/>
          </p:cNvSpPr>
          <p:nvPr/>
        </p:nvSpPr>
        <p:spPr>
          <a:xfrm>
            <a:off x="1690688" y="1711325"/>
            <a:ext cx="5184775" cy="4937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l" eaLnBrk="0" hangingPunct="0"/>
            <a:r>
              <a:rPr lang="zh-CN" altLang="en-US" sz="3600" b="1">
                <a:ln w="952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FFFFFF"/>
                    </a:gs>
                    <a:gs pos="100000">
                      <a:srgbClr val="9A9A9A"/>
                    </a:gs>
                  </a:gsLst>
                  <a:lin ang="5400000" scaled="1"/>
                  <a:tileRect/>
                </a:gradFill>
                <a:effectLst>
                  <a:outerShdw dist="35921" dir="2699999" algn="ctr" rotWithShape="0">
                    <a:schemeClr val="tx1">
                      <a:alpha val="79999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Lesson 2 Jenny's House</a:t>
            </a:r>
            <a:endParaRPr lang="zh-CN" altLang="en-US" sz="3600" b="1"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FFFFFF"/>
                  </a:gs>
                  <a:gs pos="100000">
                    <a:srgbClr val="9A9A9A"/>
                  </a:gs>
                </a:gsLst>
                <a:lin ang="5400000" scaled="1"/>
                <a:tileRect/>
              </a:gradFill>
              <a:effectLst>
                <a:outerShdw dist="35921" dir="2699999" algn="ctr" rotWithShape="0">
                  <a:schemeClr val="tx1">
                    <a:alpha val="79999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0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0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60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60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60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60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6079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607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6079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607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6079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607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6079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6079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5" dur="500"/>
                                        <p:tgtEl>
                                          <p:spTgt spid="160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607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0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0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5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标题 1"/>
          <p:cNvSpPr>
            <a:spLocks noGrp="1"/>
          </p:cNvSpPr>
          <p:nvPr>
            <p:ph type="ctrTitle"/>
          </p:nvPr>
        </p:nvSpPr>
        <p:spPr/>
        <p:txBody>
          <a:bodyPr vert="horz" wrap="square" lIns="91440" tIns="45720" rIns="91440" bIns="45720" anchor="ctr" anchorCtr="0"/>
          <a:p>
            <a:pPr>
              <a:buClrTx/>
              <a:buSzTx/>
              <a:buFontTx/>
              <a:buNone/>
            </a:pP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黑体" panose="02010609060101010101" pitchFamily="2" charset="-122"/>
              <a:cs typeface="+mn-cs"/>
            </a:endParaRPr>
          </a:p>
        </p:txBody>
      </p:sp>
      <p:pic>
        <p:nvPicPr>
          <p:cNvPr id="4100" name="图片 3" descr="house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963612"/>
            <a:ext cx="8748713" cy="87487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1"/>
          <p:cNvSpPr>
            <a:spLocks noGrp="1"/>
          </p:cNvSpPr>
          <p:nvPr>
            <p:ph type="ctrTitle"/>
          </p:nvPr>
        </p:nvSpPr>
        <p:spPr/>
        <p:txBody>
          <a:bodyPr vert="horz" wrap="square" lIns="91440" tIns="45720" rIns="91440" bIns="45720" anchor="ctr" anchorCtr="0"/>
          <a:p>
            <a:pPr>
              <a:buClrTx/>
              <a:buSzTx/>
              <a:buFontTx/>
              <a:buNone/>
            </a:pP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黑体" panose="02010609060101010101" pitchFamily="2" charset="-122"/>
              <a:cs typeface="+mn-cs"/>
            </a:endParaRPr>
          </a:p>
        </p:txBody>
      </p:sp>
      <p:pic>
        <p:nvPicPr>
          <p:cNvPr id="5124" name="图片 3" descr="house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7759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8888" y="6329363"/>
            <a:ext cx="6697662" cy="1704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1"/>
          <p:cNvSpPr>
            <a:spLocks noGrp="1"/>
          </p:cNvSpPr>
          <p:nvPr>
            <p:ph type="ctrTitle"/>
          </p:nvPr>
        </p:nvSpPr>
        <p:spPr>
          <a:xfrm>
            <a:off x="684213" y="333375"/>
            <a:ext cx="7772400" cy="1470025"/>
          </a:xfrm>
        </p:spPr>
        <p:txBody>
          <a:bodyPr vert="horz" wrap="square" lIns="91440" tIns="45720" rIns="91440" bIns="45720" anchor="ctr" anchorCtr="0"/>
          <a:p>
            <a:pPr>
              <a:buClrTx/>
              <a:buSzTx/>
              <a:buFontTx/>
              <a:buNone/>
            </a:pPr>
            <a:r>
              <a:rPr lang="en-US" altLang="zh-CN" sz="4800" dirty="0"/>
              <a:t>I’ll show you my bedroom.</a:t>
            </a:r>
            <a:endParaRPr lang="zh-CN" altLang="en-US" sz="48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黑体" panose="02010609060101010101" pitchFamily="2" charset="-122"/>
              <a:cs typeface="+mn-cs"/>
            </a:endParaRPr>
          </a:p>
        </p:txBody>
      </p:sp>
      <p:pic>
        <p:nvPicPr>
          <p:cNvPr id="6148" name="图片 3" descr="bedroom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2988" y="1916113"/>
            <a:ext cx="7196137" cy="49418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1"/>
          <p:cNvSpPr>
            <a:spLocks noGrp="1"/>
          </p:cNvSpPr>
          <p:nvPr>
            <p:ph type="ctrTitle"/>
          </p:nvPr>
        </p:nvSpPr>
        <p:spPr/>
        <p:txBody>
          <a:bodyPr vert="horz" wrap="square" lIns="91440" tIns="45720" rIns="91440" bIns="45720" anchor="ctr" anchorCtr="0"/>
          <a:p>
            <a:pPr>
              <a:buClrTx/>
              <a:buSzTx/>
              <a:buFontTx/>
              <a:buNone/>
            </a:pP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黑体" panose="02010609060101010101" pitchFamily="2" charset="-122"/>
              <a:cs typeface="+mn-cs"/>
            </a:endParaRPr>
          </a:p>
        </p:txBody>
      </p:sp>
      <p:sp>
        <p:nvSpPr>
          <p:cNvPr id="4" name="标题 1"/>
          <p:cNvSpPr txBox="1"/>
          <p:nvPr/>
        </p:nvSpPr>
        <p:spPr bwMode="auto">
          <a:xfrm>
            <a:off x="684213" y="333375"/>
            <a:ext cx="7772400" cy="1470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0" lang="en-US" altLang="zh-CN" sz="4800" b="1" kern="1200" cap="none" spc="0" normalizeH="0" baseline="0" noProof="0" dirty="0" smtClean="0">
                <a:latin typeface="+mj-lt"/>
                <a:ea typeface="黑体" panose="02010609060101010101" pitchFamily="2" charset="-122"/>
                <a:cs typeface="+mj-cs"/>
              </a:rPr>
              <a:t>Look! This is my bedroom.</a:t>
            </a:r>
            <a:endParaRPr kumimoji="0" lang="zh-CN" altLang="en-US" sz="4800" b="1" kern="1200" cap="none" spc="0" normalizeH="0" baseline="0" noProof="0" dirty="0">
              <a:latin typeface="+mj-lt"/>
              <a:ea typeface="黑体" panose="02010609060101010101" pitchFamily="2" charset="-122"/>
              <a:cs typeface="+mj-cs"/>
            </a:endParaRPr>
          </a:p>
        </p:txBody>
      </p:sp>
      <p:pic>
        <p:nvPicPr>
          <p:cNvPr id="7173" name="图片 4" descr="bedroom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0113" y="1484313"/>
            <a:ext cx="7637462" cy="50403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1"/>
          <p:cNvSpPr>
            <a:spLocks noGrp="1"/>
          </p:cNvSpPr>
          <p:nvPr>
            <p:ph type="ctrTitle"/>
          </p:nvPr>
        </p:nvSpPr>
        <p:spPr/>
        <p:txBody>
          <a:bodyPr vert="horz" wrap="square" lIns="91440" tIns="45720" rIns="91440" bIns="45720" anchor="ctr" anchorCtr="0"/>
          <a:p>
            <a:pPr>
              <a:buClrTx/>
              <a:buSzTx/>
              <a:buFontTx/>
              <a:buNone/>
            </a:pP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黑体" panose="02010609060101010101" pitchFamily="2" charset="-122"/>
              <a:cs typeface="+mn-cs"/>
            </a:endParaRPr>
          </a:p>
        </p:txBody>
      </p:sp>
      <p:pic>
        <p:nvPicPr>
          <p:cNvPr id="8196" name="图片 3" descr="bedroom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0113" y="1844675"/>
            <a:ext cx="7646987" cy="5013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标题 1"/>
          <p:cNvSpPr txBox="1"/>
          <p:nvPr/>
        </p:nvSpPr>
        <p:spPr bwMode="auto">
          <a:xfrm>
            <a:off x="684213" y="333375"/>
            <a:ext cx="7772400" cy="1470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0" lang="en-US" altLang="zh-CN" sz="4800" b="1" kern="1200" cap="none" spc="0" normalizeH="0" baseline="0" noProof="0" dirty="0" smtClean="0">
                <a:latin typeface="+mj-lt"/>
                <a:ea typeface="黑体" panose="02010609060101010101" pitchFamily="2" charset="-122"/>
                <a:cs typeface="+mj-cs"/>
              </a:rPr>
              <a:t>I’ll show you my bedroom.</a:t>
            </a:r>
            <a:endParaRPr kumimoji="0" lang="zh-CN" altLang="en-US" sz="4800" b="1" kern="1200" cap="none" spc="0" normalizeH="0" baseline="0" noProof="0" dirty="0">
              <a:latin typeface="+mj-lt"/>
              <a:ea typeface="黑体" panose="02010609060101010101" pitchFamily="2" charset="-122"/>
              <a:cs typeface="+mj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10" descr="壁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0800" y="-26987"/>
            <a:ext cx="9194800" cy="54340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Picture 11" descr="地板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438775"/>
            <a:ext cx="9144000" cy="1446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Picture 12" descr="方格"/>
          <p:cNvPicPr>
            <a:picLocks noChangeAspect="1"/>
          </p:cNvPicPr>
          <p:nvPr/>
        </p:nvPicPr>
        <p:blipFill>
          <a:blip r:embed="rId3"/>
          <a:srcRect r="412"/>
          <a:stretch>
            <a:fillRect/>
          </a:stretch>
        </p:blipFill>
        <p:spPr>
          <a:xfrm>
            <a:off x="-17462" y="4292600"/>
            <a:ext cx="9210675" cy="1174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1" name="Picture 13" descr="花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1913" y="2997200"/>
            <a:ext cx="720725" cy="1557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2" name="Picture 14" descr="沙发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71775" y="3976688"/>
            <a:ext cx="3784600" cy="2486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3" name="Picture 15" descr="灯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83413" y="1125538"/>
            <a:ext cx="1814512" cy="5254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1669" name="WordArt 4"/>
          <p:cNvSpPr>
            <a:spLocks noChangeArrowheads="1" noChangeShapeType="1" noTextEdit="1"/>
          </p:cNvSpPr>
          <p:nvPr/>
        </p:nvSpPr>
        <p:spPr bwMode="auto">
          <a:xfrm>
            <a:off x="827584" y="404664"/>
            <a:ext cx="6552728" cy="2664296"/>
          </a:xfrm>
          <a:prstGeom prst="rect">
            <a:avLst/>
          </a:prstGeom>
          <a:solidFill>
            <a:schemeClr val="bg1"/>
          </a:solidFill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0" cap="none" spc="0" normalizeH="0" baseline="0" noProof="0" dirty="0" smtClean="0">
                <a:ln w="12700">
                  <a:solidFill>
                    <a:schemeClr val="bg1"/>
                  </a:solidFill>
                  <a:round/>
                </a:ln>
                <a:solidFill>
                  <a:schemeClr val="tx1"/>
                </a:solidFill>
                <a:effectLst>
                  <a:outerShdw dist="17961" dir="2700000" algn="ctr" rotWithShape="0">
                    <a:schemeClr val="bg1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Homework:1.Recite the text part1.</a:t>
            </a:r>
            <a:endParaRPr kumimoji="0" lang="en-US" altLang="zh-CN" sz="3600" b="1" i="0" u="none" strike="noStrike" kern="10" cap="none" spc="0" normalizeH="0" baseline="0" noProof="0" dirty="0" smtClean="0">
              <a:ln w="12700">
                <a:solidFill>
                  <a:schemeClr val="bg1"/>
                </a:solidFill>
                <a:round/>
              </a:ln>
              <a:solidFill>
                <a:schemeClr val="tx1"/>
              </a:solidFill>
              <a:effectLst>
                <a:outerShdw dist="17961" dir="2700000" algn="ctr" rotWithShape="0">
                  <a:schemeClr val="bg1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0" cap="none" spc="0" normalizeH="0" baseline="0" noProof="0" dirty="0" smtClean="0">
                <a:ln w="12700">
                  <a:solidFill>
                    <a:schemeClr val="bg1"/>
                  </a:solidFill>
                  <a:round/>
                </a:ln>
                <a:solidFill>
                  <a:schemeClr val="tx1"/>
                </a:solidFill>
                <a:effectLst>
                  <a:outerShdw dist="17961" dir="2700000" algn="ctr" rotWithShape="0">
                    <a:schemeClr val="bg1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2. Recite new words of lesson 2.</a:t>
            </a:r>
            <a:endParaRPr kumimoji="0" lang="en-US" altLang="zh-CN" sz="3600" b="1" i="0" u="none" strike="noStrike" kern="10" cap="none" spc="0" normalizeH="0" baseline="0" noProof="0" dirty="0" smtClean="0">
              <a:ln w="12700">
                <a:solidFill>
                  <a:schemeClr val="bg1"/>
                </a:solidFill>
                <a:round/>
              </a:ln>
              <a:solidFill>
                <a:schemeClr val="tx1"/>
              </a:solidFill>
              <a:effectLst>
                <a:outerShdw dist="17961" dir="2700000" algn="ctr" rotWithShape="0">
                  <a:schemeClr val="bg1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0" cap="none" spc="0" normalizeH="0" baseline="0" noProof="0" dirty="0" smtClean="0">
                <a:ln w="12700">
                  <a:solidFill>
                    <a:schemeClr val="bg1"/>
                  </a:solidFill>
                  <a:round/>
                </a:ln>
                <a:solidFill>
                  <a:schemeClr val="tx1"/>
                </a:solidFill>
                <a:effectLst>
                  <a:outerShdw dist="17961" dir="2700000" algn="ctr" rotWithShape="0">
                    <a:schemeClr val="bg1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3. </a:t>
            </a:r>
            <a:r>
              <a:rPr kumimoji="0" lang="en-US" altLang="zh-CN" sz="3600" b="1" i="0" u="none" strike="noStrike" kern="10" cap="none" spc="0" normalizeH="0" baseline="0" noProof="0" dirty="0">
                <a:ln w="12700">
                  <a:solidFill>
                    <a:schemeClr val="bg1"/>
                  </a:solidFill>
                  <a:round/>
                </a:ln>
                <a:solidFill>
                  <a:schemeClr val="tx1"/>
                </a:solidFill>
                <a:effectLst>
                  <a:outerShdw dist="17961" dir="2700000" algn="ctr" rotWithShape="0">
                    <a:schemeClr val="bg1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Exercise book lesson 2.</a:t>
            </a:r>
            <a:endParaRPr kumimoji="0" lang="en-US" altLang="zh-CN" sz="3600" b="1" i="0" u="none" strike="noStrike" kern="10" cap="none" spc="0" normalizeH="0" baseline="0" noProof="0" dirty="0" smtClean="0">
              <a:ln w="12700">
                <a:solidFill>
                  <a:schemeClr val="bg1"/>
                </a:solidFill>
                <a:round/>
              </a:ln>
              <a:solidFill>
                <a:schemeClr val="tx1"/>
              </a:solidFill>
              <a:effectLst>
                <a:outerShdw dist="17961" dir="2700000" algn="ctr" rotWithShape="0">
                  <a:schemeClr val="bg1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0" cap="none" spc="0" normalizeH="0" baseline="0" noProof="0" dirty="0" smtClean="0">
                <a:ln w="12700">
                  <a:solidFill>
                    <a:schemeClr val="bg1"/>
                  </a:solidFill>
                  <a:round/>
                </a:ln>
                <a:solidFill>
                  <a:schemeClr val="tx1"/>
                </a:solidFill>
                <a:effectLst>
                  <a:outerShdw dist="17961" dir="2700000" algn="ctr" rotWithShape="0">
                    <a:schemeClr val="bg1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作业：</a:t>
            </a:r>
            <a:r>
              <a:rPr kumimoji="0" lang="en-US" altLang="zh-CN" sz="3600" b="1" i="0" u="none" strike="noStrike" kern="10" cap="none" spc="0" normalizeH="0" baseline="0" noProof="0" dirty="0" smtClean="0">
                <a:ln w="12700">
                  <a:solidFill>
                    <a:schemeClr val="bg1"/>
                  </a:solidFill>
                  <a:round/>
                </a:ln>
                <a:solidFill>
                  <a:schemeClr val="tx1"/>
                </a:solidFill>
                <a:effectLst>
                  <a:outerShdw dist="17961" dir="2700000" algn="ctr" rotWithShape="0">
                    <a:schemeClr val="bg1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1.</a:t>
            </a:r>
            <a:r>
              <a:rPr kumimoji="0" lang="zh-CN" altLang="en-US" sz="3600" b="1" i="0" u="none" strike="noStrike" kern="10" cap="none" spc="0" normalizeH="0" baseline="0" noProof="0" dirty="0" smtClean="0">
                <a:ln w="12700">
                  <a:solidFill>
                    <a:schemeClr val="bg1"/>
                  </a:solidFill>
                  <a:round/>
                </a:ln>
                <a:solidFill>
                  <a:schemeClr val="tx1"/>
                </a:solidFill>
                <a:effectLst>
                  <a:outerShdw dist="17961" dir="2700000" algn="ctr" rotWithShape="0">
                    <a:schemeClr val="bg1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背诵课文第一部分。</a:t>
            </a:r>
            <a:endParaRPr kumimoji="0" lang="en-US" altLang="zh-CN" sz="3600" b="1" i="0" u="none" strike="noStrike" kern="10" cap="none" spc="0" normalizeH="0" baseline="0" noProof="0" dirty="0" smtClean="0">
              <a:ln w="12700">
                <a:solidFill>
                  <a:schemeClr val="bg1"/>
                </a:solidFill>
                <a:round/>
              </a:ln>
              <a:solidFill>
                <a:schemeClr val="tx1"/>
              </a:solidFill>
              <a:effectLst>
                <a:outerShdw dist="17961" dir="2700000" algn="ctr" rotWithShape="0">
                  <a:schemeClr val="bg1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0" cap="none" spc="0" normalizeH="0" baseline="0" noProof="0" dirty="0" smtClean="0">
                <a:ln w="12700">
                  <a:solidFill>
                    <a:schemeClr val="bg1"/>
                  </a:solidFill>
                  <a:round/>
                </a:ln>
                <a:solidFill>
                  <a:schemeClr val="tx1"/>
                </a:solidFill>
                <a:effectLst>
                  <a:outerShdw dist="17961" dir="2700000" algn="ctr" rotWithShape="0">
                    <a:schemeClr val="bg1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2.</a:t>
            </a:r>
            <a:r>
              <a:rPr kumimoji="0" lang="zh-CN" altLang="en-US" sz="3600" b="1" i="0" u="none" strike="noStrike" kern="10" cap="none" spc="0" normalizeH="0" baseline="0" noProof="0" dirty="0" smtClean="0">
                <a:ln w="12700">
                  <a:solidFill>
                    <a:schemeClr val="bg1"/>
                  </a:solidFill>
                  <a:round/>
                </a:ln>
                <a:solidFill>
                  <a:schemeClr val="tx1"/>
                </a:solidFill>
                <a:effectLst>
                  <a:outerShdw dist="17961" dir="2700000" algn="ctr" rotWithShape="0">
                    <a:schemeClr val="bg1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背过第二课的单词。</a:t>
            </a:r>
            <a:endParaRPr kumimoji="0" lang="en-US" altLang="zh-CN" sz="3600" b="1" i="0" u="none" strike="noStrike" kern="10" cap="none" spc="0" normalizeH="0" baseline="0" noProof="0" dirty="0" smtClean="0">
              <a:ln w="12700">
                <a:solidFill>
                  <a:schemeClr val="bg1"/>
                </a:solidFill>
                <a:round/>
              </a:ln>
              <a:solidFill>
                <a:schemeClr val="tx1"/>
              </a:solidFill>
              <a:effectLst>
                <a:outerShdw dist="17961" dir="2700000" algn="ctr" rotWithShape="0">
                  <a:schemeClr val="bg1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0" cap="none" spc="0" normalizeH="0" baseline="0" noProof="0" dirty="0" smtClean="0">
                <a:ln w="12700">
                  <a:solidFill>
                    <a:schemeClr val="bg1"/>
                  </a:solidFill>
                  <a:round/>
                </a:ln>
                <a:solidFill>
                  <a:schemeClr val="tx1"/>
                </a:solidFill>
                <a:effectLst>
                  <a:outerShdw dist="17961" dir="2700000" algn="ctr" rotWithShape="0">
                    <a:schemeClr val="bg1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3.</a:t>
            </a:r>
            <a:r>
              <a:rPr kumimoji="0" lang="zh-CN" altLang="en-US" sz="3600" b="1" i="0" u="none" strike="noStrike" kern="10" cap="none" spc="0" normalizeH="0" baseline="0" noProof="0" dirty="0">
                <a:ln w="12700">
                  <a:solidFill>
                    <a:schemeClr val="bg1"/>
                  </a:solidFill>
                  <a:round/>
                </a:ln>
                <a:solidFill>
                  <a:schemeClr val="tx1"/>
                </a:solidFill>
                <a:effectLst>
                  <a:outerShdw dist="17961" dir="2700000" algn="ctr" rotWithShape="0">
                    <a:schemeClr val="bg1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完成基本功训练第二课</a:t>
            </a:r>
            <a:r>
              <a:rPr kumimoji="0" lang="zh-CN" altLang="en-US" sz="3600" b="1" i="0" u="none" strike="noStrike" kern="10" cap="none" spc="0" normalizeH="0" baseline="0" noProof="0" dirty="0" smtClean="0">
                <a:ln w="12700">
                  <a:solidFill>
                    <a:schemeClr val="bg1"/>
                  </a:solidFill>
                  <a:round/>
                </a:ln>
                <a:solidFill>
                  <a:schemeClr val="tx1"/>
                </a:solidFill>
                <a:effectLst>
                  <a:outerShdw dist="17961" dir="2700000" algn="ctr" rotWithShape="0">
                    <a:schemeClr val="bg1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。</a:t>
            </a:r>
            <a:endParaRPr kumimoji="0" lang="en-US" altLang="zh-CN" sz="3600" b="1" i="0" u="none" strike="noStrike" kern="10" cap="none" spc="0" normalizeH="0" baseline="0" noProof="0" dirty="0">
              <a:ln w="12700">
                <a:solidFill>
                  <a:schemeClr val="bg1"/>
                </a:solidFill>
                <a:round/>
              </a:ln>
              <a:solidFill>
                <a:schemeClr val="tx1"/>
              </a:solidFill>
              <a:effectLst>
                <a:outerShdw dist="17961" dir="2700000" algn="ctr" rotWithShape="0">
                  <a:schemeClr val="bg1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9225" name="WordArt 5"/>
          <p:cNvSpPr>
            <a:spLocks noTextEdit="1"/>
          </p:cNvSpPr>
          <p:nvPr/>
        </p:nvSpPr>
        <p:spPr>
          <a:xfrm>
            <a:off x="3394075" y="2271713"/>
            <a:ext cx="1728788" cy="288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endParaRPr lang="zh-CN" altLang="en-US" sz="3600" b="1">
              <a:ln w="12700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effectLst>
                <a:outerShdw dist="17961" dir="2699999" algn="ctr" rotWithShape="0">
                  <a:schemeClr val="bg1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41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Picture 10" descr="壁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0800" y="-26987"/>
            <a:ext cx="9194800" cy="54340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Picture 11" descr="地板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438775"/>
            <a:ext cx="9144000" cy="1446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Picture 12" descr="方格"/>
          <p:cNvPicPr>
            <a:picLocks noChangeAspect="1"/>
          </p:cNvPicPr>
          <p:nvPr/>
        </p:nvPicPr>
        <p:blipFill>
          <a:blip r:embed="rId3"/>
          <a:srcRect r="412"/>
          <a:stretch>
            <a:fillRect/>
          </a:stretch>
        </p:blipFill>
        <p:spPr>
          <a:xfrm>
            <a:off x="-17462" y="4292600"/>
            <a:ext cx="9210675" cy="1174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5" name="Picture 13" descr="花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1913" y="2997200"/>
            <a:ext cx="720725" cy="1557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6" name="Picture 14" descr="沙发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71775" y="3976688"/>
            <a:ext cx="3784600" cy="2486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7" name="Picture 15" descr="灯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83413" y="1125538"/>
            <a:ext cx="1814512" cy="5254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1669" name="WordArt 4"/>
          <p:cNvSpPr>
            <a:spLocks noChangeArrowheads="1" noChangeShapeType="1" noTextEdit="1"/>
          </p:cNvSpPr>
          <p:nvPr/>
        </p:nvSpPr>
        <p:spPr bwMode="auto">
          <a:xfrm>
            <a:off x="2916238" y="1557338"/>
            <a:ext cx="2794000" cy="571500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0" cap="none" spc="0" normalizeH="0" baseline="0" noProof="0" dirty="0">
                <a:ln w="12700">
                  <a:solidFill>
                    <a:schemeClr val="bg1"/>
                  </a:solidFill>
                  <a:round/>
                </a:ln>
                <a:solidFill>
                  <a:schemeClr val="tx1"/>
                </a:solidFill>
                <a:effectLst>
                  <a:outerShdw dist="17961" dir="2700000" algn="ctr" rotWithShape="0">
                    <a:schemeClr val="bg1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Thanks</a:t>
            </a:r>
            <a:r>
              <a:rPr kumimoji="0" lang="zh-CN" altLang="en-US" sz="3600" b="1" i="0" u="none" strike="noStrike" kern="10" cap="none" spc="0" normalizeH="0" baseline="0" noProof="0" dirty="0">
                <a:ln w="12700">
                  <a:solidFill>
                    <a:schemeClr val="bg1"/>
                  </a:solidFill>
                  <a:round/>
                </a:ln>
                <a:solidFill>
                  <a:schemeClr val="tx1"/>
                </a:solidFill>
                <a:effectLst>
                  <a:outerShdw dist="17961" dir="2700000" algn="ctr" rotWithShape="0">
                    <a:schemeClr val="bg1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！</a:t>
            </a:r>
            <a:endParaRPr kumimoji="0" lang="zh-CN" altLang="en-US" sz="3600" b="1" i="0" u="none" strike="noStrike" kern="10" cap="none" spc="0" normalizeH="0" baseline="0" noProof="0" dirty="0">
              <a:ln w="12700">
                <a:solidFill>
                  <a:schemeClr val="bg1"/>
                </a:solidFill>
                <a:round/>
              </a:ln>
              <a:solidFill>
                <a:schemeClr val="tx1"/>
              </a:solidFill>
              <a:effectLst>
                <a:outerShdw dist="17961" dir="2700000" algn="ctr" rotWithShape="0">
                  <a:schemeClr val="bg1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0249" name="WordArt 5"/>
          <p:cNvSpPr>
            <a:spLocks noTextEdit="1"/>
          </p:cNvSpPr>
          <p:nvPr/>
        </p:nvSpPr>
        <p:spPr>
          <a:xfrm>
            <a:off x="3394075" y="2271713"/>
            <a:ext cx="1728788" cy="288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endParaRPr lang="zh-CN" altLang="en-US" sz="3600" b="1">
              <a:ln w="12700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effectLst>
                <a:outerShdw dist="17961" dir="2699999" algn="ctr" rotWithShape="0">
                  <a:schemeClr val="bg1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41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北京锐得PPT公司专业制作">
  <a:themeElements>
    <a:clrScheme name="Office 主题 1">
      <a:dk1>
        <a:srgbClr val="000000"/>
      </a:dk1>
      <a:lt1>
        <a:srgbClr val="FFFFFF"/>
      </a:lt1>
      <a:dk2>
        <a:srgbClr val="ECE100"/>
      </a:dk2>
      <a:lt2>
        <a:srgbClr val="DCDCDC"/>
      </a:lt2>
      <a:accent1>
        <a:srgbClr val="FF6600"/>
      </a:accent1>
      <a:accent2>
        <a:srgbClr val="FF9900"/>
      </a:accent2>
      <a:accent3>
        <a:srgbClr val="FFFFFF"/>
      </a:accent3>
      <a:accent4>
        <a:srgbClr val="000000"/>
      </a:accent4>
      <a:accent5>
        <a:srgbClr val="FFB8AA"/>
      </a:accent5>
      <a:accent6>
        <a:srgbClr val="E78A00"/>
      </a:accent6>
      <a:hlink>
        <a:srgbClr val="FFCC99"/>
      </a:hlink>
      <a:folHlink>
        <a:srgbClr val="FF33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Office 主题 1">
        <a:dk1>
          <a:srgbClr val="000000"/>
        </a:dk1>
        <a:lt1>
          <a:srgbClr val="FFFFFF"/>
        </a:lt1>
        <a:dk2>
          <a:srgbClr val="E73B05"/>
        </a:dk2>
        <a:lt2>
          <a:srgbClr val="DCDCDC"/>
        </a:lt2>
        <a:accent1>
          <a:srgbClr val="B40000"/>
        </a:accent1>
        <a:accent2>
          <a:srgbClr val="1A63BC"/>
        </a:accent2>
        <a:accent3>
          <a:srgbClr val="FFFFFF"/>
        </a:accent3>
        <a:accent4>
          <a:srgbClr val="000000"/>
        </a:accent4>
        <a:accent5>
          <a:srgbClr val="D6AAAA"/>
        </a:accent5>
        <a:accent6>
          <a:srgbClr val="1659AA"/>
        </a:accent6>
        <a:hlink>
          <a:srgbClr val="47721C"/>
        </a:hlink>
        <a:folHlink>
          <a:srgbClr val="E2830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E8AC04"/>
        </a:dk2>
        <a:lt2>
          <a:srgbClr val="DCDCDC"/>
        </a:lt2>
        <a:accent1>
          <a:srgbClr val="053275"/>
        </a:accent1>
        <a:accent2>
          <a:srgbClr val="1759A9"/>
        </a:accent2>
        <a:accent3>
          <a:srgbClr val="FFFFFF"/>
        </a:accent3>
        <a:accent4>
          <a:srgbClr val="000000"/>
        </a:accent4>
        <a:accent5>
          <a:srgbClr val="AAADBD"/>
        </a:accent5>
        <a:accent6>
          <a:srgbClr val="145099"/>
        </a:accent6>
        <a:hlink>
          <a:srgbClr val="0077DA"/>
        </a:hlink>
        <a:folHlink>
          <a:srgbClr val="53A9F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1">
        <a:dk1>
          <a:srgbClr val="000000"/>
        </a:dk1>
        <a:lt1>
          <a:srgbClr val="FFFFFF"/>
        </a:lt1>
        <a:dk2>
          <a:srgbClr val="ECE100"/>
        </a:dk2>
        <a:lt2>
          <a:srgbClr val="DCDCDC"/>
        </a:lt2>
        <a:accent1>
          <a:srgbClr val="FF66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FFB8AA"/>
        </a:accent5>
        <a:accent6>
          <a:srgbClr val="E78A00"/>
        </a:accent6>
        <a:hlink>
          <a:srgbClr val="FFCC99"/>
        </a:hlink>
        <a:folHlink>
          <a:srgbClr val="FF33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275</Words>
  <Application>WPS 演示</Application>
  <PresentationFormat>在屏幕上显示</PresentationFormat>
  <Paragraphs>21</Paragraphs>
  <Slides>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Arial</vt:lpstr>
      <vt:lpstr>宋体</vt:lpstr>
      <vt:lpstr>Wingdings</vt:lpstr>
      <vt:lpstr>Calibri</vt:lpstr>
      <vt:lpstr>黑体</vt:lpstr>
      <vt:lpstr>微软雅黑</vt:lpstr>
      <vt:lpstr>Arial Unicode MS</vt:lpstr>
      <vt:lpstr>Cambria</vt:lpstr>
      <vt:lpstr>Arial</vt:lpstr>
      <vt:lpstr>等线</vt:lpstr>
      <vt:lpstr>北京锐得PPT公司专业制作</vt:lpstr>
      <vt:lpstr>自定义设计方案</vt:lpstr>
      <vt:lpstr>PowerPoint 演示文稿</vt:lpstr>
      <vt:lpstr>PowerPoint 演示文稿</vt:lpstr>
      <vt:lpstr>PowerPoint 演示文稿</vt:lpstr>
      <vt:lpstr>I’ll show you my bedroom.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356</cp:revision>
  <dcterms:created xsi:type="dcterms:W3CDTF">2023-09-30T08:41:00Z</dcterms:created>
  <dcterms:modified xsi:type="dcterms:W3CDTF">2023-09-30T11:48:00Z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8B7FFB66F9CA450B9AD48219C7EE7500_13</vt:lpwstr>
  </property>
  <property fmtid="{D5CDD505-2E9C-101B-9397-08002B2CF9AE}" pid="3" name="KSOProductBuildVer">
    <vt:lpwstr>2052-12.1.0.15374</vt:lpwstr>
  </property>
</Properties>
</file>