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90" r:id="rId12"/>
    <p:sldId id="257" r:id="rId13"/>
    <p:sldId id="289" r:id="rId14"/>
    <p:sldId id="294" r:id="rId15"/>
    <p:sldId id="279" r:id="rId16"/>
    <p:sldId id="291" r:id="rId17"/>
    <p:sldId id="270" r:id="rId18"/>
    <p:sldId id="272" r:id="rId19"/>
    <p:sldId id="271" r:id="rId20"/>
    <p:sldId id="273" r:id="rId21"/>
    <p:sldId id="292" r:id="rId22"/>
    <p:sldId id="293" r:id="rId23"/>
    <p:sldId id="267" r:id="rId24"/>
    <p:sldId id="304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GIF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wmf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文本框 3073"/>
          <p:cNvSpPr txBox="1"/>
          <p:nvPr/>
        </p:nvSpPr>
        <p:spPr>
          <a:xfrm>
            <a:off x="1260475" y="981075"/>
            <a:ext cx="64166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latin typeface="Arial" panose="020B0604020202020204" pitchFamily="34" charset="0"/>
              </a:rPr>
              <a:t>Unit 3 Lesson 16 A Skating Lesson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290" name="Picture 6" descr="http://img.kumi.cn/photo/fc/ba/96/fcba9612e5539e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341438"/>
            <a:ext cx="5240338" cy="5516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圆角矩形标注 6"/>
          <p:cNvSpPr/>
          <p:nvPr/>
        </p:nvSpPr>
        <p:spPr>
          <a:xfrm>
            <a:off x="4929188" y="2133600"/>
            <a:ext cx="3675062" cy="1581150"/>
          </a:xfrm>
          <a:prstGeom prst="wedgeRoundRectCallout">
            <a:avLst>
              <a:gd name="adj1" fmla="val -60222"/>
              <a:gd name="adj2" fmla="val 35375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4400" dirty="0">
                <a:latin typeface="Calibri" panose="020F0502020204030204" pitchFamily="2" charset="0"/>
              </a:rPr>
              <a:t>I can climb the tree.</a:t>
            </a:r>
            <a:endParaRPr lang="en-US" altLang="zh-CN" sz="4400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TextBox 1"/>
          <p:cNvSpPr txBox="1"/>
          <p:nvPr/>
        </p:nvSpPr>
        <p:spPr>
          <a:xfrm>
            <a:off x="214313" y="285750"/>
            <a:ext cx="407193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5400" dirty="0">
              <a:latin typeface="Jokerman" panose="04090605060D06020702" pitchFamily="2" charset="0"/>
            </a:endParaRPr>
          </a:p>
        </p:txBody>
      </p:sp>
      <p:pic>
        <p:nvPicPr>
          <p:cNvPr id="13315" name="Picture 3" descr="C:\Users\yuluo\Desktop\6444-11102Q2535948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925" y="2781300"/>
            <a:ext cx="3571875" cy="3457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圆角矩形标注 8"/>
          <p:cNvSpPr/>
          <p:nvPr/>
        </p:nvSpPr>
        <p:spPr>
          <a:xfrm>
            <a:off x="323850" y="1773238"/>
            <a:ext cx="4243388" cy="1498600"/>
          </a:xfrm>
          <a:prstGeom prst="wedgeRoundRectCallout">
            <a:avLst>
              <a:gd name="adj1" fmla="val 62856"/>
              <a:gd name="adj2" fmla="val 100870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4400" dirty="0">
                <a:latin typeface="Calibri" panose="020F0502020204030204" pitchFamily="2" charset="0"/>
              </a:rPr>
              <a:t> I can swim.</a:t>
            </a:r>
            <a:endParaRPr lang="zh-CN" altLang="en-US" sz="4400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TextBox 1"/>
          <p:cNvSpPr txBox="1"/>
          <p:nvPr/>
        </p:nvSpPr>
        <p:spPr>
          <a:xfrm>
            <a:off x="214313" y="285750"/>
            <a:ext cx="407193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5400" dirty="0">
              <a:latin typeface="Jokerman" panose="04090605060D06020702" pitchFamily="2" charset="0"/>
            </a:endParaRPr>
          </a:p>
        </p:txBody>
      </p:sp>
      <p:sp>
        <p:nvSpPr>
          <p:cNvPr id="14339" name="圆角矩形标注 8"/>
          <p:cNvSpPr/>
          <p:nvPr/>
        </p:nvSpPr>
        <p:spPr>
          <a:xfrm>
            <a:off x="323850" y="1773238"/>
            <a:ext cx="4243388" cy="1498600"/>
          </a:xfrm>
          <a:prstGeom prst="wedgeRoundRectCallout">
            <a:avLst>
              <a:gd name="adj1" fmla="val 62856"/>
              <a:gd name="adj2" fmla="val 100870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4400" dirty="0">
                <a:latin typeface="Calibri" panose="020F0502020204030204" pitchFamily="2" charset="0"/>
              </a:rPr>
              <a:t> I can </a:t>
            </a:r>
            <a:r>
              <a:rPr lang="zh-CN" altLang="en-US" sz="4400" dirty="0">
                <a:latin typeface="Calibri" panose="020F0502020204030204" pitchFamily="2" charset="0"/>
              </a:rPr>
              <a:t>fly</a:t>
            </a:r>
            <a:r>
              <a:rPr lang="en-US" altLang="zh-CN" sz="4400" dirty="0">
                <a:latin typeface="Calibri" panose="020F0502020204030204" pitchFamily="2" charset="0"/>
              </a:rPr>
              <a:t>.</a:t>
            </a:r>
            <a:endParaRPr lang="zh-CN" altLang="en-US" sz="4400" dirty="0">
              <a:latin typeface="Calibri" panose="020F0502020204030204" pitchFamily="2" charset="0"/>
            </a:endParaRPr>
          </a:p>
        </p:txBody>
      </p:sp>
      <p:pic>
        <p:nvPicPr>
          <p:cNvPr id="14340" name="Picture 6" descr="http://img3.3lian.com/2006/013/08/2005110312102391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275" y="2925763"/>
            <a:ext cx="4606925" cy="3349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TextBox 1"/>
          <p:cNvSpPr txBox="1"/>
          <p:nvPr/>
        </p:nvSpPr>
        <p:spPr>
          <a:xfrm>
            <a:off x="214313" y="285750"/>
            <a:ext cx="407193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5400" dirty="0">
              <a:latin typeface="Jokerman" panose="04090605060D06020702" pitchFamily="2" charset="0"/>
            </a:endParaRPr>
          </a:p>
        </p:txBody>
      </p:sp>
      <p:sp>
        <p:nvSpPr>
          <p:cNvPr id="15363" name="圆角矩形标注 8"/>
          <p:cNvSpPr/>
          <p:nvPr/>
        </p:nvSpPr>
        <p:spPr>
          <a:xfrm>
            <a:off x="395288" y="1412875"/>
            <a:ext cx="4243387" cy="1498600"/>
          </a:xfrm>
          <a:prstGeom prst="wedgeRoundRectCallout">
            <a:avLst>
              <a:gd name="adj1" fmla="val 62856"/>
              <a:gd name="adj2" fmla="val 100870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4400" dirty="0">
                <a:latin typeface="Calibri" panose="020F0502020204030204" pitchFamily="2" charset="0"/>
              </a:rPr>
              <a:t> I can </a:t>
            </a:r>
            <a:r>
              <a:rPr lang="zh-CN" altLang="en-US" sz="4400" dirty="0">
                <a:latin typeface="Calibri" panose="020F0502020204030204" pitchFamily="2" charset="0"/>
              </a:rPr>
              <a:t>play chess</a:t>
            </a:r>
            <a:r>
              <a:rPr lang="en-US" altLang="zh-CN" sz="4400" dirty="0">
                <a:latin typeface="Calibri" panose="020F0502020204030204" pitchFamily="2" charset="0"/>
              </a:rPr>
              <a:t>.</a:t>
            </a:r>
            <a:endParaRPr lang="zh-CN" altLang="en-US" sz="4400" dirty="0">
              <a:latin typeface="Calibri" panose="020F0502020204030204" pitchFamily="2" charset="0"/>
            </a:endParaRPr>
          </a:p>
        </p:txBody>
      </p:sp>
      <p:pic>
        <p:nvPicPr>
          <p:cNvPr id="15364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725" y="1989138"/>
            <a:ext cx="3114675" cy="424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TextBox 1"/>
          <p:cNvSpPr txBox="1"/>
          <p:nvPr/>
        </p:nvSpPr>
        <p:spPr>
          <a:xfrm>
            <a:off x="214313" y="285750"/>
            <a:ext cx="48577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latin typeface="Jokerman" panose="04090605060D06020702" pitchFamily="2" charset="0"/>
              </a:rPr>
              <a:t>Pair work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6387" name="图片 16386" descr="C:\Users\Administrator\Desktop\资源\pictures\人物\20063514525339.jpg200635145253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538" y="1341438"/>
            <a:ext cx="5256212" cy="5351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圆角矩形标注 8"/>
          <p:cNvSpPr/>
          <p:nvPr/>
        </p:nvSpPr>
        <p:spPr>
          <a:xfrm>
            <a:off x="468313" y="3933825"/>
            <a:ext cx="2214562" cy="1212850"/>
          </a:xfrm>
          <a:prstGeom prst="wedgeRoundRectCallout">
            <a:avLst>
              <a:gd name="adj1" fmla="val 74167"/>
              <a:gd name="adj2" fmla="val 9833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800" dirty="0">
                <a:latin typeface="Calibri" panose="020F0502020204030204" pitchFamily="2" charset="0"/>
              </a:rPr>
              <a:t>Yes, I can.</a:t>
            </a:r>
            <a:endParaRPr lang="zh-CN" altLang="en-US" sz="2800" dirty="0">
              <a:latin typeface="Calibri" panose="020F0502020204030204" pitchFamily="2" charset="0"/>
            </a:endParaRPr>
          </a:p>
        </p:txBody>
      </p:sp>
      <p:pic>
        <p:nvPicPr>
          <p:cNvPr id="17411" name="Picture 7" descr="C:\Users\yuluo\Desktop\3949139_141503072325_2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981075"/>
            <a:ext cx="2571750" cy="258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8" descr="C:\Users\yuluo\Desktop\图片\669119fb148a2e6c_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338" y="2781300"/>
            <a:ext cx="3771900" cy="360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圆角矩形标注 9"/>
          <p:cNvSpPr/>
          <p:nvPr/>
        </p:nvSpPr>
        <p:spPr>
          <a:xfrm>
            <a:off x="6300788" y="1125538"/>
            <a:ext cx="2376487" cy="2001837"/>
          </a:xfrm>
          <a:prstGeom prst="wedgeRoundRectCallout">
            <a:avLst>
              <a:gd name="adj1" fmla="val -55685"/>
              <a:gd name="adj2" fmla="val 66528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4000" dirty="0">
                <a:latin typeface="Calibri" panose="020F0502020204030204" pitchFamily="2" charset="0"/>
              </a:rPr>
              <a:t>Can you dance?</a:t>
            </a:r>
            <a:endParaRPr lang="zh-CN" altLang="en-US" sz="4000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  <p:bldP spid="174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8434" name="Picture 3" descr="C:\Users\yuluo\Desktop\UAZ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3214688"/>
            <a:ext cx="4119563" cy="3209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4" descr="C:\Users\yuluo\Desktop\IMAG1207553818643727_副本_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825" y="2852738"/>
            <a:ext cx="2333625" cy="341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圆角矩形标注 14"/>
          <p:cNvSpPr/>
          <p:nvPr/>
        </p:nvSpPr>
        <p:spPr>
          <a:xfrm>
            <a:off x="5868988" y="1196975"/>
            <a:ext cx="3024187" cy="1071563"/>
          </a:xfrm>
          <a:prstGeom prst="wedgeRoundRectCallout">
            <a:avLst>
              <a:gd name="adj1" fmla="val -46032"/>
              <a:gd name="adj2" fmla="val 144606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3600" dirty="0">
                <a:latin typeface="Calibri" panose="020F0502020204030204" pitchFamily="2" charset="0"/>
              </a:rPr>
              <a:t>Can you play basketball?</a:t>
            </a:r>
            <a:endParaRPr lang="en-US" altLang="zh-CN" sz="3600" dirty="0">
              <a:latin typeface="Calibri" panose="020F0502020204030204" pitchFamily="2" charset="0"/>
            </a:endParaRPr>
          </a:p>
        </p:txBody>
      </p:sp>
      <p:sp>
        <p:nvSpPr>
          <p:cNvPr id="18437" name="圆角矩形标注 15"/>
          <p:cNvSpPr/>
          <p:nvPr/>
        </p:nvSpPr>
        <p:spPr>
          <a:xfrm>
            <a:off x="2195513" y="1917700"/>
            <a:ext cx="1928812" cy="714375"/>
          </a:xfrm>
          <a:prstGeom prst="wedgeRoundRectCallout">
            <a:avLst>
              <a:gd name="adj1" fmla="val -53454"/>
              <a:gd name="adj2" fmla="val 201023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800" dirty="0">
                <a:latin typeface="Calibri" panose="020F0502020204030204" pitchFamily="2" charset="0"/>
              </a:rPr>
              <a:t>Yes, I can.</a:t>
            </a:r>
            <a:endParaRPr lang="zh-CN" altLang="en-US" sz="2800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  <p:bldP spid="1843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" descr="ab601424c5f2a6cf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圆角矩形标注 2"/>
          <p:cNvSpPr/>
          <p:nvPr/>
        </p:nvSpPr>
        <p:spPr>
          <a:xfrm>
            <a:off x="5940425" y="1052513"/>
            <a:ext cx="2879725" cy="1214437"/>
          </a:xfrm>
          <a:prstGeom prst="wedgeRoundRectCallout">
            <a:avLst>
              <a:gd name="adj1" fmla="val -33093"/>
              <a:gd name="adj2" fmla="val 136347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4400" dirty="0">
                <a:latin typeface="Calibri" panose="020F0502020204030204" pitchFamily="2" charset="0"/>
              </a:rPr>
              <a:t>C</a:t>
            </a:r>
            <a:r>
              <a:rPr lang="en-US" altLang="zh-CN" sz="4400" dirty="0">
                <a:latin typeface="Calibri" panose="020F0502020204030204" pitchFamily="2" charset="0"/>
              </a:rPr>
              <a:t>an you skate?</a:t>
            </a:r>
            <a:endParaRPr lang="zh-CN" altLang="en-US" sz="4400" dirty="0">
              <a:latin typeface="Calibri" panose="020F0502020204030204" pitchFamily="2" charset="0"/>
            </a:endParaRPr>
          </a:p>
        </p:txBody>
      </p:sp>
      <p:sp>
        <p:nvSpPr>
          <p:cNvPr id="19460" name="圆角矩形标注 3"/>
          <p:cNvSpPr/>
          <p:nvPr/>
        </p:nvSpPr>
        <p:spPr>
          <a:xfrm>
            <a:off x="1403350" y="1917700"/>
            <a:ext cx="2214563" cy="1214438"/>
          </a:xfrm>
          <a:prstGeom prst="wedgeRoundRectCallout">
            <a:avLst>
              <a:gd name="adj1" fmla="val 36528"/>
              <a:gd name="adj2" fmla="val 65815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3600" dirty="0">
                <a:latin typeface="Calibri" panose="020F0502020204030204" pitchFamily="2" charset="0"/>
              </a:rPr>
              <a:t>Yes, I can. </a:t>
            </a:r>
            <a:endParaRPr lang="en-US" altLang="zh-CN" sz="3600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  <p:bldP spid="1946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3" descr="C:\Users\yuluo\Desktop\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圆角矩形标注 3"/>
          <p:cNvSpPr/>
          <p:nvPr/>
        </p:nvSpPr>
        <p:spPr>
          <a:xfrm>
            <a:off x="6084888" y="1270000"/>
            <a:ext cx="2917825" cy="1662113"/>
          </a:xfrm>
          <a:prstGeom prst="wedgeRoundRectCallout">
            <a:avLst>
              <a:gd name="adj1" fmla="val -47171"/>
              <a:gd name="adj2" fmla="val 129907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4000" dirty="0">
                <a:latin typeface="Calibri" panose="020F0502020204030204" pitchFamily="2" charset="0"/>
              </a:rPr>
              <a:t>C</a:t>
            </a:r>
            <a:r>
              <a:rPr lang="en-US" altLang="zh-CN" sz="4000" dirty="0">
                <a:latin typeface="Calibri" panose="020F0502020204030204" pitchFamily="2" charset="0"/>
              </a:rPr>
              <a:t>an you jump rope?</a:t>
            </a:r>
            <a:endParaRPr lang="zh-CN" altLang="en-US" sz="4000" dirty="0">
              <a:latin typeface="Calibri" panose="020F0502020204030204" pitchFamily="2" charset="0"/>
            </a:endParaRPr>
          </a:p>
        </p:txBody>
      </p:sp>
      <p:sp>
        <p:nvSpPr>
          <p:cNvPr id="20484" name="圆角矩形标注 4"/>
          <p:cNvSpPr/>
          <p:nvPr/>
        </p:nvSpPr>
        <p:spPr>
          <a:xfrm>
            <a:off x="107950" y="1196975"/>
            <a:ext cx="2736850" cy="714375"/>
          </a:xfrm>
          <a:prstGeom prst="wedgeRoundRectCallout">
            <a:avLst>
              <a:gd name="adj1" fmla="val 78375"/>
              <a:gd name="adj2" fmla="val 92667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600" dirty="0">
                <a:latin typeface="Calibri" panose="020F0502020204030204" pitchFamily="2" charset="0"/>
              </a:rPr>
              <a:t>Yes</a:t>
            </a:r>
            <a:r>
              <a:rPr lang="en-US" altLang="zh-CN" sz="3600" dirty="0">
                <a:latin typeface="Calibri" panose="020F0502020204030204" pitchFamily="2" charset="0"/>
              </a:rPr>
              <a:t>, I can</a:t>
            </a:r>
            <a:r>
              <a:rPr lang="zh-CN" altLang="en-US" sz="3600" dirty="0">
                <a:latin typeface="Calibri" panose="020F0502020204030204" pitchFamily="2" charset="0"/>
              </a:rPr>
              <a:t>.</a:t>
            </a:r>
            <a:endParaRPr lang="zh-CN" altLang="en-US" sz="3600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  <p:bldP spid="2048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TextBox 1"/>
          <p:cNvSpPr txBox="1"/>
          <p:nvPr/>
        </p:nvSpPr>
        <p:spPr>
          <a:xfrm>
            <a:off x="215900" y="285750"/>
            <a:ext cx="5437188" cy="914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5400" dirty="0">
                <a:latin typeface="Jokerman" panose="04090605060D06020702" pitchFamily="2" charset="0"/>
              </a:rPr>
              <a:t>Let's practice!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1507" name="图片 21506" descr="C:\Users\Administrator\Desktop\资源\pictures\人物\20063514525339.jpg200635145253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375" y="1196975"/>
            <a:ext cx="5257800" cy="5351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文本框 21507"/>
          <p:cNvSpPr txBox="1"/>
          <p:nvPr/>
        </p:nvSpPr>
        <p:spPr>
          <a:xfrm>
            <a:off x="395288" y="2205038"/>
            <a:ext cx="4321175" cy="228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dirty="0">
                <a:latin typeface="Arial" panose="020B0604020202020204" pitchFamily="34" charset="0"/>
              </a:rPr>
              <a:t>1. I can ...</a:t>
            </a:r>
            <a:endParaRPr lang="zh-CN" altLang="en-US" sz="4800" dirty="0">
              <a:latin typeface="Arial" panose="020B0604020202020204" pitchFamily="34" charset="0"/>
            </a:endParaRPr>
          </a:p>
          <a:p>
            <a:r>
              <a:rPr lang="zh-CN" altLang="en-US" sz="4800" dirty="0">
                <a:latin typeface="Arial" panose="020B0604020202020204" pitchFamily="34" charset="0"/>
              </a:rPr>
              <a:t>2. Can you ...?</a:t>
            </a:r>
            <a:endParaRPr lang="zh-CN" altLang="en-US" sz="4800" dirty="0">
              <a:latin typeface="Arial" panose="020B0604020202020204" pitchFamily="34" charset="0"/>
            </a:endParaRPr>
          </a:p>
          <a:p>
            <a:r>
              <a:rPr lang="zh-CN" altLang="en-US" sz="4800" dirty="0">
                <a:latin typeface="Arial" panose="020B0604020202020204" pitchFamily="34" charset="0"/>
              </a:rPr>
              <a:t>    ---Yes, I can.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TextBox 1"/>
          <p:cNvSpPr txBox="1"/>
          <p:nvPr/>
        </p:nvSpPr>
        <p:spPr>
          <a:xfrm>
            <a:off x="214313" y="285750"/>
            <a:ext cx="48577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latin typeface="Jokerman" panose="04090605060D06020702" pitchFamily="2" charset="0"/>
              </a:rPr>
              <a:t>Let's learn!</a:t>
            </a:r>
            <a:endParaRPr lang="zh-CN" altLang="en-US" sz="5400" dirty="0">
              <a:latin typeface="Jokerman" panose="04090605060D06020702" pitchFamily="2" charset="0"/>
            </a:endParaRPr>
          </a:p>
        </p:txBody>
      </p:sp>
      <p:pic>
        <p:nvPicPr>
          <p:cNvPr id="4099" name="图片 4098" descr="C:\Users\Administrator\Desktop\资源\pictures\人物\20063514525339.jpg200635145253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538" y="1341438"/>
            <a:ext cx="5256212" cy="5351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2530" name="图片 22529" descr="QQ图片201410242158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333375"/>
            <a:ext cx="4032250" cy="403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22530" descr="154270-120511214247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500" y="2925763"/>
            <a:ext cx="5364163" cy="3576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4" name="TextBox 1"/>
          <p:cNvSpPr txBox="1"/>
          <p:nvPr/>
        </p:nvSpPr>
        <p:spPr>
          <a:xfrm>
            <a:off x="1000125" y="1214438"/>
            <a:ext cx="7072313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9600" dirty="0">
                <a:latin typeface="Jokerman" panose="04090605060D06020702" pitchFamily="2" charset="0"/>
              </a:rPr>
              <a:t>Thank you</a:t>
            </a:r>
            <a:r>
              <a:rPr lang="zh-CN" altLang="en-US" sz="9600" dirty="0">
                <a:latin typeface="Jokerman" panose="04090605060D06020702" pitchFamily="2" charset="0"/>
              </a:rPr>
              <a:t>!</a:t>
            </a:r>
            <a:endParaRPr lang="zh-CN" altLang="en-US" sz="9600" dirty="0">
              <a:latin typeface="Jokerman" panose="04090605060D06020702" pitchFamily="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55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5121" descr="201203091949328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692150"/>
            <a:ext cx="3776663" cy="5686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5122"/>
          <p:cNvSpPr txBox="1"/>
          <p:nvPr/>
        </p:nvSpPr>
        <p:spPr>
          <a:xfrm>
            <a:off x="5703888" y="3136900"/>
            <a:ext cx="2684462" cy="1555750"/>
          </a:xfrm>
          <a:prstGeom prst="rect">
            <a:avLst/>
          </a:prstGeom>
          <a:solidFill>
            <a:srgbClr val="00FF00">
              <a:alpha val="100000"/>
            </a:srgbClr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Arial" panose="020B0604020202020204" pitchFamily="34" charset="0"/>
              </a:rPr>
              <a:t>stand on one foot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6732588" y="4149725"/>
            <a:ext cx="1728787" cy="822325"/>
          </a:xfrm>
          <a:prstGeom prst="rect">
            <a:avLst/>
          </a:prstGeom>
          <a:solidFill>
            <a:srgbClr val="00FF00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dirty="0">
                <a:latin typeface="Arial" panose="020B0604020202020204" pitchFamily="34" charset="0"/>
              </a:rPr>
              <a:t>swim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pic>
        <p:nvPicPr>
          <p:cNvPr id="6147" name="图片 6146" descr="go swimming (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773238"/>
            <a:ext cx="5151437" cy="3863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6804025" y="2852738"/>
            <a:ext cx="2089150" cy="2286000"/>
          </a:xfrm>
          <a:prstGeom prst="rect">
            <a:avLst/>
          </a:prstGeom>
          <a:solidFill>
            <a:srgbClr val="00FF00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dirty="0">
                <a:latin typeface="Arial" panose="020B0604020202020204" pitchFamily="34" charset="0"/>
              </a:rPr>
              <a:t>play table tennis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pic>
        <p:nvPicPr>
          <p:cNvPr id="7171" name="图片 7170" descr="play table tenni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14463"/>
            <a:ext cx="6143625" cy="460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6732588" y="4149725"/>
            <a:ext cx="2232025" cy="1554163"/>
          </a:xfrm>
          <a:prstGeom prst="rect">
            <a:avLst/>
          </a:prstGeom>
          <a:solidFill>
            <a:srgbClr val="00FF00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dirty="0">
                <a:latin typeface="Arial" panose="020B0604020202020204" pitchFamily="34" charset="0"/>
              </a:rPr>
              <a:t>ride a bicycle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pic>
        <p:nvPicPr>
          <p:cNvPr id="8195" name="图片 8194" descr="ride a bike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412875"/>
            <a:ext cx="5832475" cy="4375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6732588" y="4149725"/>
            <a:ext cx="1728787" cy="822325"/>
          </a:xfrm>
          <a:prstGeom prst="rect">
            <a:avLst/>
          </a:prstGeom>
          <a:solidFill>
            <a:srgbClr val="00FF00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dirty="0">
                <a:latin typeface="Arial" panose="020B0604020202020204" pitchFamily="34" charset="0"/>
              </a:rPr>
              <a:t>skate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pic>
        <p:nvPicPr>
          <p:cNvPr id="9219" name="图片 9218" descr="skat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1270000"/>
            <a:ext cx="6113463" cy="4584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7019925" y="3357563"/>
            <a:ext cx="1728788" cy="1554162"/>
          </a:xfrm>
          <a:prstGeom prst="rect">
            <a:avLst/>
          </a:prstGeom>
          <a:solidFill>
            <a:srgbClr val="00FF00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dirty="0">
                <a:latin typeface="Arial" panose="020B0604020202020204" pitchFamily="34" charset="0"/>
              </a:rPr>
              <a:t>fly a kite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pic>
        <p:nvPicPr>
          <p:cNvPr id="10243" name="图片 10242" descr="A child is flying a kit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75" y="1341438"/>
            <a:ext cx="5953125" cy="511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TextBox 1"/>
          <p:cNvSpPr txBox="1"/>
          <p:nvPr/>
        </p:nvSpPr>
        <p:spPr>
          <a:xfrm>
            <a:off x="214313" y="285750"/>
            <a:ext cx="48577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latin typeface="Jokerman" panose="04090605060D06020702" pitchFamily="2" charset="0"/>
              </a:rPr>
              <a:t>Look and say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1267" name="图片 11266" descr="C:\Users\Administrator\Desktop\资源\pictures\人物\20063514525339.jpg200635145253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538" y="1341438"/>
            <a:ext cx="5256212" cy="5351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422</Words>
  <Application>WPS 演示</Application>
  <PresentationFormat>全屏显示(4:3)</PresentationFormat>
  <Paragraphs>56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Jokerman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yuluo</dc:creator>
  <cp:lastModifiedBy>上帝掷骰子吗</cp:lastModifiedBy>
  <cp:revision>27</cp:revision>
  <dcterms:created xsi:type="dcterms:W3CDTF">2014-08-06T02:41:00Z</dcterms:created>
  <dcterms:modified xsi:type="dcterms:W3CDTF">2023-09-30T12:00:09Z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B59CB5D3F4954A44AE4CBE30CC90CD4E_13</vt:lpwstr>
  </property>
</Properties>
</file>