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6" r:id="rId12"/>
    <p:sldId id="265" r:id="rId13"/>
    <p:sldId id="267" r:id="rId14"/>
    <p:sldId id="268" r:id="rId15"/>
    <p:sldId id="269" r:id="rId16"/>
    <p:sldId id="270" r:id="rId17"/>
    <p:sldId id="272" r:id="rId18"/>
    <p:sldId id="271" r:id="rId19"/>
    <p:sldId id="274" r:id="rId20"/>
    <p:sldId id="275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41C25-6B2B-4576-A8E6-80191C4ADFC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41C25-6B2B-4576-A8E6-80191C4ADFC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41C25-6B2B-4576-A8E6-80191C4ADFC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41C25-6B2B-4576-A8E6-80191C4ADFC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41C25-6B2B-4576-A8E6-80191C4ADFC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41C25-6B2B-4576-A8E6-80191C4ADFC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41C25-6B2B-4576-A8E6-80191C4ADFC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41C25-6B2B-4576-A8E6-80191C4ADFC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41C25-6B2B-4576-A8E6-80191C4ADFC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41C25-6B2B-4576-A8E6-80191C4ADFC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41C25-6B2B-4576-A8E6-80191C4ADFC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A41C25-6B2B-4576-A8E6-80191C4ADFC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24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0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5" y="2428875"/>
            <a:ext cx="6643688" cy="25542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kern="1200" cap="none" spc="0" normalizeH="0" baseline="0" noProof="0" dirty="0" smtClean="0">
                <a:latin typeface="+mn-lt"/>
                <a:ea typeface="+mn-ea"/>
                <a:cs typeface="+mn-cs"/>
              </a:rPr>
              <a:t>Unit 2 Lesson 9 The U.S.</a:t>
            </a:r>
            <a:endParaRPr kumimoji="0" lang="zh-CN" altLang="en-US" sz="8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8" y="3357563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2145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8875" y="5429250"/>
            <a:ext cx="4852988" cy="12001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It’s the </a:t>
            </a:r>
            <a:r>
              <a:rPr lang="en-US" altLang="zh-CN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Statue of Liberty</a:t>
            </a: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. </a:t>
            </a:r>
            <a:endParaRPr lang="en-US" altLang="zh-CN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It is in New York.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 descr="2013511724588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1071563"/>
            <a:ext cx="1785937" cy="1785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42875" y="3000375"/>
            <a:ext cx="2500313" cy="71437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1" name="Picture 1" descr="C:\Users\chenchen10\AppData\Roaming\Tencent\Users\1354352631\QQ\WinTemp\RichOle\JI`P{N1G)IXWOFPBLK8WQF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13" y="142875"/>
            <a:ext cx="3857625" cy="4949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7860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practice!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5" y="1071563"/>
            <a:ext cx="2857500" cy="1446212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Calibri" panose="020F0502020204030204" pitchFamily="34" charset="0"/>
                <a:ea typeface="宋体" panose="02010600030101010101" pitchFamily="2" charset="-122"/>
              </a:rPr>
              <a:t>This is …</a:t>
            </a:r>
            <a:endParaRPr lang="en-US" altLang="zh-CN" sz="4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4400" dirty="0">
                <a:latin typeface="Calibri" panose="020F0502020204030204" pitchFamily="34" charset="0"/>
                <a:ea typeface="宋体" panose="02010600030101010101" pitchFamily="2" charset="-122"/>
              </a:rPr>
              <a:t>It is …</a:t>
            </a:r>
            <a:endParaRPr lang="zh-CN" altLang="en-US" sz="4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3556" name="Picture 4" descr="c:\users\CHENCH~1\appdata\roaming\360se6\USERDA~1\Temp\20111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3" y="785813"/>
            <a:ext cx="5905500" cy="442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2013511724588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928938"/>
            <a:ext cx="1785938" cy="1785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7860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practice!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5" y="1071563"/>
            <a:ext cx="2857500" cy="1446212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Calibri" panose="020F0502020204030204" pitchFamily="34" charset="0"/>
                <a:ea typeface="宋体" panose="02010600030101010101" pitchFamily="2" charset="-122"/>
              </a:rPr>
              <a:t>This is …</a:t>
            </a:r>
            <a:endParaRPr lang="en-US" altLang="zh-CN" sz="4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4400" dirty="0">
                <a:latin typeface="Calibri" panose="020F0502020204030204" pitchFamily="34" charset="0"/>
                <a:ea typeface="宋体" panose="02010600030101010101" pitchFamily="2" charset="-122"/>
              </a:rPr>
              <a:t>It is …</a:t>
            </a:r>
            <a:endParaRPr lang="zh-CN" altLang="en-US" sz="4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 descr="2013511724588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786063"/>
            <a:ext cx="1785938" cy="1785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Picture 2" descr="c:\users\CHENCH~1\appdata\roaming\360se6\USERDA~1\Temp\M20111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8" y="1357313"/>
            <a:ext cx="4762500" cy="3571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857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practice!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5" y="1071563"/>
            <a:ext cx="2857500" cy="1446212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Calibri" panose="020F0502020204030204" pitchFamily="34" charset="0"/>
                <a:ea typeface="宋体" panose="02010600030101010101" pitchFamily="2" charset="-122"/>
              </a:rPr>
              <a:t>This is …</a:t>
            </a:r>
            <a:endParaRPr lang="en-US" altLang="zh-CN" sz="4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4400" dirty="0">
                <a:latin typeface="Calibri" panose="020F0502020204030204" pitchFamily="34" charset="0"/>
                <a:ea typeface="宋体" panose="02010600030101010101" pitchFamily="2" charset="-122"/>
              </a:rPr>
              <a:t>It is …</a:t>
            </a:r>
            <a:endParaRPr lang="zh-CN" altLang="en-US" sz="4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 descr="2013511724588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500063"/>
            <a:ext cx="1785938" cy="1785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Picture 2" descr="c:\users\CHENCH~1\appdata\roaming\360se6\USERDA~1\Temp\10-120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2714625"/>
            <a:ext cx="6072188" cy="3829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7860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practice!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5" y="1071563"/>
            <a:ext cx="6786563" cy="1446212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Calibri" panose="020F0502020204030204" pitchFamily="34" charset="0"/>
                <a:ea typeface="宋体" panose="02010600030101010101" pitchFamily="2" charset="-122"/>
              </a:rPr>
              <a:t>What is this?</a:t>
            </a:r>
            <a:endParaRPr lang="en-US" altLang="zh-CN" sz="4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4400" dirty="0">
                <a:latin typeface="Calibri" panose="020F0502020204030204" pitchFamily="34" charset="0"/>
                <a:ea typeface="宋体" panose="02010600030101010101" pitchFamily="2" charset="-122"/>
              </a:rPr>
              <a:t>It’s …</a:t>
            </a:r>
            <a:endParaRPr lang="zh-CN" altLang="en-US" sz="4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6626" name="Picture 2" descr="c:\users\CHENCH~1\appdata\roaming\360se6\USERDA~1\Temp\10-120~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3" y="2714625"/>
            <a:ext cx="5929312" cy="3646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7860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practice!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5" y="1071563"/>
            <a:ext cx="6215063" cy="1446212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Calibri" panose="020F0502020204030204" pitchFamily="34" charset="0"/>
                <a:ea typeface="宋体" panose="02010600030101010101" pitchFamily="2" charset="-122"/>
              </a:rPr>
              <a:t>What is this?</a:t>
            </a:r>
            <a:endParaRPr lang="en-US" altLang="zh-CN" sz="4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4400" dirty="0">
                <a:latin typeface="Calibri" panose="020F0502020204030204" pitchFamily="34" charset="0"/>
                <a:ea typeface="宋体" panose="02010600030101010101" pitchFamily="2" charset="-122"/>
              </a:rPr>
              <a:t>It’s …</a:t>
            </a:r>
            <a:endParaRPr lang="zh-CN" altLang="en-US" sz="4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0722" name="Picture 2" descr="c:\users\CHENCH~1\appdata\roaming\360se6\USERDA~1\Temp\7AF40A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3" y="2571750"/>
            <a:ext cx="5429250" cy="4071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7860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practice!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5" y="1071563"/>
            <a:ext cx="5857875" cy="1446212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Calibri" panose="020F0502020204030204" pitchFamily="34" charset="0"/>
                <a:ea typeface="宋体" panose="02010600030101010101" pitchFamily="2" charset="-122"/>
              </a:rPr>
              <a:t>What is this?</a:t>
            </a:r>
            <a:endParaRPr lang="en-US" altLang="zh-CN" sz="4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4400" dirty="0">
                <a:latin typeface="Calibri" panose="020F0502020204030204" pitchFamily="34" charset="0"/>
                <a:ea typeface="宋体" panose="02010600030101010101" pitchFamily="2" charset="-122"/>
              </a:rPr>
              <a:t>It’s …</a:t>
            </a:r>
            <a:endParaRPr lang="zh-CN" altLang="en-US" sz="4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7650" name="Picture 2" descr="c:\users\CHENCH~1\appdata\roaming\360se6\USERDA~1\Temp\153650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8" y="2571750"/>
            <a:ext cx="6215062" cy="4144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571625" y="2786063"/>
            <a:ext cx="4714875" cy="15700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kern="1200" cap="none" spc="0" normalizeH="0" baseline="0" noProof="0" dirty="0" smtClean="0">
                <a:latin typeface="+mn-lt"/>
                <a:ea typeface="+mn-ea"/>
                <a:cs typeface="+mn-cs"/>
              </a:rPr>
              <a:t>See you!</a:t>
            </a:r>
            <a:endParaRPr kumimoji="0" lang="zh-CN" altLang="en-US" sz="9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 descr="c:\users\CHENCH~1\appdata\roaming\360se6\USERDA~1\Temp\RSLT_M~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3" y="928688"/>
            <a:ext cx="5524500" cy="325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785938" y="4357688"/>
            <a:ext cx="4286250" cy="13239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  <a:ea typeface="宋体" panose="02010600030101010101" pitchFamily="2" charset="-122"/>
              </a:rPr>
              <a:t>This is a </a:t>
            </a:r>
            <a:r>
              <a:rPr lang="en-US" altLang="zh-CN" sz="40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map</a:t>
            </a:r>
            <a:r>
              <a:rPr lang="en-US" altLang="zh-CN" sz="4000" dirty="0">
                <a:latin typeface="Calibri" panose="020F0502020204030204" pitchFamily="34" charset="0"/>
                <a:ea typeface="宋体" panose="02010600030101010101" pitchFamily="2" charset="-122"/>
              </a:rPr>
              <a:t> of the U.S.</a:t>
            </a:r>
            <a:endParaRPr lang="zh-CN" altLang="en-US" sz="4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5" y="3286125"/>
            <a:ext cx="2000250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2145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785938" y="4357688"/>
            <a:ext cx="4143375" cy="19383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  <a:ea typeface="宋体" panose="02010600030101010101" pitchFamily="2" charset="-122"/>
              </a:rPr>
              <a:t>Here’s the </a:t>
            </a:r>
            <a:r>
              <a:rPr lang="en-US" altLang="zh-CN" sz="40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capital city</a:t>
            </a:r>
            <a:r>
              <a:rPr lang="en-US" altLang="zh-CN" sz="4000" dirty="0">
                <a:latin typeface="Calibri" panose="020F0502020204030204" pitchFamily="34" charset="0"/>
                <a:ea typeface="宋体" panose="02010600030101010101" pitchFamily="2" charset="-122"/>
              </a:rPr>
              <a:t> of the U.S. It’s Washington, D.C.</a:t>
            </a:r>
            <a:endParaRPr lang="zh-CN" altLang="en-US" sz="4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3286125"/>
            <a:ext cx="2000250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2145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5362" name="Picture 2" descr="c:\users\CHENCH~1\appdata\roaming\360se6\USERDA~1\Temp\201112~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88" y="928688"/>
            <a:ext cx="4429125" cy="3179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 7"/>
          <p:cNvSpPr/>
          <p:nvPr/>
        </p:nvSpPr>
        <p:spPr>
          <a:xfrm>
            <a:off x="4572000" y="2857500"/>
            <a:ext cx="357188" cy="4286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785938" y="4929188"/>
            <a:ext cx="4572000" cy="13239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  <a:ea typeface="宋体" panose="02010600030101010101" pitchFamily="2" charset="-122"/>
              </a:rPr>
              <a:t>The </a:t>
            </a:r>
            <a:r>
              <a:rPr lang="en-US" altLang="zh-CN" sz="40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flag</a:t>
            </a:r>
            <a:r>
              <a:rPr lang="en-US" altLang="zh-CN" sz="4000" dirty="0">
                <a:latin typeface="Calibri" panose="020F0502020204030204" pitchFamily="34" charset="0"/>
                <a:ea typeface="宋体" panose="02010600030101010101" pitchFamily="2" charset="-122"/>
              </a:rPr>
              <a:t> of the U.S. has stars and stripes.</a:t>
            </a:r>
            <a:endParaRPr lang="zh-CN" altLang="en-US" sz="4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0" y="3143250"/>
            <a:ext cx="2000250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2145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6386" name="Picture 2" descr="c:\users\CHENCH~1\appdata\roaming\360se6\USERDA~1\Temp\874481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1214438"/>
            <a:ext cx="4876800" cy="329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857250" y="5429250"/>
            <a:ext cx="7143750" cy="10779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</a:rPr>
              <a:t>This is the 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White House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</a:rPr>
              <a:t>. The president of the U.S. lives in the White House.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13" y="2571750"/>
            <a:ext cx="2000250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2145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7409" name="Picture 1" descr="C:\Users\chenchen10\AppData\Roaming\Tencent\Users\1354352631\QQ\WinTemp\RichOle\_I3{7@JWR6BCV]EKI)LZ5$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3" y="928688"/>
            <a:ext cx="5357812" cy="430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286125" y="5572125"/>
            <a:ext cx="4500563" cy="10779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</a:rPr>
              <a:t>This is 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Lincoln Memorial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</a:rPr>
              <a:t>. </a:t>
            </a:r>
            <a:endParaRPr lang="en-US" altLang="zh-CN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</a:rPr>
              <a:t>It’s in Washington, D.C. 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13" y="2571750"/>
            <a:ext cx="2000250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2145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8434" name="Picture 2" descr="c:\users\CHENCH~1\appdata\roaming\360se6\USERDA~1\Temp\65F18F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857250"/>
            <a:ext cx="5715000" cy="457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13" y="2571750"/>
            <a:ext cx="2000250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2145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8875" y="5214938"/>
            <a:ext cx="5291138" cy="12001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This is </a:t>
            </a:r>
            <a:r>
              <a:rPr lang="en-US" altLang="zh-CN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Washington Square</a:t>
            </a: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. </a:t>
            </a:r>
            <a:endParaRPr lang="en-US" altLang="zh-CN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It is in New York.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9458" name="Picture 2" descr="c:\users\CHENCH~1\appdata\roaming\360se6\USERDA~1\Temp\Y2E-15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1000125"/>
            <a:ext cx="571500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13" y="4786313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2145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125" y="5143500"/>
            <a:ext cx="3711575" cy="12001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It’s </a:t>
            </a:r>
            <a:r>
              <a:rPr lang="en-US" altLang="zh-CN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Hawaii</a:t>
            </a: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. </a:t>
            </a:r>
            <a:endParaRPr lang="en-US" altLang="zh-CN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It is very beautiful.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 descr="2013511724588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1071563"/>
            <a:ext cx="1785937" cy="1785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42875" y="3000375"/>
            <a:ext cx="2500313" cy="71437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2" name="Picture 2" descr="C:\Users\chenchen10\AppData\Roaming\Tencent\Users\1354352631\QQ\WinTemp\RichOle\THWN~([448]~2()IBY412G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5" y="142875"/>
            <a:ext cx="5500688" cy="4198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13" y="4786313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2875" y="142875"/>
            <a:ext cx="221456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125" y="5143500"/>
            <a:ext cx="3560763" cy="12001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It’s the </a:t>
            </a:r>
            <a:r>
              <a:rPr lang="en-US" altLang="zh-CN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Pentagon</a:t>
            </a: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. </a:t>
            </a:r>
            <a:endParaRPr lang="en-US" altLang="zh-CN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It is very great.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 descr="2013511724588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1071563"/>
            <a:ext cx="1785937" cy="1785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42875" y="3000375"/>
            <a:ext cx="2500313" cy="71437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29" name="Picture 1" descr="C:\Users\chenchen10\AppData\Roaming\Tencent\Users\1354352631\QQ\WinTemp\RichOle\K2(P8D2(54]Q)N}JS6D56]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25" y="608013"/>
            <a:ext cx="6286500" cy="3895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WPS 演示</Application>
  <PresentationFormat>全屏显示(4:3)</PresentationFormat>
  <Paragraphs>85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11</cp:revision>
  <dcterms:created xsi:type="dcterms:W3CDTF">2014-08-20T07:17:00Z</dcterms:created>
  <dcterms:modified xsi:type="dcterms:W3CDTF">2023-09-30T16:11:44Z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92AFA98AF0B04507BF764862916FD7F2_13</vt:lpwstr>
  </property>
  <property fmtid="{D5CDD505-2E9C-101B-9397-08002B2CF9AE}" pid="3" name="KSOProductBuildVer">
    <vt:lpwstr>2052-12.1.0.15374</vt:lpwstr>
  </property>
</Properties>
</file>