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2" r:id="rId5"/>
    <p:sldId id="264" r:id="rId6"/>
    <p:sldId id="268" r:id="rId7"/>
    <p:sldId id="267" r:id="rId8"/>
    <p:sldId id="265" r:id="rId9"/>
    <p:sldId id="269" r:id="rId10"/>
    <p:sldId id="270" r:id="rId11"/>
    <p:sldId id="271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73" r:id="rId20"/>
    <p:sldId id="266" r:id="rId21"/>
    <p:sldId id="280" r:id="rId22"/>
    <p:sldId id="257" r:id="rId23"/>
    <p:sldId id="285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423E3DB-C38F-4D1F-BC6E-E406B7789D9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3"/>
          <p:cNvSpPr txBox="1"/>
          <p:nvPr/>
        </p:nvSpPr>
        <p:spPr>
          <a:xfrm>
            <a:off x="0" y="785813"/>
            <a:ext cx="9144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400" b="1" dirty="0">
                <a:latin typeface="Comic Sans MS" panose="030F0702030302020204" pitchFamily="66" charset="0"/>
              </a:rPr>
              <a:t>Unit 1 Li Ming Goes to Canada</a:t>
            </a:r>
            <a:endParaRPr lang="en-US" altLang="zh-CN" sz="4400" b="1" dirty="0">
              <a:latin typeface="Comic Sans MS" panose="030F0702030302020204" pitchFamily="66" charset="0"/>
            </a:endParaRPr>
          </a:p>
          <a:p>
            <a:pPr algn="ctr"/>
            <a:r>
              <a:rPr lang="zh-CN" altLang="en-US" sz="4400" b="1" dirty="0">
                <a:latin typeface="Comic Sans MS" panose="030F0702030302020204" pitchFamily="66" charset="0"/>
              </a:rPr>
              <a:t>Lesson 5</a:t>
            </a:r>
            <a:r>
              <a:rPr lang="en-US" altLang="zh-CN" sz="4400" b="1" dirty="0">
                <a:latin typeface="Comic Sans MS" panose="030F0702030302020204" pitchFamily="66" charset="0"/>
              </a:rPr>
              <a:t> </a:t>
            </a:r>
            <a:r>
              <a:rPr lang="zh-CN" altLang="en-US" sz="4400" b="1" dirty="0">
                <a:latin typeface="Comic Sans MS" panose="030F0702030302020204" pitchFamily="66" charset="0"/>
              </a:rPr>
              <a:t>In the Living </a:t>
            </a:r>
            <a:r>
              <a:rPr lang="en-US" altLang="zh-CN" sz="4400" b="1" dirty="0">
                <a:latin typeface="Comic Sans MS" panose="030F0702030302020204" pitchFamily="66" charset="0"/>
              </a:rPr>
              <a:t>Room</a:t>
            </a:r>
            <a:endParaRPr lang="zh-CN" altLang="en-US" sz="4400" b="1" dirty="0">
              <a:latin typeface="Comic Sans MS" panose="030F0702030302020204" pitchFamily="66" charset="0"/>
            </a:endParaRPr>
          </a:p>
        </p:txBody>
      </p:sp>
      <p:pic>
        <p:nvPicPr>
          <p:cNvPr id="2051" name="Picture 3" descr="1220681049228_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2781300"/>
            <a:ext cx="5184775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C:\Users\Administrator\Desktop\sophisticated-living-room.jpgsophisticated-living-ro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drawing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8" name="Picture 4" descr="QQ图片201411051427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789363"/>
            <a:ext cx="4248150" cy="2979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3"/>
          <p:cNvSpPr txBox="1"/>
          <p:nvPr/>
        </p:nvSpPr>
        <p:spPr>
          <a:xfrm>
            <a:off x="3132138" y="1557338"/>
            <a:ext cx="5938837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Ask and answer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AutoShape 2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15" name="AutoShape 3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drawing.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05263"/>
            <a:ext cx="2220913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QQ图片20141105143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205038"/>
            <a:ext cx="4487862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2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4339" name="AutoShape 3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playing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football.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4340" name="Picture 4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4005263"/>
            <a:ext cx="2220913" cy="2665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C:\Users\Administrator\Desktop\QQ图片20141105143755.jpgQQ图片201411051437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2205038"/>
            <a:ext cx="4149725" cy="388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2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5363" name="AutoShape 3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doing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homework.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5364" name="Picture 4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C:\Users\Administrator\Desktop\资源\pictures\人物\QQ图片20141002115735.jpgQQ图片201410021157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2133600"/>
            <a:ext cx="3165475" cy="388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2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6387" name="AutoShape 3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51171"/>
              <a:gd name="adj2" fmla="val 8537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dancing.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6388" name="Picture 4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C:\Users\Administrator\Desktop\资源\pictures\人物\QQ图片20141011144305.jpgQQ图片201410111443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5" y="2133600"/>
            <a:ext cx="3317875" cy="431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684213" y="1125538"/>
            <a:ext cx="3095625" cy="1295400"/>
          </a:xfrm>
          <a:prstGeom prst="wedgeRoundRectCallout">
            <a:avLst>
              <a:gd name="adj1" fmla="val -34782"/>
              <a:gd name="adj2" fmla="val 113889"/>
              <a:gd name="adj3" fmla="val 16667"/>
            </a:avLst>
          </a:prstGeom>
          <a:solidFill>
            <a:srgbClr val="FF66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 are you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doing?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7411" name="AutoShape 3"/>
          <p:cNvSpPr/>
          <p:nvPr/>
        </p:nvSpPr>
        <p:spPr>
          <a:xfrm>
            <a:off x="4284663" y="333375"/>
            <a:ext cx="3095625" cy="1295400"/>
          </a:xfrm>
          <a:prstGeom prst="wedgeRoundRectCallout">
            <a:avLst>
              <a:gd name="adj1" fmla="val 43046"/>
              <a:gd name="adj2" fmla="val 112958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I'm swimming.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7412" name="Picture 4" descr="QQ图片20141010223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717925"/>
            <a:ext cx="2220913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C:\Users\Administrator\Desktop\资源\pictures\人物\QQ图片20141011141938.jpgQQ图片201410111419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763" y="2492375"/>
            <a:ext cx="4749800" cy="302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395288" y="188913"/>
            <a:ext cx="5940425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Let's 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practice!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  <p:sp>
        <p:nvSpPr>
          <p:cNvPr id="18435" name="Text Box 3"/>
          <p:cNvSpPr txBox="1"/>
          <p:nvPr/>
        </p:nvSpPr>
        <p:spPr>
          <a:xfrm>
            <a:off x="3995738" y="3644900"/>
            <a:ext cx="4348162" cy="2103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A: What are you 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doing?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B: I'm ...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QQ图片201411051347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90500"/>
            <a:ext cx="3960813" cy="318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QQ图片20141105135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260350"/>
            <a:ext cx="3124200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QQ图片20141105141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502025"/>
            <a:ext cx="3676650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3"/>
          <p:cNvSpPr txBox="1"/>
          <p:nvPr/>
        </p:nvSpPr>
        <p:spPr>
          <a:xfrm>
            <a:off x="1619250" y="260350"/>
            <a:ext cx="5940425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Homework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187450" y="1917700"/>
            <a:ext cx="6953250" cy="14319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Arial" panose="020B0604020202020204" pitchFamily="34" charset="0"/>
              </a:rPr>
              <a:t>1. 学习新单词。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zh-CN" altLang="en-US" sz="4400" dirty="0">
                <a:latin typeface="Arial" panose="020B0604020202020204" pitchFamily="34" charset="0"/>
              </a:rPr>
              <a:t>2. 使用本课重点句型造句。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2268538" y="981075"/>
            <a:ext cx="6732587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9600" b="1" dirty="0">
                <a:solidFill>
                  <a:srgbClr val="FF6699"/>
                </a:solidFill>
                <a:latin typeface="Jokerman" panose="04090605060D06020702" pitchFamily="82" charset="0"/>
              </a:rPr>
              <a:t>Let's </a:t>
            </a:r>
            <a:endParaRPr lang="zh-CN" altLang="en-US" sz="9600" b="1" dirty="0">
              <a:solidFill>
                <a:srgbClr val="FF6699"/>
              </a:solidFill>
              <a:latin typeface="Jokerman" panose="04090605060D06020702" pitchFamily="82" charset="0"/>
            </a:endParaRPr>
          </a:p>
          <a:p>
            <a:pPr algn="ctr"/>
            <a:r>
              <a:rPr lang="zh-CN" altLang="en-US" sz="9600" b="1" dirty="0">
                <a:solidFill>
                  <a:srgbClr val="FF6699"/>
                </a:solidFill>
                <a:latin typeface="Jokerman" panose="04090605060D06020702" pitchFamily="82" charset="0"/>
              </a:rPr>
              <a:t>learn!</a:t>
            </a:r>
            <a:endParaRPr lang="zh-CN" altLang="en-US" sz="96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1"/>
          <p:cNvSpPr txBox="1"/>
          <p:nvPr/>
        </p:nvSpPr>
        <p:spPr>
          <a:xfrm>
            <a:off x="0" y="1500188"/>
            <a:ext cx="9144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8800" b="1" dirty="0">
                <a:latin typeface="Comic Sans MS" panose="030F0702030302020204" pitchFamily="66" charset="0"/>
              </a:rPr>
              <a:t>Goodbye!</a:t>
            </a:r>
            <a:endParaRPr lang="zh-CN" altLang="en-US" sz="8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323850" y="476250"/>
            <a:ext cx="40322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watch TV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 descr="C:\Users\Administrator\Desktop\u=828876819,113322896&amp;fm=23&amp;gp=0.jpgu=828876819,11332289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060575"/>
            <a:ext cx="6807200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3"/>
          <p:cNvSpPr txBox="1"/>
          <p:nvPr/>
        </p:nvSpPr>
        <p:spPr>
          <a:xfrm>
            <a:off x="323850" y="333375"/>
            <a:ext cx="403225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read newspapers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5123" name="Picture 3" descr="C:\Users\Administrator\Desktop\2026-11011Q1542480.jpg2026-11011Q1542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2276475"/>
            <a:ext cx="6459538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3"/>
          <p:cNvSpPr txBox="1"/>
          <p:nvPr/>
        </p:nvSpPr>
        <p:spPr>
          <a:xfrm>
            <a:off x="323850" y="333375"/>
            <a:ext cx="40322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Comic Sans MS" panose="030F0702030302020204" pitchFamily="66" charset="0"/>
              </a:rPr>
              <a:t>play cards</a:t>
            </a:r>
            <a:endParaRPr lang="zh-CN" altLang="en-US" sz="4800" b="1" dirty="0">
              <a:latin typeface="Comic Sans MS" panose="030F0702030302020204" pitchFamily="66" charset="0"/>
            </a:endParaRPr>
          </a:p>
        </p:txBody>
      </p:sp>
      <p:pic>
        <p:nvPicPr>
          <p:cNvPr id="6147" name="Picture 3" descr="C:\Users\Administrator\Desktop\00219b6753a90b4e33a01e.jpg00219b6753a90b4e33a01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2205038"/>
            <a:ext cx="6629400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Box 3"/>
          <p:cNvSpPr txBox="1"/>
          <p:nvPr/>
        </p:nvSpPr>
        <p:spPr>
          <a:xfrm>
            <a:off x="3132138" y="1557338"/>
            <a:ext cx="5938837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800" b="1" dirty="0">
                <a:solidFill>
                  <a:srgbClr val="FF6699"/>
                </a:solidFill>
                <a:latin typeface="Jokerman" panose="04090605060D06020702" pitchFamily="82" charset="0"/>
              </a:rPr>
              <a:t>Learn to say</a:t>
            </a:r>
            <a:endParaRPr lang="zh-CN" altLang="en-US" sz="8800" b="1" dirty="0">
              <a:solidFill>
                <a:srgbClr val="FF6699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0121011092157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3"/>
          <p:cNvSpPr txBox="1"/>
          <p:nvPr/>
        </p:nvSpPr>
        <p:spPr>
          <a:xfrm>
            <a:off x="250825" y="5445125"/>
            <a:ext cx="8496300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singing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6" name="Picture 4" descr="QQ图片20141105142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1052513"/>
            <a:ext cx="2867025" cy="3544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2010030106-24-hlf800.jpg2010030106-24-hlf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3812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dancing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20" name="Picture 4" descr="u=2341953570,2351210830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3141663"/>
            <a:ext cx="3521075" cy="3311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3334674-20090924054213.jpg3334674-200909240542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26538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3"/>
          <p:cNvSpPr txBox="1"/>
          <p:nvPr/>
        </p:nvSpPr>
        <p:spPr>
          <a:xfrm>
            <a:off x="323850" y="333375"/>
            <a:ext cx="8494713" cy="762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6699"/>
                </a:solidFill>
                <a:latin typeface="Comic Sans MS" panose="030F0702030302020204" pitchFamily="66" charset="0"/>
              </a:rPr>
              <a:t>I'm reading in the living room.</a:t>
            </a:r>
            <a:endParaRPr lang="zh-CN" altLang="en-US" sz="4400" b="1" dirty="0">
              <a:solidFill>
                <a:srgbClr val="FF66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4" name="Picture 4" descr="QQ图片201411051425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3076575"/>
            <a:ext cx="2613025" cy="3201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WPS 演示</Application>
  <PresentationFormat>全屏显示(4:3)</PresentationFormat>
  <Paragraphs>69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Comic Sans MS</vt:lpstr>
      <vt:lpstr>Jokerman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UQi.me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UQi.me</dc:creator>
  <cp:lastModifiedBy>上帝掷骰子吗</cp:lastModifiedBy>
  <cp:revision>9</cp:revision>
  <dcterms:created xsi:type="dcterms:W3CDTF">2014-07-10T01:10:00Z</dcterms:created>
  <dcterms:modified xsi:type="dcterms:W3CDTF">2023-09-30T12:04:06Z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9212855CF9004ADA8E8D10EF32E1BF8E_13</vt:lpwstr>
  </property>
</Properties>
</file>