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1"/>
  </p:notesMasterIdLst>
  <p:handoutMasterIdLst>
    <p:handoutMasterId r:id="rId12"/>
  </p:handoutMasterIdLst>
  <p:sldIdLst>
    <p:sldId id="1089" r:id="rId4"/>
    <p:sldId id="1163" r:id="rId5"/>
    <p:sldId id="1164" r:id="rId6"/>
    <p:sldId id="1165" r:id="rId7"/>
    <p:sldId id="1166" r:id="rId8"/>
    <p:sldId id="1167" r:id="rId9"/>
    <p:sldId id="1168" r:id="rId10"/>
  </p:sldIdLst>
  <p:sldSz cx="9144000" cy="5143500" type="screen16x9"/>
  <p:notesSz cx="6858000" cy="9144000"/>
  <p:embeddedFontLst>
    <p:embeddedFont>
      <p:font typeface="黑体" panose="02010609060101010101" charset="-122"/>
      <p:regular r:id="rId17"/>
    </p:embeddedFont>
    <p:embeddedFont>
      <p:font typeface="微软雅黑" panose="020B0503020204020204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1473" autoAdjust="0"/>
    <p:restoredTop sz="94705" autoAdjust="0"/>
  </p:normalViewPr>
  <p:slideViewPr>
    <p:cSldViewPr>
      <p:cViewPr varScale="1">
        <p:scale>
          <a:sx n="116" d="100"/>
          <a:sy n="116" d="100"/>
        </p:scale>
        <p:origin x="-102" y="-16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习作</a:t>
            </a:r>
            <a:endParaRPr lang="zh-CN" altLang="en-US" sz="1400" kern="120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549103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宋体" panose="02010600030101010101" pitchFamily="2" charset="-122"/>
                <a:ea typeface="宋体" panose="02010600030101010101" pitchFamily="2" charset="-122"/>
              </a:rPr>
              <a:t>记一次游戏</a:t>
            </a:r>
            <a:endParaRPr lang="zh-CN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64" y="1851670"/>
            <a:ext cx="4114800" cy="2697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27534"/>
            <a:ext cx="7920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看来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丰富多彩的游戏都是大家最喜欢的活动，有一位小朋友也和大家一样喜欢游戏，他不但在游戏中享受着快乐，还把游戏写了下来，你们想看看吗？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3291830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今天就让我们来做一做，写一写这个游戏。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411510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用自己喜欢的方法读文，边读边想：你觉得这个游戏怎么样？ 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1488728"/>
            <a:ext cx="81959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你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认为这个游戏怎么样？你是从哪些语句的描写中感受到的？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028" y="2715766"/>
            <a:ext cx="79403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）游戏前你做哪些准备。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）在游戏中，做了些什么？印象比较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深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是什么？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）游戏结束后，有什么感受和想法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203598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站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起点，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用布蒙住双眼，手握锣锤原地做左三圈，右转三圈，然后向前直走去敲锣，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落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锤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发出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声响为胜，每人有两次机会。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83518"/>
            <a:ext cx="2808312" cy="42094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7664" y="483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游戏规则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55552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谁愿意第一个做游戏？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923678"/>
            <a:ext cx="3600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感受快乐的同时，要用心观察参加者和同学们的表现。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19622"/>
            <a:ext cx="4738754" cy="3161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915566"/>
            <a:ext cx="75963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刚才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你们不但在游戏中感受着快乐，还把游戏中人物的表现观察的那么细，那你们想不想把游戏写下来，让没玩过的人分享一下，那就要向里文中的小作者一样，既要把游戏过程写完整，又要把游戏过程中人物的表现写进去，既要写做游戏的人的表现，又要写同学们的表现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WPS 演示</Application>
  <PresentationFormat>全屏显示(16:9)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2567A8EC4122485DB0CF909B2732F194_12</vt:lpwstr>
  </property>
</Properties>
</file>