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87" r:id="rId4"/>
    <p:sldId id="262" r:id="rId5"/>
    <p:sldId id="302" r:id="rId6"/>
    <p:sldId id="303" r:id="rId7"/>
    <p:sldId id="304" r:id="rId8"/>
    <p:sldId id="295" r:id="rId9"/>
    <p:sldId id="294" r:id="rId10"/>
    <p:sldId id="296" r:id="rId11"/>
    <p:sldId id="267" r:id="rId12"/>
    <p:sldId id="297" r:id="rId13"/>
    <p:sldId id="306" r:id="rId14"/>
    <p:sldId id="307" r:id="rId15"/>
    <p:sldId id="308" r:id="rId16"/>
    <p:sldId id="313" r:id="rId17"/>
    <p:sldId id="314" r:id="rId18"/>
    <p:sldId id="315" r:id="rId19"/>
    <p:sldId id="312" r:id="rId20"/>
    <p:sldId id="290" r:id="rId21"/>
    <p:sldId id="309" r:id="rId22"/>
    <p:sldId id="310" r:id="rId23"/>
    <p:sldId id="311" r:id="rId24"/>
    <p:sldId id="293" r:id="rId25"/>
    <p:sldId id="322" r:id="rId26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CC00"/>
    <a:srgbClr val="FF6600"/>
    <a:srgbClr val="FF6699"/>
    <a:srgbClr val="0066FF"/>
    <a:srgbClr val="FF3399"/>
    <a:srgbClr val="FFFF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34" y="-90"/>
      </p:cViewPr>
      <p:guideLst>
        <p:guide orient="horz" pos="216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/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en-US" altLang="x-none" sz="1200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jpe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53.png"/><Relationship Id="rId11" Type="http://schemas.openxmlformats.org/officeDocument/2006/relationships/image" Target="../media/image52.jpeg"/><Relationship Id="rId10" Type="http://schemas.openxmlformats.org/officeDocument/2006/relationships/image" Target="../media/image51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jpe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jpeg"/><Relationship Id="rId8" Type="http://schemas.openxmlformats.org/officeDocument/2006/relationships/image" Target="../media/image70.png"/><Relationship Id="rId7" Type="http://schemas.openxmlformats.org/officeDocument/2006/relationships/image" Target="../media/image69.png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2.png"/><Relationship Id="rId1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Picture 3" descr="C:\Users\Administrator\Desktop\2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20713"/>
            <a:ext cx="2555875" cy="304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"/>
          <p:cNvSpPr txBox="1"/>
          <p:nvPr/>
        </p:nvSpPr>
        <p:spPr>
          <a:xfrm>
            <a:off x="-141287" y="1785938"/>
            <a:ext cx="1998662" cy="12874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3200">
                <a:solidFill>
                  <a:schemeClr val="bg1"/>
                </a:solidFill>
                <a:latin typeface="Jokerman" panose="04090605060D06020702" pitchFamily="82" charset="0"/>
              </a:rPr>
              <a:t>U</a:t>
            </a:r>
            <a:r>
              <a:rPr lang="zh-CN" altLang="en-US" sz="3200" dirty="0">
                <a:solidFill>
                  <a:schemeClr val="bg1"/>
                </a:solidFill>
                <a:latin typeface="Jokerman" panose="04090605060D06020702" pitchFamily="82" charset="0"/>
              </a:rPr>
              <a:t>nit 3</a:t>
            </a:r>
            <a:endParaRPr lang="zh-CN" altLang="en-US" sz="3200" dirty="0">
              <a:solidFill>
                <a:schemeClr val="bg1"/>
              </a:solidFill>
              <a:latin typeface="Jokerman" panose="04090605060D06020702" pitchFamily="82" charset="0"/>
            </a:endParaRPr>
          </a:p>
        </p:txBody>
      </p:sp>
      <p:sp>
        <p:nvSpPr>
          <p:cNvPr id="3076" name="圆角矩形 15"/>
          <p:cNvSpPr/>
          <p:nvPr/>
        </p:nvSpPr>
        <p:spPr>
          <a:xfrm>
            <a:off x="2339975" y="3573463"/>
            <a:ext cx="6264275" cy="1374775"/>
          </a:xfrm>
          <a:prstGeom prst="roundRect">
            <a:avLst>
              <a:gd name="adj" fmla="val 16667"/>
            </a:avLst>
          </a:prstGeom>
          <a:solidFill>
            <a:srgbClr val="99CC00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Lesson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13 Seasons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7" name="圆角矩形 4"/>
          <p:cNvSpPr/>
          <p:nvPr/>
        </p:nvSpPr>
        <p:spPr>
          <a:xfrm>
            <a:off x="2339975" y="1270000"/>
            <a:ext cx="6264275" cy="13747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Unit 3</a:t>
            </a:r>
            <a:r>
              <a:rPr lang="en-US" altLang="zh-CN" sz="2000" b="1">
                <a:latin typeface="Times New Roman" panose="02020603050405020304" pitchFamily="18" charset="0"/>
              </a:rPr>
              <a:t>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Winter in Canada</a:t>
            </a:r>
            <a:endParaRPr lang="zh-CN" altLang="en-US" sz="4400" dirty="0">
              <a:solidFill>
                <a:srgbClr val="FFFFFF"/>
              </a:solidFill>
              <a:latin typeface="Broadway" panose="04040905080B02020502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10"/>
          <p:cNvSpPr txBox="1"/>
          <p:nvPr/>
        </p:nvSpPr>
        <p:spPr>
          <a:xfrm>
            <a:off x="4645025" y="2060575"/>
            <a:ext cx="3376613" cy="1003300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There are new leaves and flowers.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291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2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2293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773238"/>
            <a:ext cx="3240087" cy="2430462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sp>
        <p:nvSpPr>
          <p:cNvPr id="12294" name="Text Box 12"/>
          <p:cNvSpPr txBox="1"/>
          <p:nvPr/>
        </p:nvSpPr>
        <p:spPr>
          <a:xfrm>
            <a:off x="5003800" y="836613"/>
            <a:ext cx="2501900" cy="7080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spring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12295" name="矩形 12294"/>
          <p:cNvSpPr/>
          <p:nvPr/>
        </p:nvSpPr>
        <p:spPr>
          <a:xfrm>
            <a:off x="32385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6" name="图片 12295" descr="u=3339895574,3230576689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3933825"/>
            <a:ext cx="3671888" cy="260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nimBg="1"/>
      <p:bldP spid="1229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 Box 10"/>
          <p:cNvSpPr txBox="1"/>
          <p:nvPr/>
        </p:nvSpPr>
        <p:spPr>
          <a:xfrm>
            <a:off x="4932363" y="1917700"/>
            <a:ext cx="3376612" cy="1001713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The summer sun is hot.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15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16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17" name="Text Box 12"/>
          <p:cNvSpPr txBox="1"/>
          <p:nvPr/>
        </p:nvSpPr>
        <p:spPr>
          <a:xfrm>
            <a:off x="5292725" y="765175"/>
            <a:ext cx="2500313" cy="7588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s</a:t>
            </a:r>
            <a:r>
              <a:rPr lang="zh-CN" altLang="en-US" sz="4000" b="1" dirty="0">
                <a:latin typeface="Times New Roman" panose="02020603050405020304" pitchFamily="18" charset="0"/>
              </a:rPr>
              <a:t>ummer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32385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9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070225"/>
            <a:ext cx="5183187" cy="3455988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/>
      <p:bldP spid="1331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 Box 10"/>
          <p:cNvSpPr txBox="1"/>
          <p:nvPr/>
        </p:nvSpPr>
        <p:spPr>
          <a:xfrm>
            <a:off x="5508625" y="2565400"/>
            <a:ext cx="3376613" cy="1001713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The leaves turn red and yellow.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39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0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Text Box 12"/>
          <p:cNvSpPr txBox="1"/>
          <p:nvPr/>
        </p:nvSpPr>
        <p:spPr>
          <a:xfrm>
            <a:off x="5795963" y="1270000"/>
            <a:ext cx="2500312" cy="757238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autumn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4342" name="矩形 14341"/>
          <p:cNvSpPr/>
          <p:nvPr/>
        </p:nvSpPr>
        <p:spPr>
          <a:xfrm>
            <a:off x="32385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3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628775"/>
            <a:ext cx="5238750" cy="783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3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10"/>
          <p:cNvSpPr txBox="1"/>
          <p:nvPr/>
        </p:nvSpPr>
        <p:spPr>
          <a:xfrm>
            <a:off x="4932363" y="1917700"/>
            <a:ext cx="3376612" cy="1001713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There is ice and snow.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3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4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Text Box 12"/>
          <p:cNvSpPr txBox="1"/>
          <p:nvPr/>
        </p:nvSpPr>
        <p:spPr>
          <a:xfrm>
            <a:off x="5292725" y="765175"/>
            <a:ext cx="2500313" cy="7588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winter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323850" y="333375"/>
            <a:ext cx="33845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learn!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7" name="Picture 17" descr="C:\Users\Administrator\Desktop\ceb0uBHGfGRng.jpgceb0uBHGfGR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070225"/>
            <a:ext cx="4854575" cy="3455988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  <p:bldP spid="1536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10"/>
          <p:cNvSpPr txBox="1"/>
          <p:nvPr/>
        </p:nvSpPr>
        <p:spPr>
          <a:xfrm>
            <a:off x="4140200" y="2636838"/>
            <a:ext cx="4392613" cy="1795462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In spring, I take off my winter clothes. I have my umbrella.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6387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88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89" name="Text Box 12"/>
          <p:cNvSpPr txBox="1"/>
          <p:nvPr/>
        </p:nvSpPr>
        <p:spPr>
          <a:xfrm>
            <a:off x="1044575" y="404813"/>
            <a:ext cx="6532563" cy="13684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Different clothes for different seasons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6390" name="图片 16389" descr="C:\Users\Administrator\Desktop\20120117000406_CR28B.jpg20120117000406_CR2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205038"/>
            <a:ext cx="3457575" cy="4341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8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10"/>
          <p:cNvSpPr txBox="1"/>
          <p:nvPr/>
        </p:nvSpPr>
        <p:spPr>
          <a:xfrm>
            <a:off x="4356100" y="2349500"/>
            <a:ext cx="4392613" cy="179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In summer, I put on my shorts and T-shirt.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7411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12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13" name="Text Box 12"/>
          <p:cNvSpPr txBox="1"/>
          <p:nvPr/>
        </p:nvSpPr>
        <p:spPr>
          <a:xfrm>
            <a:off x="1044575" y="404813"/>
            <a:ext cx="6532563" cy="13684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Different clothes for different seasons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7414" name="图片 17413" descr="C:\Users\Administrator\Desktop\201107141710545884.jpg2011071417105458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060575"/>
            <a:ext cx="2882900" cy="4341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 animBg="1"/>
      <p:bldP spid="17410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 Box 10"/>
          <p:cNvSpPr txBox="1"/>
          <p:nvPr/>
        </p:nvSpPr>
        <p:spPr>
          <a:xfrm>
            <a:off x="4356100" y="2349500"/>
            <a:ext cx="4392613" cy="179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In autumn, I put on my trousers and sweater.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8435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6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7" name="Text Box 12"/>
          <p:cNvSpPr txBox="1"/>
          <p:nvPr/>
        </p:nvSpPr>
        <p:spPr>
          <a:xfrm>
            <a:off x="1044575" y="404813"/>
            <a:ext cx="6532563" cy="13684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Different clothes for different seasons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8438" name="图片 18437" descr="C:\Users\Administrator\Desktop\u=2644096982,1710342251&amp;fm=23&amp;gp=0.jpgu=2644096982,171034225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060575"/>
            <a:ext cx="3240087" cy="452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Text Box 10"/>
          <p:cNvSpPr txBox="1"/>
          <p:nvPr/>
        </p:nvSpPr>
        <p:spPr>
          <a:xfrm>
            <a:off x="4068763" y="2349500"/>
            <a:ext cx="4392612" cy="179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In winter, I put on my hat, scarf and winter coat.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9459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0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Text Box 12"/>
          <p:cNvSpPr txBox="1"/>
          <p:nvPr/>
        </p:nvSpPr>
        <p:spPr>
          <a:xfrm>
            <a:off x="468313" y="620713"/>
            <a:ext cx="6532562" cy="13684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Different clothes for different seasons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9462" name="图片 19461" descr="xin_2802052714308432978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349500"/>
            <a:ext cx="2855912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5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328613"/>
            <a:ext cx="2200275" cy="170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542925"/>
            <a:ext cx="2554288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4187825"/>
            <a:ext cx="2530475" cy="195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988" y="2328863"/>
            <a:ext cx="2579687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189038"/>
            <a:ext cx="2730500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5988" y="4687888"/>
            <a:ext cx="229235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5075" y="3187700"/>
            <a:ext cx="2536825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 Box 8"/>
          <p:cNvSpPr txBox="1"/>
          <p:nvPr/>
        </p:nvSpPr>
        <p:spPr>
          <a:xfrm>
            <a:off x="1143000" y="2857500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tree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0" name="Text Box 8"/>
          <p:cNvSpPr txBox="1"/>
          <p:nvPr/>
        </p:nvSpPr>
        <p:spPr>
          <a:xfrm>
            <a:off x="4357688" y="1643063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flower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1" name="Text Box 8"/>
          <p:cNvSpPr txBox="1"/>
          <p:nvPr/>
        </p:nvSpPr>
        <p:spPr>
          <a:xfrm>
            <a:off x="4429125" y="5857875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bird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2" name="Text Box 8"/>
          <p:cNvSpPr txBox="1"/>
          <p:nvPr/>
        </p:nvSpPr>
        <p:spPr>
          <a:xfrm>
            <a:off x="3857625" y="4000500"/>
            <a:ext cx="2357438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spring.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3" name="Text Box 8"/>
          <p:cNvSpPr txBox="1"/>
          <p:nvPr/>
        </p:nvSpPr>
        <p:spPr>
          <a:xfrm>
            <a:off x="1928813" y="5715000"/>
            <a:ext cx="114300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grass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4" name="Text Box 8"/>
          <p:cNvSpPr txBox="1"/>
          <p:nvPr/>
        </p:nvSpPr>
        <p:spPr>
          <a:xfrm>
            <a:off x="7500938" y="2071688"/>
            <a:ext cx="1500187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rainy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0495" name="Text Box 8"/>
          <p:cNvSpPr txBox="1"/>
          <p:nvPr/>
        </p:nvSpPr>
        <p:spPr>
          <a:xfrm>
            <a:off x="6858000" y="5500688"/>
            <a:ext cx="128587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warm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0496" name="组合 18"/>
          <p:cNvGrpSpPr/>
          <p:nvPr/>
        </p:nvGrpSpPr>
        <p:grpSpPr>
          <a:xfrm>
            <a:off x="0" y="0"/>
            <a:ext cx="9144000" cy="6858000"/>
            <a:chOff x="0" y="0"/>
            <a:chExt cx="8286749" cy="6215082"/>
          </a:xfrm>
        </p:grpSpPr>
        <p:pic>
          <p:nvPicPr>
            <p:cNvPr id="20497" name="图片 19" descr="未标题-27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8286749" cy="62150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8" name="矩形 20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513713" y="1834140"/>
              <a:ext cx="5347715" cy="236449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</p:childTnLst>
        </p:cTn>
      </p:par>
    </p:tnLst>
    <p:bldLst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2262188"/>
            <a:ext cx="2011363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0" y="542925"/>
            <a:ext cx="2835275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363" y="4760913"/>
            <a:ext cx="2352675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5187950"/>
            <a:ext cx="195103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3163" y="2547938"/>
            <a:ext cx="2620962" cy="198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61938"/>
            <a:ext cx="2371725" cy="229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0" y="3548063"/>
            <a:ext cx="1871663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2113" y="2736850"/>
            <a:ext cx="2328862" cy="1633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55988" y="4687888"/>
            <a:ext cx="229235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55988" y="261938"/>
            <a:ext cx="2481262" cy="173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6" name="Text Box 8"/>
          <p:cNvSpPr txBox="1"/>
          <p:nvPr/>
        </p:nvSpPr>
        <p:spPr>
          <a:xfrm>
            <a:off x="1000125" y="1285875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beach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17" name="Text Box 8"/>
          <p:cNvSpPr txBox="1"/>
          <p:nvPr/>
        </p:nvSpPr>
        <p:spPr>
          <a:xfrm>
            <a:off x="2357438" y="2857500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sunny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18" name="Text Box 8"/>
          <p:cNvSpPr txBox="1"/>
          <p:nvPr/>
        </p:nvSpPr>
        <p:spPr>
          <a:xfrm>
            <a:off x="4000500" y="5500688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beach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19" name="Text Box 8"/>
          <p:cNvSpPr txBox="1"/>
          <p:nvPr/>
        </p:nvSpPr>
        <p:spPr>
          <a:xfrm>
            <a:off x="3786188" y="3643313"/>
            <a:ext cx="2357437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summer.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0" name="Text Box 8"/>
          <p:cNvSpPr txBox="1"/>
          <p:nvPr/>
        </p:nvSpPr>
        <p:spPr>
          <a:xfrm>
            <a:off x="7215188" y="3571875"/>
            <a:ext cx="157162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sand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1" name="Text Box 8"/>
          <p:cNvSpPr txBox="1"/>
          <p:nvPr/>
        </p:nvSpPr>
        <p:spPr>
          <a:xfrm>
            <a:off x="6143625" y="6072188"/>
            <a:ext cx="25717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swim in the sea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2" name="Text Box 8"/>
          <p:cNvSpPr txBox="1"/>
          <p:nvPr/>
        </p:nvSpPr>
        <p:spPr>
          <a:xfrm>
            <a:off x="1000125" y="6000750"/>
            <a:ext cx="25717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hot and sunny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3" name="Text Box 8"/>
          <p:cNvSpPr txBox="1"/>
          <p:nvPr/>
        </p:nvSpPr>
        <p:spPr>
          <a:xfrm>
            <a:off x="5857875" y="2071688"/>
            <a:ext cx="31432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play in the sand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4" name="Text Box 8"/>
          <p:cNvSpPr txBox="1"/>
          <p:nvPr/>
        </p:nvSpPr>
        <p:spPr>
          <a:xfrm>
            <a:off x="3286125" y="1500188"/>
            <a:ext cx="31432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go to the beach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1525" name="Text Box 8"/>
          <p:cNvSpPr txBox="1"/>
          <p:nvPr/>
        </p:nvSpPr>
        <p:spPr>
          <a:xfrm>
            <a:off x="785813" y="4357688"/>
            <a:ext cx="157162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summer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1526" name="组合 18"/>
          <p:cNvGrpSpPr/>
          <p:nvPr/>
        </p:nvGrpSpPr>
        <p:grpSpPr>
          <a:xfrm>
            <a:off x="0" y="357188"/>
            <a:ext cx="9144000" cy="6215062"/>
            <a:chOff x="0" y="0"/>
            <a:chExt cx="9144000" cy="6215082"/>
          </a:xfrm>
        </p:grpSpPr>
        <p:pic>
          <p:nvPicPr>
            <p:cNvPr id="21527" name="图片 19" descr="未标题-27.jpg"/>
            <p:cNvPicPr>
              <a:picLocks noChangeAspect="1"/>
            </p:cNvPicPr>
            <p:nvPr/>
          </p:nvPicPr>
          <p:blipFill>
            <a:blip r:embed="rId11"/>
            <a:srcRect r="4311"/>
            <a:stretch>
              <a:fillRect/>
            </a:stretch>
          </p:blipFill>
          <p:spPr>
            <a:xfrm>
              <a:off x="0" y="0"/>
              <a:ext cx="9144000" cy="62150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28" name="矩形 20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1670304" y="2386020"/>
              <a:ext cx="5900928" cy="243840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1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1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1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2"/>
                  </p:tgtEl>
                </p:cond>
              </p:nextCondLst>
            </p:seq>
          </p:childTnLst>
        </p:cTn>
      </p:par>
    </p:tnLst>
    <p:bldLst>
      <p:bldP spid="21516" grpId="0" animBg="1"/>
      <p:bldP spid="21517" grpId="0" animBg="1"/>
      <p:bldP spid="21518" grpId="0" animBg="1"/>
      <p:bldP spid="21519" grpId="0" animBg="1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838" y="1341438"/>
            <a:ext cx="6437312" cy="9107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7"/>
          <p:cNvSpPr txBox="1"/>
          <p:nvPr/>
        </p:nvSpPr>
        <p:spPr>
          <a:xfrm>
            <a:off x="828675" y="5845175"/>
            <a:ext cx="6286500" cy="57943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dirty="0">
                <a:latin typeface="Times New Roman" panose="02020603050405020304" pitchFamily="18" charset="0"/>
              </a:rPr>
              <a:t>This i</a:t>
            </a:r>
            <a:r>
              <a:rPr lang="en-US" altLang="zh-CN" sz="3200" dirty="0">
                <a:latin typeface="Times New Roman" panose="02020603050405020304" pitchFamily="18" charset="0"/>
              </a:rPr>
              <a:t>s spring.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4100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0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328613"/>
            <a:ext cx="2200275" cy="170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0" y="542925"/>
            <a:ext cx="2554288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4187825"/>
            <a:ext cx="2530475" cy="195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988" y="2328863"/>
            <a:ext cx="2579687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189038"/>
            <a:ext cx="2730500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55988" y="4687888"/>
            <a:ext cx="2292350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5075" y="4005263"/>
            <a:ext cx="2536825" cy="195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Text Box 8"/>
          <p:cNvSpPr txBox="1"/>
          <p:nvPr/>
        </p:nvSpPr>
        <p:spPr>
          <a:xfrm>
            <a:off x="1143000" y="2857500"/>
            <a:ext cx="1339850" cy="954088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yellow leaf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38" name="Text Box 8"/>
          <p:cNvSpPr txBox="1"/>
          <p:nvPr/>
        </p:nvSpPr>
        <p:spPr>
          <a:xfrm>
            <a:off x="3786188" y="1643063"/>
            <a:ext cx="19113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red leaf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39" name="Text Box 8"/>
          <p:cNvSpPr txBox="1"/>
          <p:nvPr/>
        </p:nvSpPr>
        <p:spPr>
          <a:xfrm>
            <a:off x="4429125" y="5857875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leaves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40" name="Text Box 8"/>
          <p:cNvSpPr txBox="1"/>
          <p:nvPr/>
        </p:nvSpPr>
        <p:spPr>
          <a:xfrm>
            <a:off x="3857625" y="4000500"/>
            <a:ext cx="2357438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autumn.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41" name="Text Box 8"/>
          <p:cNvSpPr txBox="1"/>
          <p:nvPr/>
        </p:nvSpPr>
        <p:spPr>
          <a:xfrm>
            <a:off x="1643063" y="5715000"/>
            <a:ext cx="14287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autumn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42" name="Text Box 8"/>
          <p:cNvSpPr txBox="1"/>
          <p:nvPr/>
        </p:nvSpPr>
        <p:spPr>
          <a:xfrm>
            <a:off x="7500938" y="2071688"/>
            <a:ext cx="1500187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windy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2543" name="Text Box 8"/>
          <p:cNvSpPr txBox="1"/>
          <p:nvPr/>
        </p:nvSpPr>
        <p:spPr>
          <a:xfrm>
            <a:off x="6858000" y="5500688"/>
            <a:ext cx="128587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cool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2544" name="组合 18"/>
          <p:cNvGrpSpPr/>
          <p:nvPr/>
        </p:nvGrpSpPr>
        <p:grpSpPr>
          <a:xfrm>
            <a:off x="0" y="0"/>
            <a:ext cx="9144000" cy="6858000"/>
            <a:chOff x="0" y="0"/>
            <a:chExt cx="6991921" cy="6215082"/>
          </a:xfrm>
        </p:grpSpPr>
        <p:pic>
          <p:nvPicPr>
            <p:cNvPr id="22545" name="图片 19" descr="未标题-27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6991921" cy="62150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6" name="矩形 20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729359" y="2132464"/>
              <a:ext cx="3533251" cy="18341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5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</p:childTnLst>
        </p:cTn>
      </p:par>
    </p:tnLst>
    <p:bldLst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3554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25" y="328613"/>
            <a:ext cx="2292350" cy="2017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0" y="1262063"/>
            <a:ext cx="2554288" cy="196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" y="4187825"/>
            <a:ext cx="2530475" cy="195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5988" y="2328863"/>
            <a:ext cx="2579687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189038"/>
            <a:ext cx="2730500" cy="210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5988" y="4687888"/>
            <a:ext cx="2292350" cy="177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0" name="Text Box 8"/>
          <p:cNvSpPr txBox="1"/>
          <p:nvPr/>
        </p:nvSpPr>
        <p:spPr>
          <a:xfrm>
            <a:off x="1143000" y="2857500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child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3561" name="Text Box 8"/>
          <p:cNvSpPr txBox="1"/>
          <p:nvPr/>
        </p:nvSpPr>
        <p:spPr>
          <a:xfrm>
            <a:off x="3929063" y="1643063"/>
            <a:ext cx="19113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snowman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3562" name="Text Box 8"/>
          <p:cNvSpPr txBox="1"/>
          <p:nvPr/>
        </p:nvSpPr>
        <p:spPr>
          <a:xfrm>
            <a:off x="4429125" y="5857875"/>
            <a:ext cx="1800225" cy="576263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children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3563" name="Text Box 8"/>
          <p:cNvSpPr txBox="1"/>
          <p:nvPr/>
        </p:nvSpPr>
        <p:spPr>
          <a:xfrm>
            <a:off x="3857625" y="4000500"/>
            <a:ext cx="2357438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winter.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3564" name="Text Box 8"/>
          <p:cNvSpPr txBox="1"/>
          <p:nvPr/>
        </p:nvSpPr>
        <p:spPr>
          <a:xfrm>
            <a:off x="1643063" y="5715000"/>
            <a:ext cx="14287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winter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3565" name="Text Box 8"/>
          <p:cNvSpPr txBox="1"/>
          <p:nvPr/>
        </p:nvSpPr>
        <p:spPr>
          <a:xfrm>
            <a:off x="7500938" y="2786063"/>
            <a:ext cx="1500187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snowy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23566" name="图片 22" descr="t011787f456ba70a1a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1525" y="3706813"/>
            <a:ext cx="3170238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7" name="Text Box 8"/>
          <p:cNvSpPr txBox="1"/>
          <p:nvPr/>
        </p:nvSpPr>
        <p:spPr>
          <a:xfrm>
            <a:off x="7164388" y="5516563"/>
            <a:ext cx="128587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cold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3568" name="组合 18"/>
          <p:cNvGrpSpPr/>
          <p:nvPr/>
        </p:nvGrpSpPr>
        <p:grpSpPr>
          <a:xfrm>
            <a:off x="0" y="0"/>
            <a:ext cx="9144000" cy="6858000"/>
            <a:chOff x="0" y="0"/>
            <a:chExt cx="6991921" cy="5681633"/>
          </a:xfrm>
        </p:grpSpPr>
        <p:pic>
          <p:nvPicPr>
            <p:cNvPr id="23569" name="图片 19" descr="未标题-27.jpg"/>
            <p:cNvPicPr>
              <a:picLocks noChangeAspect="1"/>
            </p:cNvPicPr>
            <p:nvPr/>
          </p:nvPicPr>
          <p:blipFill>
            <a:blip r:embed="rId9"/>
            <a:srcRect b="5756"/>
            <a:stretch>
              <a:fillRect/>
            </a:stretch>
          </p:blipFill>
          <p:spPr>
            <a:xfrm>
              <a:off x="0" y="0"/>
              <a:ext cx="6991921" cy="568163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70" name="矩形 20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3257070" y="532337"/>
              <a:ext cx="3533251" cy="167671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</p:childTnLst>
        </p:cTn>
      </p:par>
    </p:tnLst>
    <p:bldLst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1476375" y="1052513"/>
            <a:ext cx="6119813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>
                        <a:alpha val="100000"/>
                      </a:srgbClr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>
                      <a:alpha val="100000"/>
                    </a:srgbClr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463" y="1243013"/>
            <a:ext cx="6467475" cy="9107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7"/>
          <p:cNvSpPr txBox="1"/>
          <p:nvPr/>
        </p:nvSpPr>
        <p:spPr>
          <a:xfrm>
            <a:off x="1428750" y="5786438"/>
            <a:ext cx="6429375" cy="579437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This is summer.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5124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1270000"/>
            <a:ext cx="6096000" cy="9107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7"/>
          <p:cNvSpPr txBox="1"/>
          <p:nvPr/>
        </p:nvSpPr>
        <p:spPr>
          <a:xfrm>
            <a:off x="1116013" y="5876925"/>
            <a:ext cx="5943600" cy="57943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This is autumn.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6148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773238"/>
            <a:ext cx="6096000" cy="406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7"/>
          <p:cNvSpPr txBox="1"/>
          <p:nvPr/>
        </p:nvSpPr>
        <p:spPr>
          <a:xfrm>
            <a:off x="755650" y="5876925"/>
            <a:ext cx="5943600" cy="57943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This is winter.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7172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023938"/>
            <a:ext cx="6480175" cy="969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7"/>
          <p:cNvSpPr txBox="1"/>
          <p:nvPr/>
        </p:nvSpPr>
        <p:spPr>
          <a:xfrm>
            <a:off x="785813" y="5870575"/>
            <a:ext cx="6429375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It’s rainy.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8196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438" y="1066800"/>
            <a:ext cx="6450012" cy="9631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7"/>
          <p:cNvSpPr txBox="1"/>
          <p:nvPr/>
        </p:nvSpPr>
        <p:spPr>
          <a:xfrm>
            <a:off x="714375" y="5870575"/>
            <a:ext cx="6429375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Trees and grass are green.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9220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Picture 8" descr="c:\users\wwque\appdata\roaming\360se6\USERDA~1\Temp\201103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1066800"/>
            <a:ext cx="6450013" cy="9631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7"/>
          <p:cNvSpPr txBox="1"/>
          <p:nvPr/>
        </p:nvSpPr>
        <p:spPr>
          <a:xfrm>
            <a:off x="642938" y="5870575"/>
            <a:ext cx="6429375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dirty="0">
                <a:latin typeface="Times New Roman" panose="02020603050405020304" pitchFamily="18" charset="0"/>
              </a:rPr>
              <a:t>Flowers bloom and birds sing.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10244" name="图片 4" descr="look and lear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3" y="142875"/>
            <a:ext cx="3938587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Text Box 8"/>
          <p:cNvSpPr txBox="1"/>
          <p:nvPr/>
        </p:nvSpPr>
        <p:spPr>
          <a:xfrm>
            <a:off x="1000125" y="5661025"/>
            <a:ext cx="1339850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rainy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1267" name="Text Box 10"/>
          <p:cNvSpPr txBox="1"/>
          <p:nvPr/>
        </p:nvSpPr>
        <p:spPr>
          <a:xfrm>
            <a:off x="3643313" y="5643563"/>
            <a:ext cx="1571625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warm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1268" name="Text Box 11"/>
          <p:cNvSpPr txBox="1"/>
          <p:nvPr/>
        </p:nvSpPr>
        <p:spPr>
          <a:xfrm>
            <a:off x="7215188" y="5691188"/>
            <a:ext cx="1214437" cy="5238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spring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1269" name="Line 18"/>
          <p:cNvSpPr/>
          <p:nvPr/>
        </p:nvSpPr>
        <p:spPr>
          <a:xfrm>
            <a:off x="1692275" y="4437063"/>
            <a:ext cx="5903913" cy="1152525"/>
          </a:xfrm>
          <a:prstGeom prst="line">
            <a:avLst/>
          </a:prstGeom>
          <a:ln w="5715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Line 19"/>
          <p:cNvSpPr/>
          <p:nvPr/>
        </p:nvSpPr>
        <p:spPr>
          <a:xfrm>
            <a:off x="4143375" y="4286250"/>
            <a:ext cx="500063" cy="1143000"/>
          </a:xfrm>
          <a:prstGeom prst="line">
            <a:avLst/>
          </a:prstGeom>
          <a:ln w="5715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1" name="Line 20"/>
          <p:cNvSpPr/>
          <p:nvPr/>
        </p:nvSpPr>
        <p:spPr>
          <a:xfrm flipV="1">
            <a:off x="1692275" y="4286250"/>
            <a:ext cx="4951413" cy="1303338"/>
          </a:xfrm>
          <a:prstGeom prst="line">
            <a:avLst/>
          </a:prstGeom>
          <a:ln w="5715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AutoShape 17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3" name="AutoShape 19" descr="c:\users\wwque\appdata\roaming\360se6\USERDA~1\Temp\EGG ~1.PNG"/>
          <p:cNvSpPr>
            <a:spLocks noChangeAspect="1"/>
          </p:cNvSpPr>
          <p:nvPr/>
        </p:nvSpPr>
        <p:spPr>
          <a:xfrm>
            <a:off x="168275" y="-180975"/>
            <a:ext cx="304800" cy="3032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1274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3" y="2500313"/>
            <a:ext cx="2286000" cy="171450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1275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5" y="2500313"/>
            <a:ext cx="2286000" cy="171450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1276" name="Picture 17"/>
          <p:cNvPicPr>
            <a:picLocks noChangeAspect="1"/>
          </p:cNvPicPr>
          <p:nvPr/>
        </p:nvPicPr>
        <p:blipFill>
          <a:blip r:embed="rId3"/>
          <a:srcRect b="8333"/>
          <a:stretch>
            <a:fillRect/>
          </a:stretch>
        </p:blipFill>
        <p:spPr>
          <a:xfrm>
            <a:off x="3357563" y="1857375"/>
            <a:ext cx="2214562" cy="2390775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1277" name="图片 15" descr="listen and say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71438"/>
            <a:ext cx="390207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8" name="Text Box 12"/>
          <p:cNvSpPr txBox="1"/>
          <p:nvPr/>
        </p:nvSpPr>
        <p:spPr>
          <a:xfrm>
            <a:off x="4572000" y="500063"/>
            <a:ext cx="2500313" cy="708025"/>
          </a:xfrm>
          <a:prstGeom prst="rect">
            <a:avLst/>
          </a:prstGeom>
          <a:noFill/>
          <a:ln w="57150" cap="flat" cmpd="thickThin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spring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1011</Words>
  <Application>WPS 演示</Application>
  <PresentationFormat>在屏幕上显示</PresentationFormat>
  <Paragraphs>137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Jokerman</vt:lpstr>
      <vt:lpstr>Broadway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146</cp:revision>
  <dcterms:created xsi:type="dcterms:W3CDTF">2014-10-22T07:52:00Z</dcterms:created>
  <dcterms:modified xsi:type="dcterms:W3CDTF">2023-09-30T11:59:25Z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D55BA74FCAAE41D694A4355429C472C4_13</vt:lpwstr>
  </property>
</Properties>
</file>