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64" r:id="rId5"/>
    <p:sldId id="266" r:id="rId6"/>
    <p:sldId id="267" r:id="rId7"/>
    <p:sldId id="269" r:id="rId8"/>
    <p:sldId id="268" r:id="rId9"/>
    <p:sldId id="270" r:id="rId10"/>
    <p:sldId id="271" r:id="rId11"/>
    <p:sldId id="272" r:id="rId12"/>
    <p:sldId id="273" r:id="rId13"/>
    <p:sldId id="274" r:id="rId14"/>
    <p:sldId id="258" r:id="rId15"/>
    <p:sldId id="259" r:id="rId16"/>
    <p:sldId id="260" r:id="rId17"/>
    <p:sldId id="261" r:id="rId18"/>
    <p:sldId id="263" r:id="rId19"/>
    <p:sldId id="281" r:id="rId20"/>
  </p:sldIdLst>
  <p:sldSz cx="9144000" cy="6858000" type="screen4x3"/>
  <p:notesSz cx="6858000" cy="9144000"/>
  <p:custDataLst>
    <p:tags r:id="rId2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22" d="100"/>
          <a:sy n="122" d="100"/>
        </p:scale>
        <p:origin x="-131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F2C4191-2552-4DA0-9C3D-503AB758576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F2C4191-2552-4DA0-9C3D-503AB758576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F2C4191-2552-4DA0-9C3D-503AB758576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F2C4191-2552-4DA0-9C3D-503AB758576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F2C4191-2552-4DA0-9C3D-503AB758576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F2C4191-2552-4DA0-9C3D-503AB758576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F2C4191-2552-4DA0-9C3D-503AB758576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F2C4191-2552-4DA0-9C3D-503AB758576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F2C4191-2552-4DA0-9C3D-503AB758576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F2C4191-2552-4DA0-9C3D-503AB758576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F2C4191-2552-4DA0-9C3D-503AB758576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F2C4191-2552-4DA0-9C3D-503AB758576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29.jpeg"/><Relationship Id="rId3" Type="http://schemas.openxmlformats.org/officeDocument/2006/relationships/image" Target="../media/image28.jpeg"/><Relationship Id="rId2" Type="http://schemas.openxmlformats.org/officeDocument/2006/relationships/image" Target="../media/image13.png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31.jpeg"/><Relationship Id="rId3" Type="http://schemas.openxmlformats.org/officeDocument/2006/relationships/image" Target="../media/image30.jpeg"/><Relationship Id="rId2" Type="http://schemas.openxmlformats.org/officeDocument/2006/relationships/image" Target="../media/image13.png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5.jpeg"/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7.jpeg"/><Relationship Id="rId3" Type="http://schemas.openxmlformats.org/officeDocument/2006/relationships/image" Target="../media/image36.jpeg"/><Relationship Id="rId2" Type="http://schemas.openxmlformats.org/officeDocument/2006/relationships/image" Target="../media/image33.png"/><Relationship Id="rId1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9.jpeg"/><Relationship Id="rId3" Type="http://schemas.openxmlformats.org/officeDocument/2006/relationships/image" Target="../media/image38.jpeg"/><Relationship Id="rId2" Type="http://schemas.openxmlformats.org/officeDocument/2006/relationships/image" Target="../media/image33.png"/><Relationship Id="rId1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jpeg"/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jpeg"/><Relationship Id="rId2" Type="http://schemas.openxmlformats.org/officeDocument/2006/relationships/image" Target="../media/image13.png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jpeg"/><Relationship Id="rId2" Type="http://schemas.openxmlformats.org/officeDocument/2006/relationships/image" Target="../media/image13.png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jpeg"/><Relationship Id="rId2" Type="http://schemas.openxmlformats.org/officeDocument/2006/relationships/image" Target="../media/image13.png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3.png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0.png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13.png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0.png"/><Relationship Id="rId4" Type="http://schemas.openxmlformats.org/officeDocument/2006/relationships/image" Target="../media/image26.jpeg"/><Relationship Id="rId3" Type="http://schemas.openxmlformats.org/officeDocument/2006/relationships/image" Target="../media/image25.jpeg"/><Relationship Id="rId2" Type="http://schemas.openxmlformats.org/officeDocument/2006/relationships/image" Target="../media/image13.png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图片 3" descr="图片d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0"/>
            <a:ext cx="91408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1357313" y="642938"/>
            <a:ext cx="6786563" cy="31400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Unit 4 Lesson 23 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Do We Need 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the Trip?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7" descr="6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图片 5" descr="图片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571750" cy="306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0" y="1143000"/>
            <a:ext cx="1643063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Arial" panose="020B0604020202020204" pitchFamily="34" charset="0"/>
              </a:rPr>
              <a:t>Let’s play!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3125" y="500063"/>
            <a:ext cx="6858000" cy="14462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400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I like </a:t>
            </a:r>
            <a:r>
              <a:rPr kumimoji="0" lang="en-US" altLang="zh-CN" sz="4400" kern="1200" cap="none" spc="0" normalizeH="0" baseline="0" noProof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this </a:t>
            </a:r>
            <a:r>
              <a:rPr kumimoji="0" lang="en-US" altLang="zh-CN" sz="4400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...</a:t>
            </a:r>
            <a:endParaRPr kumimoji="0" lang="en-US" altLang="zh-CN" sz="4400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400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I don’t like </a:t>
            </a:r>
            <a:r>
              <a:rPr kumimoji="0" lang="en-US" altLang="zh-CN" sz="4400" kern="1200" cap="none" spc="0" normalizeH="0" baseline="0" noProof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that </a:t>
            </a:r>
            <a:r>
              <a:rPr kumimoji="0" lang="en-US" altLang="zh-CN" sz="4400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...</a:t>
            </a:r>
            <a:endParaRPr kumimoji="0" lang="zh-CN" altLang="en-US" sz="4400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1986" name="Picture 2" descr="c:\users\CHENCH~1\appdata\roaming\360se6\USERDA~1\Temp\%E5%A5~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3" y="3429000"/>
            <a:ext cx="4000500" cy="300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88" name="Picture 4" descr="c:\users\CHENCH~1\appdata\roaming\360se6\USERDA~1\Temp\t_shirt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7750" y="3286125"/>
            <a:ext cx="4095750" cy="3071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6" descr="c:\users\CHENCH~1\appdata\roaming\360se6\USERDA~1\Temp\12B941~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01000" y="5429250"/>
            <a:ext cx="914400" cy="914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7" descr="6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图片 5" descr="图片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571750" cy="306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0" y="1143000"/>
            <a:ext cx="1643063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Arial" panose="020B0604020202020204" pitchFamily="34" charset="0"/>
              </a:rPr>
              <a:t>Let’s play!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3125" y="500063"/>
            <a:ext cx="6858000" cy="14462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400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I like </a:t>
            </a:r>
            <a:r>
              <a:rPr kumimoji="0" lang="en-US" altLang="zh-CN" sz="4400" kern="1200" cap="none" spc="0" normalizeH="0" baseline="0" noProof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these </a:t>
            </a:r>
            <a:r>
              <a:rPr kumimoji="0" lang="en-US" altLang="zh-CN" sz="4400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...</a:t>
            </a:r>
            <a:endParaRPr kumimoji="0" lang="en-US" altLang="zh-CN" sz="4400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400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I don’t like </a:t>
            </a:r>
            <a:r>
              <a:rPr kumimoji="0" lang="en-US" altLang="zh-CN" sz="4400" kern="1200" cap="none" spc="0" normalizeH="0" baseline="0" noProof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those </a:t>
            </a:r>
            <a:r>
              <a:rPr kumimoji="0" lang="en-US" altLang="zh-CN" sz="4400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...</a:t>
            </a:r>
            <a:endParaRPr kumimoji="0" lang="zh-CN" altLang="en-US" sz="4400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0961" name="Picture 1" descr="C:\Users\chenchen10\AppData\Roaming\Tencent\Users\1354352631\QQ\WinTemp\RichOle\`6246GT0YIT{SP(]H%NAAV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3" y="3549650"/>
            <a:ext cx="4429125" cy="2795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2" name="Picture 2" descr="C:\Users\chenchen10\AppData\Roaming\Tencent\Users\1354352631\QQ\WinTemp\RichOle\88Z6F4T432_LU%5(NV0~]@D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2063" y="3500438"/>
            <a:ext cx="3786187" cy="2878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6" descr="c:\users\CHENCH~1\appdata\roaming\360se6\USERDA~1\Temp\12B941~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14750" y="5429250"/>
            <a:ext cx="914400" cy="914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7" descr="6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Picture 3" descr="c:\users\CHENCH~1\appdata\roaming\360se6\USERDA~1\Temp\AEC379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313" y="1928813"/>
            <a:ext cx="5468937" cy="3697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14313" y="214313"/>
            <a:ext cx="4071938" cy="70802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>
                <a:latin typeface="+mn-lt"/>
                <a:ea typeface="+mn-ea"/>
                <a:cs typeface="+mn-cs"/>
              </a:rPr>
              <a:t>Letters and sounds</a:t>
            </a:r>
            <a:endParaRPr kumimoji="0" lang="zh-CN" altLang="en-US" sz="40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714625" y="3500438"/>
            <a:ext cx="571500" cy="42862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318" name="图片 8" descr="图片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0" y="-71437"/>
            <a:ext cx="2286000" cy="306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7727950" y="1214438"/>
            <a:ext cx="1416050" cy="10779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双元音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[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əʊ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]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7" descr="6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14313" y="214313"/>
            <a:ext cx="4071938" cy="70802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>
                <a:latin typeface="+mn-lt"/>
                <a:ea typeface="+mn-ea"/>
                <a:cs typeface="+mn-cs"/>
              </a:rPr>
              <a:t>Letters and sounds</a:t>
            </a:r>
            <a:endParaRPr kumimoji="0" lang="zh-CN" altLang="en-US" sz="40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pic>
        <p:nvPicPr>
          <p:cNvPr id="14340" name="图片 8" descr="图片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0" y="-71437"/>
            <a:ext cx="2286000" cy="306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7727950" y="1214438"/>
            <a:ext cx="1416050" cy="10779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双元音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[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əʊ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]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4313" y="857250"/>
            <a:ext cx="4643437" cy="2586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5400" dirty="0">
                <a:solidFill>
                  <a:srgbClr val="FF0000"/>
                </a:solidFill>
                <a:latin typeface="Calibri" panose="020F0502020204030204" pitchFamily="34" charset="0"/>
              </a:rPr>
              <a:t>ow</a:t>
            </a:r>
            <a:endParaRPr lang="en-US" altLang="zh-CN" sz="54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r>
              <a:rPr lang="en-US" altLang="zh-CN" sz="5400" dirty="0">
                <a:latin typeface="Calibri" panose="020F0502020204030204" pitchFamily="34" charset="0"/>
              </a:rPr>
              <a:t>kn</a:t>
            </a:r>
            <a:r>
              <a:rPr lang="en-US" altLang="zh-CN" sz="5400" dirty="0">
                <a:solidFill>
                  <a:srgbClr val="FF0000"/>
                </a:solidFill>
                <a:latin typeface="Calibri" panose="020F0502020204030204" pitchFamily="34" charset="0"/>
              </a:rPr>
              <a:t>ow</a:t>
            </a:r>
            <a:endParaRPr lang="en-US" altLang="zh-CN" sz="5400" dirty="0">
              <a:latin typeface="Calibri" panose="020F0502020204030204" pitchFamily="34" charset="0"/>
            </a:endParaRPr>
          </a:p>
          <a:p>
            <a:r>
              <a:rPr lang="en-US" altLang="zh-CN" sz="5400" dirty="0">
                <a:latin typeface="Calibri" panose="020F0502020204030204" pitchFamily="34" charset="0"/>
              </a:rPr>
              <a:t>sl</a:t>
            </a:r>
            <a:r>
              <a:rPr lang="en-US" altLang="zh-CN" sz="5400" dirty="0">
                <a:solidFill>
                  <a:srgbClr val="FF0000"/>
                </a:solidFill>
                <a:latin typeface="Calibri" panose="020F0502020204030204" pitchFamily="34" charset="0"/>
              </a:rPr>
              <a:t>ow</a:t>
            </a:r>
            <a:endParaRPr lang="zh-CN" altLang="en-US" sz="54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pic>
        <p:nvPicPr>
          <p:cNvPr id="2" name="Picture 2" descr="c:\users\CHENCH~1\appdata\roaming\360se6\USERDA~1\Temp\17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0" y="2500313"/>
            <a:ext cx="3857625" cy="3857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4" descr="c:\users\CHENCH~1\appdata\roaming\360se6\USERDA~1\Temp\SLOW_R~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625" y="3357563"/>
            <a:ext cx="3500438" cy="3500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7" descr="6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14313" y="214313"/>
            <a:ext cx="4071938" cy="70802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>
                <a:latin typeface="+mn-lt"/>
                <a:ea typeface="+mn-ea"/>
                <a:cs typeface="+mn-cs"/>
              </a:rPr>
              <a:t>Letters and sounds</a:t>
            </a:r>
            <a:endParaRPr kumimoji="0" lang="zh-CN" altLang="en-US" sz="40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pic>
        <p:nvPicPr>
          <p:cNvPr id="15364" name="图片 8" descr="图片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0" y="-71437"/>
            <a:ext cx="2286000" cy="306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7727950" y="1214438"/>
            <a:ext cx="1416050" cy="10779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双元音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[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əʊ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]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4313" y="857250"/>
            <a:ext cx="4643437" cy="2586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5400" dirty="0">
                <a:solidFill>
                  <a:srgbClr val="FF0000"/>
                </a:solidFill>
                <a:latin typeface="Calibri" panose="020F0502020204030204" pitchFamily="34" charset="0"/>
              </a:rPr>
              <a:t>oa</a:t>
            </a:r>
            <a:endParaRPr lang="en-US" altLang="zh-CN" sz="54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r>
              <a:rPr lang="en-US" altLang="zh-CN" sz="5400" dirty="0">
                <a:latin typeface="Calibri" panose="020F0502020204030204" pitchFamily="34" charset="0"/>
              </a:rPr>
              <a:t>c</a:t>
            </a:r>
            <a:r>
              <a:rPr lang="en-US" altLang="zh-CN" sz="5400" dirty="0">
                <a:solidFill>
                  <a:srgbClr val="FF0000"/>
                </a:solidFill>
                <a:latin typeface="Calibri" panose="020F0502020204030204" pitchFamily="34" charset="0"/>
              </a:rPr>
              <a:t>oa</a:t>
            </a:r>
            <a:r>
              <a:rPr lang="en-US" altLang="zh-CN" sz="5400" dirty="0">
                <a:latin typeface="Calibri" panose="020F0502020204030204" pitchFamily="34" charset="0"/>
              </a:rPr>
              <a:t>t</a:t>
            </a:r>
            <a:endParaRPr lang="en-US" altLang="zh-CN" sz="5400" dirty="0">
              <a:latin typeface="Calibri" panose="020F0502020204030204" pitchFamily="34" charset="0"/>
            </a:endParaRPr>
          </a:p>
          <a:p>
            <a:r>
              <a:rPr lang="en-US" altLang="zh-CN" sz="5400" dirty="0">
                <a:latin typeface="Calibri" panose="020F0502020204030204" pitchFamily="34" charset="0"/>
              </a:rPr>
              <a:t>b</a:t>
            </a:r>
            <a:r>
              <a:rPr lang="en-US" altLang="zh-CN" sz="5400" dirty="0">
                <a:solidFill>
                  <a:srgbClr val="FF0000"/>
                </a:solidFill>
                <a:latin typeface="Calibri" panose="020F0502020204030204" pitchFamily="34" charset="0"/>
              </a:rPr>
              <a:t>oa</a:t>
            </a:r>
            <a:r>
              <a:rPr lang="en-US" altLang="zh-CN" sz="5400" dirty="0">
                <a:latin typeface="Calibri" panose="020F0502020204030204" pitchFamily="34" charset="0"/>
              </a:rPr>
              <a:t>t</a:t>
            </a:r>
            <a:endParaRPr lang="zh-CN" altLang="en-US" sz="5400" dirty="0">
              <a:latin typeface="Calibri" panose="020F0502020204030204" pitchFamily="34" charset="0"/>
            </a:endParaRPr>
          </a:p>
        </p:txBody>
      </p:sp>
      <p:pic>
        <p:nvPicPr>
          <p:cNvPr id="27650" name="Picture 2" descr="F:\二检\阙玮玮 清华大学英语（一起）2B（2014.1.第1版）-未检\UNIT 4 SEASONS\LESSON 24\素材\coa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5" y="2786063"/>
            <a:ext cx="3810000" cy="285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1" name="Picture 3" descr="F:\二检\陈陈 河北教育三起5A-未检\Unit 4 Jenny and Danny Come to China\Lesson 22 Special Holidays in China\素材\boat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313" y="3589338"/>
            <a:ext cx="4143375" cy="3108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7" descr="6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14313" y="214313"/>
            <a:ext cx="4071938" cy="70802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>
                <a:latin typeface="+mn-lt"/>
                <a:ea typeface="+mn-ea"/>
                <a:cs typeface="+mn-cs"/>
              </a:rPr>
              <a:t>Letters and sounds</a:t>
            </a:r>
            <a:endParaRPr kumimoji="0" lang="zh-CN" altLang="en-US" sz="40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pic>
        <p:nvPicPr>
          <p:cNvPr id="16388" name="图片 8" descr="图片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0" y="-71437"/>
            <a:ext cx="2286000" cy="306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7727950" y="1214438"/>
            <a:ext cx="1416050" cy="10779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双元音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[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əʊ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]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4313" y="857250"/>
            <a:ext cx="4643437" cy="2586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5400" dirty="0">
                <a:solidFill>
                  <a:srgbClr val="FF0000"/>
                </a:solidFill>
                <a:latin typeface="Calibri" panose="020F0502020204030204" pitchFamily="34" charset="0"/>
              </a:rPr>
              <a:t>o</a:t>
            </a:r>
            <a:endParaRPr lang="en-US" altLang="zh-CN" sz="54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r>
              <a:rPr lang="en-US" altLang="zh-CN" sz="5400" dirty="0">
                <a:latin typeface="Calibri" panose="020F0502020204030204" pitchFamily="34" charset="0"/>
              </a:rPr>
              <a:t>n</a:t>
            </a:r>
            <a:r>
              <a:rPr lang="en-US" altLang="zh-CN" sz="5400" dirty="0">
                <a:solidFill>
                  <a:srgbClr val="FF0000"/>
                </a:solidFill>
                <a:latin typeface="Calibri" panose="020F0502020204030204" pitchFamily="34" charset="0"/>
              </a:rPr>
              <a:t>o</a:t>
            </a:r>
            <a:r>
              <a:rPr lang="en-US" altLang="zh-CN" sz="5400" dirty="0">
                <a:latin typeface="Calibri" panose="020F0502020204030204" pitchFamily="34" charset="0"/>
              </a:rPr>
              <a:t>se</a:t>
            </a:r>
            <a:endParaRPr lang="en-US" altLang="zh-CN" sz="5400" dirty="0">
              <a:latin typeface="Calibri" panose="020F0502020204030204" pitchFamily="34" charset="0"/>
            </a:endParaRPr>
          </a:p>
          <a:p>
            <a:r>
              <a:rPr lang="en-US" altLang="zh-CN" sz="5400" dirty="0">
                <a:latin typeface="Calibri" panose="020F0502020204030204" pitchFamily="34" charset="0"/>
              </a:rPr>
              <a:t>h</a:t>
            </a:r>
            <a:r>
              <a:rPr lang="en-US" altLang="zh-CN" sz="5400" dirty="0">
                <a:solidFill>
                  <a:srgbClr val="FF0000"/>
                </a:solidFill>
                <a:latin typeface="Calibri" panose="020F0502020204030204" pitchFamily="34" charset="0"/>
              </a:rPr>
              <a:t>o</a:t>
            </a:r>
            <a:r>
              <a:rPr lang="en-US" altLang="zh-CN" sz="5400" dirty="0">
                <a:latin typeface="Calibri" panose="020F0502020204030204" pitchFamily="34" charset="0"/>
              </a:rPr>
              <a:t>me</a:t>
            </a:r>
            <a:endParaRPr lang="zh-CN" altLang="en-US" sz="5400" dirty="0">
              <a:latin typeface="Calibri" panose="020F0502020204030204" pitchFamily="34" charset="0"/>
            </a:endParaRPr>
          </a:p>
        </p:txBody>
      </p:sp>
      <p:pic>
        <p:nvPicPr>
          <p:cNvPr id="28674" name="Picture 2" descr="F:\图库\800·600素材\nos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5" y="4000500"/>
            <a:ext cx="3643313" cy="2732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6" name="Picture 4" descr="c:\users\CHENCH~1\appdata\roaming\360se6\USERDA~1\Temp\bs2_13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9063" y="2928938"/>
            <a:ext cx="5048250" cy="3357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3" descr="图片d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0"/>
            <a:ext cx="91408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1908175" y="1989138"/>
            <a:ext cx="4643438" cy="157003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9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See you!</a:t>
            </a:r>
            <a:endParaRPr kumimoji="0" lang="en-US" sz="9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7" descr="6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785813" y="428625"/>
            <a:ext cx="7429500" cy="1323975"/>
          </a:xfrm>
          <a:prstGeom prst="rect">
            <a:avLst/>
          </a:prstGeom>
          <a:solidFill>
            <a:srgbClr val="FFFF00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>
                <a:latin typeface="+mn-lt"/>
                <a:ea typeface="+mn-ea"/>
                <a:cs typeface="+mn-cs"/>
              </a:rPr>
              <a:t>Tomorrow we will go to Beijing. What do we need for the trip? </a:t>
            </a:r>
            <a:endParaRPr kumimoji="0" lang="zh-CN" altLang="en-US" sz="40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43000" y="2286000"/>
            <a:ext cx="6862763" cy="11080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600" b="1" i="0" u="none" strike="noStrike" kern="1200" cap="none" spc="0" normalizeH="0" baseline="0" noProof="0" dirty="0"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L</a:t>
            </a:r>
            <a:r>
              <a:rPr kumimoji="0" lang="en-US" altLang="zh-CN" sz="6600" b="1" i="0" u="none" strike="noStrike" kern="1200" cap="none" spc="0" normalizeH="0" baseline="0" noProof="0" dirty="0">
                <a:solidFill>
                  <a:srgbClr val="FFC000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e</a:t>
            </a:r>
            <a:r>
              <a:rPr kumimoji="0" lang="en-US" altLang="zh-CN" sz="6600" b="1" i="0" u="none" strike="noStrike" kern="1200" cap="none" spc="0" normalizeH="0" baseline="0" noProof="0" dirty="0">
                <a:solidFill>
                  <a:srgbClr val="FFFF00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t</a:t>
            </a:r>
            <a:r>
              <a:rPr kumimoji="0" lang="en-US" altLang="zh-CN" sz="6600" b="1" i="0" u="none" strike="noStrike" kern="1200" cap="none" spc="0" normalizeH="0" baseline="0" noProof="0" dirty="0">
                <a:solidFill>
                  <a:srgbClr val="92D050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’s</a:t>
            </a:r>
            <a:r>
              <a:rPr kumimoji="0" lang="en-US" altLang="zh-CN" sz="6600" b="1" i="0" u="none" strike="noStrike" kern="1200" cap="none" spc="0" normalizeH="0" baseline="0" noProof="0" dirty="0">
                <a:solidFill>
                  <a:schemeClr val="accent3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6600" b="1" i="0" u="none" strike="noStrike" kern="1200" cap="none" spc="0" normalizeH="0" baseline="0" noProof="0" dirty="0"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g</a:t>
            </a:r>
            <a:r>
              <a:rPr kumimoji="0" lang="en-US" altLang="zh-CN" sz="6600" b="1" i="0" u="none" strike="noStrike" kern="1200" cap="none" spc="0" normalizeH="0" baseline="0" noProof="0" dirty="0"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e</a:t>
            </a:r>
            <a:r>
              <a:rPr kumimoji="0" lang="en-US" altLang="zh-CN" sz="6600" b="1" i="0" u="none" strike="noStrike" kern="1200" cap="none" spc="0" normalizeH="0" baseline="0" noProof="0" dirty="0"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t</a:t>
            </a:r>
            <a:r>
              <a:rPr kumimoji="0" lang="en-US" altLang="zh-CN" sz="6600" b="1" i="0" u="none" strike="noStrike" kern="1200" cap="none" spc="0" normalizeH="0" baseline="0" noProof="0" dirty="0">
                <a:solidFill>
                  <a:schemeClr val="accent3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6600" b="1" i="0" u="none" strike="noStrike" kern="1200" cap="none" spc="0" normalizeH="0" baseline="0" noProof="0" dirty="0"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r</a:t>
            </a:r>
            <a:r>
              <a:rPr kumimoji="0" lang="en-US" altLang="zh-CN" sz="6600" b="1" i="0" u="none" strike="noStrike" kern="1200" cap="none" spc="0" normalizeH="0" baseline="0" noProof="0" dirty="0">
                <a:solidFill>
                  <a:srgbClr val="00B0F0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e</a:t>
            </a:r>
            <a:r>
              <a:rPr kumimoji="0" lang="en-US" altLang="zh-CN" sz="6600" b="1" i="0" u="none" strike="noStrike" kern="1200" cap="none" spc="0" normalizeH="0" baseline="0" noProof="0" dirty="0"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a</a:t>
            </a:r>
            <a:r>
              <a:rPr kumimoji="0" lang="en-US" altLang="zh-CN" sz="6600" b="1" i="0" u="none" strike="noStrike" kern="1200" cap="none" spc="0" normalizeH="0" baseline="0" noProof="0" dirty="0"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d</a:t>
            </a:r>
            <a:r>
              <a:rPr kumimoji="0" lang="en-US" altLang="zh-CN" sz="6600" b="1" i="0" u="none" strike="noStrike" kern="1200" cap="none" spc="0" normalizeH="0" baseline="0" noProof="0" dirty="0">
                <a:solidFill>
                  <a:srgbClr val="0070C0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y</a:t>
            </a:r>
            <a:r>
              <a:rPr kumimoji="0" lang="en-US" altLang="zh-CN" sz="6600" b="1" i="0" u="none" strike="noStrike" kern="1200" cap="none" spc="0" normalizeH="0" baseline="0" noProof="0" dirty="0">
                <a:solidFill>
                  <a:schemeClr val="accent3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.</a:t>
            </a:r>
            <a:endParaRPr kumimoji="0" lang="zh-CN" altLang="en-US" sz="6600" b="1" i="0" u="none" strike="noStrike" kern="1200" cap="none" spc="0" normalizeH="0" baseline="0" noProof="0" dirty="0">
              <a:solidFill>
                <a:schemeClr val="accent3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6" name="图片 15" descr="6630-110Q51234138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6438" y="3500438"/>
            <a:ext cx="3071812" cy="3109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7" descr="6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5" descr="图片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2875"/>
            <a:ext cx="2571750" cy="306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0" y="1000125"/>
            <a:ext cx="1643063" cy="1754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Arial" panose="020B0604020202020204" pitchFamily="34" charset="0"/>
              </a:rPr>
              <a:t>Let’s get ready!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43188" y="500063"/>
            <a:ext cx="6072188" cy="21240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400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We need train tickets from </a:t>
            </a:r>
            <a:r>
              <a:rPr kumimoji="0" lang="en-US" altLang="zh-CN" sz="4400" kern="1200" cap="none" spc="0" normalizeH="0" baseline="0" noProof="0" dirty="0" err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Jiujiang</a:t>
            </a:r>
            <a:r>
              <a:rPr kumimoji="0" lang="en-US" altLang="zh-CN" sz="4400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to Nanchang. </a:t>
            </a:r>
            <a:endParaRPr kumimoji="0" lang="zh-CN" altLang="en-US" sz="4400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2769" name="Picture 1" descr="C:\Users\chenchen10\AppData\Roaming\Tencent\Users\1354352631\QQ\WinTemp\RichOle\SYMU`S6[IM{HBU25{BHNPX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3" y="3357563"/>
            <a:ext cx="4071937" cy="3089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6630-110Q51234138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0" y="2786063"/>
            <a:ext cx="3105150" cy="3143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7" descr="6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图片 5" descr="图片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571750" cy="306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TextBox 6"/>
          <p:cNvSpPr txBox="1"/>
          <p:nvPr/>
        </p:nvSpPr>
        <p:spPr>
          <a:xfrm>
            <a:off x="0" y="928688"/>
            <a:ext cx="1643063" cy="1754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Arial" panose="020B0604020202020204" pitchFamily="34" charset="0"/>
              </a:rPr>
              <a:t>Let’s get ready!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43188" y="500063"/>
            <a:ext cx="6072188" cy="76993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400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We need some food. </a:t>
            </a:r>
            <a:endParaRPr kumimoji="0" lang="zh-CN" altLang="en-US" sz="4400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3794" name="Picture 2" descr="F:\资料\吴雪梅 上教（三起）6A\Module 1 Getting to know each other\Unit 3 Healthy or unhealthy\素材\healthy foo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75" y="2000250"/>
            <a:ext cx="4857750" cy="36433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7" descr="6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图片 5" descr="图片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571750" cy="306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TextBox 6"/>
          <p:cNvSpPr txBox="1"/>
          <p:nvPr/>
        </p:nvSpPr>
        <p:spPr>
          <a:xfrm>
            <a:off x="0" y="928688"/>
            <a:ext cx="1643063" cy="1754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Arial" panose="020B0604020202020204" pitchFamily="34" charset="0"/>
              </a:rPr>
              <a:t>Let’s get ready!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43188" y="500063"/>
            <a:ext cx="5072063" cy="76993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400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We need a camera. </a:t>
            </a:r>
            <a:endParaRPr kumimoji="0" lang="zh-CN" altLang="en-US" sz="4400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5841" name="Picture 1" descr="C:\Users\chenchen10\AppData\Roaming\Tencent\Users\1354352631\QQ\WinTemp\RichOle\4M8%)8$}C}Y}20_]ZG8([Y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6063" y="1928813"/>
            <a:ext cx="4786312" cy="3657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7" descr="6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片 5" descr="图片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571750" cy="306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TextBox 6"/>
          <p:cNvSpPr txBox="1"/>
          <p:nvPr/>
        </p:nvSpPr>
        <p:spPr>
          <a:xfrm>
            <a:off x="0" y="928688"/>
            <a:ext cx="1643063" cy="1754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Arial" panose="020B0604020202020204" pitchFamily="34" charset="0"/>
              </a:rPr>
              <a:t>Let’s get ready!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43188" y="500063"/>
            <a:ext cx="6072188" cy="76993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400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We need some clothes. </a:t>
            </a:r>
            <a:endParaRPr kumimoji="0" lang="zh-CN" altLang="en-US" sz="4400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4818" name="Picture 2" descr="F:\资料\冯荣荣 英语教育科学 三起 4A\Module 5 Clothes\Unit 9 Look at this T-shirt\素材\clothe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8938" y="1928813"/>
            <a:ext cx="5072062" cy="3803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7" descr="6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片 5" descr="图片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571750" cy="306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0" y="1143000"/>
            <a:ext cx="1643063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Arial" panose="020B0604020202020204" pitchFamily="34" charset="0"/>
              </a:rPr>
              <a:t>Let’s learn!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8688" y="4929188"/>
            <a:ext cx="6786563" cy="14462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400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I like </a:t>
            </a:r>
            <a:r>
              <a:rPr kumimoji="0" lang="en-US" altLang="zh-CN" sz="4400" kern="1200" cap="none" spc="0" normalizeH="0" baseline="0" noProof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these</a:t>
            </a:r>
            <a:r>
              <a:rPr kumimoji="0" lang="en-US" altLang="zh-CN" sz="4400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red trousers.</a:t>
            </a:r>
            <a:endParaRPr kumimoji="0" lang="en-US" altLang="zh-CN" sz="4400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400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I don’t like </a:t>
            </a:r>
            <a:r>
              <a:rPr kumimoji="0" lang="en-US" altLang="zh-CN" sz="4400" kern="1200" cap="none" spc="0" normalizeH="0" baseline="0" noProof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those</a:t>
            </a:r>
            <a:r>
              <a:rPr kumimoji="0" lang="en-US" altLang="zh-CN" sz="4400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trousers.</a:t>
            </a:r>
            <a:endParaRPr kumimoji="0" lang="zh-CN" altLang="en-US" sz="4400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6867" name="Picture 3" descr="c:\users\CHENCH~1\appdata\roaming\360se6\USERDA~1\Temp\600805~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3563" y="428625"/>
            <a:ext cx="3214687" cy="4143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8" name="Picture 4" descr="C:\Users\chenchen10\AppData\Roaming\Tencent\Users\1354352631\QQ\WinTemp\RichOle\}~G42(4BZZS5QCA[1N~_9WN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0" y="428625"/>
            <a:ext cx="2857500" cy="4105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0" name="Picture 6" descr="c:\users\CHENCH~1\appdata\roaming\360se6\USERDA~1\Temp\12B941~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01000" y="3643313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 descr="PN95XAM`G%DY1_EIBT~T49P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2875" y="3071813"/>
            <a:ext cx="1670050" cy="175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7" descr="6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图片 5" descr="图片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571750" cy="306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TextBox 6"/>
          <p:cNvSpPr txBox="1"/>
          <p:nvPr/>
        </p:nvSpPr>
        <p:spPr>
          <a:xfrm>
            <a:off x="0" y="1143000"/>
            <a:ext cx="1643063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Arial" panose="020B0604020202020204" pitchFamily="34" charset="0"/>
              </a:rPr>
              <a:t>Let’s learn!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8688" y="5214938"/>
            <a:ext cx="7786688" cy="14462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400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I like </a:t>
            </a:r>
            <a:r>
              <a:rPr kumimoji="0" lang="en-US" altLang="zh-CN" sz="4400" kern="1200" cap="none" spc="0" normalizeH="0" baseline="0" noProof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this</a:t>
            </a:r>
            <a:r>
              <a:rPr kumimoji="0" lang="en-US" altLang="zh-CN" sz="4400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blue sweater.</a:t>
            </a:r>
            <a:endParaRPr kumimoji="0" lang="en-US" altLang="zh-CN" sz="4400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400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I don’t like </a:t>
            </a:r>
            <a:r>
              <a:rPr kumimoji="0" lang="en-US" altLang="zh-CN" sz="4400" kern="1200" cap="none" spc="0" normalizeH="0" baseline="0" noProof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that </a:t>
            </a:r>
            <a:r>
              <a:rPr kumimoji="0" lang="en-US" altLang="zh-CN" sz="4400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orange sweater.</a:t>
            </a:r>
            <a:endParaRPr kumimoji="0" lang="zh-CN" altLang="en-US" sz="4400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7890" name="Picture 2" descr="c:\users\CHENCH~1\appdata\roaming\360se6\USERDA~1\Temp\8D53EB~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8875" y="285750"/>
            <a:ext cx="3143250" cy="4191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2" name="Picture 4" descr="c:\users\CHENCH~1\appdata\roaming\360se6\USERDA~1\Temp\6A1E1B~1.JP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0750" y="285750"/>
            <a:ext cx="2865438" cy="4143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6" descr="c:\users\CHENCH~1\appdata\roaming\360se6\USERDA~1\Temp\12B941~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01000" y="3429000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 descr="$BGM5%PODO2BRIL[`[01~0E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2875" y="3071813"/>
            <a:ext cx="1866900" cy="19288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7" descr="6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图片 5" descr="图片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571750" cy="306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TextBox 6"/>
          <p:cNvSpPr txBox="1"/>
          <p:nvPr/>
        </p:nvSpPr>
        <p:spPr>
          <a:xfrm>
            <a:off x="0" y="1143000"/>
            <a:ext cx="1643063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Arial" panose="020B0604020202020204" pitchFamily="34" charset="0"/>
              </a:rPr>
              <a:t>Let’s learn!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8688" y="5214938"/>
            <a:ext cx="7786688" cy="14462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400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I like </a:t>
            </a:r>
            <a:r>
              <a:rPr kumimoji="0" lang="en-US" altLang="zh-CN" sz="4400" kern="1200" cap="none" spc="0" normalizeH="0" baseline="0" noProof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these</a:t>
            </a:r>
            <a:r>
              <a:rPr kumimoji="0" lang="en-US" altLang="zh-CN" sz="4400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shoes.</a:t>
            </a:r>
            <a:endParaRPr kumimoji="0" lang="en-US" altLang="zh-CN" sz="4400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400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I don’t like </a:t>
            </a:r>
            <a:r>
              <a:rPr kumimoji="0" lang="en-US" altLang="zh-CN" sz="4400" kern="1200" cap="none" spc="0" normalizeH="0" baseline="0" noProof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those </a:t>
            </a:r>
            <a:r>
              <a:rPr kumimoji="0" lang="en-US" altLang="zh-CN" sz="4400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shoes.</a:t>
            </a:r>
            <a:endParaRPr kumimoji="0" lang="zh-CN" altLang="en-US" sz="4400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8914" name="Picture 2" descr="c:\users\CHENCH~1\appdata\roaming\360se6\USERDA~1\Temp\635B8A~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4563" y="214313"/>
            <a:ext cx="3286125" cy="3286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6" name="Picture 4" descr="c:\users\CHENCH~1\appdata\roaming\360se6\USERDA~1\Temp\2AA6C0~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6438" y="214313"/>
            <a:ext cx="3214687" cy="3286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6" descr="c:\users\CHENCH~1\appdata\roaming\360se6\USERDA~1\Temp\12B941~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72438" y="2571750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 descr="5Q7R]N[@$ISDBN%CP~%BAI6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3143250"/>
            <a:ext cx="2112963" cy="19573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763</Words>
  <Application>WPS 演示</Application>
  <PresentationFormat>全屏显示(4:3)</PresentationFormat>
  <Paragraphs>87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Comic Sans MS</vt:lpstr>
      <vt:lpstr>微软雅黑</vt:lpstr>
      <vt:lpstr>Arial Unicode MS</vt:lpstr>
      <vt:lpstr>Cambria</vt:lpstr>
      <vt:lpstr>黑体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chenchen10</dc:creator>
  <cp:lastModifiedBy>上帝掷骰子吗</cp:lastModifiedBy>
  <cp:revision>11</cp:revision>
  <dcterms:created xsi:type="dcterms:W3CDTF">2014-08-22T06:20:00Z</dcterms:created>
  <dcterms:modified xsi:type="dcterms:W3CDTF">2023-09-30T16:15:20Z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2AD67E7C27F340B48EC9BA95387890BE_13</vt:lpwstr>
  </property>
  <property fmtid="{D5CDD505-2E9C-101B-9397-08002B2CF9AE}" pid="3" name="KSOProductBuildVer">
    <vt:lpwstr>2052-12.1.0.15374</vt:lpwstr>
  </property>
</Properties>
</file>