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6"/>
  </p:notesMasterIdLst>
  <p:sldIdLst>
    <p:sldId id="306" r:id="rId4"/>
    <p:sldId id="307" r:id="rId5"/>
    <p:sldId id="259" r:id="rId7"/>
    <p:sldId id="309" r:id="rId8"/>
    <p:sldId id="310" r:id="rId9"/>
    <p:sldId id="343" r:id="rId10"/>
    <p:sldId id="369" r:id="rId11"/>
    <p:sldId id="311" r:id="rId12"/>
    <p:sldId id="344" r:id="rId13"/>
    <p:sldId id="345" r:id="rId14"/>
    <p:sldId id="346" r:id="rId15"/>
    <p:sldId id="348" r:id="rId16"/>
    <p:sldId id="349" r:id="rId17"/>
    <p:sldId id="347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323" r:id="rId30"/>
    <p:sldId id="327" r:id="rId31"/>
    <p:sldId id="339" r:id="rId32"/>
    <p:sldId id="340" r:id="rId33"/>
    <p:sldId id="341" r:id="rId34"/>
    <p:sldId id="342" r:id="rId35"/>
    <p:sldId id="296" r:id="rId36"/>
    <p:sldId id="39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DE6421"/>
    <a:srgbClr val="A9E0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70"/>
    <p:restoredTop sz="94424"/>
  </p:normalViewPr>
  <p:slideViewPr>
    <p:cSldViewPr snapToGrid="0" showGuides="1">
      <p:cViewPr varScale="1">
        <p:scale>
          <a:sx n="66" d="100"/>
          <a:sy n="66" d="100"/>
        </p:scale>
        <p:origin x="-88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09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03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6"/>
          <p:cNvPicPr>
            <a:picLocks noChangeAspect="1"/>
          </p:cNvPicPr>
          <p:nvPr userDrawn="1"/>
        </p:nvPicPr>
        <p:blipFill>
          <a:blip r:embed="rId2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622800" y="176213"/>
            <a:ext cx="8629650" cy="365125"/>
          </a:xfrm>
          <a:prstGeom prst="rect">
            <a:avLst/>
          </a:prstGeom>
        </p:spPr>
        <p:txBody>
          <a:bodyPr/>
          <a:lstStyle>
            <a:lvl1pPr algn="ctr" fontAlgn="auto">
              <a:defRPr sz="2800" noProof="1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人民教育出版社三年级下册</a:t>
            </a:r>
            <a:endParaRPr kumimoji="0" lang="zh-CN" altLang="en-US" sz="2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0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1.png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8"/>
          <p:cNvSpPr txBox="1"/>
          <p:nvPr/>
        </p:nvSpPr>
        <p:spPr>
          <a:xfrm>
            <a:off x="1748425" y="1913328"/>
            <a:ext cx="8696611" cy="132343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17 </a:t>
            </a:r>
            <a:r>
              <a:rPr kumimoji="0" lang="zh-CN" altLang="en-US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我变成了一棵树</a:t>
            </a:r>
            <a:endParaRPr kumimoji="0" lang="zh-CN" altLang="en-US" sz="8000" b="1" kern="1200" cap="none" spc="0" normalizeH="0" baseline="0" noProof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方正小标宋简体" pitchFamily="2" charset="-122"/>
              <a:ea typeface="方正小标宋简体" pitchFamily="2" charset="-122"/>
              <a:cs typeface="+mn-cs"/>
            </a:endParaRPr>
          </a:p>
        </p:txBody>
      </p:sp>
      <p:sp>
        <p:nvSpPr>
          <p:cNvPr id="5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68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386"/>
          <a:stretch>
            <a:fillRect/>
          </a:stretch>
        </p:blipFill>
        <p:spPr>
          <a:xfrm>
            <a:off x="3175" y="3394075"/>
            <a:ext cx="5318125" cy="3467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66925" y="2043113"/>
            <a:ext cx="7283450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当英英心里想着要变成一棵树的时候发生了什么事？</a:t>
            </a:r>
            <a:endParaRPr lang="zh-CN" altLang="en-US" sz="4800" dirty="0">
              <a:solidFill>
                <a:srgbClr val="38572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46288" y="1609725"/>
            <a:ext cx="8048625" cy="2630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我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心里想着，就觉得身上痒痒的，低头一看，发现许多小树枝正从我身上冒出来。呀，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我真的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变成了一棵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树！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944938" y="4162425"/>
            <a:ext cx="5346700" cy="47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046288" y="3527425"/>
            <a:ext cx="577850" cy="5603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6688" y="2581275"/>
            <a:ext cx="1952625" cy="584200"/>
            <a:chOff x="571488" y="1570535"/>
            <a:chExt cx="1953260" cy="583565"/>
          </a:xfrm>
        </p:grpSpPr>
        <p:sp>
          <p:nvSpPr>
            <p:cNvPr id="6" name="线形标注 2 5"/>
            <p:cNvSpPr/>
            <p:nvPr/>
          </p:nvSpPr>
          <p:spPr>
            <a:xfrm>
              <a:off x="571488" y="1570535"/>
              <a:ext cx="1953260" cy="577222"/>
            </a:xfrm>
            <a:prstGeom prst="borderCallout2">
              <a:avLst>
                <a:gd name="adj1" fmla="val 99316"/>
                <a:gd name="adj2" fmla="val 21592"/>
                <a:gd name="adj3" fmla="val 184621"/>
                <a:gd name="adj4" fmla="val 29435"/>
                <a:gd name="adj5" fmla="val 181219"/>
                <a:gd name="adj6" fmla="val 91638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16" name="矩形 6"/>
            <p:cNvSpPr/>
            <p:nvPr/>
          </p:nvSpPr>
          <p:spPr>
            <a:xfrm>
              <a:off x="636258" y="1570535"/>
              <a:ext cx="1816100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向外伸出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081963" y="1847850"/>
            <a:ext cx="1376363" cy="558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4832350" y="809625"/>
            <a:ext cx="5692775" cy="646113"/>
            <a:chOff x="-866561" y="1545366"/>
            <a:chExt cx="5692140" cy="645160"/>
          </a:xfrm>
        </p:grpSpPr>
        <p:sp>
          <p:nvSpPr>
            <p:cNvPr id="10" name="线形标注 2 9"/>
            <p:cNvSpPr/>
            <p:nvPr/>
          </p:nvSpPr>
          <p:spPr>
            <a:xfrm>
              <a:off x="-866561" y="1570729"/>
              <a:ext cx="5692140" cy="575413"/>
            </a:xfrm>
            <a:prstGeom prst="borderCallout2">
              <a:avLst>
                <a:gd name="adj1" fmla="val 101973"/>
                <a:gd name="adj2" fmla="val 49217"/>
                <a:gd name="adj3" fmla="val 179481"/>
                <a:gd name="adj4" fmla="val 51068"/>
                <a:gd name="adj5" fmla="val 180915"/>
                <a:gd name="adj6" fmla="val 57104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14" name="矩形 10"/>
            <p:cNvSpPr/>
            <p:nvPr/>
          </p:nvSpPr>
          <p:spPr>
            <a:xfrm>
              <a:off x="-866561" y="1545366"/>
              <a:ext cx="5692140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预示着身上正在发生一些事</a:t>
              </a:r>
              <a:endParaRPr lang="zh-CN" altLang="en-US" sz="36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94750" y="3365500"/>
            <a:ext cx="3465513" cy="333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620838" y="860425"/>
            <a:ext cx="8047038" cy="2306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我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变的树上会长什么？当然不是苹果啦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，梨也不对</a:t>
            </a:r>
            <a:r>
              <a:rPr kumimoji="0" lang="en-US" altLang="zh-CN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对了，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鸟窝！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56163" y="2481263"/>
            <a:ext cx="1036638" cy="558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9"/>
          <p:cNvGrpSpPr/>
          <p:nvPr/>
        </p:nvGrpSpPr>
        <p:grpSpPr>
          <a:xfrm>
            <a:off x="1576388" y="3013075"/>
            <a:ext cx="6781800" cy="1924050"/>
            <a:chOff x="1576825" y="3012914"/>
            <a:chExt cx="6780703" cy="1924319"/>
          </a:xfrm>
        </p:grpSpPr>
        <p:sp>
          <p:nvSpPr>
            <p:cNvPr id="22537" name="矩形 6"/>
            <p:cNvSpPr/>
            <p:nvPr/>
          </p:nvSpPr>
          <p:spPr>
            <a:xfrm>
              <a:off x="3229201" y="3234315"/>
              <a:ext cx="5128327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rgbClr val="3333FF"/>
                  </a:solidFill>
                  <a:latin typeface="Arial" panose="020B0604020202020204" pitchFamily="34" charset="0"/>
                </a:rPr>
                <a:t>破折号在这里有什么作用？</a:t>
              </a:r>
              <a:endParaRPr lang="zh-CN" altLang="en-US" sz="3200" b="1" dirty="0">
                <a:solidFill>
                  <a:srgbClr val="3333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253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76825" y="3012914"/>
              <a:ext cx="1924319" cy="192431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" name="矩形 8"/>
          <p:cNvSpPr/>
          <p:nvPr/>
        </p:nvSpPr>
        <p:spPr>
          <a:xfrm>
            <a:off x="3860800" y="3975100"/>
            <a:ext cx="34798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表示意思的转折。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65500" y="4737100"/>
            <a:ext cx="51276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从这段话中你知道了什么？</a:t>
            </a:r>
            <a:endParaRPr lang="zh-CN" altLang="en-US" sz="3200" b="1" dirty="0">
              <a:solidFill>
                <a:srgbClr val="3333FF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06588" y="5441950"/>
            <a:ext cx="84248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英英变成的树上，长的不是水果，而是鸟窝。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34225" y="2452688"/>
            <a:ext cx="1038225" cy="5603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9" grpId="0"/>
      <p:bldP spid="11" grpId="0"/>
      <p:bldP spid="12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3"/>
          <p:cNvGrpSpPr/>
          <p:nvPr/>
        </p:nvGrpSpPr>
        <p:grpSpPr>
          <a:xfrm>
            <a:off x="1244600" y="749300"/>
            <a:ext cx="9026525" cy="2921000"/>
            <a:chOff x="1244738" y="748581"/>
            <a:chExt cx="9025697" cy="2922272"/>
          </a:xfrm>
        </p:grpSpPr>
        <p:sp>
          <p:nvSpPr>
            <p:cNvPr id="23556" name="矩形 1"/>
            <p:cNvSpPr/>
            <p:nvPr/>
          </p:nvSpPr>
          <p:spPr>
            <a:xfrm>
              <a:off x="2759438" y="988497"/>
              <a:ext cx="7510997" cy="19389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4000" dirty="0">
                  <a:solidFill>
                    <a:srgbClr val="38572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你见过树上长鸟窝吗？由此可以看出，英英是个怎样的孩子？</a:t>
              </a:r>
              <a:endParaRPr lang="en-US" altLang="zh-CN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2355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44738" y="748581"/>
              <a:ext cx="1747901" cy="292227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4"/>
          <p:cNvSpPr/>
          <p:nvPr/>
        </p:nvSpPr>
        <p:spPr>
          <a:xfrm>
            <a:off x="2759075" y="3090863"/>
            <a:ext cx="8307388" cy="1814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从奇妙的想象中可以看出，英英是个特别爱幻想，且敢于想象的孩子。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973263" y="869950"/>
            <a:ext cx="84709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英英变成的树上长的鸟窝有什么特点？</a:t>
            </a:r>
            <a:endParaRPr lang="en-US" altLang="zh-CN" sz="4000" dirty="0">
              <a:solidFill>
                <a:srgbClr val="38572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04988" y="1997075"/>
            <a:ext cx="8640763" cy="3476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我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变成了一棵长满各种形状的鸟窝的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树：三角形的、正方形的，还有长方形的、圆形的、椭圆形的、菱形的</a:t>
            </a:r>
            <a:r>
              <a:rPr kumimoji="0" lang="en-US" altLang="zh-CN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风一吹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，它们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就在枝头跳起了</a:t>
            </a: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舞。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26213" y="2247900"/>
            <a:ext cx="1744663" cy="5603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716213" y="3676650"/>
            <a:ext cx="15589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008563" y="3679825"/>
            <a:ext cx="15573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321675" y="3679825"/>
            <a:ext cx="15589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804988" y="4510088"/>
            <a:ext cx="15573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759200" y="4510088"/>
            <a:ext cx="12620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835650" y="4510088"/>
            <a:ext cx="12620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1"/>
          <p:cNvPicPr>
            <a:picLocks noChangeAspect="1"/>
          </p:cNvPicPr>
          <p:nvPr/>
        </p:nvPicPr>
        <p:blipFill>
          <a:blip r:embed="rId1"/>
          <a:srcRect b="22125"/>
          <a:stretch>
            <a:fillRect/>
          </a:stretch>
        </p:blipFill>
        <p:spPr>
          <a:xfrm>
            <a:off x="-1231900" y="-582612"/>
            <a:ext cx="14192250" cy="7440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8546" t="6647" r="9718" b="19337"/>
          <a:stretch>
            <a:fillRect/>
          </a:stretch>
        </p:blipFill>
        <p:spPr>
          <a:xfrm>
            <a:off x="3414713" y="3678238"/>
            <a:ext cx="1042987" cy="887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600" y="1854200"/>
            <a:ext cx="1497013" cy="82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3575" y="1346200"/>
            <a:ext cx="1497013" cy="1198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4206" y="2478889"/>
            <a:ext cx="1497024" cy="1199321"/>
          </a:xfrm>
          <a:prstGeom prst="flowChartMerge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87109" y="3413490"/>
            <a:ext cx="1497026" cy="1199321"/>
          </a:xfrm>
          <a:prstGeom prst="diamond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l="8546" t="6647" r="9718" b="19337"/>
          <a:stretch>
            <a:fillRect/>
          </a:stretch>
        </p:blipFill>
        <p:spPr>
          <a:xfrm>
            <a:off x="3898900" y="2101850"/>
            <a:ext cx="1455738" cy="887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1784350" y="3573463"/>
            <a:ext cx="1420813" cy="584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三角形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73513" y="2974975"/>
            <a:ext cx="1420812" cy="585788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长方形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25800" y="4573588"/>
            <a:ext cx="1420813" cy="584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正方形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40400" y="2474913"/>
            <a:ext cx="1008063" cy="585787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圆形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43800" y="2620963"/>
            <a:ext cx="1420813" cy="585787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椭圆形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42350" y="4446588"/>
            <a:ext cx="1008063" cy="585787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菱形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2813050" y="2490788"/>
            <a:ext cx="6821488" cy="21955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三角形</a:t>
            </a: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、正方形、长方形、圆形、椭圆形、菱形</a:t>
            </a:r>
            <a:r>
              <a:rPr kumimoji="0" lang="en-US" altLang="zh-CN" sz="3600" b="0" i="0" u="none" strike="noStrike" kern="1200" cap="none" spc="0" normalizeH="0" baseline="0" noProof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6627" name="组合 8"/>
          <p:cNvGrpSpPr/>
          <p:nvPr/>
        </p:nvGrpSpPr>
        <p:grpSpPr>
          <a:xfrm>
            <a:off x="1125538" y="849313"/>
            <a:ext cx="7540625" cy="2133600"/>
            <a:chOff x="507878" y="900887"/>
            <a:chExt cx="7540614" cy="2134334"/>
          </a:xfrm>
        </p:grpSpPr>
        <p:sp>
          <p:nvSpPr>
            <p:cNvPr id="26631" name="矩形 1"/>
            <p:cNvSpPr/>
            <p:nvPr/>
          </p:nvSpPr>
          <p:spPr>
            <a:xfrm>
              <a:off x="2046283" y="900887"/>
              <a:ext cx="6002209" cy="18148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40000"/>
                </a:lnSpc>
              </a:pPr>
              <a:r>
                <a:rPr lang="zh-CN" altLang="en-US" sz="4000" dirty="0">
                  <a:solidFill>
                    <a:srgbClr val="38572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树上的鸟窝只有这六种形状吗？你是怎么知道的？</a:t>
              </a:r>
              <a:endParaRPr lang="en-US" altLang="zh-CN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26632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7878" y="1110902"/>
              <a:ext cx="1924319" cy="192431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9"/>
          <p:cNvSpPr/>
          <p:nvPr/>
        </p:nvSpPr>
        <p:spPr>
          <a:xfrm>
            <a:off x="8334375" y="1022350"/>
            <a:ext cx="320675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不止这六种。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92938" y="3971925"/>
            <a:ext cx="992188" cy="558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33475" y="4686300"/>
            <a:ext cx="9063038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省略号说明还有许多形状被省略掉了。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 bldLvl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50" name="组合 1"/>
          <p:cNvGrpSpPr/>
          <p:nvPr/>
        </p:nvGrpSpPr>
        <p:grpSpPr>
          <a:xfrm>
            <a:off x="2271713" y="1951038"/>
            <a:ext cx="7053262" cy="2011362"/>
            <a:chOff x="507878" y="1023272"/>
            <a:chExt cx="7052020" cy="2011949"/>
          </a:xfrm>
        </p:grpSpPr>
        <p:sp>
          <p:nvSpPr>
            <p:cNvPr id="27654" name="矩形 2"/>
            <p:cNvSpPr/>
            <p:nvPr/>
          </p:nvSpPr>
          <p:spPr>
            <a:xfrm>
              <a:off x="2004811" y="1023272"/>
              <a:ext cx="5555087" cy="16916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4000" dirty="0">
                  <a:solidFill>
                    <a:srgbClr val="38572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你觉得树上的鸟窝还有可能是什么形状的？</a:t>
              </a:r>
              <a:endParaRPr lang="en-US" altLang="zh-CN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27655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7878" y="1110902"/>
              <a:ext cx="1924319" cy="192431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4"/>
          <p:cNvSpPr/>
          <p:nvPr/>
        </p:nvSpPr>
        <p:spPr>
          <a:xfrm>
            <a:off x="2662238" y="3846513"/>
            <a:ext cx="2600325" cy="1246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梯形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68825" y="3846513"/>
            <a:ext cx="2600325" cy="1246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花形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75413" y="3846513"/>
            <a:ext cx="2598737" cy="1246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星形</a:t>
            </a:r>
            <a:r>
              <a:rPr lang="en-US" altLang="zh-CN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……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2"/>
          <p:cNvSpPr/>
          <p:nvPr/>
        </p:nvSpPr>
        <p:spPr>
          <a:xfrm>
            <a:off x="1631950" y="831850"/>
            <a:ext cx="60023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鸟窝里都住了谁？</a:t>
            </a:r>
            <a:endParaRPr lang="en-US" altLang="zh-CN" sz="4000" dirty="0">
              <a:solidFill>
                <a:srgbClr val="38572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705850" cy="666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7660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3200" y="0"/>
            <a:ext cx="805497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4013" y="0"/>
            <a:ext cx="67579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2317750" y="180975"/>
            <a:ext cx="3871913" cy="2008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如果你喜欢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4400" b="0" i="0" u="none" strike="noStrike" kern="1200" cap="none" spc="0" normalizeH="0" baseline="0" noProof="1" smtClean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</a:t>
            </a: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可以住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进来。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组合 1"/>
          <p:cNvGrpSpPr/>
          <p:nvPr/>
        </p:nvGrpSpPr>
        <p:grpSpPr>
          <a:xfrm>
            <a:off x="1411288" y="1606550"/>
            <a:ext cx="7389812" cy="2011363"/>
            <a:chOff x="507878" y="1023272"/>
            <a:chExt cx="7389840" cy="2011949"/>
          </a:xfrm>
        </p:grpSpPr>
        <p:sp>
          <p:nvSpPr>
            <p:cNvPr id="29702" name="矩形 2"/>
            <p:cNvSpPr/>
            <p:nvPr/>
          </p:nvSpPr>
          <p:spPr>
            <a:xfrm>
              <a:off x="2342631" y="1023272"/>
              <a:ext cx="5555087" cy="18148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40000"/>
                </a:lnSpc>
              </a:pPr>
              <a:r>
                <a:rPr lang="zh-CN" altLang="en-US" sz="4000" dirty="0">
                  <a:solidFill>
                    <a:srgbClr val="38572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鸟窝里住这么多伙伴，英英的心情会怎么样？</a:t>
              </a:r>
              <a:endParaRPr lang="en-US" altLang="zh-CN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29703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7878" y="1110902"/>
              <a:ext cx="1924319" cy="192431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4"/>
          <p:cNvSpPr/>
          <p:nvPr/>
        </p:nvSpPr>
        <p:spPr>
          <a:xfrm>
            <a:off x="3957638" y="3251200"/>
            <a:ext cx="2598737" cy="124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开心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2638" y="3251200"/>
            <a:ext cx="2600325" cy="124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快乐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64475" y="3251200"/>
            <a:ext cx="2598738" cy="124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愉悦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1101725" y="1106488"/>
            <a:ext cx="8199438" cy="2306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假如你也能像孙悟空一样七十二变，你想变成什么呢？</a:t>
            </a:r>
            <a:endParaRPr kumimoji="0" lang="zh-CN" altLang="en-US" sz="48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7463" y="3413125"/>
            <a:ext cx="3786187" cy="3444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组合 1"/>
          <p:cNvGrpSpPr/>
          <p:nvPr/>
        </p:nvGrpSpPr>
        <p:grpSpPr>
          <a:xfrm>
            <a:off x="1512888" y="1644650"/>
            <a:ext cx="9409112" cy="3538538"/>
            <a:chOff x="213013" y="1167849"/>
            <a:chExt cx="9407692" cy="3538220"/>
          </a:xfrm>
        </p:grpSpPr>
        <p:sp>
          <p:nvSpPr>
            <p:cNvPr id="30723" name="矩形 2"/>
            <p:cNvSpPr/>
            <p:nvPr/>
          </p:nvSpPr>
          <p:spPr>
            <a:xfrm>
              <a:off x="1700011" y="1167849"/>
              <a:ext cx="7920694" cy="3538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40000"/>
                </a:lnSpc>
              </a:pPr>
              <a:r>
                <a:rPr lang="zh-CN" altLang="en-US" sz="4000" dirty="0">
                  <a:solidFill>
                    <a:srgbClr val="38572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除了邀请小伙伴们住进鸟窝里，英英还想干嘛？课文都看完后，画出你认为最有意思的地方，和同伴一起分享、交流。</a:t>
              </a:r>
              <a:endParaRPr lang="en-US" altLang="zh-CN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072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3013" y="2284467"/>
              <a:ext cx="1924319" cy="192431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73063" y="98425"/>
            <a:ext cx="8150225" cy="2176463"/>
            <a:chOff x="534238" y="1130295"/>
            <a:chExt cx="8151495" cy="2176971"/>
          </a:xfrm>
        </p:grpSpPr>
        <p:sp>
          <p:nvSpPr>
            <p:cNvPr id="31752" name="矩形 2"/>
            <p:cNvSpPr/>
            <p:nvPr/>
          </p:nvSpPr>
          <p:spPr>
            <a:xfrm>
              <a:off x="2123008" y="1130295"/>
              <a:ext cx="6562725" cy="16916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4000" dirty="0">
                  <a:solidFill>
                    <a:srgbClr val="38572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如果你也会变，你想变什么？会有什么奇妙的事发生？</a:t>
              </a:r>
              <a:endParaRPr lang="en-US" altLang="zh-CN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31753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093000">
              <a:off x="534238" y="1382947"/>
              <a:ext cx="1924319" cy="192431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右箭头 4"/>
          <p:cNvSpPr/>
          <p:nvPr/>
        </p:nvSpPr>
        <p:spPr>
          <a:xfrm>
            <a:off x="703263" y="2825750"/>
            <a:ext cx="2428875" cy="1055688"/>
          </a:xfrm>
          <a:prstGeom prst="rightArrow">
            <a:avLst>
              <a:gd name="adj1" fmla="val 50000"/>
              <a:gd name="adj2" fmla="val 28049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交际示例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5900" y="3744913"/>
            <a:ext cx="2333625" cy="31130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1"/>
          <p:cNvGrpSpPr/>
          <p:nvPr/>
        </p:nvGrpSpPr>
        <p:grpSpPr>
          <a:xfrm>
            <a:off x="3295650" y="1790700"/>
            <a:ext cx="5648325" cy="4294188"/>
            <a:chOff x="3296245" y="2047484"/>
            <a:chExt cx="4862987" cy="3503309"/>
          </a:xfrm>
        </p:grpSpPr>
        <p:sp>
          <p:nvSpPr>
            <p:cNvPr id="10" name="云形标注 9"/>
            <p:cNvSpPr/>
            <p:nvPr/>
          </p:nvSpPr>
          <p:spPr>
            <a:xfrm>
              <a:off x="3296245" y="2047484"/>
              <a:ext cx="4862987" cy="3503309"/>
            </a:xfrm>
            <a:prstGeom prst="cloudCallout">
              <a:avLst>
                <a:gd name="adj1" fmla="val 56814"/>
                <a:gd name="adj2" fmla="val 32101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751" name="矩形 10"/>
            <p:cNvSpPr/>
            <p:nvPr/>
          </p:nvSpPr>
          <p:spPr>
            <a:xfrm>
              <a:off x="3666998" y="2519692"/>
              <a:ext cx="4130777" cy="25593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10000"/>
                </a:lnSpc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如果我也会变，我要变成星星，每天晚上在银河里畅游，和伙伴们一起为牛郎织女搭建一座会面的小桥。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97813" y="2749550"/>
            <a:ext cx="2001837" cy="3057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312863" y="438150"/>
            <a:ext cx="5500687" cy="4481513"/>
            <a:chOff x="3612913" y="2060361"/>
            <a:chExt cx="4862987" cy="3503309"/>
          </a:xfrm>
        </p:grpSpPr>
        <p:sp>
          <p:nvSpPr>
            <p:cNvPr id="6" name="云形标注 5"/>
            <p:cNvSpPr/>
            <p:nvPr/>
          </p:nvSpPr>
          <p:spPr>
            <a:xfrm>
              <a:off x="3612913" y="2060361"/>
              <a:ext cx="4862987" cy="3503309"/>
            </a:xfrm>
            <a:prstGeom prst="cloudCallout">
              <a:avLst>
                <a:gd name="adj1" fmla="val 86047"/>
                <a:gd name="adj2" fmla="val 39832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73" name="矩形 6"/>
            <p:cNvSpPr/>
            <p:nvPr/>
          </p:nvSpPr>
          <p:spPr>
            <a:xfrm>
              <a:off x="4068233" y="2655398"/>
              <a:ext cx="3952345" cy="23226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如果我也会变，我要变成一位小天使，在月亮上荡秋千，和星星一起做游戏。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760663"/>
            <a:ext cx="3689350" cy="3667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152900" y="682625"/>
            <a:ext cx="5827713" cy="3756025"/>
            <a:chOff x="3612913" y="2060361"/>
            <a:chExt cx="4862987" cy="3503309"/>
          </a:xfrm>
        </p:grpSpPr>
        <p:sp>
          <p:nvSpPr>
            <p:cNvPr id="4" name="云形标注 3"/>
            <p:cNvSpPr/>
            <p:nvPr/>
          </p:nvSpPr>
          <p:spPr>
            <a:xfrm>
              <a:off x="3612913" y="2060361"/>
              <a:ext cx="4862987" cy="3503309"/>
            </a:xfrm>
            <a:prstGeom prst="cloudCallout">
              <a:avLst>
                <a:gd name="adj1" fmla="val -57758"/>
                <a:gd name="adj2" fmla="val 38729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797" name="矩形 4"/>
            <p:cNvSpPr/>
            <p:nvPr/>
          </p:nvSpPr>
          <p:spPr>
            <a:xfrm>
              <a:off x="4104800" y="2317713"/>
              <a:ext cx="3952345" cy="27723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如果我也会变，我要变成一只小鸟，飞跃世界的各个角落，探索大自然的奥秘。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1088" y="3033713"/>
            <a:ext cx="4467225" cy="38242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2"/>
          <p:cNvGrpSpPr/>
          <p:nvPr/>
        </p:nvGrpSpPr>
        <p:grpSpPr>
          <a:xfrm>
            <a:off x="4978400" y="1017588"/>
            <a:ext cx="4406900" cy="2357437"/>
            <a:chOff x="3612913" y="3206840"/>
            <a:chExt cx="4407665" cy="2356830"/>
          </a:xfrm>
        </p:grpSpPr>
        <p:sp>
          <p:nvSpPr>
            <p:cNvPr id="4" name="云形标注 3"/>
            <p:cNvSpPr/>
            <p:nvPr/>
          </p:nvSpPr>
          <p:spPr>
            <a:xfrm>
              <a:off x="3612913" y="3206840"/>
              <a:ext cx="4407665" cy="2356830"/>
            </a:xfrm>
            <a:prstGeom prst="cloudCallout">
              <a:avLst>
                <a:gd name="adj1" fmla="val -40014"/>
                <a:gd name="adj2" fmla="val 5821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21" name="矩形 4"/>
            <p:cNvSpPr/>
            <p:nvPr/>
          </p:nvSpPr>
          <p:spPr>
            <a:xfrm>
              <a:off x="3936788" y="3560344"/>
              <a:ext cx="3952345" cy="16414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40000"/>
                </a:lnSpc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如果我也会变，我要变成</a:t>
              </a:r>
              <a:r>
                <a:rPr lang="en-US" altLang="zh-CN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104900" y="568325"/>
            <a:ext cx="2019300" cy="844550"/>
            <a:chOff x="453371" y="130240"/>
            <a:chExt cx="2020223" cy="845256"/>
          </a:xfrm>
        </p:grpSpPr>
        <p:sp>
          <p:nvSpPr>
            <p:cNvPr id="3" name="矩形 2"/>
            <p:cNvSpPr/>
            <p:nvPr/>
          </p:nvSpPr>
          <p:spPr>
            <a:xfrm>
              <a:off x="453371" y="260524"/>
              <a:ext cx="1419874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小练笔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35846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667892" y="130240"/>
              <a:ext cx="805702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4"/>
          <p:cNvSpPr/>
          <p:nvPr/>
        </p:nvSpPr>
        <p:spPr>
          <a:xfrm>
            <a:off x="3255963" y="2017713"/>
            <a:ext cx="7000875" cy="3138488"/>
          </a:xfrm>
          <a:prstGeom prst="rect">
            <a:avLst/>
          </a:prstGeom>
          <a:noFill/>
          <a:ln w="57150">
            <a:solidFill>
              <a:srgbClr val="DE6421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把你和同学交流的内容整理一下，仿照课文中你最喜欢的片段写一写吧！</a:t>
            </a:r>
            <a:endParaRPr kumimoji="0" lang="en-US" altLang="zh-CN" sz="4400" b="0" i="0" u="none" strike="noStrike" kern="12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5844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8" y="2873375"/>
            <a:ext cx="2171700" cy="289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-306387"/>
            <a:ext cx="12366625" cy="7164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651125" y="1476375"/>
            <a:ext cx="6477000" cy="440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本课写了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英英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想象自己变成了一棵树后的奇思妙想，意在启发我们，也要向英英那样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敢于大胆想象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创造一个自己的想象世界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268937">
            <a:off x="8977313" y="998538"/>
            <a:ext cx="1876425" cy="2060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6869" name="组合 7"/>
          <p:cNvGrpSpPr/>
          <p:nvPr/>
        </p:nvGrpSpPr>
        <p:grpSpPr>
          <a:xfrm>
            <a:off x="374650" y="150813"/>
            <a:ext cx="2641600" cy="844550"/>
            <a:chOff x="334046" y="-1"/>
            <a:chExt cx="1797546" cy="845256"/>
          </a:xfrm>
        </p:grpSpPr>
        <p:sp>
          <p:nvSpPr>
            <p:cNvPr id="9" name="矩形 8"/>
            <p:cNvSpPr/>
            <p:nvPr/>
          </p:nvSpPr>
          <p:spPr>
            <a:xfrm>
              <a:off x="334046" y="130283"/>
              <a:ext cx="1246615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内容概要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36871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4329" y="-1"/>
              <a:ext cx="557263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6770688" y="3392488"/>
            <a:ext cx="4195763" cy="13239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大胆想象</a:t>
            </a:r>
            <a:endParaRPr kumimoji="0" lang="en-US" altLang="zh-CN" sz="4000" b="0" i="0" u="none" strike="noStrike" kern="1200" cap="none" spc="0" normalizeH="0" baseline="0" noProof="1" smtClean="0">
              <a:ln w="0"/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35475" y="2374900"/>
            <a:ext cx="2471738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52400" algn="ctr">
              <a:lnSpc>
                <a:spcPct val="150000"/>
              </a:lnSpc>
            </a:pP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长满鸟窝</a:t>
            </a:r>
            <a:endParaRPr lang="en-US" altLang="zh-CN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ctr">
              <a:lnSpc>
                <a:spcPct val="150000"/>
              </a:lnSpc>
            </a:pPr>
            <a:endParaRPr lang="en-US" altLang="zh-CN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ctr">
              <a:lnSpc>
                <a:spcPct val="150000"/>
              </a:lnSpc>
            </a:pP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吃东西</a:t>
            </a:r>
            <a:endParaRPr lang="zh-CN" altLang="zh-CN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4097338" y="2374900"/>
            <a:ext cx="271463" cy="2989263"/>
          </a:xfrm>
          <a:prstGeom prst="leftBrace">
            <a:avLst>
              <a:gd name="adj1" fmla="val 145517"/>
              <a:gd name="adj2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左大括号 7"/>
          <p:cNvSpPr/>
          <p:nvPr/>
        </p:nvSpPr>
        <p:spPr>
          <a:xfrm flipH="1">
            <a:off x="6937375" y="2374900"/>
            <a:ext cx="576263" cy="2989263"/>
          </a:xfrm>
          <a:prstGeom prst="leftBrace">
            <a:avLst>
              <a:gd name="adj1" fmla="val 62363"/>
              <a:gd name="adj2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288" y="3576638"/>
            <a:ext cx="3829050" cy="644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我变成了一棵树</a:t>
            </a:r>
            <a:endParaRPr kumimoji="0" lang="zh-CN" altLang="en-US" sz="36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37895" name="组合 9"/>
          <p:cNvGrpSpPr/>
          <p:nvPr/>
        </p:nvGrpSpPr>
        <p:grpSpPr>
          <a:xfrm>
            <a:off x="374650" y="150813"/>
            <a:ext cx="2641600" cy="844550"/>
            <a:chOff x="334046" y="-1"/>
            <a:chExt cx="1797546" cy="845256"/>
          </a:xfrm>
        </p:grpSpPr>
        <p:sp>
          <p:nvSpPr>
            <p:cNvPr id="11" name="矩形 10"/>
            <p:cNvSpPr/>
            <p:nvPr/>
          </p:nvSpPr>
          <p:spPr>
            <a:xfrm>
              <a:off x="334046" y="130283"/>
              <a:ext cx="1246615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结构梳理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37897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74329" y="-1"/>
              <a:ext cx="557263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6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charRg st="6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ldLvl="0" animBg="1"/>
      <p:bldP spid="8" grpId="0" bldLvl="0" animBg="1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914" name="组合 1"/>
          <p:cNvGrpSpPr/>
          <p:nvPr/>
        </p:nvGrpSpPr>
        <p:grpSpPr>
          <a:xfrm>
            <a:off x="374650" y="150813"/>
            <a:ext cx="2641600" cy="844550"/>
            <a:chOff x="334045" y="-1"/>
            <a:chExt cx="1797547" cy="845256"/>
          </a:xfrm>
        </p:grpSpPr>
        <p:sp>
          <p:nvSpPr>
            <p:cNvPr id="3" name="矩形 2"/>
            <p:cNvSpPr/>
            <p:nvPr/>
          </p:nvSpPr>
          <p:spPr>
            <a:xfrm>
              <a:off x="334045" y="130283"/>
              <a:ext cx="1246616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课后小练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38923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74329" y="-1"/>
              <a:ext cx="557263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4"/>
          <p:cNvSpPr/>
          <p:nvPr/>
        </p:nvSpPr>
        <p:spPr>
          <a:xfrm>
            <a:off x="1290638" y="995363"/>
            <a:ext cx="73517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根据课文内容填空。</a:t>
            </a:r>
            <a:endParaRPr lang="zh-CN" altLang="zh-CN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5113" y="2560638"/>
            <a:ext cx="11618912" cy="110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）英英变的树上长着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______ 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5113" y="3940175"/>
            <a:ext cx="11436350" cy="2122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）变成树的英英邀请了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住在自己的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里。</a:t>
            </a:r>
            <a:endParaRPr lang="zh-CN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96038" y="2790825"/>
            <a:ext cx="2030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各种形状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82150" y="2790825"/>
            <a:ext cx="11080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鸟窝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23063" y="4208463"/>
            <a:ext cx="249396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很多小动物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82738" y="5187950"/>
            <a:ext cx="11080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鸟窝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27088" y="277813"/>
            <a:ext cx="7351712" cy="1011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选一选。</a:t>
            </a:r>
            <a:endParaRPr lang="zh-CN" altLang="zh-CN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088" y="1881188"/>
            <a:ext cx="10255250" cy="4154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(1)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谁还没有住进英英的鸟窝？（   ）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  A.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小鸭子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  B.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小蜻蜓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  C.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小狐狸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48875" y="2039938"/>
            <a:ext cx="519113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/>
          <a:srcRect b="11605"/>
          <a:stretch>
            <a:fillRect/>
          </a:stretch>
        </p:blipFill>
        <p:spPr>
          <a:xfrm>
            <a:off x="5105116" y="3712188"/>
            <a:ext cx="5462000" cy="2049602"/>
          </a:xfrm>
          <a:prstGeom prst="doubleWave">
            <a:avLst>
              <a:gd name="adj1" fmla="val 6250"/>
              <a:gd name="adj2" fmla="val 2249"/>
            </a:avLst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497013" y="1419225"/>
            <a:ext cx="8837613" cy="3508375"/>
          </a:xfrm>
          <a:prstGeom prst="rect">
            <a:avLst/>
          </a:prstGeom>
          <a:noFill/>
          <a:ln w="76200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顾鹰：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儿童文学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作家，幼儿园教师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3600" b="1" i="0" u="none" strike="noStrike" kern="12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儿童文学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上发表过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阁楼上的熊皮外套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》《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粉红色的漂流瓶</a:t>
            </a:r>
            <a:r>
              <a:rPr kumimoji="0" lang="en-US" altLang="zh-CN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请进山猫的雏菊花铺</a:t>
            </a:r>
            <a:r>
              <a:rPr kumimoji="0" lang="en-US" altLang="zh-CN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等。</a:t>
            </a:r>
            <a:endParaRPr kumimoji="1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93788" y="1333500"/>
            <a:ext cx="10255250" cy="415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英英的嘴巴里流出来的是（   ）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A.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牛奶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B.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雨水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C.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口水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20150" y="1550988"/>
            <a:ext cx="512763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88925" y="2860344"/>
            <a:ext cx="457200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04900" y="801688"/>
            <a:ext cx="10255250" cy="5168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课文告诉我们（   ）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A.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也要像英英那样变成一棵树。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B.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也要像英英那样邀请小伙伴和自己 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     住在一起。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C.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也要像英英那样敢于大胆想象。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76950" y="947738"/>
            <a:ext cx="512763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43014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43017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018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3015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43011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0375" y="339725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325" y="419100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81313" y="1279525"/>
            <a:ext cx="8515350" cy="3784600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1.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请自由朗读课文，自学生字词，努力把句子读通顺。</a:t>
            </a:r>
            <a:endParaRPr kumimoji="0" lang="en-US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思考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，文中的“我”指的是谁？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“我”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为什么希望变成一棵树？</a:t>
            </a:r>
            <a:endParaRPr kumimoji="0" lang="en-US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-303212" y="-185737"/>
            <a:ext cx="4210050" cy="1782762"/>
            <a:chOff x="-313039" y="-185589"/>
            <a:chExt cx="4686999" cy="1991844"/>
          </a:xfrm>
        </p:grpSpPr>
        <p:pic>
          <p:nvPicPr>
            <p:cNvPr id="14341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13039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31718" y="333317"/>
              <a:ext cx="322033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1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流程图: 过程 2"/>
          <p:cNvSpPr/>
          <p:nvPr/>
        </p:nvSpPr>
        <p:spPr>
          <a:xfrm>
            <a:off x="1555714" y="1763115"/>
            <a:ext cx="8817231" cy="3960550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4238" y="2667000"/>
            <a:ext cx="7802563" cy="2586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希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望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痒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痒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鳄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鱼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丁 零</a:t>
            </a:r>
            <a:endParaRPr kumimoji="0" lang="en-US" altLang="zh-CN" sz="54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香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肠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糖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醋</a:t>
            </a: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排骨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秘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密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36788" y="2001838"/>
            <a:ext cx="81359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xī    yǎng     è   dīng líng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6500" y="3670300"/>
            <a:ext cx="87217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cháng    cù        mì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369888" y="334963"/>
            <a:ext cx="2228850" cy="844550"/>
            <a:chOff x="247310" y="0"/>
            <a:chExt cx="2227929" cy="845256"/>
          </a:xfrm>
        </p:grpSpPr>
        <p:sp>
          <p:nvSpPr>
            <p:cNvPr id="8" name="矩形 7"/>
            <p:cNvSpPr/>
            <p:nvPr/>
          </p:nvSpPr>
          <p:spPr>
            <a:xfrm>
              <a:off x="247310" y="130284"/>
              <a:ext cx="1420225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我会认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15370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81978" y="0"/>
              <a:ext cx="893261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27300" y="358775"/>
            <a:ext cx="6810375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我会写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16" name="Group 12"/>
          <p:cNvGraphicFramePr>
            <a:graphicFrameLocks noGrp="1"/>
          </p:cNvGraphicFramePr>
          <p:nvPr/>
        </p:nvGraphicFramePr>
        <p:xfrm>
          <a:off x="106203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TextBox 23"/>
          <p:cNvSpPr txBox="1"/>
          <p:nvPr/>
        </p:nvSpPr>
        <p:spPr>
          <a:xfrm>
            <a:off x="1073150" y="2116138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3125" y="1438275"/>
            <a:ext cx="94869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zhuàng  hú   lí   dīng  líng qiǎo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66541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Group 12"/>
          <p:cNvGraphicFramePr>
            <a:graphicFrameLocks noGrp="1"/>
          </p:cNvGraphicFramePr>
          <p:nvPr/>
        </p:nvGraphicFramePr>
        <p:xfrm>
          <a:off x="42687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Group 12"/>
          <p:cNvGraphicFramePr>
            <a:graphicFrameLocks noGrp="1"/>
          </p:cNvGraphicFramePr>
          <p:nvPr/>
        </p:nvGraphicFramePr>
        <p:xfrm>
          <a:off x="587216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Group 12"/>
          <p:cNvGraphicFramePr>
            <a:graphicFrameLocks noGrp="1"/>
          </p:cNvGraphicFramePr>
          <p:nvPr/>
        </p:nvGraphicFramePr>
        <p:xfrm>
          <a:off x="74818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Group 12"/>
          <p:cNvGraphicFramePr>
            <a:graphicFrameLocks noGrp="1"/>
          </p:cNvGraphicFramePr>
          <p:nvPr/>
        </p:nvGraphicFramePr>
        <p:xfrm>
          <a:off x="9072563" y="2185988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Group 12"/>
          <p:cNvGraphicFramePr>
            <a:graphicFrameLocks noGrp="1"/>
          </p:cNvGraphicFramePr>
          <p:nvPr/>
        </p:nvGraphicFramePr>
        <p:xfrm>
          <a:off x="649288" y="45402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Group 12"/>
          <p:cNvGraphicFramePr>
            <a:graphicFrameLocks noGrp="1"/>
          </p:cNvGraphicFramePr>
          <p:nvPr/>
        </p:nvGraphicFramePr>
        <p:xfrm>
          <a:off x="2201863" y="45402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Group 12"/>
          <p:cNvGraphicFramePr>
            <a:graphicFrameLocks noGrp="1"/>
          </p:cNvGraphicFramePr>
          <p:nvPr/>
        </p:nvGraphicFramePr>
        <p:xfrm>
          <a:off x="3740150" y="45402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Group 12"/>
          <p:cNvGraphicFramePr>
            <a:graphicFrameLocks noGrp="1"/>
          </p:cNvGraphicFramePr>
          <p:nvPr/>
        </p:nvGraphicFramePr>
        <p:xfrm>
          <a:off x="5280025" y="45402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Group 12"/>
          <p:cNvGraphicFramePr>
            <a:graphicFrameLocks noGrp="1"/>
          </p:cNvGraphicFramePr>
          <p:nvPr/>
        </p:nvGraphicFramePr>
        <p:xfrm>
          <a:off x="6818313" y="45402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Group 12"/>
          <p:cNvGraphicFramePr>
            <a:graphicFrameLocks noGrp="1"/>
          </p:cNvGraphicFramePr>
          <p:nvPr/>
        </p:nvGraphicFramePr>
        <p:xfrm>
          <a:off x="8358188" y="45402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" name="TextBox 23"/>
          <p:cNvSpPr txBox="1"/>
          <p:nvPr/>
        </p:nvSpPr>
        <p:spPr>
          <a:xfrm>
            <a:off x="2728913" y="2149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306888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狸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5897563" y="221456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7481888" y="2206625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9074150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661988" y="4514850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2211388" y="4541838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肠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3803650" y="4505325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332413" y="4505325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续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6845300" y="44862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抬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3"/>
          <p:cNvSpPr txBox="1"/>
          <p:nvPr/>
        </p:nvSpPr>
        <p:spPr>
          <a:xfrm>
            <a:off x="8382000" y="4541838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秘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09650" y="3760788"/>
            <a:ext cx="1005046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kè  cháng  jì   xù   tái   mì    mì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43" name="Group 12"/>
          <p:cNvGraphicFramePr>
            <a:graphicFrameLocks noGrp="1"/>
          </p:cNvGraphicFramePr>
          <p:nvPr/>
        </p:nvGraphicFramePr>
        <p:xfrm>
          <a:off x="9944100" y="45402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4" name="TextBox 23"/>
          <p:cNvSpPr txBox="1"/>
          <p:nvPr/>
        </p:nvSpPr>
        <p:spPr>
          <a:xfrm>
            <a:off x="9967913" y="4541838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7675" y="546100"/>
            <a:ext cx="2262188" cy="923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难写字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17411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0675" y="2322513"/>
            <a:ext cx="3109913" cy="3125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2322513"/>
            <a:ext cx="3109912" cy="3125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0" y="2322513"/>
            <a:ext cx="3111500" cy="31257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4" name="组合 43"/>
          <p:cNvGrpSpPr/>
          <p:nvPr/>
        </p:nvGrpSpPr>
        <p:grpSpPr>
          <a:xfrm>
            <a:off x="1509713" y="2722563"/>
            <a:ext cx="2324100" cy="2325687"/>
            <a:chOff x="3373438" y="584200"/>
            <a:chExt cx="2000251" cy="2325688"/>
          </a:xfrm>
        </p:grpSpPr>
        <p:sp>
          <p:nvSpPr>
            <p:cNvPr id="17471" name="Freeform 9"/>
            <p:cNvSpPr/>
            <p:nvPr/>
          </p:nvSpPr>
          <p:spPr>
            <a:xfrm>
              <a:off x="3400426" y="728663"/>
              <a:ext cx="709613" cy="1014413"/>
            </a:xfrm>
            <a:custGeom>
              <a:avLst/>
              <a:gdLst>
                <a:gd name="txL" fmla="*/ 0 w 447"/>
                <a:gd name="txT" fmla="*/ 0 h 639"/>
                <a:gd name="txR" fmla="*/ 447 w 447"/>
                <a:gd name="txB" fmla="*/ 639 h 639"/>
              </a:gdLst>
              <a:ahLst/>
              <a:cxnLst>
                <a:cxn ang="0">
                  <a:pos x="49" y="619"/>
                </a:cxn>
                <a:cxn ang="0">
                  <a:pos x="24" y="630"/>
                </a:cxn>
                <a:cxn ang="0">
                  <a:pos x="8" y="639"/>
                </a:cxn>
                <a:cxn ang="0">
                  <a:pos x="0" y="639"/>
                </a:cxn>
                <a:cxn ang="0">
                  <a:pos x="0" y="636"/>
                </a:cxn>
                <a:cxn ang="0">
                  <a:pos x="0" y="630"/>
                </a:cxn>
                <a:cxn ang="0">
                  <a:pos x="4" y="622"/>
                </a:cxn>
                <a:cxn ang="0">
                  <a:pos x="16" y="611"/>
                </a:cxn>
                <a:cxn ang="0">
                  <a:pos x="29" y="594"/>
                </a:cxn>
                <a:cxn ang="0">
                  <a:pos x="41" y="578"/>
                </a:cxn>
                <a:cxn ang="0">
                  <a:pos x="61" y="556"/>
                </a:cxn>
                <a:cxn ang="0">
                  <a:pos x="82" y="531"/>
                </a:cxn>
                <a:cxn ang="0">
                  <a:pos x="119" y="490"/>
                </a:cxn>
                <a:cxn ang="0">
                  <a:pos x="160" y="437"/>
                </a:cxn>
                <a:cxn ang="0">
                  <a:pos x="197" y="385"/>
                </a:cxn>
                <a:cxn ang="0">
                  <a:pos x="230" y="336"/>
                </a:cxn>
                <a:cxn ang="0">
                  <a:pos x="254" y="286"/>
                </a:cxn>
                <a:cxn ang="0">
                  <a:pos x="279" y="242"/>
                </a:cxn>
                <a:cxn ang="0">
                  <a:pos x="312" y="179"/>
                </a:cxn>
                <a:cxn ang="0">
                  <a:pos x="340" y="123"/>
                </a:cxn>
                <a:cxn ang="0">
                  <a:pos x="349" y="93"/>
                </a:cxn>
                <a:cxn ang="0">
                  <a:pos x="353" y="68"/>
                </a:cxn>
                <a:cxn ang="0">
                  <a:pos x="353" y="49"/>
                </a:cxn>
                <a:cxn ang="0">
                  <a:pos x="349" y="30"/>
                </a:cxn>
                <a:cxn ang="0">
                  <a:pos x="344" y="11"/>
                </a:cxn>
                <a:cxn ang="0">
                  <a:pos x="353" y="2"/>
                </a:cxn>
                <a:cxn ang="0">
                  <a:pos x="373" y="2"/>
                </a:cxn>
                <a:cxn ang="0">
                  <a:pos x="394" y="11"/>
                </a:cxn>
                <a:cxn ang="0">
                  <a:pos x="418" y="33"/>
                </a:cxn>
                <a:cxn ang="0">
                  <a:pos x="439" y="63"/>
                </a:cxn>
                <a:cxn ang="0">
                  <a:pos x="447" y="93"/>
                </a:cxn>
                <a:cxn ang="0">
                  <a:pos x="447" y="112"/>
                </a:cxn>
                <a:cxn ang="0">
                  <a:pos x="439" y="126"/>
                </a:cxn>
                <a:cxn ang="0">
                  <a:pos x="435" y="140"/>
                </a:cxn>
                <a:cxn ang="0">
                  <a:pos x="422" y="159"/>
                </a:cxn>
                <a:cxn ang="0">
                  <a:pos x="414" y="179"/>
                </a:cxn>
                <a:cxn ang="0">
                  <a:pos x="398" y="203"/>
                </a:cxn>
                <a:cxn ang="0">
                  <a:pos x="381" y="231"/>
                </a:cxn>
                <a:cxn ang="0">
                  <a:pos x="365" y="261"/>
                </a:cxn>
                <a:cxn ang="0">
                  <a:pos x="324" y="322"/>
                </a:cxn>
                <a:cxn ang="0">
                  <a:pos x="283" y="377"/>
                </a:cxn>
                <a:cxn ang="0">
                  <a:pos x="246" y="429"/>
                </a:cxn>
                <a:cxn ang="0">
                  <a:pos x="209" y="473"/>
                </a:cxn>
                <a:cxn ang="0">
                  <a:pos x="168" y="515"/>
                </a:cxn>
                <a:cxn ang="0">
                  <a:pos x="131" y="548"/>
                </a:cxn>
                <a:cxn ang="0">
                  <a:pos x="98" y="581"/>
                </a:cxn>
                <a:cxn ang="0">
                  <a:pos x="65" y="608"/>
                </a:cxn>
              </a:cxnLst>
              <a:rect l="txL" t="txT" r="txR" b="txB"/>
              <a:pathLst>
                <a:path w="447" h="639">
                  <a:moveTo>
                    <a:pt x="65" y="608"/>
                  </a:moveTo>
                  <a:lnTo>
                    <a:pt x="49" y="619"/>
                  </a:lnTo>
                  <a:lnTo>
                    <a:pt x="33" y="625"/>
                  </a:lnTo>
                  <a:lnTo>
                    <a:pt x="24" y="630"/>
                  </a:lnTo>
                  <a:lnTo>
                    <a:pt x="16" y="636"/>
                  </a:lnTo>
                  <a:lnTo>
                    <a:pt x="8" y="639"/>
                  </a:lnTo>
                  <a:lnTo>
                    <a:pt x="4" y="639"/>
                  </a:lnTo>
                  <a:lnTo>
                    <a:pt x="0" y="639"/>
                  </a:lnTo>
                  <a:lnTo>
                    <a:pt x="0" y="636"/>
                  </a:lnTo>
                  <a:lnTo>
                    <a:pt x="0" y="633"/>
                  </a:lnTo>
                  <a:lnTo>
                    <a:pt x="0" y="630"/>
                  </a:lnTo>
                  <a:lnTo>
                    <a:pt x="4" y="625"/>
                  </a:lnTo>
                  <a:lnTo>
                    <a:pt x="4" y="622"/>
                  </a:lnTo>
                  <a:lnTo>
                    <a:pt x="8" y="616"/>
                  </a:lnTo>
                  <a:lnTo>
                    <a:pt x="16" y="611"/>
                  </a:lnTo>
                  <a:lnTo>
                    <a:pt x="20" y="603"/>
                  </a:lnTo>
                  <a:lnTo>
                    <a:pt x="29" y="594"/>
                  </a:lnTo>
                  <a:lnTo>
                    <a:pt x="33" y="586"/>
                  </a:lnTo>
                  <a:lnTo>
                    <a:pt x="41" y="578"/>
                  </a:lnTo>
                  <a:lnTo>
                    <a:pt x="49" y="567"/>
                  </a:lnTo>
                  <a:lnTo>
                    <a:pt x="61" y="556"/>
                  </a:lnTo>
                  <a:lnTo>
                    <a:pt x="70" y="542"/>
                  </a:lnTo>
                  <a:lnTo>
                    <a:pt x="82" y="531"/>
                  </a:lnTo>
                  <a:lnTo>
                    <a:pt x="94" y="515"/>
                  </a:lnTo>
                  <a:lnTo>
                    <a:pt x="119" y="490"/>
                  </a:lnTo>
                  <a:lnTo>
                    <a:pt x="139" y="462"/>
                  </a:lnTo>
                  <a:lnTo>
                    <a:pt x="160" y="437"/>
                  </a:lnTo>
                  <a:lnTo>
                    <a:pt x="180" y="410"/>
                  </a:lnTo>
                  <a:lnTo>
                    <a:pt x="197" y="385"/>
                  </a:lnTo>
                  <a:lnTo>
                    <a:pt x="213" y="360"/>
                  </a:lnTo>
                  <a:lnTo>
                    <a:pt x="230" y="336"/>
                  </a:lnTo>
                  <a:lnTo>
                    <a:pt x="242" y="311"/>
                  </a:lnTo>
                  <a:lnTo>
                    <a:pt x="254" y="286"/>
                  </a:lnTo>
                  <a:lnTo>
                    <a:pt x="267" y="264"/>
                  </a:lnTo>
                  <a:lnTo>
                    <a:pt x="279" y="242"/>
                  </a:lnTo>
                  <a:lnTo>
                    <a:pt x="291" y="220"/>
                  </a:lnTo>
                  <a:lnTo>
                    <a:pt x="312" y="179"/>
                  </a:lnTo>
                  <a:lnTo>
                    <a:pt x="332" y="140"/>
                  </a:lnTo>
                  <a:lnTo>
                    <a:pt x="340" y="123"/>
                  </a:lnTo>
                  <a:lnTo>
                    <a:pt x="344" y="107"/>
                  </a:lnTo>
                  <a:lnTo>
                    <a:pt x="349" y="93"/>
                  </a:lnTo>
                  <a:lnTo>
                    <a:pt x="353" y="79"/>
                  </a:lnTo>
                  <a:lnTo>
                    <a:pt x="353" y="68"/>
                  </a:lnTo>
                  <a:lnTo>
                    <a:pt x="357" y="57"/>
                  </a:lnTo>
                  <a:lnTo>
                    <a:pt x="353" y="49"/>
                  </a:lnTo>
                  <a:lnTo>
                    <a:pt x="353" y="41"/>
                  </a:lnTo>
                  <a:lnTo>
                    <a:pt x="349" y="30"/>
                  </a:lnTo>
                  <a:lnTo>
                    <a:pt x="344" y="22"/>
                  </a:lnTo>
                  <a:lnTo>
                    <a:pt x="344" y="11"/>
                  </a:lnTo>
                  <a:lnTo>
                    <a:pt x="349" y="5"/>
                  </a:lnTo>
                  <a:lnTo>
                    <a:pt x="353" y="2"/>
                  </a:lnTo>
                  <a:lnTo>
                    <a:pt x="361" y="0"/>
                  </a:lnTo>
                  <a:lnTo>
                    <a:pt x="373" y="2"/>
                  </a:lnTo>
                  <a:lnTo>
                    <a:pt x="381" y="5"/>
                  </a:lnTo>
                  <a:lnTo>
                    <a:pt x="394" y="11"/>
                  </a:lnTo>
                  <a:lnTo>
                    <a:pt x="406" y="22"/>
                  </a:lnTo>
                  <a:lnTo>
                    <a:pt x="418" y="33"/>
                  </a:lnTo>
                  <a:lnTo>
                    <a:pt x="427" y="49"/>
                  </a:lnTo>
                  <a:lnTo>
                    <a:pt x="439" y="63"/>
                  </a:lnTo>
                  <a:lnTo>
                    <a:pt x="443" y="79"/>
                  </a:lnTo>
                  <a:lnTo>
                    <a:pt x="447" y="93"/>
                  </a:lnTo>
                  <a:lnTo>
                    <a:pt x="447" y="104"/>
                  </a:lnTo>
                  <a:lnTo>
                    <a:pt x="447" y="112"/>
                  </a:lnTo>
                  <a:lnTo>
                    <a:pt x="443" y="121"/>
                  </a:lnTo>
                  <a:lnTo>
                    <a:pt x="439" y="126"/>
                  </a:lnTo>
                  <a:lnTo>
                    <a:pt x="439" y="132"/>
                  </a:lnTo>
                  <a:lnTo>
                    <a:pt x="435" y="140"/>
                  </a:lnTo>
                  <a:lnTo>
                    <a:pt x="431" y="148"/>
                  </a:lnTo>
                  <a:lnTo>
                    <a:pt x="422" y="159"/>
                  </a:lnTo>
                  <a:lnTo>
                    <a:pt x="418" y="168"/>
                  </a:lnTo>
                  <a:lnTo>
                    <a:pt x="414" y="179"/>
                  </a:lnTo>
                  <a:lnTo>
                    <a:pt x="406" y="190"/>
                  </a:lnTo>
                  <a:lnTo>
                    <a:pt x="398" y="203"/>
                  </a:lnTo>
                  <a:lnTo>
                    <a:pt x="390" y="217"/>
                  </a:lnTo>
                  <a:lnTo>
                    <a:pt x="381" y="231"/>
                  </a:lnTo>
                  <a:lnTo>
                    <a:pt x="373" y="245"/>
                  </a:lnTo>
                  <a:lnTo>
                    <a:pt x="365" y="261"/>
                  </a:lnTo>
                  <a:lnTo>
                    <a:pt x="344" y="291"/>
                  </a:lnTo>
                  <a:lnTo>
                    <a:pt x="324" y="322"/>
                  </a:lnTo>
                  <a:lnTo>
                    <a:pt x="303" y="349"/>
                  </a:lnTo>
                  <a:lnTo>
                    <a:pt x="283" y="377"/>
                  </a:lnTo>
                  <a:lnTo>
                    <a:pt x="267" y="404"/>
                  </a:lnTo>
                  <a:lnTo>
                    <a:pt x="246" y="429"/>
                  </a:lnTo>
                  <a:lnTo>
                    <a:pt x="225" y="451"/>
                  </a:lnTo>
                  <a:lnTo>
                    <a:pt x="209" y="473"/>
                  </a:lnTo>
                  <a:lnTo>
                    <a:pt x="189" y="495"/>
                  </a:lnTo>
                  <a:lnTo>
                    <a:pt x="168" y="515"/>
                  </a:lnTo>
                  <a:lnTo>
                    <a:pt x="152" y="531"/>
                  </a:lnTo>
                  <a:lnTo>
                    <a:pt x="131" y="548"/>
                  </a:lnTo>
                  <a:lnTo>
                    <a:pt x="115" y="564"/>
                  </a:lnTo>
                  <a:lnTo>
                    <a:pt x="98" y="581"/>
                  </a:lnTo>
                  <a:lnTo>
                    <a:pt x="82" y="594"/>
                  </a:lnTo>
                  <a:lnTo>
                    <a:pt x="65" y="60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2" name="Freeform 10"/>
            <p:cNvSpPr/>
            <p:nvPr/>
          </p:nvSpPr>
          <p:spPr>
            <a:xfrm>
              <a:off x="3582988" y="923925"/>
              <a:ext cx="422275" cy="1973263"/>
            </a:xfrm>
            <a:custGeom>
              <a:avLst/>
              <a:gdLst>
                <a:gd name="txL" fmla="*/ 0 w 266"/>
                <a:gd name="txT" fmla="*/ 0 h 1243"/>
                <a:gd name="txR" fmla="*/ 266 w 266"/>
                <a:gd name="txB" fmla="*/ 1243 h 1243"/>
              </a:gdLst>
              <a:ahLst/>
              <a:cxnLst>
                <a:cxn ang="0">
                  <a:pos x="164" y="1047"/>
                </a:cxn>
                <a:cxn ang="0">
                  <a:pos x="168" y="1033"/>
                </a:cxn>
                <a:cxn ang="0">
                  <a:pos x="172" y="1008"/>
                </a:cxn>
                <a:cxn ang="0">
                  <a:pos x="176" y="978"/>
                </a:cxn>
                <a:cxn ang="0">
                  <a:pos x="180" y="937"/>
                </a:cxn>
                <a:cxn ang="0">
                  <a:pos x="184" y="871"/>
                </a:cxn>
                <a:cxn ang="0">
                  <a:pos x="188" y="783"/>
                </a:cxn>
                <a:cxn ang="0">
                  <a:pos x="193" y="700"/>
                </a:cxn>
                <a:cxn ang="0">
                  <a:pos x="193" y="626"/>
                </a:cxn>
                <a:cxn ang="0">
                  <a:pos x="188" y="538"/>
                </a:cxn>
                <a:cxn ang="0">
                  <a:pos x="180" y="436"/>
                </a:cxn>
                <a:cxn ang="0">
                  <a:pos x="156" y="325"/>
                </a:cxn>
                <a:cxn ang="0">
                  <a:pos x="115" y="221"/>
                </a:cxn>
                <a:cxn ang="0">
                  <a:pos x="69" y="135"/>
                </a:cxn>
                <a:cxn ang="0">
                  <a:pos x="41" y="91"/>
                </a:cxn>
                <a:cxn ang="0">
                  <a:pos x="20" y="56"/>
                </a:cxn>
                <a:cxn ang="0">
                  <a:pos x="8" y="28"/>
                </a:cxn>
                <a:cxn ang="0">
                  <a:pos x="0" y="12"/>
                </a:cxn>
                <a:cxn ang="0">
                  <a:pos x="0" y="3"/>
                </a:cxn>
                <a:cxn ang="0">
                  <a:pos x="4" y="3"/>
                </a:cxn>
                <a:cxn ang="0">
                  <a:pos x="16" y="9"/>
                </a:cxn>
                <a:cxn ang="0">
                  <a:pos x="37" y="28"/>
                </a:cxn>
                <a:cxn ang="0">
                  <a:pos x="78" y="75"/>
                </a:cxn>
                <a:cxn ang="0">
                  <a:pos x="127" y="135"/>
                </a:cxn>
                <a:cxn ang="0">
                  <a:pos x="180" y="226"/>
                </a:cxn>
                <a:cxn ang="0">
                  <a:pos x="209" y="303"/>
                </a:cxn>
                <a:cxn ang="0">
                  <a:pos x="234" y="394"/>
                </a:cxn>
                <a:cxn ang="0">
                  <a:pos x="254" y="507"/>
                </a:cxn>
                <a:cxn ang="0">
                  <a:pos x="266" y="758"/>
                </a:cxn>
                <a:cxn ang="0">
                  <a:pos x="258" y="934"/>
                </a:cxn>
                <a:cxn ang="0">
                  <a:pos x="242" y="1047"/>
                </a:cxn>
                <a:cxn ang="0">
                  <a:pos x="221" y="1138"/>
                </a:cxn>
                <a:cxn ang="0">
                  <a:pos x="209" y="1174"/>
                </a:cxn>
                <a:cxn ang="0">
                  <a:pos x="201" y="1201"/>
                </a:cxn>
                <a:cxn ang="0">
                  <a:pos x="188" y="1223"/>
                </a:cxn>
                <a:cxn ang="0">
                  <a:pos x="180" y="1237"/>
                </a:cxn>
                <a:cxn ang="0">
                  <a:pos x="176" y="1243"/>
                </a:cxn>
                <a:cxn ang="0">
                  <a:pos x="164" y="1243"/>
                </a:cxn>
                <a:cxn ang="0">
                  <a:pos x="152" y="1226"/>
                </a:cxn>
                <a:cxn ang="0">
                  <a:pos x="139" y="1201"/>
                </a:cxn>
                <a:cxn ang="0">
                  <a:pos x="102" y="1130"/>
                </a:cxn>
                <a:cxn ang="0">
                  <a:pos x="65" y="1088"/>
                </a:cxn>
                <a:cxn ang="0">
                  <a:pos x="45" y="1066"/>
                </a:cxn>
                <a:cxn ang="0">
                  <a:pos x="45" y="1053"/>
                </a:cxn>
                <a:cxn ang="0">
                  <a:pos x="53" y="1047"/>
                </a:cxn>
                <a:cxn ang="0">
                  <a:pos x="78" y="1050"/>
                </a:cxn>
                <a:cxn ang="0">
                  <a:pos x="115" y="1055"/>
                </a:cxn>
                <a:cxn ang="0">
                  <a:pos x="143" y="1058"/>
                </a:cxn>
                <a:cxn ang="0">
                  <a:pos x="160" y="1055"/>
                </a:cxn>
              </a:cxnLst>
              <a:rect l="txL" t="txT" r="txR" b="txB"/>
              <a:pathLst>
                <a:path w="266" h="1243">
                  <a:moveTo>
                    <a:pt x="164" y="1053"/>
                  </a:moveTo>
                  <a:lnTo>
                    <a:pt x="164" y="1050"/>
                  </a:lnTo>
                  <a:lnTo>
                    <a:pt x="164" y="1047"/>
                  </a:lnTo>
                  <a:lnTo>
                    <a:pt x="168" y="1044"/>
                  </a:lnTo>
                  <a:lnTo>
                    <a:pt x="168" y="1039"/>
                  </a:lnTo>
                  <a:lnTo>
                    <a:pt x="168" y="1033"/>
                  </a:lnTo>
                  <a:lnTo>
                    <a:pt x="172" y="1028"/>
                  </a:lnTo>
                  <a:lnTo>
                    <a:pt x="172" y="1019"/>
                  </a:lnTo>
                  <a:lnTo>
                    <a:pt x="172" y="1008"/>
                  </a:lnTo>
                  <a:lnTo>
                    <a:pt x="176" y="1000"/>
                  </a:lnTo>
                  <a:lnTo>
                    <a:pt x="176" y="989"/>
                  </a:lnTo>
                  <a:lnTo>
                    <a:pt x="176" y="978"/>
                  </a:lnTo>
                  <a:lnTo>
                    <a:pt x="180" y="964"/>
                  </a:lnTo>
                  <a:lnTo>
                    <a:pt x="180" y="951"/>
                  </a:lnTo>
                  <a:lnTo>
                    <a:pt x="180" y="937"/>
                  </a:lnTo>
                  <a:lnTo>
                    <a:pt x="184" y="920"/>
                  </a:lnTo>
                  <a:lnTo>
                    <a:pt x="184" y="904"/>
                  </a:lnTo>
                  <a:lnTo>
                    <a:pt x="184" y="871"/>
                  </a:lnTo>
                  <a:lnTo>
                    <a:pt x="188" y="840"/>
                  </a:lnTo>
                  <a:lnTo>
                    <a:pt x="188" y="810"/>
                  </a:lnTo>
                  <a:lnTo>
                    <a:pt x="188" y="783"/>
                  </a:lnTo>
                  <a:lnTo>
                    <a:pt x="193" y="755"/>
                  </a:lnTo>
                  <a:lnTo>
                    <a:pt x="193" y="728"/>
                  </a:lnTo>
                  <a:lnTo>
                    <a:pt x="193" y="700"/>
                  </a:lnTo>
                  <a:lnTo>
                    <a:pt x="193" y="675"/>
                  </a:lnTo>
                  <a:lnTo>
                    <a:pt x="193" y="653"/>
                  </a:lnTo>
                  <a:lnTo>
                    <a:pt x="193" y="626"/>
                  </a:lnTo>
                  <a:lnTo>
                    <a:pt x="193" y="598"/>
                  </a:lnTo>
                  <a:lnTo>
                    <a:pt x="188" y="571"/>
                  </a:lnTo>
                  <a:lnTo>
                    <a:pt x="188" y="538"/>
                  </a:lnTo>
                  <a:lnTo>
                    <a:pt x="184" y="507"/>
                  </a:lnTo>
                  <a:lnTo>
                    <a:pt x="180" y="471"/>
                  </a:lnTo>
                  <a:lnTo>
                    <a:pt x="180" y="436"/>
                  </a:lnTo>
                  <a:lnTo>
                    <a:pt x="172" y="397"/>
                  </a:lnTo>
                  <a:lnTo>
                    <a:pt x="168" y="361"/>
                  </a:lnTo>
                  <a:lnTo>
                    <a:pt x="156" y="325"/>
                  </a:lnTo>
                  <a:lnTo>
                    <a:pt x="143" y="290"/>
                  </a:lnTo>
                  <a:lnTo>
                    <a:pt x="131" y="257"/>
                  </a:lnTo>
                  <a:lnTo>
                    <a:pt x="115" y="221"/>
                  </a:lnTo>
                  <a:lnTo>
                    <a:pt x="98" y="185"/>
                  </a:lnTo>
                  <a:lnTo>
                    <a:pt x="78" y="152"/>
                  </a:lnTo>
                  <a:lnTo>
                    <a:pt x="69" y="135"/>
                  </a:lnTo>
                  <a:lnTo>
                    <a:pt x="57" y="119"/>
                  </a:lnTo>
                  <a:lnTo>
                    <a:pt x="49" y="105"/>
                  </a:lnTo>
                  <a:lnTo>
                    <a:pt x="41" y="91"/>
                  </a:lnTo>
                  <a:lnTo>
                    <a:pt x="33" y="78"/>
                  </a:lnTo>
                  <a:lnTo>
                    <a:pt x="24" y="67"/>
                  </a:lnTo>
                  <a:lnTo>
                    <a:pt x="20" y="56"/>
                  </a:lnTo>
                  <a:lnTo>
                    <a:pt x="16" y="45"/>
                  </a:lnTo>
                  <a:lnTo>
                    <a:pt x="8" y="36"/>
                  </a:lnTo>
                  <a:lnTo>
                    <a:pt x="8" y="28"/>
                  </a:lnTo>
                  <a:lnTo>
                    <a:pt x="4" y="23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4" y="3"/>
                  </a:lnTo>
                  <a:lnTo>
                    <a:pt x="8" y="3"/>
                  </a:lnTo>
                  <a:lnTo>
                    <a:pt x="12" y="6"/>
                  </a:lnTo>
                  <a:lnTo>
                    <a:pt x="16" y="9"/>
                  </a:lnTo>
                  <a:lnTo>
                    <a:pt x="20" y="12"/>
                  </a:lnTo>
                  <a:lnTo>
                    <a:pt x="24" y="17"/>
                  </a:lnTo>
                  <a:lnTo>
                    <a:pt x="37" y="28"/>
                  </a:lnTo>
                  <a:lnTo>
                    <a:pt x="49" y="42"/>
                  </a:lnTo>
                  <a:lnTo>
                    <a:pt x="61" y="56"/>
                  </a:lnTo>
                  <a:lnTo>
                    <a:pt x="78" y="75"/>
                  </a:lnTo>
                  <a:lnTo>
                    <a:pt x="94" y="94"/>
                  </a:lnTo>
                  <a:lnTo>
                    <a:pt x="110" y="113"/>
                  </a:lnTo>
                  <a:lnTo>
                    <a:pt x="127" y="135"/>
                  </a:lnTo>
                  <a:lnTo>
                    <a:pt x="143" y="157"/>
                  </a:lnTo>
                  <a:lnTo>
                    <a:pt x="168" y="204"/>
                  </a:lnTo>
                  <a:lnTo>
                    <a:pt x="180" y="226"/>
                  </a:lnTo>
                  <a:lnTo>
                    <a:pt x="193" y="251"/>
                  </a:lnTo>
                  <a:lnTo>
                    <a:pt x="201" y="276"/>
                  </a:lnTo>
                  <a:lnTo>
                    <a:pt x="209" y="303"/>
                  </a:lnTo>
                  <a:lnTo>
                    <a:pt x="217" y="331"/>
                  </a:lnTo>
                  <a:lnTo>
                    <a:pt x="225" y="364"/>
                  </a:lnTo>
                  <a:lnTo>
                    <a:pt x="234" y="394"/>
                  </a:lnTo>
                  <a:lnTo>
                    <a:pt x="242" y="430"/>
                  </a:lnTo>
                  <a:lnTo>
                    <a:pt x="246" y="469"/>
                  </a:lnTo>
                  <a:lnTo>
                    <a:pt x="254" y="507"/>
                  </a:lnTo>
                  <a:lnTo>
                    <a:pt x="258" y="587"/>
                  </a:lnTo>
                  <a:lnTo>
                    <a:pt x="262" y="672"/>
                  </a:lnTo>
                  <a:lnTo>
                    <a:pt x="266" y="758"/>
                  </a:lnTo>
                  <a:lnTo>
                    <a:pt x="262" y="846"/>
                  </a:lnTo>
                  <a:lnTo>
                    <a:pt x="262" y="890"/>
                  </a:lnTo>
                  <a:lnTo>
                    <a:pt x="258" y="934"/>
                  </a:lnTo>
                  <a:lnTo>
                    <a:pt x="254" y="973"/>
                  </a:lnTo>
                  <a:lnTo>
                    <a:pt x="250" y="1011"/>
                  </a:lnTo>
                  <a:lnTo>
                    <a:pt x="242" y="1047"/>
                  </a:lnTo>
                  <a:lnTo>
                    <a:pt x="238" y="1080"/>
                  </a:lnTo>
                  <a:lnTo>
                    <a:pt x="229" y="1110"/>
                  </a:lnTo>
                  <a:lnTo>
                    <a:pt x="221" y="1138"/>
                  </a:lnTo>
                  <a:lnTo>
                    <a:pt x="217" y="1152"/>
                  </a:lnTo>
                  <a:lnTo>
                    <a:pt x="213" y="1163"/>
                  </a:lnTo>
                  <a:lnTo>
                    <a:pt x="209" y="1174"/>
                  </a:lnTo>
                  <a:lnTo>
                    <a:pt x="205" y="1185"/>
                  </a:lnTo>
                  <a:lnTo>
                    <a:pt x="205" y="1193"/>
                  </a:lnTo>
                  <a:lnTo>
                    <a:pt x="201" y="1201"/>
                  </a:lnTo>
                  <a:lnTo>
                    <a:pt x="197" y="1210"/>
                  </a:lnTo>
                  <a:lnTo>
                    <a:pt x="193" y="1218"/>
                  </a:lnTo>
                  <a:lnTo>
                    <a:pt x="188" y="1223"/>
                  </a:lnTo>
                  <a:lnTo>
                    <a:pt x="188" y="1229"/>
                  </a:lnTo>
                  <a:lnTo>
                    <a:pt x="184" y="1234"/>
                  </a:lnTo>
                  <a:lnTo>
                    <a:pt x="180" y="1237"/>
                  </a:lnTo>
                  <a:lnTo>
                    <a:pt x="180" y="1240"/>
                  </a:lnTo>
                  <a:lnTo>
                    <a:pt x="176" y="1243"/>
                  </a:lnTo>
                  <a:lnTo>
                    <a:pt x="172" y="1243"/>
                  </a:lnTo>
                  <a:lnTo>
                    <a:pt x="168" y="1243"/>
                  </a:lnTo>
                  <a:lnTo>
                    <a:pt x="164" y="1243"/>
                  </a:lnTo>
                  <a:lnTo>
                    <a:pt x="160" y="1237"/>
                  </a:lnTo>
                  <a:lnTo>
                    <a:pt x="156" y="1234"/>
                  </a:lnTo>
                  <a:lnTo>
                    <a:pt x="152" y="1226"/>
                  </a:lnTo>
                  <a:lnTo>
                    <a:pt x="147" y="1221"/>
                  </a:lnTo>
                  <a:lnTo>
                    <a:pt x="143" y="1212"/>
                  </a:lnTo>
                  <a:lnTo>
                    <a:pt x="139" y="1201"/>
                  </a:lnTo>
                  <a:lnTo>
                    <a:pt x="131" y="1176"/>
                  </a:lnTo>
                  <a:lnTo>
                    <a:pt x="115" y="1152"/>
                  </a:lnTo>
                  <a:lnTo>
                    <a:pt x="102" y="1130"/>
                  </a:lnTo>
                  <a:lnTo>
                    <a:pt x="82" y="1110"/>
                  </a:lnTo>
                  <a:lnTo>
                    <a:pt x="74" y="1099"/>
                  </a:lnTo>
                  <a:lnTo>
                    <a:pt x="65" y="1088"/>
                  </a:lnTo>
                  <a:lnTo>
                    <a:pt x="57" y="1080"/>
                  </a:lnTo>
                  <a:lnTo>
                    <a:pt x="49" y="1072"/>
                  </a:lnTo>
                  <a:lnTo>
                    <a:pt x="45" y="1066"/>
                  </a:lnTo>
                  <a:lnTo>
                    <a:pt x="45" y="1061"/>
                  </a:lnTo>
                  <a:lnTo>
                    <a:pt x="41" y="1055"/>
                  </a:lnTo>
                  <a:lnTo>
                    <a:pt x="45" y="1053"/>
                  </a:lnTo>
                  <a:lnTo>
                    <a:pt x="45" y="1050"/>
                  </a:lnTo>
                  <a:lnTo>
                    <a:pt x="49" y="1050"/>
                  </a:lnTo>
                  <a:lnTo>
                    <a:pt x="53" y="1047"/>
                  </a:lnTo>
                  <a:lnTo>
                    <a:pt x="57" y="1047"/>
                  </a:lnTo>
                  <a:lnTo>
                    <a:pt x="65" y="1047"/>
                  </a:lnTo>
                  <a:lnTo>
                    <a:pt x="78" y="1050"/>
                  </a:lnTo>
                  <a:lnTo>
                    <a:pt x="90" y="1050"/>
                  </a:lnTo>
                  <a:lnTo>
                    <a:pt x="102" y="1053"/>
                  </a:lnTo>
                  <a:lnTo>
                    <a:pt x="115" y="1055"/>
                  </a:lnTo>
                  <a:lnTo>
                    <a:pt x="127" y="1055"/>
                  </a:lnTo>
                  <a:lnTo>
                    <a:pt x="135" y="1058"/>
                  </a:lnTo>
                  <a:lnTo>
                    <a:pt x="143" y="1058"/>
                  </a:lnTo>
                  <a:lnTo>
                    <a:pt x="152" y="1058"/>
                  </a:lnTo>
                  <a:lnTo>
                    <a:pt x="156" y="1055"/>
                  </a:lnTo>
                  <a:lnTo>
                    <a:pt x="160" y="1055"/>
                  </a:lnTo>
                  <a:lnTo>
                    <a:pt x="164" y="105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3" name="Freeform 11"/>
            <p:cNvSpPr/>
            <p:nvPr/>
          </p:nvSpPr>
          <p:spPr>
            <a:xfrm>
              <a:off x="4273551" y="584200"/>
              <a:ext cx="657225" cy="625475"/>
            </a:xfrm>
            <a:custGeom>
              <a:avLst/>
              <a:gdLst>
                <a:gd name="txL" fmla="*/ 0 w 414"/>
                <a:gd name="txT" fmla="*/ 0 h 394"/>
                <a:gd name="txR" fmla="*/ 414 w 414"/>
                <a:gd name="txB" fmla="*/ 394 h 394"/>
              </a:gdLst>
              <a:ahLst/>
              <a:cxnLst>
                <a:cxn ang="0">
                  <a:pos x="4" y="394"/>
                </a:cxn>
                <a:cxn ang="0">
                  <a:pos x="0" y="358"/>
                </a:cxn>
                <a:cxn ang="0">
                  <a:pos x="24" y="338"/>
                </a:cxn>
                <a:cxn ang="0">
                  <a:pos x="53" y="319"/>
                </a:cxn>
                <a:cxn ang="0">
                  <a:pos x="78" y="303"/>
                </a:cxn>
                <a:cxn ang="0">
                  <a:pos x="98" y="283"/>
                </a:cxn>
                <a:cxn ang="0">
                  <a:pos x="119" y="267"/>
                </a:cxn>
                <a:cxn ang="0">
                  <a:pos x="139" y="250"/>
                </a:cxn>
                <a:cxn ang="0">
                  <a:pos x="160" y="234"/>
                </a:cxn>
                <a:cxn ang="0">
                  <a:pos x="176" y="220"/>
                </a:cxn>
                <a:cxn ang="0">
                  <a:pos x="192" y="206"/>
                </a:cxn>
                <a:cxn ang="0">
                  <a:pos x="209" y="192"/>
                </a:cxn>
                <a:cxn ang="0">
                  <a:pos x="221" y="179"/>
                </a:cxn>
                <a:cxn ang="0">
                  <a:pos x="233" y="168"/>
                </a:cxn>
                <a:cxn ang="0">
                  <a:pos x="246" y="157"/>
                </a:cxn>
                <a:cxn ang="0">
                  <a:pos x="254" y="146"/>
                </a:cxn>
                <a:cxn ang="0">
                  <a:pos x="262" y="135"/>
                </a:cxn>
                <a:cxn ang="0">
                  <a:pos x="266" y="124"/>
                </a:cxn>
                <a:cxn ang="0">
                  <a:pos x="279" y="110"/>
                </a:cxn>
                <a:cxn ang="0">
                  <a:pos x="287" y="96"/>
                </a:cxn>
                <a:cxn ang="0">
                  <a:pos x="295" y="82"/>
                </a:cxn>
                <a:cxn ang="0">
                  <a:pos x="299" y="71"/>
                </a:cxn>
                <a:cxn ang="0">
                  <a:pos x="303" y="60"/>
                </a:cxn>
                <a:cxn ang="0">
                  <a:pos x="303" y="52"/>
                </a:cxn>
                <a:cxn ang="0">
                  <a:pos x="303" y="46"/>
                </a:cxn>
                <a:cxn ang="0">
                  <a:pos x="303" y="38"/>
                </a:cxn>
                <a:cxn ang="0">
                  <a:pos x="299" y="30"/>
                </a:cxn>
                <a:cxn ang="0">
                  <a:pos x="299" y="19"/>
                </a:cxn>
                <a:cxn ang="0">
                  <a:pos x="299" y="11"/>
                </a:cxn>
                <a:cxn ang="0">
                  <a:pos x="303" y="5"/>
                </a:cxn>
                <a:cxn ang="0">
                  <a:pos x="307" y="0"/>
                </a:cxn>
                <a:cxn ang="0">
                  <a:pos x="316" y="0"/>
                </a:cxn>
                <a:cxn ang="0">
                  <a:pos x="328" y="0"/>
                </a:cxn>
                <a:cxn ang="0">
                  <a:pos x="344" y="5"/>
                </a:cxn>
                <a:cxn ang="0">
                  <a:pos x="357" y="16"/>
                </a:cxn>
                <a:cxn ang="0">
                  <a:pos x="369" y="30"/>
                </a:cxn>
                <a:cxn ang="0">
                  <a:pos x="381" y="44"/>
                </a:cxn>
                <a:cxn ang="0">
                  <a:pos x="394" y="60"/>
                </a:cxn>
                <a:cxn ang="0">
                  <a:pos x="402" y="80"/>
                </a:cxn>
                <a:cxn ang="0">
                  <a:pos x="410" y="99"/>
                </a:cxn>
                <a:cxn ang="0">
                  <a:pos x="414" y="104"/>
                </a:cxn>
                <a:cxn ang="0">
                  <a:pos x="414" y="113"/>
                </a:cxn>
                <a:cxn ang="0">
                  <a:pos x="414" y="118"/>
                </a:cxn>
                <a:cxn ang="0">
                  <a:pos x="414" y="124"/>
                </a:cxn>
                <a:cxn ang="0">
                  <a:pos x="410" y="132"/>
                </a:cxn>
                <a:cxn ang="0">
                  <a:pos x="406" y="137"/>
                </a:cxn>
                <a:cxn ang="0">
                  <a:pos x="398" y="146"/>
                </a:cxn>
                <a:cxn ang="0">
                  <a:pos x="385" y="157"/>
                </a:cxn>
                <a:cxn ang="0">
                  <a:pos x="373" y="168"/>
                </a:cxn>
                <a:cxn ang="0">
                  <a:pos x="357" y="181"/>
                </a:cxn>
                <a:cxn ang="0">
                  <a:pos x="340" y="195"/>
                </a:cxn>
                <a:cxn ang="0">
                  <a:pos x="320" y="209"/>
                </a:cxn>
                <a:cxn ang="0">
                  <a:pos x="291" y="228"/>
                </a:cxn>
                <a:cxn ang="0">
                  <a:pos x="262" y="248"/>
                </a:cxn>
                <a:cxn ang="0">
                  <a:pos x="229" y="270"/>
                </a:cxn>
                <a:cxn ang="0">
                  <a:pos x="192" y="292"/>
                </a:cxn>
                <a:cxn ang="0">
                  <a:pos x="147" y="314"/>
                </a:cxn>
                <a:cxn ang="0">
                  <a:pos x="102" y="338"/>
                </a:cxn>
                <a:cxn ang="0">
                  <a:pos x="57" y="366"/>
                </a:cxn>
                <a:cxn ang="0">
                  <a:pos x="4" y="394"/>
                </a:cxn>
                <a:cxn ang="0">
                  <a:pos x="4" y="394"/>
                </a:cxn>
              </a:cxnLst>
              <a:rect l="txL" t="txT" r="txR" b="txB"/>
              <a:pathLst>
                <a:path w="414" h="394">
                  <a:moveTo>
                    <a:pt x="4" y="394"/>
                  </a:moveTo>
                  <a:lnTo>
                    <a:pt x="0" y="358"/>
                  </a:lnTo>
                  <a:lnTo>
                    <a:pt x="24" y="338"/>
                  </a:lnTo>
                  <a:lnTo>
                    <a:pt x="53" y="319"/>
                  </a:lnTo>
                  <a:lnTo>
                    <a:pt x="78" y="303"/>
                  </a:lnTo>
                  <a:lnTo>
                    <a:pt x="98" y="283"/>
                  </a:lnTo>
                  <a:lnTo>
                    <a:pt x="119" y="267"/>
                  </a:lnTo>
                  <a:lnTo>
                    <a:pt x="139" y="250"/>
                  </a:lnTo>
                  <a:lnTo>
                    <a:pt x="160" y="234"/>
                  </a:lnTo>
                  <a:lnTo>
                    <a:pt x="176" y="220"/>
                  </a:lnTo>
                  <a:lnTo>
                    <a:pt x="192" y="206"/>
                  </a:lnTo>
                  <a:lnTo>
                    <a:pt x="209" y="192"/>
                  </a:lnTo>
                  <a:lnTo>
                    <a:pt x="221" y="179"/>
                  </a:lnTo>
                  <a:lnTo>
                    <a:pt x="233" y="168"/>
                  </a:lnTo>
                  <a:lnTo>
                    <a:pt x="246" y="157"/>
                  </a:lnTo>
                  <a:lnTo>
                    <a:pt x="254" y="146"/>
                  </a:lnTo>
                  <a:lnTo>
                    <a:pt x="262" y="135"/>
                  </a:lnTo>
                  <a:lnTo>
                    <a:pt x="266" y="124"/>
                  </a:lnTo>
                  <a:lnTo>
                    <a:pt x="279" y="110"/>
                  </a:lnTo>
                  <a:lnTo>
                    <a:pt x="287" y="96"/>
                  </a:lnTo>
                  <a:lnTo>
                    <a:pt x="295" y="82"/>
                  </a:lnTo>
                  <a:lnTo>
                    <a:pt x="299" y="71"/>
                  </a:lnTo>
                  <a:lnTo>
                    <a:pt x="303" y="60"/>
                  </a:lnTo>
                  <a:lnTo>
                    <a:pt x="303" y="52"/>
                  </a:lnTo>
                  <a:lnTo>
                    <a:pt x="303" y="46"/>
                  </a:lnTo>
                  <a:lnTo>
                    <a:pt x="303" y="38"/>
                  </a:lnTo>
                  <a:lnTo>
                    <a:pt x="299" y="30"/>
                  </a:lnTo>
                  <a:lnTo>
                    <a:pt x="299" y="19"/>
                  </a:lnTo>
                  <a:lnTo>
                    <a:pt x="299" y="11"/>
                  </a:lnTo>
                  <a:lnTo>
                    <a:pt x="303" y="5"/>
                  </a:lnTo>
                  <a:lnTo>
                    <a:pt x="307" y="0"/>
                  </a:lnTo>
                  <a:lnTo>
                    <a:pt x="316" y="0"/>
                  </a:lnTo>
                  <a:lnTo>
                    <a:pt x="328" y="0"/>
                  </a:lnTo>
                  <a:lnTo>
                    <a:pt x="344" y="5"/>
                  </a:lnTo>
                  <a:lnTo>
                    <a:pt x="357" y="16"/>
                  </a:lnTo>
                  <a:lnTo>
                    <a:pt x="369" y="30"/>
                  </a:lnTo>
                  <a:lnTo>
                    <a:pt x="381" y="44"/>
                  </a:lnTo>
                  <a:lnTo>
                    <a:pt x="394" y="60"/>
                  </a:lnTo>
                  <a:lnTo>
                    <a:pt x="402" y="80"/>
                  </a:lnTo>
                  <a:lnTo>
                    <a:pt x="410" y="99"/>
                  </a:lnTo>
                  <a:lnTo>
                    <a:pt x="414" y="104"/>
                  </a:lnTo>
                  <a:lnTo>
                    <a:pt x="414" y="113"/>
                  </a:lnTo>
                  <a:lnTo>
                    <a:pt x="414" y="118"/>
                  </a:lnTo>
                  <a:lnTo>
                    <a:pt x="414" y="124"/>
                  </a:lnTo>
                  <a:lnTo>
                    <a:pt x="410" y="132"/>
                  </a:lnTo>
                  <a:lnTo>
                    <a:pt x="406" y="137"/>
                  </a:lnTo>
                  <a:lnTo>
                    <a:pt x="398" y="146"/>
                  </a:lnTo>
                  <a:lnTo>
                    <a:pt x="385" y="157"/>
                  </a:lnTo>
                  <a:lnTo>
                    <a:pt x="373" y="168"/>
                  </a:lnTo>
                  <a:lnTo>
                    <a:pt x="357" y="181"/>
                  </a:lnTo>
                  <a:lnTo>
                    <a:pt x="340" y="195"/>
                  </a:lnTo>
                  <a:lnTo>
                    <a:pt x="320" y="209"/>
                  </a:lnTo>
                  <a:lnTo>
                    <a:pt x="291" y="228"/>
                  </a:lnTo>
                  <a:lnTo>
                    <a:pt x="262" y="248"/>
                  </a:lnTo>
                  <a:lnTo>
                    <a:pt x="229" y="270"/>
                  </a:lnTo>
                  <a:lnTo>
                    <a:pt x="192" y="292"/>
                  </a:lnTo>
                  <a:lnTo>
                    <a:pt x="147" y="314"/>
                  </a:lnTo>
                  <a:lnTo>
                    <a:pt x="102" y="338"/>
                  </a:lnTo>
                  <a:lnTo>
                    <a:pt x="57" y="366"/>
                  </a:lnTo>
                  <a:lnTo>
                    <a:pt x="4" y="39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4" name="Freeform 12"/>
            <p:cNvSpPr/>
            <p:nvPr/>
          </p:nvSpPr>
          <p:spPr>
            <a:xfrm>
              <a:off x="3973513" y="1095375"/>
              <a:ext cx="350838" cy="1604963"/>
            </a:xfrm>
            <a:custGeom>
              <a:avLst/>
              <a:gdLst>
                <a:gd name="txL" fmla="*/ 0 w 221"/>
                <a:gd name="txT" fmla="*/ 0 h 1011"/>
                <a:gd name="txR" fmla="*/ 221 w 221"/>
                <a:gd name="txB" fmla="*/ 1011 h 1011"/>
              </a:gdLst>
              <a:ahLst/>
              <a:cxnLst>
                <a:cxn ang="0">
                  <a:pos x="139" y="33"/>
                </a:cxn>
                <a:cxn ang="0">
                  <a:pos x="139" y="16"/>
                </a:cxn>
                <a:cxn ang="0">
                  <a:pos x="139" y="8"/>
                </a:cxn>
                <a:cxn ang="0">
                  <a:pos x="143" y="3"/>
                </a:cxn>
                <a:cxn ang="0">
                  <a:pos x="152" y="3"/>
                </a:cxn>
                <a:cxn ang="0">
                  <a:pos x="164" y="5"/>
                </a:cxn>
                <a:cxn ang="0">
                  <a:pos x="185" y="8"/>
                </a:cxn>
                <a:cxn ang="0">
                  <a:pos x="209" y="16"/>
                </a:cxn>
                <a:cxn ang="0">
                  <a:pos x="221" y="58"/>
                </a:cxn>
                <a:cxn ang="0">
                  <a:pos x="221" y="127"/>
                </a:cxn>
                <a:cxn ang="0">
                  <a:pos x="221" y="190"/>
                </a:cxn>
                <a:cxn ang="0">
                  <a:pos x="217" y="248"/>
                </a:cxn>
                <a:cxn ang="0">
                  <a:pos x="217" y="303"/>
                </a:cxn>
                <a:cxn ang="0">
                  <a:pos x="213" y="355"/>
                </a:cxn>
                <a:cxn ang="0">
                  <a:pos x="213" y="402"/>
                </a:cxn>
                <a:cxn ang="0">
                  <a:pos x="209" y="443"/>
                </a:cxn>
                <a:cxn ang="0">
                  <a:pos x="205" y="501"/>
                </a:cxn>
                <a:cxn ang="0">
                  <a:pos x="193" y="575"/>
                </a:cxn>
                <a:cxn ang="0">
                  <a:pos x="176" y="647"/>
                </a:cxn>
                <a:cxn ang="0">
                  <a:pos x="160" y="713"/>
                </a:cxn>
                <a:cxn ang="0">
                  <a:pos x="143" y="777"/>
                </a:cxn>
                <a:cxn ang="0">
                  <a:pos x="123" y="832"/>
                </a:cxn>
                <a:cxn ang="0">
                  <a:pos x="98" y="881"/>
                </a:cxn>
                <a:cxn ang="0">
                  <a:pos x="74" y="925"/>
                </a:cxn>
                <a:cxn ang="0">
                  <a:pos x="49" y="961"/>
                </a:cxn>
                <a:cxn ang="0">
                  <a:pos x="29" y="989"/>
                </a:cxn>
                <a:cxn ang="0">
                  <a:pos x="16" y="1005"/>
                </a:cxn>
                <a:cxn ang="0">
                  <a:pos x="4" y="1011"/>
                </a:cxn>
                <a:cxn ang="0">
                  <a:pos x="0" y="1005"/>
                </a:cxn>
                <a:cxn ang="0">
                  <a:pos x="4" y="1000"/>
                </a:cxn>
                <a:cxn ang="0">
                  <a:pos x="4" y="989"/>
                </a:cxn>
                <a:cxn ang="0">
                  <a:pos x="8" y="975"/>
                </a:cxn>
                <a:cxn ang="0">
                  <a:pos x="16" y="956"/>
                </a:cxn>
                <a:cxn ang="0">
                  <a:pos x="25" y="931"/>
                </a:cxn>
                <a:cxn ang="0">
                  <a:pos x="37" y="903"/>
                </a:cxn>
                <a:cxn ang="0">
                  <a:pos x="49" y="870"/>
                </a:cxn>
                <a:cxn ang="0">
                  <a:pos x="70" y="818"/>
                </a:cxn>
                <a:cxn ang="0">
                  <a:pos x="94" y="746"/>
                </a:cxn>
                <a:cxn ang="0">
                  <a:pos x="115" y="675"/>
                </a:cxn>
                <a:cxn ang="0">
                  <a:pos x="131" y="603"/>
                </a:cxn>
                <a:cxn ang="0">
                  <a:pos x="139" y="534"/>
                </a:cxn>
                <a:cxn ang="0">
                  <a:pos x="148" y="460"/>
                </a:cxn>
                <a:cxn ang="0">
                  <a:pos x="152" y="380"/>
                </a:cxn>
                <a:cxn ang="0">
                  <a:pos x="156" y="297"/>
                </a:cxn>
                <a:cxn ang="0">
                  <a:pos x="156" y="237"/>
                </a:cxn>
                <a:cxn ang="0">
                  <a:pos x="156" y="198"/>
                </a:cxn>
                <a:cxn ang="0">
                  <a:pos x="156" y="162"/>
                </a:cxn>
                <a:cxn ang="0">
                  <a:pos x="156" y="132"/>
                </a:cxn>
                <a:cxn ang="0">
                  <a:pos x="152" y="105"/>
                </a:cxn>
                <a:cxn ang="0">
                  <a:pos x="152" y="83"/>
                </a:cxn>
                <a:cxn ang="0">
                  <a:pos x="148" y="63"/>
                </a:cxn>
                <a:cxn ang="0">
                  <a:pos x="143" y="49"/>
                </a:cxn>
                <a:cxn ang="0">
                  <a:pos x="143" y="44"/>
                </a:cxn>
              </a:cxnLst>
              <a:rect l="txL" t="txT" r="txR" b="txB"/>
              <a:pathLst>
                <a:path w="221" h="1011">
                  <a:moveTo>
                    <a:pt x="143" y="44"/>
                  </a:moveTo>
                  <a:lnTo>
                    <a:pt x="139" y="33"/>
                  </a:lnTo>
                  <a:lnTo>
                    <a:pt x="139" y="25"/>
                  </a:lnTo>
                  <a:lnTo>
                    <a:pt x="139" y="16"/>
                  </a:lnTo>
                  <a:lnTo>
                    <a:pt x="139" y="11"/>
                  </a:lnTo>
                  <a:lnTo>
                    <a:pt x="139" y="8"/>
                  </a:lnTo>
                  <a:lnTo>
                    <a:pt x="143" y="3"/>
                  </a:lnTo>
                  <a:lnTo>
                    <a:pt x="148" y="0"/>
                  </a:lnTo>
                  <a:lnTo>
                    <a:pt x="152" y="3"/>
                  </a:lnTo>
                  <a:lnTo>
                    <a:pt x="156" y="3"/>
                  </a:lnTo>
                  <a:lnTo>
                    <a:pt x="164" y="5"/>
                  </a:lnTo>
                  <a:lnTo>
                    <a:pt x="172" y="5"/>
                  </a:lnTo>
                  <a:lnTo>
                    <a:pt x="185" y="8"/>
                  </a:lnTo>
                  <a:lnTo>
                    <a:pt x="197" y="14"/>
                  </a:lnTo>
                  <a:lnTo>
                    <a:pt x="209" y="16"/>
                  </a:lnTo>
                  <a:lnTo>
                    <a:pt x="221" y="22"/>
                  </a:lnTo>
                  <a:lnTo>
                    <a:pt x="221" y="58"/>
                  </a:lnTo>
                  <a:lnTo>
                    <a:pt x="221" y="94"/>
                  </a:lnTo>
                  <a:lnTo>
                    <a:pt x="221" y="127"/>
                  </a:lnTo>
                  <a:lnTo>
                    <a:pt x="221" y="157"/>
                  </a:lnTo>
                  <a:lnTo>
                    <a:pt x="221" y="190"/>
                  </a:lnTo>
                  <a:lnTo>
                    <a:pt x="221" y="220"/>
                  </a:lnTo>
                  <a:lnTo>
                    <a:pt x="217" y="248"/>
                  </a:lnTo>
                  <a:lnTo>
                    <a:pt x="217" y="278"/>
                  </a:lnTo>
                  <a:lnTo>
                    <a:pt x="217" y="303"/>
                  </a:lnTo>
                  <a:lnTo>
                    <a:pt x="217" y="330"/>
                  </a:lnTo>
                  <a:lnTo>
                    <a:pt x="213" y="355"/>
                  </a:lnTo>
                  <a:lnTo>
                    <a:pt x="213" y="377"/>
                  </a:lnTo>
                  <a:lnTo>
                    <a:pt x="213" y="402"/>
                  </a:lnTo>
                  <a:lnTo>
                    <a:pt x="209" y="421"/>
                  </a:lnTo>
                  <a:lnTo>
                    <a:pt x="209" y="443"/>
                  </a:lnTo>
                  <a:lnTo>
                    <a:pt x="209" y="463"/>
                  </a:lnTo>
                  <a:lnTo>
                    <a:pt x="205" y="501"/>
                  </a:lnTo>
                  <a:lnTo>
                    <a:pt x="197" y="540"/>
                  </a:lnTo>
                  <a:lnTo>
                    <a:pt x="193" y="575"/>
                  </a:lnTo>
                  <a:lnTo>
                    <a:pt x="185" y="611"/>
                  </a:lnTo>
                  <a:lnTo>
                    <a:pt x="176" y="647"/>
                  </a:lnTo>
                  <a:lnTo>
                    <a:pt x="168" y="680"/>
                  </a:lnTo>
                  <a:lnTo>
                    <a:pt x="160" y="713"/>
                  </a:lnTo>
                  <a:lnTo>
                    <a:pt x="152" y="746"/>
                  </a:lnTo>
                  <a:lnTo>
                    <a:pt x="143" y="777"/>
                  </a:lnTo>
                  <a:lnTo>
                    <a:pt x="131" y="807"/>
                  </a:lnTo>
                  <a:lnTo>
                    <a:pt x="123" y="832"/>
                  </a:lnTo>
                  <a:lnTo>
                    <a:pt x="111" y="859"/>
                  </a:lnTo>
                  <a:lnTo>
                    <a:pt x="98" y="881"/>
                  </a:lnTo>
                  <a:lnTo>
                    <a:pt x="86" y="903"/>
                  </a:lnTo>
                  <a:lnTo>
                    <a:pt x="74" y="925"/>
                  </a:lnTo>
                  <a:lnTo>
                    <a:pt x="61" y="945"/>
                  </a:lnTo>
                  <a:lnTo>
                    <a:pt x="49" y="961"/>
                  </a:lnTo>
                  <a:lnTo>
                    <a:pt x="41" y="978"/>
                  </a:lnTo>
                  <a:lnTo>
                    <a:pt x="29" y="989"/>
                  </a:lnTo>
                  <a:lnTo>
                    <a:pt x="20" y="997"/>
                  </a:lnTo>
                  <a:lnTo>
                    <a:pt x="16" y="1005"/>
                  </a:lnTo>
                  <a:lnTo>
                    <a:pt x="8" y="1008"/>
                  </a:lnTo>
                  <a:lnTo>
                    <a:pt x="4" y="1011"/>
                  </a:lnTo>
                  <a:lnTo>
                    <a:pt x="4" y="1008"/>
                  </a:lnTo>
                  <a:lnTo>
                    <a:pt x="0" y="1005"/>
                  </a:lnTo>
                  <a:lnTo>
                    <a:pt x="0" y="1002"/>
                  </a:lnTo>
                  <a:lnTo>
                    <a:pt x="4" y="1000"/>
                  </a:lnTo>
                  <a:lnTo>
                    <a:pt x="4" y="994"/>
                  </a:lnTo>
                  <a:lnTo>
                    <a:pt x="4" y="989"/>
                  </a:lnTo>
                  <a:lnTo>
                    <a:pt x="8" y="983"/>
                  </a:lnTo>
                  <a:lnTo>
                    <a:pt x="8" y="975"/>
                  </a:lnTo>
                  <a:lnTo>
                    <a:pt x="12" y="964"/>
                  </a:lnTo>
                  <a:lnTo>
                    <a:pt x="16" y="956"/>
                  </a:lnTo>
                  <a:lnTo>
                    <a:pt x="20" y="945"/>
                  </a:lnTo>
                  <a:lnTo>
                    <a:pt x="25" y="931"/>
                  </a:lnTo>
                  <a:lnTo>
                    <a:pt x="33" y="917"/>
                  </a:lnTo>
                  <a:lnTo>
                    <a:pt x="37" y="903"/>
                  </a:lnTo>
                  <a:lnTo>
                    <a:pt x="45" y="887"/>
                  </a:lnTo>
                  <a:lnTo>
                    <a:pt x="49" y="870"/>
                  </a:lnTo>
                  <a:lnTo>
                    <a:pt x="57" y="851"/>
                  </a:lnTo>
                  <a:lnTo>
                    <a:pt x="70" y="818"/>
                  </a:lnTo>
                  <a:lnTo>
                    <a:pt x="86" y="782"/>
                  </a:lnTo>
                  <a:lnTo>
                    <a:pt x="94" y="746"/>
                  </a:lnTo>
                  <a:lnTo>
                    <a:pt x="107" y="710"/>
                  </a:lnTo>
                  <a:lnTo>
                    <a:pt x="115" y="675"/>
                  </a:lnTo>
                  <a:lnTo>
                    <a:pt x="123" y="639"/>
                  </a:lnTo>
                  <a:lnTo>
                    <a:pt x="131" y="603"/>
                  </a:lnTo>
                  <a:lnTo>
                    <a:pt x="135" y="567"/>
                  </a:lnTo>
                  <a:lnTo>
                    <a:pt x="139" y="534"/>
                  </a:lnTo>
                  <a:lnTo>
                    <a:pt x="143" y="496"/>
                  </a:lnTo>
                  <a:lnTo>
                    <a:pt x="148" y="460"/>
                  </a:lnTo>
                  <a:lnTo>
                    <a:pt x="148" y="421"/>
                  </a:lnTo>
                  <a:lnTo>
                    <a:pt x="152" y="380"/>
                  </a:lnTo>
                  <a:lnTo>
                    <a:pt x="152" y="341"/>
                  </a:lnTo>
                  <a:lnTo>
                    <a:pt x="156" y="297"/>
                  </a:lnTo>
                  <a:lnTo>
                    <a:pt x="156" y="256"/>
                  </a:lnTo>
                  <a:lnTo>
                    <a:pt x="156" y="237"/>
                  </a:lnTo>
                  <a:lnTo>
                    <a:pt x="156" y="215"/>
                  </a:lnTo>
                  <a:lnTo>
                    <a:pt x="156" y="198"/>
                  </a:lnTo>
                  <a:lnTo>
                    <a:pt x="156" y="179"/>
                  </a:lnTo>
                  <a:lnTo>
                    <a:pt x="156" y="162"/>
                  </a:lnTo>
                  <a:lnTo>
                    <a:pt x="156" y="146"/>
                  </a:lnTo>
                  <a:lnTo>
                    <a:pt x="156" y="132"/>
                  </a:lnTo>
                  <a:lnTo>
                    <a:pt x="152" y="118"/>
                  </a:lnTo>
                  <a:lnTo>
                    <a:pt x="152" y="105"/>
                  </a:lnTo>
                  <a:lnTo>
                    <a:pt x="152" y="94"/>
                  </a:lnTo>
                  <a:lnTo>
                    <a:pt x="152" y="83"/>
                  </a:lnTo>
                  <a:lnTo>
                    <a:pt x="148" y="74"/>
                  </a:lnTo>
                  <a:lnTo>
                    <a:pt x="148" y="63"/>
                  </a:lnTo>
                  <a:lnTo>
                    <a:pt x="148" y="55"/>
                  </a:lnTo>
                  <a:lnTo>
                    <a:pt x="143" y="49"/>
                  </a:lnTo>
                  <a:lnTo>
                    <a:pt x="143" y="4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5" name="Freeform 13"/>
            <p:cNvSpPr/>
            <p:nvPr/>
          </p:nvSpPr>
          <p:spPr>
            <a:xfrm>
              <a:off x="4351338" y="1090613"/>
              <a:ext cx="415925" cy="1819275"/>
            </a:xfrm>
            <a:custGeom>
              <a:avLst/>
              <a:gdLst>
                <a:gd name="txL" fmla="*/ 0 w 262"/>
                <a:gd name="txT" fmla="*/ 0 h 1146"/>
                <a:gd name="txR" fmla="*/ 262 w 262"/>
                <a:gd name="txB" fmla="*/ 1146 h 1146"/>
              </a:gdLst>
              <a:ahLst/>
              <a:cxnLst>
                <a:cxn ang="0">
                  <a:pos x="57" y="1143"/>
                </a:cxn>
                <a:cxn ang="0">
                  <a:pos x="45" y="1132"/>
                </a:cxn>
                <a:cxn ang="0">
                  <a:pos x="29" y="1110"/>
                </a:cxn>
                <a:cxn ang="0">
                  <a:pos x="0" y="1058"/>
                </a:cxn>
                <a:cxn ang="0">
                  <a:pos x="0" y="1033"/>
                </a:cxn>
                <a:cxn ang="0">
                  <a:pos x="12" y="1003"/>
                </a:cxn>
                <a:cxn ang="0">
                  <a:pos x="29" y="961"/>
                </a:cxn>
                <a:cxn ang="0">
                  <a:pos x="37" y="934"/>
                </a:cxn>
                <a:cxn ang="0">
                  <a:pos x="45" y="892"/>
                </a:cxn>
                <a:cxn ang="0">
                  <a:pos x="53" y="835"/>
                </a:cxn>
                <a:cxn ang="0">
                  <a:pos x="61" y="766"/>
                </a:cxn>
                <a:cxn ang="0">
                  <a:pos x="66" y="680"/>
                </a:cxn>
                <a:cxn ang="0">
                  <a:pos x="74" y="592"/>
                </a:cxn>
                <a:cxn ang="0">
                  <a:pos x="78" y="512"/>
                </a:cxn>
                <a:cxn ang="0">
                  <a:pos x="82" y="446"/>
                </a:cxn>
                <a:cxn ang="0">
                  <a:pos x="82" y="394"/>
                </a:cxn>
                <a:cxn ang="0">
                  <a:pos x="82" y="353"/>
                </a:cxn>
                <a:cxn ang="0">
                  <a:pos x="82" y="314"/>
                </a:cxn>
                <a:cxn ang="0">
                  <a:pos x="82" y="251"/>
                </a:cxn>
                <a:cxn ang="0">
                  <a:pos x="78" y="174"/>
                </a:cxn>
                <a:cxn ang="0">
                  <a:pos x="74" y="119"/>
                </a:cxn>
                <a:cxn ang="0">
                  <a:pos x="70" y="83"/>
                </a:cxn>
                <a:cxn ang="0">
                  <a:pos x="70" y="55"/>
                </a:cxn>
                <a:cxn ang="0">
                  <a:pos x="70" y="33"/>
                </a:cxn>
                <a:cxn ang="0">
                  <a:pos x="74" y="17"/>
                </a:cxn>
                <a:cxn ang="0">
                  <a:pos x="78" y="3"/>
                </a:cxn>
                <a:cxn ang="0">
                  <a:pos x="90" y="0"/>
                </a:cxn>
                <a:cxn ang="0">
                  <a:pos x="111" y="3"/>
                </a:cxn>
                <a:cxn ang="0">
                  <a:pos x="135" y="36"/>
                </a:cxn>
                <a:cxn ang="0">
                  <a:pos x="139" y="61"/>
                </a:cxn>
                <a:cxn ang="0">
                  <a:pos x="139" y="83"/>
                </a:cxn>
                <a:cxn ang="0">
                  <a:pos x="139" y="110"/>
                </a:cxn>
                <a:cxn ang="0">
                  <a:pos x="139" y="146"/>
                </a:cxn>
                <a:cxn ang="0">
                  <a:pos x="139" y="187"/>
                </a:cxn>
                <a:cxn ang="0">
                  <a:pos x="135" y="237"/>
                </a:cxn>
                <a:cxn ang="0">
                  <a:pos x="135" y="298"/>
                </a:cxn>
                <a:cxn ang="0">
                  <a:pos x="131" y="366"/>
                </a:cxn>
                <a:cxn ang="0">
                  <a:pos x="127" y="449"/>
                </a:cxn>
                <a:cxn ang="0">
                  <a:pos x="123" y="540"/>
                </a:cxn>
                <a:cxn ang="0">
                  <a:pos x="119" y="642"/>
                </a:cxn>
                <a:cxn ang="0">
                  <a:pos x="115" y="733"/>
                </a:cxn>
                <a:cxn ang="0">
                  <a:pos x="111" y="802"/>
                </a:cxn>
                <a:cxn ang="0">
                  <a:pos x="111" y="851"/>
                </a:cxn>
                <a:cxn ang="0">
                  <a:pos x="115" y="881"/>
                </a:cxn>
                <a:cxn ang="0">
                  <a:pos x="119" y="890"/>
                </a:cxn>
                <a:cxn ang="0">
                  <a:pos x="127" y="887"/>
                </a:cxn>
                <a:cxn ang="0">
                  <a:pos x="143" y="873"/>
                </a:cxn>
                <a:cxn ang="0">
                  <a:pos x="168" y="843"/>
                </a:cxn>
                <a:cxn ang="0">
                  <a:pos x="197" y="802"/>
                </a:cxn>
                <a:cxn ang="0">
                  <a:pos x="238" y="749"/>
                </a:cxn>
                <a:cxn ang="0">
                  <a:pos x="250" y="807"/>
                </a:cxn>
                <a:cxn ang="0">
                  <a:pos x="209" y="873"/>
                </a:cxn>
                <a:cxn ang="0">
                  <a:pos x="176" y="931"/>
                </a:cxn>
                <a:cxn ang="0">
                  <a:pos x="148" y="983"/>
                </a:cxn>
                <a:cxn ang="0">
                  <a:pos x="127" y="1025"/>
                </a:cxn>
                <a:cxn ang="0">
                  <a:pos x="115" y="1060"/>
                </a:cxn>
                <a:cxn ang="0">
                  <a:pos x="90" y="1113"/>
                </a:cxn>
                <a:cxn ang="0">
                  <a:pos x="74" y="1140"/>
                </a:cxn>
                <a:cxn ang="0">
                  <a:pos x="66" y="1146"/>
                </a:cxn>
              </a:cxnLst>
              <a:rect l="txL" t="txT" r="txR" b="txB"/>
              <a:pathLst>
                <a:path w="262" h="1146">
                  <a:moveTo>
                    <a:pt x="66" y="1146"/>
                  </a:moveTo>
                  <a:lnTo>
                    <a:pt x="61" y="1146"/>
                  </a:lnTo>
                  <a:lnTo>
                    <a:pt x="57" y="1143"/>
                  </a:lnTo>
                  <a:lnTo>
                    <a:pt x="53" y="1140"/>
                  </a:lnTo>
                  <a:lnTo>
                    <a:pt x="49" y="1135"/>
                  </a:lnTo>
                  <a:lnTo>
                    <a:pt x="45" y="1132"/>
                  </a:lnTo>
                  <a:lnTo>
                    <a:pt x="41" y="1124"/>
                  </a:lnTo>
                  <a:lnTo>
                    <a:pt x="33" y="1118"/>
                  </a:lnTo>
                  <a:lnTo>
                    <a:pt x="29" y="1110"/>
                  </a:lnTo>
                  <a:lnTo>
                    <a:pt x="16" y="1091"/>
                  </a:lnTo>
                  <a:lnTo>
                    <a:pt x="8" y="1074"/>
                  </a:lnTo>
                  <a:lnTo>
                    <a:pt x="0" y="1058"/>
                  </a:lnTo>
                  <a:lnTo>
                    <a:pt x="0" y="1047"/>
                  </a:lnTo>
                  <a:lnTo>
                    <a:pt x="0" y="1041"/>
                  </a:lnTo>
                  <a:lnTo>
                    <a:pt x="0" y="1033"/>
                  </a:lnTo>
                  <a:lnTo>
                    <a:pt x="4" y="1025"/>
                  </a:lnTo>
                  <a:lnTo>
                    <a:pt x="8" y="1014"/>
                  </a:lnTo>
                  <a:lnTo>
                    <a:pt x="12" y="1003"/>
                  </a:lnTo>
                  <a:lnTo>
                    <a:pt x="16" y="992"/>
                  </a:lnTo>
                  <a:lnTo>
                    <a:pt x="20" y="978"/>
                  </a:lnTo>
                  <a:lnTo>
                    <a:pt x="29" y="961"/>
                  </a:lnTo>
                  <a:lnTo>
                    <a:pt x="33" y="953"/>
                  </a:lnTo>
                  <a:lnTo>
                    <a:pt x="33" y="945"/>
                  </a:lnTo>
                  <a:lnTo>
                    <a:pt x="37" y="934"/>
                  </a:lnTo>
                  <a:lnTo>
                    <a:pt x="41" y="923"/>
                  </a:lnTo>
                  <a:lnTo>
                    <a:pt x="45" y="909"/>
                  </a:lnTo>
                  <a:lnTo>
                    <a:pt x="45" y="892"/>
                  </a:lnTo>
                  <a:lnTo>
                    <a:pt x="49" y="876"/>
                  </a:lnTo>
                  <a:lnTo>
                    <a:pt x="49" y="857"/>
                  </a:lnTo>
                  <a:lnTo>
                    <a:pt x="53" y="835"/>
                  </a:lnTo>
                  <a:lnTo>
                    <a:pt x="57" y="813"/>
                  </a:lnTo>
                  <a:lnTo>
                    <a:pt x="57" y="791"/>
                  </a:lnTo>
                  <a:lnTo>
                    <a:pt x="61" y="766"/>
                  </a:lnTo>
                  <a:lnTo>
                    <a:pt x="61" y="738"/>
                  </a:lnTo>
                  <a:lnTo>
                    <a:pt x="66" y="711"/>
                  </a:lnTo>
                  <a:lnTo>
                    <a:pt x="66" y="680"/>
                  </a:lnTo>
                  <a:lnTo>
                    <a:pt x="70" y="650"/>
                  </a:lnTo>
                  <a:lnTo>
                    <a:pt x="70" y="620"/>
                  </a:lnTo>
                  <a:lnTo>
                    <a:pt x="74" y="592"/>
                  </a:lnTo>
                  <a:lnTo>
                    <a:pt x="74" y="565"/>
                  </a:lnTo>
                  <a:lnTo>
                    <a:pt x="74" y="537"/>
                  </a:lnTo>
                  <a:lnTo>
                    <a:pt x="78" y="512"/>
                  </a:lnTo>
                  <a:lnTo>
                    <a:pt x="78" y="490"/>
                  </a:lnTo>
                  <a:lnTo>
                    <a:pt x="78" y="468"/>
                  </a:lnTo>
                  <a:lnTo>
                    <a:pt x="82" y="446"/>
                  </a:lnTo>
                  <a:lnTo>
                    <a:pt x="82" y="427"/>
                  </a:lnTo>
                  <a:lnTo>
                    <a:pt x="82" y="411"/>
                  </a:lnTo>
                  <a:lnTo>
                    <a:pt x="82" y="394"/>
                  </a:lnTo>
                  <a:lnTo>
                    <a:pt x="82" y="377"/>
                  </a:lnTo>
                  <a:lnTo>
                    <a:pt x="82" y="364"/>
                  </a:lnTo>
                  <a:lnTo>
                    <a:pt x="82" y="353"/>
                  </a:lnTo>
                  <a:lnTo>
                    <a:pt x="86" y="342"/>
                  </a:lnTo>
                  <a:lnTo>
                    <a:pt x="86" y="331"/>
                  </a:lnTo>
                  <a:lnTo>
                    <a:pt x="82" y="314"/>
                  </a:lnTo>
                  <a:lnTo>
                    <a:pt x="82" y="295"/>
                  </a:lnTo>
                  <a:lnTo>
                    <a:pt x="82" y="273"/>
                  </a:lnTo>
                  <a:lnTo>
                    <a:pt x="82" y="251"/>
                  </a:lnTo>
                  <a:lnTo>
                    <a:pt x="78" y="229"/>
                  </a:lnTo>
                  <a:lnTo>
                    <a:pt x="78" y="201"/>
                  </a:lnTo>
                  <a:lnTo>
                    <a:pt x="78" y="174"/>
                  </a:lnTo>
                  <a:lnTo>
                    <a:pt x="74" y="146"/>
                  </a:lnTo>
                  <a:lnTo>
                    <a:pt x="74" y="132"/>
                  </a:lnTo>
                  <a:lnTo>
                    <a:pt x="74" y="119"/>
                  </a:lnTo>
                  <a:lnTo>
                    <a:pt x="74" y="105"/>
                  </a:lnTo>
                  <a:lnTo>
                    <a:pt x="70" y="94"/>
                  </a:lnTo>
                  <a:lnTo>
                    <a:pt x="70" y="83"/>
                  </a:lnTo>
                  <a:lnTo>
                    <a:pt x="70" y="72"/>
                  </a:lnTo>
                  <a:lnTo>
                    <a:pt x="70" y="63"/>
                  </a:lnTo>
                  <a:lnTo>
                    <a:pt x="70" y="55"/>
                  </a:lnTo>
                  <a:lnTo>
                    <a:pt x="70" y="47"/>
                  </a:lnTo>
                  <a:lnTo>
                    <a:pt x="70" y="39"/>
                  </a:lnTo>
                  <a:lnTo>
                    <a:pt x="70" y="33"/>
                  </a:lnTo>
                  <a:lnTo>
                    <a:pt x="70" y="28"/>
                  </a:lnTo>
                  <a:lnTo>
                    <a:pt x="74" y="22"/>
                  </a:lnTo>
                  <a:lnTo>
                    <a:pt x="74" y="17"/>
                  </a:lnTo>
                  <a:lnTo>
                    <a:pt x="74" y="11"/>
                  </a:lnTo>
                  <a:lnTo>
                    <a:pt x="78" y="6"/>
                  </a:lnTo>
                  <a:lnTo>
                    <a:pt x="78" y="3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102" y="3"/>
                  </a:lnTo>
                  <a:lnTo>
                    <a:pt x="111" y="3"/>
                  </a:lnTo>
                  <a:lnTo>
                    <a:pt x="119" y="14"/>
                  </a:lnTo>
                  <a:lnTo>
                    <a:pt x="127" y="25"/>
                  </a:lnTo>
                  <a:lnTo>
                    <a:pt x="135" y="36"/>
                  </a:lnTo>
                  <a:lnTo>
                    <a:pt x="139" y="47"/>
                  </a:lnTo>
                  <a:lnTo>
                    <a:pt x="139" y="55"/>
                  </a:lnTo>
                  <a:lnTo>
                    <a:pt x="139" y="61"/>
                  </a:lnTo>
                  <a:lnTo>
                    <a:pt x="139" y="69"/>
                  </a:lnTo>
                  <a:lnTo>
                    <a:pt x="139" y="75"/>
                  </a:lnTo>
                  <a:lnTo>
                    <a:pt x="139" y="83"/>
                  </a:lnTo>
                  <a:lnTo>
                    <a:pt x="139" y="91"/>
                  </a:lnTo>
                  <a:lnTo>
                    <a:pt x="139" y="102"/>
                  </a:lnTo>
                  <a:lnTo>
                    <a:pt x="139" y="110"/>
                  </a:lnTo>
                  <a:lnTo>
                    <a:pt x="139" y="121"/>
                  </a:lnTo>
                  <a:lnTo>
                    <a:pt x="139" y="132"/>
                  </a:lnTo>
                  <a:lnTo>
                    <a:pt x="139" y="146"/>
                  </a:lnTo>
                  <a:lnTo>
                    <a:pt x="139" y="160"/>
                  </a:lnTo>
                  <a:lnTo>
                    <a:pt x="139" y="174"/>
                  </a:lnTo>
                  <a:lnTo>
                    <a:pt x="139" y="187"/>
                  </a:lnTo>
                  <a:lnTo>
                    <a:pt x="139" y="204"/>
                  </a:lnTo>
                  <a:lnTo>
                    <a:pt x="139" y="220"/>
                  </a:lnTo>
                  <a:lnTo>
                    <a:pt x="135" y="237"/>
                  </a:lnTo>
                  <a:lnTo>
                    <a:pt x="135" y="256"/>
                  </a:lnTo>
                  <a:lnTo>
                    <a:pt x="135" y="276"/>
                  </a:lnTo>
                  <a:lnTo>
                    <a:pt x="135" y="298"/>
                  </a:lnTo>
                  <a:lnTo>
                    <a:pt x="131" y="320"/>
                  </a:lnTo>
                  <a:lnTo>
                    <a:pt x="131" y="342"/>
                  </a:lnTo>
                  <a:lnTo>
                    <a:pt x="131" y="366"/>
                  </a:lnTo>
                  <a:lnTo>
                    <a:pt x="131" y="394"/>
                  </a:lnTo>
                  <a:lnTo>
                    <a:pt x="127" y="422"/>
                  </a:lnTo>
                  <a:lnTo>
                    <a:pt x="127" y="449"/>
                  </a:lnTo>
                  <a:lnTo>
                    <a:pt x="127" y="479"/>
                  </a:lnTo>
                  <a:lnTo>
                    <a:pt x="123" y="510"/>
                  </a:lnTo>
                  <a:lnTo>
                    <a:pt x="123" y="540"/>
                  </a:lnTo>
                  <a:lnTo>
                    <a:pt x="119" y="573"/>
                  </a:lnTo>
                  <a:lnTo>
                    <a:pt x="119" y="606"/>
                  </a:lnTo>
                  <a:lnTo>
                    <a:pt x="119" y="642"/>
                  </a:lnTo>
                  <a:lnTo>
                    <a:pt x="115" y="675"/>
                  </a:lnTo>
                  <a:lnTo>
                    <a:pt x="115" y="705"/>
                  </a:lnTo>
                  <a:lnTo>
                    <a:pt x="115" y="733"/>
                  </a:lnTo>
                  <a:lnTo>
                    <a:pt x="111" y="758"/>
                  </a:lnTo>
                  <a:lnTo>
                    <a:pt x="111" y="782"/>
                  </a:lnTo>
                  <a:lnTo>
                    <a:pt x="111" y="802"/>
                  </a:lnTo>
                  <a:lnTo>
                    <a:pt x="111" y="821"/>
                  </a:lnTo>
                  <a:lnTo>
                    <a:pt x="111" y="837"/>
                  </a:lnTo>
                  <a:lnTo>
                    <a:pt x="111" y="851"/>
                  </a:lnTo>
                  <a:lnTo>
                    <a:pt x="111" y="862"/>
                  </a:lnTo>
                  <a:lnTo>
                    <a:pt x="115" y="873"/>
                  </a:lnTo>
                  <a:lnTo>
                    <a:pt x="115" y="881"/>
                  </a:lnTo>
                  <a:lnTo>
                    <a:pt x="115" y="887"/>
                  </a:lnTo>
                  <a:lnTo>
                    <a:pt x="119" y="890"/>
                  </a:lnTo>
                  <a:lnTo>
                    <a:pt x="119" y="892"/>
                  </a:lnTo>
                  <a:lnTo>
                    <a:pt x="123" y="890"/>
                  </a:lnTo>
                  <a:lnTo>
                    <a:pt x="127" y="887"/>
                  </a:lnTo>
                  <a:lnTo>
                    <a:pt x="131" y="884"/>
                  </a:lnTo>
                  <a:lnTo>
                    <a:pt x="135" y="879"/>
                  </a:lnTo>
                  <a:lnTo>
                    <a:pt x="143" y="873"/>
                  </a:lnTo>
                  <a:lnTo>
                    <a:pt x="148" y="865"/>
                  </a:lnTo>
                  <a:lnTo>
                    <a:pt x="156" y="854"/>
                  </a:lnTo>
                  <a:lnTo>
                    <a:pt x="168" y="843"/>
                  </a:lnTo>
                  <a:lnTo>
                    <a:pt x="176" y="832"/>
                  </a:lnTo>
                  <a:lnTo>
                    <a:pt x="189" y="818"/>
                  </a:lnTo>
                  <a:lnTo>
                    <a:pt x="197" y="802"/>
                  </a:lnTo>
                  <a:lnTo>
                    <a:pt x="209" y="785"/>
                  </a:lnTo>
                  <a:lnTo>
                    <a:pt x="226" y="769"/>
                  </a:lnTo>
                  <a:lnTo>
                    <a:pt x="238" y="749"/>
                  </a:lnTo>
                  <a:lnTo>
                    <a:pt x="254" y="727"/>
                  </a:lnTo>
                  <a:lnTo>
                    <a:pt x="262" y="785"/>
                  </a:lnTo>
                  <a:lnTo>
                    <a:pt x="250" y="807"/>
                  </a:lnTo>
                  <a:lnTo>
                    <a:pt x="238" y="832"/>
                  </a:lnTo>
                  <a:lnTo>
                    <a:pt x="221" y="851"/>
                  </a:lnTo>
                  <a:lnTo>
                    <a:pt x="209" y="873"/>
                  </a:lnTo>
                  <a:lnTo>
                    <a:pt x="197" y="892"/>
                  </a:lnTo>
                  <a:lnTo>
                    <a:pt x="189" y="912"/>
                  </a:lnTo>
                  <a:lnTo>
                    <a:pt x="176" y="931"/>
                  </a:lnTo>
                  <a:lnTo>
                    <a:pt x="168" y="950"/>
                  </a:lnTo>
                  <a:lnTo>
                    <a:pt x="160" y="967"/>
                  </a:lnTo>
                  <a:lnTo>
                    <a:pt x="148" y="983"/>
                  </a:lnTo>
                  <a:lnTo>
                    <a:pt x="143" y="997"/>
                  </a:lnTo>
                  <a:lnTo>
                    <a:pt x="135" y="1011"/>
                  </a:lnTo>
                  <a:lnTo>
                    <a:pt x="127" y="1025"/>
                  </a:lnTo>
                  <a:lnTo>
                    <a:pt x="123" y="1038"/>
                  </a:lnTo>
                  <a:lnTo>
                    <a:pt x="119" y="1049"/>
                  </a:lnTo>
                  <a:lnTo>
                    <a:pt x="115" y="1060"/>
                  </a:lnTo>
                  <a:lnTo>
                    <a:pt x="107" y="1080"/>
                  </a:lnTo>
                  <a:lnTo>
                    <a:pt x="98" y="1099"/>
                  </a:lnTo>
                  <a:lnTo>
                    <a:pt x="90" y="1113"/>
                  </a:lnTo>
                  <a:lnTo>
                    <a:pt x="82" y="1124"/>
                  </a:lnTo>
                  <a:lnTo>
                    <a:pt x="78" y="1135"/>
                  </a:lnTo>
                  <a:lnTo>
                    <a:pt x="74" y="1140"/>
                  </a:lnTo>
                  <a:lnTo>
                    <a:pt x="70" y="1146"/>
                  </a:lnTo>
                  <a:lnTo>
                    <a:pt x="66" y="114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6" name="Freeform 14"/>
            <p:cNvSpPr/>
            <p:nvPr/>
          </p:nvSpPr>
          <p:spPr>
            <a:xfrm>
              <a:off x="4689476" y="2122488"/>
              <a:ext cx="228600" cy="485775"/>
            </a:xfrm>
            <a:custGeom>
              <a:avLst/>
              <a:gdLst>
                <a:gd name="txL" fmla="*/ 0 w 144"/>
                <a:gd name="txT" fmla="*/ 0 h 306"/>
                <a:gd name="txR" fmla="*/ 144 w 144"/>
                <a:gd name="txB" fmla="*/ 306 h 306"/>
              </a:gdLst>
              <a:ahLst/>
              <a:cxnLst>
                <a:cxn ang="0">
                  <a:pos x="115" y="127"/>
                </a:cxn>
                <a:cxn ang="0">
                  <a:pos x="136" y="174"/>
                </a:cxn>
                <a:cxn ang="0">
                  <a:pos x="144" y="209"/>
                </a:cxn>
                <a:cxn ang="0">
                  <a:pos x="144" y="231"/>
                </a:cxn>
                <a:cxn ang="0">
                  <a:pos x="140" y="259"/>
                </a:cxn>
                <a:cxn ang="0">
                  <a:pos x="132" y="284"/>
                </a:cxn>
                <a:cxn ang="0">
                  <a:pos x="123" y="295"/>
                </a:cxn>
                <a:cxn ang="0">
                  <a:pos x="119" y="300"/>
                </a:cxn>
                <a:cxn ang="0">
                  <a:pos x="115" y="303"/>
                </a:cxn>
                <a:cxn ang="0">
                  <a:pos x="107" y="303"/>
                </a:cxn>
                <a:cxn ang="0">
                  <a:pos x="103" y="300"/>
                </a:cxn>
                <a:cxn ang="0">
                  <a:pos x="99" y="292"/>
                </a:cxn>
                <a:cxn ang="0">
                  <a:pos x="90" y="281"/>
                </a:cxn>
                <a:cxn ang="0">
                  <a:pos x="82" y="264"/>
                </a:cxn>
                <a:cxn ang="0">
                  <a:pos x="74" y="245"/>
                </a:cxn>
                <a:cxn ang="0">
                  <a:pos x="66" y="220"/>
                </a:cxn>
                <a:cxn ang="0">
                  <a:pos x="58" y="193"/>
                </a:cxn>
                <a:cxn ang="0">
                  <a:pos x="37" y="149"/>
                </a:cxn>
                <a:cxn ang="0">
                  <a:pos x="21" y="102"/>
                </a:cxn>
                <a:cxn ang="0">
                  <a:pos x="8" y="63"/>
                </a:cxn>
                <a:cxn ang="0">
                  <a:pos x="0" y="36"/>
                </a:cxn>
                <a:cxn ang="0">
                  <a:pos x="0" y="19"/>
                </a:cxn>
                <a:cxn ang="0">
                  <a:pos x="4" y="8"/>
                </a:cxn>
                <a:cxn ang="0">
                  <a:pos x="4" y="3"/>
                </a:cxn>
                <a:cxn ang="0">
                  <a:pos x="8" y="0"/>
                </a:cxn>
                <a:cxn ang="0">
                  <a:pos x="17" y="6"/>
                </a:cxn>
                <a:cxn ang="0">
                  <a:pos x="29" y="14"/>
                </a:cxn>
                <a:cxn ang="0">
                  <a:pos x="41" y="22"/>
                </a:cxn>
                <a:cxn ang="0">
                  <a:pos x="66" y="44"/>
                </a:cxn>
                <a:cxn ang="0">
                  <a:pos x="86" y="72"/>
                </a:cxn>
                <a:cxn ang="0">
                  <a:pos x="99" y="94"/>
                </a:cxn>
                <a:cxn ang="0">
                  <a:pos x="107" y="105"/>
                </a:cxn>
              </a:cxnLst>
              <a:rect l="txL" t="txT" r="txR" b="txB"/>
              <a:pathLst>
                <a:path w="144" h="306">
                  <a:moveTo>
                    <a:pt x="107" y="105"/>
                  </a:moveTo>
                  <a:lnTo>
                    <a:pt x="115" y="127"/>
                  </a:lnTo>
                  <a:lnTo>
                    <a:pt x="127" y="149"/>
                  </a:lnTo>
                  <a:lnTo>
                    <a:pt x="136" y="174"/>
                  </a:lnTo>
                  <a:lnTo>
                    <a:pt x="140" y="198"/>
                  </a:lnTo>
                  <a:lnTo>
                    <a:pt x="144" y="209"/>
                  </a:lnTo>
                  <a:lnTo>
                    <a:pt x="144" y="223"/>
                  </a:lnTo>
                  <a:lnTo>
                    <a:pt x="144" y="231"/>
                  </a:lnTo>
                  <a:lnTo>
                    <a:pt x="144" y="242"/>
                  </a:lnTo>
                  <a:lnTo>
                    <a:pt x="140" y="259"/>
                  </a:lnTo>
                  <a:lnTo>
                    <a:pt x="136" y="276"/>
                  </a:lnTo>
                  <a:lnTo>
                    <a:pt x="132" y="284"/>
                  </a:lnTo>
                  <a:lnTo>
                    <a:pt x="127" y="289"/>
                  </a:lnTo>
                  <a:lnTo>
                    <a:pt x="123" y="295"/>
                  </a:lnTo>
                  <a:lnTo>
                    <a:pt x="123" y="298"/>
                  </a:lnTo>
                  <a:lnTo>
                    <a:pt x="119" y="300"/>
                  </a:lnTo>
                  <a:lnTo>
                    <a:pt x="115" y="303"/>
                  </a:lnTo>
                  <a:lnTo>
                    <a:pt x="111" y="306"/>
                  </a:lnTo>
                  <a:lnTo>
                    <a:pt x="107" y="303"/>
                  </a:lnTo>
                  <a:lnTo>
                    <a:pt x="103" y="300"/>
                  </a:lnTo>
                  <a:lnTo>
                    <a:pt x="103" y="298"/>
                  </a:lnTo>
                  <a:lnTo>
                    <a:pt x="99" y="292"/>
                  </a:lnTo>
                  <a:lnTo>
                    <a:pt x="95" y="287"/>
                  </a:lnTo>
                  <a:lnTo>
                    <a:pt x="90" y="281"/>
                  </a:lnTo>
                  <a:lnTo>
                    <a:pt x="86" y="273"/>
                  </a:lnTo>
                  <a:lnTo>
                    <a:pt x="82" y="264"/>
                  </a:lnTo>
                  <a:lnTo>
                    <a:pt x="78" y="253"/>
                  </a:lnTo>
                  <a:lnTo>
                    <a:pt x="74" y="245"/>
                  </a:lnTo>
                  <a:lnTo>
                    <a:pt x="70" y="231"/>
                  </a:lnTo>
                  <a:lnTo>
                    <a:pt x="66" y="220"/>
                  </a:lnTo>
                  <a:lnTo>
                    <a:pt x="62" y="207"/>
                  </a:lnTo>
                  <a:lnTo>
                    <a:pt x="58" y="193"/>
                  </a:lnTo>
                  <a:lnTo>
                    <a:pt x="49" y="176"/>
                  </a:lnTo>
                  <a:lnTo>
                    <a:pt x="37" y="149"/>
                  </a:lnTo>
                  <a:lnTo>
                    <a:pt x="29" y="124"/>
                  </a:lnTo>
                  <a:lnTo>
                    <a:pt x="21" y="102"/>
                  </a:lnTo>
                  <a:lnTo>
                    <a:pt x="13" y="80"/>
                  </a:lnTo>
                  <a:lnTo>
                    <a:pt x="8" y="63"/>
                  </a:lnTo>
                  <a:lnTo>
                    <a:pt x="4" y="50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4" y="8"/>
                  </a:lnTo>
                  <a:lnTo>
                    <a:pt x="4" y="6"/>
                  </a:lnTo>
                  <a:lnTo>
                    <a:pt x="4" y="3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7" y="6"/>
                  </a:lnTo>
                  <a:lnTo>
                    <a:pt x="25" y="11"/>
                  </a:lnTo>
                  <a:lnTo>
                    <a:pt x="29" y="14"/>
                  </a:lnTo>
                  <a:lnTo>
                    <a:pt x="33" y="19"/>
                  </a:lnTo>
                  <a:lnTo>
                    <a:pt x="41" y="22"/>
                  </a:lnTo>
                  <a:lnTo>
                    <a:pt x="49" y="28"/>
                  </a:lnTo>
                  <a:lnTo>
                    <a:pt x="66" y="44"/>
                  </a:lnTo>
                  <a:lnTo>
                    <a:pt x="82" y="61"/>
                  </a:lnTo>
                  <a:lnTo>
                    <a:pt x="86" y="72"/>
                  </a:lnTo>
                  <a:lnTo>
                    <a:pt x="95" y="83"/>
                  </a:lnTo>
                  <a:lnTo>
                    <a:pt x="99" y="94"/>
                  </a:lnTo>
                  <a:lnTo>
                    <a:pt x="107" y="105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7" name="Freeform 15"/>
            <p:cNvSpPr/>
            <p:nvPr/>
          </p:nvSpPr>
          <p:spPr>
            <a:xfrm>
              <a:off x="4527551" y="1165225"/>
              <a:ext cx="846138" cy="1293813"/>
            </a:xfrm>
            <a:custGeom>
              <a:avLst/>
              <a:gdLst>
                <a:gd name="txL" fmla="*/ 0 w 533"/>
                <a:gd name="txT" fmla="*/ 0 h 815"/>
                <a:gd name="txR" fmla="*/ 533 w 533"/>
                <a:gd name="txB" fmla="*/ 815 h 815"/>
              </a:gdLst>
              <a:ahLst/>
              <a:cxnLst>
                <a:cxn ang="0">
                  <a:pos x="201" y="468"/>
                </a:cxn>
                <a:cxn ang="0">
                  <a:pos x="151" y="347"/>
                </a:cxn>
                <a:cxn ang="0">
                  <a:pos x="110" y="251"/>
                </a:cxn>
                <a:cxn ang="0">
                  <a:pos x="82" y="182"/>
                </a:cxn>
                <a:cxn ang="0">
                  <a:pos x="49" y="113"/>
                </a:cxn>
                <a:cxn ang="0">
                  <a:pos x="16" y="39"/>
                </a:cxn>
                <a:cxn ang="0">
                  <a:pos x="16" y="19"/>
                </a:cxn>
                <a:cxn ang="0">
                  <a:pos x="53" y="55"/>
                </a:cxn>
                <a:cxn ang="0">
                  <a:pos x="82" y="88"/>
                </a:cxn>
                <a:cxn ang="0">
                  <a:pos x="102" y="121"/>
                </a:cxn>
                <a:cxn ang="0">
                  <a:pos x="119" y="143"/>
                </a:cxn>
                <a:cxn ang="0">
                  <a:pos x="127" y="160"/>
                </a:cxn>
                <a:cxn ang="0">
                  <a:pos x="139" y="184"/>
                </a:cxn>
                <a:cxn ang="0">
                  <a:pos x="151" y="212"/>
                </a:cxn>
                <a:cxn ang="0">
                  <a:pos x="172" y="245"/>
                </a:cxn>
                <a:cxn ang="0">
                  <a:pos x="188" y="284"/>
                </a:cxn>
                <a:cxn ang="0">
                  <a:pos x="209" y="325"/>
                </a:cxn>
                <a:cxn ang="0">
                  <a:pos x="229" y="372"/>
                </a:cxn>
                <a:cxn ang="0">
                  <a:pos x="254" y="421"/>
                </a:cxn>
                <a:cxn ang="0">
                  <a:pos x="279" y="468"/>
                </a:cxn>
                <a:cxn ang="0">
                  <a:pos x="303" y="512"/>
                </a:cxn>
                <a:cxn ang="0">
                  <a:pos x="328" y="554"/>
                </a:cxn>
                <a:cxn ang="0">
                  <a:pos x="352" y="589"/>
                </a:cxn>
                <a:cxn ang="0">
                  <a:pos x="377" y="622"/>
                </a:cxn>
                <a:cxn ang="0">
                  <a:pos x="402" y="650"/>
                </a:cxn>
                <a:cxn ang="0">
                  <a:pos x="426" y="677"/>
                </a:cxn>
                <a:cxn ang="0">
                  <a:pos x="459" y="708"/>
                </a:cxn>
                <a:cxn ang="0">
                  <a:pos x="496" y="744"/>
                </a:cxn>
                <a:cxn ang="0">
                  <a:pos x="521" y="768"/>
                </a:cxn>
                <a:cxn ang="0">
                  <a:pos x="533" y="788"/>
                </a:cxn>
                <a:cxn ang="0">
                  <a:pos x="533" y="799"/>
                </a:cxn>
                <a:cxn ang="0">
                  <a:pos x="521" y="807"/>
                </a:cxn>
                <a:cxn ang="0">
                  <a:pos x="496" y="812"/>
                </a:cxn>
                <a:cxn ang="0">
                  <a:pos x="459" y="815"/>
                </a:cxn>
                <a:cxn ang="0">
                  <a:pos x="414" y="815"/>
                </a:cxn>
                <a:cxn ang="0">
                  <a:pos x="377" y="810"/>
                </a:cxn>
                <a:cxn ang="0">
                  <a:pos x="348" y="801"/>
                </a:cxn>
                <a:cxn ang="0">
                  <a:pos x="328" y="788"/>
                </a:cxn>
                <a:cxn ang="0">
                  <a:pos x="320" y="774"/>
                </a:cxn>
                <a:cxn ang="0">
                  <a:pos x="311" y="760"/>
                </a:cxn>
                <a:cxn ang="0">
                  <a:pos x="303" y="741"/>
                </a:cxn>
                <a:cxn ang="0">
                  <a:pos x="295" y="716"/>
                </a:cxn>
                <a:cxn ang="0">
                  <a:pos x="283" y="683"/>
                </a:cxn>
                <a:cxn ang="0">
                  <a:pos x="266" y="644"/>
                </a:cxn>
                <a:cxn ang="0">
                  <a:pos x="250" y="600"/>
                </a:cxn>
                <a:cxn ang="0">
                  <a:pos x="234" y="551"/>
                </a:cxn>
                <a:cxn ang="0">
                  <a:pos x="221" y="523"/>
                </a:cxn>
              </a:cxnLst>
              <a:rect l="txL" t="txT" r="txR" b="txB"/>
              <a:pathLst>
                <a:path w="533" h="815">
                  <a:moveTo>
                    <a:pt x="221" y="523"/>
                  </a:moveTo>
                  <a:lnTo>
                    <a:pt x="201" y="468"/>
                  </a:lnTo>
                  <a:lnTo>
                    <a:pt x="176" y="408"/>
                  </a:lnTo>
                  <a:lnTo>
                    <a:pt x="151" y="347"/>
                  </a:lnTo>
                  <a:lnTo>
                    <a:pt x="127" y="284"/>
                  </a:lnTo>
                  <a:lnTo>
                    <a:pt x="110" y="251"/>
                  </a:lnTo>
                  <a:lnTo>
                    <a:pt x="94" y="218"/>
                  </a:lnTo>
                  <a:lnTo>
                    <a:pt x="82" y="182"/>
                  </a:lnTo>
                  <a:lnTo>
                    <a:pt x="65" y="149"/>
                  </a:lnTo>
                  <a:lnTo>
                    <a:pt x="49" y="113"/>
                  </a:lnTo>
                  <a:lnTo>
                    <a:pt x="32" y="74"/>
                  </a:lnTo>
                  <a:lnTo>
                    <a:pt x="16" y="39"/>
                  </a:lnTo>
                  <a:lnTo>
                    <a:pt x="0" y="0"/>
                  </a:lnTo>
                  <a:lnTo>
                    <a:pt x="16" y="19"/>
                  </a:lnTo>
                  <a:lnTo>
                    <a:pt x="37" y="36"/>
                  </a:lnTo>
                  <a:lnTo>
                    <a:pt x="53" y="55"/>
                  </a:lnTo>
                  <a:lnTo>
                    <a:pt x="65" y="72"/>
                  </a:lnTo>
                  <a:lnTo>
                    <a:pt x="82" y="88"/>
                  </a:lnTo>
                  <a:lnTo>
                    <a:pt x="94" y="105"/>
                  </a:lnTo>
                  <a:lnTo>
                    <a:pt x="102" y="121"/>
                  </a:lnTo>
                  <a:lnTo>
                    <a:pt x="115" y="135"/>
                  </a:lnTo>
                  <a:lnTo>
                    <a:pt x="119" y="143"/>
                  </a:lnTo>
                  <a:lnTo>
                    <a:pt x="123" y="151"/>
                  </a:lnTo>
                  <a:lnTo>
                    <a:pt x="127" y="160"/>
                  </a:lnTo>
                  <a:lnTo>
                    <a:pt x="131" y="171"/>
                  </a:lnTo>
                  <a:lnTo>
                    <a:pt x="139" y="184"/>
                  </a:lnTo>
                  <a:lnTo>
                    <a:pt x="147" y="198"/>
                  </a:lnTo>
                  <a:lnTo>
                    <a:pt x="151" y="212"/>
                  </a:lnTo>
                  <a:lnTo>
                    <a:pt x="160" y="229"/>
                  </a:lnTo>
                  <a:lnTo>
                    <a:pt x="172" y="245"/>
                  </a:lnTo>
                  <a:lnTo>
                    <a:pt x="180" y="264"/>
                  </a:lnTo>
                  <a:lnTo>
                    <a:pt x="188" y="284"/>
                  </a:lnTo>
                  <a:lnTo>
                    <a:pt x="197" y="303"/>
                  </a:lnTo>
                  <a:lnTo>
                    <a:pt x="209" y="325"/>
                  </a:lnTo>
                  <a:lnTo>
                    <a:pt x="221" y="347"/>
                  </a:lnTo>
                  <a:lnTo>
                    <a:pt x="229" y="372"/>
                  </a:lnTo>
                  <a:lnTo>
                    <a:pt x="242" y="397"/>
                  </a:lnTo>
                  <a:lnTo>
                    <a:pt x="254" y="421"/>
                  </a:lnTo>
                  <a:lnTo>
                    <a:pt x="266" y="446"/>
                  </a:lnTo>
                  <a:lnTo>
                    <a:pt x="279" y="468"/>
                  </a:lnTo>
                  <a:lnTo>
                    <a:pt x="291" y="490"/>
                  </a:lnTo>
                  <a:lnTo>
                    <a:pt x="303" y="512"/>
                  </a:lnTo>
                  <a:lnTo>
                    <a:pt x="316" y="534"/>
                  </a:lnTo>
                  <a:lnTo>
                    <a:pt x="328" y="554"/>
                  </a:lnTo>
                  <a:lnTo>
                    <a:pt x="340" y="573"/>
                  </a:lnTo>
                  <a:lnTo>
                    <a:pt x="352" y="589"/>
                  </a:lnTo>
                  <a:lnTo>
                    <a:pt x="365" y="606"/>
                  </a:lnTo>
                  <a:lnTo>
                    <a:pt x="377" y="622"/>
                  </a:lnTo>
                  <a:lnTo>
                    <a:pt x="389" y="636"/>
                  </a:lnTo>
                  <a:lnTo>
                    <a:pt x="402" y="650"/>
                  </a:lnTo>
                  <a:lnTo>
                    <a:pt x="414" y="664"/>
                  </a:lnTo>
                  <a:lnTo>
                    <a:pt x="426" y="677"/>
                  </a:lnTo>
                  <a:lnTo>
                    <a:pt x="439" y="688"/>
                  </a:lnTo>
                  <a:lnTo>
                    <a:pt x="459" y="708"/>
                  </a:lnTo>
                  <a:lnTo>
                    <a:pt x="480" y="727"/>
                  </a:lnTo>
                  <a:lnTo>
                    <a:pt x="496" y="744"/>
                  </a:lnTo>
                  <a:lnTo>
                    <a:pt x="508" y="757"/>
                  </a:lnTo>
                  <a:lnTo>
                    <a:pt x="521" y="768"/>
                  </a:lnTo>
                  <a:lnTo>
                    <a:pt x="529" y="779"/>
                  </a:lnTo>
                  <a:lnTo>
                    <a:pt x="533" y="788"/>
                  </a:lnTo>
                  <a:lnTo>
                    <a:pt x="533" y="793"/>
                  </a:lnTo>
                  <a:lnTo>
                    <a:pt x="533" y="799"/>
                  </a:lnTo>
                  <a:lnTo>
                    <a:pt x="529" y="804"/>
                  </a:lnTo>
                  <a:lnTo>
                    <a:pt x="521" y="807"/>
                  </a:lnTo>
                  <a:lnTo>
                    <a:pt x="508" y="810"/>
                  </a:lnTo>
                  <a:lnTo>
                    <a:pt x="496" y="812"/>
                  </a:lnTo>
                  <a:lnTo>
                    <a:pt x="480" y="815"/>
                  </a:lnTo>
                  <a:lnTo>
                    <a:pt x="459" y="815"/>
                  </a:lnTo>
                  <a:lnTo>
                    <a:pt x="439" y="815"/>
                  </a:lnTo>
                  <a:lnTo>
                    <a:pt x="414" y="815"/>
                  </a:lnTo>
                  <a:lnTo>
                    <a:pt x="394" y="812"/>
                  </a:lnTo>
                  <a:lnTo>
                    <a:pt x="377" y="810"/>
                  </a:lnTo>
                  <a:lnTo>
                    <a:pt x="361" y="804"/>
                  </a:lnTo>
                  <a:lnTo>
                    <a:pt x="348" y="801"/>
                  </a:lnTo>
                  <a:lnTo>
                    <a:pt x="336" y="793"/>
                  </a:lnTo>
                  <a:lnTo>
                    <a:pt x="328" y="788"/>
                  </a:lnTo>
                  <a:lnTo>
                    <a:pt x="324" y="779"/>
                  </a:lnTo>
                  <a:lnTo>
                    <a:pt x="320" y="774"/>
                  </a:lnTo>
                  <a:lnTo>
                    <a:pt x="316" y="768"/>
                  </a:lnTo>
                  <a:lnTo>
                    <a:pt x="311" y="760"/>
                  </a:lnTo>
                  <a:lnTo>
                    <a:pt x="307" y="752"/>
                  </a:lnTo>
                  <a:lnTo>
                    <a:pt x="303" y="741"/>
                  </a:lnTo>
                  <a:lnTo>
                    <a:pt x="299" y="730"/>
                  </a:lnTo>
                  <a:lnTo>
                    <a:pt x="295" y="716"/>
                  </a:lnTo>
                  <a:lnTo>
                    <a:pt x="287" y="699"/>
                  </a:lnTo>
                  <a:lnTo>
                    <a:pt x="283" y="683"/>
                  </a:lnTo>
                  <a:lnTo>
                    <a:pt x="275" y="666"/>
                  </a:lnTo>
                  <a:lnTo>
                    <a:pt x="266" y="644"/>
                  </a:lnTo>
                  <a:lnTo>
                    <a:pt x="258" y="625"/>
                  </a:lnTo>
                  <a:lnTo>
                    <a:pt x="250" y="600"/>
                  </a:lnTo>
                  <a:lnTo>
                    <a:pt x="242" y="578"/>
                  </a:lnTo>
                  <a:lnTo>
                    <a:pt x="234" y="551"/>
                  </a:lnTo>
                  <a:lnTo>
                    <a:pt x="221" y="52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8" name="Freeform 16"/>
            <p:cNvSpPr/>
            <p:nvPr/>
          </p:nvSpPr>
          <p:spPr>
            <a:xfrm>
              <a:off x="3373438" y="1457325"/>
              <a:ext cx="554038" cy="1036638"/>
            </a:xfrm>
            <a:custGeom>
              <a:avLst/>
              <a:gdLst>
                <a:gd name="txL" fmla="*/ 0 w 349"/>
                <a:gd name="txT" fmla="*/ 0 h 653"/>
                <a:gd name="txR" fmla="*/ 349 w 349"/>
                <a:gd name="txB" fmla="*/ 653 h 653"/>
              </a:gdLst>
              <a:ahLst/>
              <a:cxnLst>
                <a:cxn ang="0">
                  <a:pos x="349" y="141"/>
                </a:cxn>
                <a:cxn ang="0">
                  <a:pos x="337" y="185"/>
                </a:cxn>
                <a:cxn ang="0">
                  <a:pos x="320" y="226"/>
                </a:cxn>
                <a:cxn ang="0">
                  <a:pos x="304" y="265"/>
                </a:cxn>
                <a:cxn ang="0">
                  <a:pos x="288" y="301"/>
                </a:cxn>
                <a:cxn ang="0">
                  <a:pos x="271" y="334"/>
                </a:cxn>
                <a:cxn ang="0">
                  <a:pos x="255" y="364"/>
                </a:cxn>
                <a:cxn ang="0">
                  <a:pos x="238" y="394"/>
                </a:cxn>
                <a:cxn ang="0">
                  <a:pos x="222" y="419"/>
                </a:cxn>
                <a:cxn ang="0">
                  <a:pos x="201" y="444"/>
                </a:cxn>
                <a:cxn ang="0">
                  <a:pos x="185" y="469"/>
                </a:cxn>
                <a:cxn ang="0">
                  <a:pos x="169" y="493"/>
                </a:cxn>
                <a:cxn ang="0">
                  <a:pos x="152" y="515"/>
                </a:cxn>
                <a:cxn ang="0">
                  <a:pos x="132" y="535"/>
                </a:cxn>
                <a:cxn ang="0">
                  <a:pos x="115" y="554"/>
                </a:cxn>
                <a:cxn ang="0">
                  <a:pos x="99" y="573"/>
                </a:cxn>
                <a:cxn ang="0">
                  <a:pos x="82" y="590"/>
                </a:cxn>
                <a:cxn ang="0">
                  <a:pos x="66" y="606"/>
                </a:cxn>
                <a:cxn ang="0">
                  <a:pos x="50" y="620"/>
                </a:cxn>
                <a:cxn ang="0">
                  <a:pos x="37" y="634"/>
                </a:cxn>
                <a:cxn ang="0">
                  <a:pos x="25" y="642"/>
                </a:cxn>
                <a:cxn ang="0">
                  <a:pos x="17" y="648"/>
                </a:cxn>
                <a:cxn ang="0">
                  <a:pos x="9" y="653"/>
                </a:cxn>
                <a:cxn ang="0">
                  <a:pos x="5" y="653"/>
                </a:cxn>
                <a:cxn ang="0">
                  <a:pos x="0" y="653"/>
                </a:cxn>
                <a:cxn ang="0">
                  <a:pos x="0" y="648"/>
                </a:cxn>
                <a:cxn ang="0">
                  <a:pos x="0" y="642"/>
                </a:cxn>
                <a:cxn ang="0">
                  <a:pos x="5" y="634"/>
                </a:cxn>
                <a:cxn ang="0">
                  <a:pos x="13" y="620"/>
                </a:cxn>
                <a:cxn ang="0">
                  <a:pos x="21" y="606"/>
                </a:cxn>
                <a:cxn ang="0">
                  <a:pos x="33" y="590"/>
                </a:cxn>
                <a:cxn ang="0">
                  <a:pos x="50" y="568"/>
                </a:cxn>
                <a:cxn ang="0">
                  <a:pos x="66" y="546"/>
                </a:cxn>
                <a:cxn ang="0">
                  <a:pos x="103" y="496"/>
                </a:cxn>
                <a:cxn ang="0">
                  <a:pos x="136" y="444"/>
                </a:cxn>
                <a:cxn ang="0">
                  <a:pos x="169" y="392"/>
                </a:cxn>
                <a:cxn ang="0">
                  <a:pos x="185" y="361"/>
                </a:cxn>
                <a:cxn ang="0">
                  <a:pos x="201" y="334"/>
                </a:cxn>
                <a:cxn ang="0">
                  <a:pos x="210" y="320"/>
                </a:cxn>
                <a:cxn ang="0">
                  <a:pos x="214" y="306"/>
                </a:cxn>
                <a:cxn ang="0">
                  <a:pos x="222" y="290"/>
                </a:cxn>
                <a:cxn ang="0">
                  <a:pos x="230" y="273"/>
                </a:cxn>
                <a:cxn ang="0">
                  <a:pos x="238" y="254"/>
                </a:cxn>
                <a:cxn ang="0">
                  <a:pos x="247" y="237"/>
                </a:cxn>
                <a:cxn ang="0">
                  <a:pos x="255" y="215"/>
                </a:cxn>
                <a:cxn ang="0">
                  <a:pos x="263" y="196"/>
                </a:cxn>
                <a:cxn ang="0">
                  <a:pos x="267" y="174"/>
                </a:cxn>
                <a:cxn ang="0">
                  <a:pos x="275" y="152"/>
                </a:cxn>
                <a:cxn ang="0">
                  <a:pos x="284" y="130"/>
                </a:cxn>
                <a:cxn ang="0">
                  <a:pos x="292" y="105"/>
                </a:cxn>
                <a:cxn ang="0">
                  <a:pos x="300" y="80"/>
                </a:cxn>
                <a:cxn ang="0">
                  <a:pos x="308" y="56"/>
                </a:cxn>
                <a:cxn ang="0">
                  <a:pos x="316" y="28"/>
                </a:cxn>
                <a:cxn ang="0">
                  <a:pos x="325" y="0"/>
                </a:cxn>
                <a:cxn ang="0">
                  <a:pos x="337" y="72"/>
                </a:cxn>
                <a:cxn ang="0">
                  <a:pos x="349" y="141"/>
                </a:cxn>
                <a:cxn ang="0">
                  <a:pos x="349" y="141"/>
                </a:cxn>
              </a:cxnLst>
              <a:rect l="txL" t="txT" r="txR" b="txB"/>
              <a:pathLst>
                <a:path w="349" h="653">
                  <a:moveTo>
                    <a:pt x="349" y="141"/>
                  </a:moveTo>
                  <a:lnTo>
                    <a:pt x="337" y="185"/>
                  </a:lnTo>
                  <a:lnTo>
                    <a:pt x="320" y="226"/>
                  </a:lnTo>
                  <a:lnTo>
                    <a:pt x="304" y="265"/>
                  </a:lnTo>
                  <a:lnTo>
                    <a:pt x="288" y="301"/>
                  </a:lnTo>
                  <a:lnTo>
                    <a:pt x="271" y="334"/>
                  </a:lnTo>
                  <a:lnTo>
                    <a:pt x="255" y="364"/>
                  </a:lnTo>
                  <a:lnTo>
                    <a:pt x="238" y="394"/>
                  </a:lnTo>
                  <a:lnTo>
                    <a:pt x="222" y="419"/>
                  </a:lnTo>
                  <a:lnTo>
                    <a:pt x="201" y="444"/>
                  </a:lnTo>
                  <a:lnTo>
                    <a:pt x="185" y="469"/>
                  </a:lnTo>
                  <a:lnTo>
                    <a:pt x="169" y="493"/>
                  </a:lnTo>
                  <a:lnTo>
                    <a:pt x="152" y="515"/>
                  </a:lnTo>
                  <a:lnTo>
                    <a:pt x="132" y="535"/>
                  </a:lnTo>
                  <a:lnTo>
                    <a:pt x="115" y="554"/>
                  </a:lnTo>
                  <a:lnTo>
                    <a:pt x="99" y="573"/>
                  </a:lnTo>
                  <a:lnTo>
                    <a:pt x="82" y="590"/>
                  </a:lnTo>
                  <a:lnTo>
                    <a:pt x="66" y="606"/>
                  </a:lnTo>
                  <a:lnTo>
                    <a:pt x="50" y="620"/>
                  </a:lnTo>
                  <a:lnTo>
                    <a:pt x="37" y="634"/>
                  </a:lnTo>
                  <a:lnTo>
                    <a:pt x="25" y="642"/>
                  </a:lnTo>
                  <a:lnTo>
                    <a:pt x="17" y="648"/>
                  </a:lnTo>
                  <a:lnTo>
                    <a:pt x="9" y="653"/>
                  </a:lnTo>
                  <a:lnTo>
                    <a:pt x="5" y="653"/>
                  </a:lnTo>
                  <a:lnTo>
                    <a:pt x="0" y="653"/>
                  </a:lnTo>
                  <a:lnTo>
                    <a:pt x="0" y="648"/>
                  </a:lnTo>
                  <a:lnTo>
                    <a:pt x="0" y="642"/>
                  </a:lnTo>
                  <a:lnTo>
                    <a:pt x="5" y="634"/>
                  </a:lnTo>
                  <a:lnTo>
                    <a:pt x="13" y="620"/>
                  </a:lnTo>
                  <a:lnTo>
                    <a:pt x="21" y="606"/>
                  </a:lnTo>
                  <a:lnTo>
                    <a:pt x="33" y="590"/>
                  </a:lnTo>
                  <a:lnTo>
                    <a:pt x="50" y="568"/>
                  </a:lnTo>
                  <a:lnTo>
                    <a:pt x="66" y="546"/>
                  </a:lnTo>
                  <a:lnTo>
                    <a:pt x="103" y="496"/>
                  </a:lnTo>
                  <a:lnTo>
                    <a:pt x="136" y="444"/>
                  </a:lnTo>
                  <a:lnTo>
                    <a:pt x="169" y="392"/>
                  </a:lnTo>
                  <a:lnTo>
                    <a:pt x="185" y="361"/>
                  </a:lnTo>
                  <a:lnTo>
                    <a:pt x="201" y="334"/>
                  </a:lnTo>
                  <a:lnTo>
                    <a:pt x="210" y="320"/>
                  </a:lnTo>
                  <a:lnTo>
                    <a:pt x="214" y="306"/>
                  </a:lnTo>
                  <a:lnTo>
                    <a:pt x="222" y="290"/>
                  </a:lnTo>
                  <a:lnTo>
                    <a:pt x="230" y="273"/>
                  </a:lnTo>
                  <a:lnTo>
                    <a:pt x="238" y="254"/>
                  </a:lnTo>
                  <a:lnTo>
                    <a:pt x="247" y="237"/>
                  </a:lnTo>
                  <a:lnTo>
                    <a:pt x="255" y="215"/>
                  </a:lnTo>
                  <a:lnTo>
                    <a:pt x="263" y="196"/>
                  </a:lnTo>
                  <a:lnTo>
                    <a:pt x="267" y="174"/>
                  </a:lnTo>
                  <a:lnTo>
                    <a:pt x="275" y="152"/>
                  </a:lnTo>
                  <a:lnTo>
                    <a:pt x="284" y="130"/>
                  </a:lnTo>
                  <a:lnTo>
                    <a:pt x="292" y="105"/>
                  </a:lnTo>
                  <a:lnTo>
                    <a:pt x="300" y="80"/>
                  </a:lnTo>
                  <a:lnTo>
                    <a:pt x="308" y="56"/>
                  </a:lnTo>
                  <a:lnTo>
                    <a:pt x="316" y="28"/>
                  </a:lnTo>
                  <a:lnTo>
                    <a:pt x="325" y="0"/>
                  </a:lnTo>
                  <a:lnTo>
                    <a:pt x="337" y="72"/>
                  </a:lnTo>
                  <a:lnTo>
                    <a:pt x="349" y="14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415" name="组合 44"/>
          <p:cNvGrpSpPr/>
          <p:nvPr/>
        </p:nvGrpSpPr>
        <p:grpSpPr>
          <a:xfrm>
            <a:off x="4972050" y="2579688"/>
            <a:ext cx="2247900" cy="2613025"/>
            <a:chOff x="5419726" y="409575"/>
            <a:chExt cx="1933575" cy="2613026"/>
          </a:xfrm>
        </p:grpSpPr>
        <p:sp>
          <p:nvSpPr>
            <p:cNvPr id="17458" name="Freeform 17"/>
            <p:cNvSpPr/>
            <p:nvPr/>
          </p:nvSpPr>
          <p:spPr>
            <a:xfrm>
              <a:off x="5999163" y="409575"/>
              <a:ext cx="722313" cy="234950"/>
            </a:xfrm>
            <a:custGeom>
              <a:avLst/>
              <a:gdLst>
                <a:gd name="txL" fmla="*/ 0 w 455"/>
                <a:gd name="txT" fmla="*/ 0 h 148"/>
                <a:gd name="txR" fmla="*/ 455 w 455"/>
                <a:gd name="txB" fmla="*/ 148 h 148"/>
              </a:gdLst>
              <a:ahLst/>
              <a:cxnLst>
                <a:cxn ang="0">
                  <a:pos x="0" y="93"/>
                </a:cxn>
                <a:cxn ang="0">
                  <a:pos x="41" y="82"/>
                </a:cxn>
                <a:cxn ang="0">
                  <a:pos x="78" y="71"/>
                </a:cxn>
                <a:cxn ang="0">
                  <a:pos x="115" y="60"/>
                </a:cxn>
                <a:cxn ang="0">
                  <a:pos x="148" y="52"/>
                </a:cxn>
                <a:cxn ang="0">
                  <a:pos x="180" y="44"/>
                </a:cxn>
                <a:cxn ang="0">
                  <a:pos x="209" y="35"/>
                </a:cxn>
                <a:cxn ang="0">
                  <a:pos x="234" y="27"/>
                </a:cxn>
                <a:cxn ang="0">
                  <a:pos x="258" y="22"/>
                </a:cxn>
                <a:cxn ang="0">
                  <a:pos x="279" y="16"/>
                </a:cxn>
                <a:cxn ang="0">
                  <a:pos x="295" y="13"/>
                </a:cxn>
                <a:cxn ang="0">
                  <a:pos x="312" y="8"/>
                </a:cxn>
                <a:cxn ang="0">
                  <a:pos x="324" y="5"/>
                </a:cxn>
                <a:cxn ang="0">
                  <a:pos x="336" y="2"/>
                </a:cxn>
                <a:cxn ang="0">
                  <a:pos x="345" y="2"/>
                </a:cxn>
                <a:cxn ang="0">
                  <a:pos x="353" y="2"/>
                </a:cxn>
                <a:cxn ang="0">
                  <a:pos x="357" y="0"/>
                </a:cxn>
                <a:cxn ang="0">
                  <a:pos x="369" y="2"/>
                </a:cxn>
                <a:cxn ang="0">
                  <a:pos x="381" y="5"/>
                </a:cxn>
                <a:cxn ang="0">
                  <a:pos x="398" y="11"/>
                </a:cxn>
                <a:cxn ang="0">
                  <a:pos x="414" y="16"/>
                </a:cxn>
                <a:cxn ang="0">
                  <a:pos x="423" y="19"/>
                </a:cxn>
                <a:cxn ang="0">
                  <a:pos x="431" y="24"/>
                </a:cxn>
                <a:cxn ang="0">
                  <a:pos x="439" y="30"/>
                </a:cxn>
                <a:cxn ang="0">
                  <a:pos x="443" y="35"/>
                </a:cxn>
                <a:cxn ang="0">
                  <a:pos x="447" y="41"/>
                </a:cxn>
                <a:cxn ang="0">
                  <a:pos x="451" y="46"/>
                </a:cxn>
                <a:cxn ang="0">
                  <a:pos x="455" y="52"/>
                </a:cxn>
                <a:cxn ang="0">
                  <a:pos x="455" y="57"/>
                </a:cxn>
                <a:cxn ang="0">
                  <a:pos x="455" y="63"/>
                </a:cxn>
                <a:cxn ang="0">
                  <a:pos x="451" y="68"/>
                </a:cxn>
                <a:cxn ang="0">
                  <a:pos x="443" y="74"/>
                </a:cxn>
                <a:cxn ang="0">
                  <a:pos x="435" y="77"/>
                </a:cxn>
                <a:cxn ang="0">
                  <a:pos x="427" y="82"/>
                </a:cxn>
                <a:cxn ang="0">
                  <a:pos x="414" y="85"/>
                </a:cxn>
                <a:cxn ang="0">
                  <a:pos x="398" y="90"/>
                </a:cxn>
                <a:cxn ang="0">
                  <a:pos x="381" y="93"/>
                </a:cxn>
                <a:cxn ang="0">
                  <a:pos x="340" y="104"/>
                </a:cxn>
                <a:cxn ang="0">
                  <a:pos x="299" y="112"/>
                </a:cxn>
                <a:cxn ang="0">
                  <a:pos x="254" y="121"/>
                </a:cxn>
                <a:cxn ang="0">
                  <a:pos x="205" y="129"/>
                </a:cxn>
                <a:cxn ang="0">
                  <a:pos x="180" y="134"/>
                </a:cxn>
                <a:cxn ang="0">
                  <a:pos x="160" y="137"/>
                </a:cxn>
                <a:cxn ang="0">
                  <a:pos x="144" y="140"/>
                </a:cxn>
                <a:cxn ang="0">
                  <a:pos x="127" y="145"/>
                </a:cxn>
                <a:cxn ang="0">
                  <a:pos x="115" y="145"/>
                </a:cxn>
                <a:cxn ang="0">
                  <a:pos x="107" y="148"/>
                </a:cxn>
                <a:cxn ang="0">
                  <a:pos x="98" y="148"/>
                </a:cxn>
                <a:cxn ang="0">
                  <a:pos x="94" y="148"/>
                </a:cxn>
                <a:cxn ang="0">
                  <a:pos x="90" y="148"/>
                </a:cxn>
                <a:cxn ang="0">
                  <a:pos x="86" y="145"/>
                </a:cxn>
                <a:cxn ang="0">
                  <a:pos x="74" y="140"/>
                </a:cxn>
                <a:cxn ang="0">
                  <a:pos x="66" y="134"/>
                </a:cxn>
                <a:cxn ang="0">
                  <a:pos x="53" y="126"/>
                </a:cxn>
                <a:cxn ang="0">
                  <a:pos x="37" y="118"/>
                </a:cxn>
                <a:cxn ang="0">
                  <a:pos x="20" y="104"/>
                </a:cxn>
                <a:cxn ang="0">
                  <a:pos x="0" y="93"/>
                </a:cxn>
                <a:cxn ang="0">
                  <a:pos x="0" y="93"/>
                </a:cxn>
              </a:cxnLst>
              <a:rect l="txL" t="txT" r="txR" b="txB"/>
              <a:pathLst>
                <a:path w="455" h="148">
                  <a:moveTo>
                    <a:pt x="0" y="93"/>
                  </a:moveTo>
                  <a:lnTo>
                    <a:pt x="41" y="82"/>
                  </a:lnTo>
                  <a:lnTo>
                    <a:pt x="78" y="71"/>
                  </a:lnTo>
                  <a:lnTo>
                    <a:pt x="115" y="60"/>
                  </a:lnTo>
                  <a:lnTo>
                    <a:pt x="148" y="52"/>
                  </a:lnTo>
                  <a:lnTo>
                    <a:pt x="180" y="44"/>
                  </a:lnTo>
                  <a:lnTo>
                    <a:pt x="209" y="35"/>
                  </a:lnTo>
                  <a:lnTo>
                    <a:pt x="234" y="27"/>
                  </a:lnTo>
                  <a:lnTo>
                    <a:pt x="258" y="22"/>
                  </a:lnTo>
                  <a:lnTo>
                    <a:pt x="279" y="16"/>
                  </a:lnTo>
                  <a:lnTo>
                    <a:pt x="295" y="13"/>
                  </a:lnTo>
                  <a:lnTo>
                    <a:pt x="312" y="8"/>
                  </a:lnTo>
                  <a:lnTo>
                    <a:pt x="324" y="5"/>
                  </a:lnTo>
                  <a:lnTo>
                    <a:pt x="336" y="2"/>
                  </a:lnTo>
                  <a:lnTo>
                    <a:pt x="345" y="2"/>
                  </a:lnTo>
                  <a:lnTo>
                    <a:pt x="353" y="2"/>
                  </a:lnTo>
                  <a:lnTo>
                    <a:pt x="357" y="0"/>
                  </a:lnTo>
                  <a:lnTo>
                    <a:pt x="369" y="2"/>
                  </a:lnTo>
                  <a:lnTo>
                    <a:pt x="381" y="5"/>
                  </a:lnTo>
                  <a:lnTo>
                    <a:pt x="398" y="11"/>
                  </a:lnTo>
                  <a:lnTo>
                    <a:pt x="414" y="16"/>
                  </a:lnTo>
                  <a:lnTo>
                    <a:pt x="423" y="19"/>
                  </a:lnTo>
                  <a:lnTo>
                    <a:pt x="431" y="24"/>
                  </a:lnTo>
                  <a:lnTo>
                    <a:pt x="439" y="30"/>
                  </a:lnTo>
                  <a:lnTo>
                    <a:pt x="443" y="35"/>
                  </a:lnTo>
                  <a:lnTo>
                    <a:pt x="447" y="41"/>
                  </a:lnTo>
                  <a:lnTo>
                    <a:pt x="451" y="46"/>
                  </a:lnTo>
                  <a:lnTo>
                    <a:pt x="455" y="52"/>
                  </a:lnTo>
                  <a:lnTo>
                    <a:pt x="455" y="57"/>
                  </a:lnTo>
                  <a:lnTo>
                    <a:pt x="455" y="63"/>
                  </a:lnTo>
                  <a:lnTo>
                    <a:pt x="451" y="68"/>
                  </a:lnTo>
                  <a:lnTo>
                    <a:pt x="443" y="74"/>
                  </a:lnTo>
                  <a:lnTo>
                    <a:pt x="435" y="77"/>
                  </a:lnTo>
                  <a:lnTo>
                    <a:pt x="427" y="82"/>
                  </a:lnTo>
                  <a:lnTo>
                    <a:pt x="414" y="85"/>
                  </a:lnTo>
                  <a:lnTo>
                    <a:pt x="398" y="90"/>
                  </a:lnTo>
                  <a:lnTo>
                    <a:pt x="381" y="93"/>
                  </a:lnTo>
                  <a:lnTo>
                    <a:pt x="340" y="104"/>
                  </a:lnTo>
                  <a:lnTo>
                    <a:pt x="299" y="112"/>
                  </a:lnTo>
                  <a:lnTo>
                    <a:pt x="254" y="121"/>
                  </a:lnTo>
                  <a:lnTo>
                    <a:pt x="205" y="129"/>
                  </a:lnTo>
                  <a:lnTo>
                    <a:pt x="180" y="134"/>
                  </a:lnTo>
                  <a:lnTo>
                    <a:pt x="160" y="137"/>
                  </a:lnTo>
                  <a:lnTo>
                    <a:pt x="144" y="140"/>
                  </a:lnTo>
                  <a:lnTo>
                    <a:pt x="127" y="145"/>
                  </a:lnTo>
                  <a:lnTo>
                    <a:pt x="115" y="145"/>
                  </a:lnTo>
                  <a:lnTo>
                    <a:pt x="107" y="148"/>
                  </a:lnTo>
                  <a:lnTo>
                    <a:pt x="98" y="148"/>
                  </a:lnTo>
                  <a:lnTo>
                    <a:pt x="94" y="148"/>
                  </a:lnTo>
                  <a:lnTo>
                    <a:pt x="90" y="148"/>
                  </a:lnTo>
                  <a:lnTo>
                    <a:pt x="86" y="145"/>
                  </a:lnTo>
                  <a:lnTo>
                    <a:pt x="74" y="140"/>
                  </a:lnTo>
                  <a:lnTo>
                    <a:pt x="66" y="134"/>
                  </a:lnTo>
                  <a:lnTo>
                    <a:pt x="53" y="126"/>
                  </a:lnTo>
                  <a:lnTo>
                    <a:pt x="37" y="118"/>
                  </a:lnTo>
                  <a:lnTo>
                    <a:pt x="20" y="104"/>
                  </a:lnTo>
                  <a:lnTo>
                    <a:pt x="0" y="9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9" name="Freeform 18"/>
            <p:cNvSpPr/>
            <p:nvPr/>
          </p:nvSpPr>
          <p:spPr>
            <a:xfrm>
              <a:off x="5602288" y="858838"/>
              <a:ext cx="207963" cy="542925"/>
            </a:xfrm>
            <a:custGeom>
              <a:avLst/>
              <a:gdLst>
                <a:gd name="txL" fmla="*/ 0 w 131"/>
                <a:gd name="txT" fmla="*/ 0 h 342"/>
                <a:gd name="txR" fmla="*/ 131 w 131"/>
                <a:gd name="txB" fmla="*/ 342 h 342"/>
              </a:gdLst>
              <a:ahLst/>
              <a:cxnLst>
                <a:cxn ang="0">
                  <a:pos x="78" y="292"/>
                </a:cxn>
                <a:cxn ang="0">
                  <a:pos x="69" y="303"/>
                </a:cxn>
                <a:cxn ang="0">
                  <a:pos x="61" y="314"/>
                </a:cxn>
                <a:cxn ang="0">
                  <a:pos x="57" y="322"/>
                </a:cxn>
                <a:cxn ang="0">
                  <a:pos x="49" y="331"/>
                </a:cxn>
                <a:cxn ang="0">
                  <a:pos x="45" y="336"/>
                </a:cxn>
                <a:cxn ang="0">
                  <a:pos x="41" y="339"/>
                </a:cxn>
                <a:cxn ang="0">
                  <a:pos x="37" y="342"/>
                </a:cxn>
                <a:cxn ang="0">
                  <a:pos x="37" y="342"/>
                </a:cxn>
                <a:cxn ang="0">
                  <a:pos x="32" y="342"/>
                </a:cxn>
                <a:cxn ang="0">
                  <a:pos x="32" y="339"/>
                </a:cxn>
                <a:cxn ang="0">
                  <a:pos x="28" y="336"/>
                </a:cxn>
                <a:cxn ang="0">
                  <a:pos x="24" y="331"/>
                </a:cxn>
                <a:cxn ang="0">
                  <a:pos x="24" y="328"/>
                </a:cxn>
                <a:cxn ang="0">
                  <a:pos x="20" y="320"/>
                </a:cxn>
                <a:cxn ang="0">
                  <a:pos x="16" y="314"/>
                </a:cxn>
                <a:cxn ang="0">
                  <a:pos x="16" y="306"/>
                </a:cxn>
                <a:cxn ang="0">
                  <a:pos x="8" y="292"/>
                </a:cxn>
                <a:cxn ang="0">
                  <a:pos x="4" y="278"/>
                </a:cxn>
                <a:cxn ang="0">
                  <a:pos x="4" y="270"/>
                </a:cxn>
                <a:cxn ang="0">
                  <a:pos x="0" y="265"/>
                </a:cxn>
                <a:cxn ang="0">
                  <a:pos x="0" y="259"/>
                </a:cxn>
                <a:cxn ang="0">
                  <a:pos x="4" y="254"/>
                </a:cxn>
                <a:cxn ang="0">
                  <a:pos x="4" y="248"/>
                </a:cxn>
                <a:cxn ang="0">
                  <a:pos x="8" y="240"/>
                </a:cxn>
                <a:cxn ang="0">
                  <a:pos x="12" y="229"/>
                </a:cxn>
                <a:cxn ang="0">
                  <a:pos x="20" y="218"/>
                </a:cxn>
                <a:cxn ang="0">
                  <a:pos x="28" y="207"/>
                </a:cxn>
                <a:cxn ang="0">
                  <a:pos x="37" y="193"/>
                </a:cxn>
                <a:cxn ang="0">
                  <a:pos x="45" y="179"/>
                </a:cxn>
                <a:cxn ang="0">
                  <a:pos x="49" y="160"/>
                </a:cxn>
                <a:cxn ang="0">
                  <a:pos x="57" y="141"/>
                </a:cxn>
                <a:cxn ang="0">
                  <a:pos x="65" y="119"/>
                </a:cxn>
                <a:cxn ang="0">
                  <a:pos x="73" y="94"/>
                </a:cxn>
                <a:cxn ang="0">
                  <a:pos x="78" y="66"/>
                </a:cxn>
                <a:cxn ang="0">
                  <a:pos x="86" y="33"/>
                </a:cxn>
                <a:cxn ang="0">
                  <a:pos x="90" y="0"/>
                </a:cxn>
                <a:cxn ang="0">
                  <a:pos x="98" y="8"/>
                </a:cxn>
                <a:cxn ang="0">
                  <a:pos x="106" y="19"/>
                </a:cxn>
                <a:cxn ang="0">
                  <a:pos x="115" y="28"/>
                </a:cxn>
                <a:cxn ang="0">
                  <a:pos x="119" y="36"/>
                </a:cxn>
                <a:cxn ang="0">
                  <a:pos x="123" y="47"/>
                </a:cxn>
                <a:cxn ang="0">
                  <a:pos x="127" y="55"/>
                </a:cxn>
                <a:cxn ang="0">
                  <a:pos x="131" y="64"/>
                </a:cxn>
                <a:cxn ang="0">
                  <a:pos x="131" y="72"/>
                </a:cxn>
                <a:cxn ang="0">
                  <a:pos x="127" y="94"/>
                </a:cxn>
                <a:cxn ang="0">
                  <a:pos x="123" y="121"/>
                </a:cxn>
                <a:cxn ang="0">
                  <a:pos x="119" y="149"/>
                </a:cxn>
                <a:cxn ang="0">
                  <a:pos x="115" y="179"/>
                </a:cxn>
                <a:cxn ang="0">
                  <a:pos x="110" y="209"/>
                </a:cxn>
                <a:cxn ang="0">
                  <a:pos x="102" y="237"/>
                </a:cxn>
                <a:cxn ang="0">
                  <a:pos x="90" y="265"/>
                </a:cxn>
                <a:cxn ang="0">
                  <a:pos x="78" y="292"/>
                </a:cxn>
                <a:cxn ang="0">
                  <a:pos x="78" y="292"/>
                </a:cxn>
              </a:cxnLst>
              <a:rect l="txL" t="txT" r="txR" b="txB"/>
              <a:pathLst>
                <a:path w="131" h="342">
                  <a:moveTo>
                    <a:pt x="78" y="292"/>
                  </a:moveTo>
                  <a:lnTo>
                    <a:pt x="69" y="303"/>
                  </a:lnTo>
                  <a:lnTo>
                    <a:pt x="61" y="314"/>
                  </a:lnTo>
                  <a:lnTo>
                    <a:pt x="57" y="322"/>
                  </a:lnTo>
                  <a:lnTo>
                    <a:pt x="49" y="331"/>
                  </a:lnTo>
                  <a:lnTo>
                    <a:pt x="45" y="336"/>
                  </a:lnTo>
                  <a:lnTo>
                    <a:pt x="41" y="339"/>
                  </a:lnTo>
                  <a:lnTo>
                    <a:pt x="37" y="342"/>
                  </a:lnTo>
                  <a:lnTo>
                    <a:pt x="32" y="342"/>
                  </a:lnTo>
                  <a:lnTo>
                    <a:pt x="32" y="339"/>
                  </a:lnTo>
                  <a:lnTo>
                    <a:pt x="28" y="336"/>
                  </a:lnTo>
                  <a:lnTo>
                    <a:pt x="24" y="331"/>
                  </a:lnTo>
                  <a:lnTo>
                    <a:pt x="24" y="328"/>
                  </a:lnTo>
                  <a:lnTo>
                    <a:pt x="20" y="320"/>
                  </a:lnTo>
                  <a:lnTo>
                    <a:pt x="16" y="314"/>
                  </a:lnTo>
                  <a:lnTo>
                    <a:pt x="16" y="306"/>
                  </a:lnTo>
                  <a:lnTo>
                    <a:pt x="8" y="292"/>
                  </a:lnTo>
                  <a:lnTo>
                    <a:pt x="4" y="278"/>
                  </a:lnTo>
                  <a:lnTo>
                    <a:pt x="4" y="270"/>
                  </a:lnTo>
                  <a:lnTo>
                    <a:pt x="0" y="265"/>
                  </a:lnTo>
                  <a:lnTo>
                    <a:pt x="0" y="259"/>
                  </a:lnTo>
                  <a:lnTo>
                    <a:pt x="4" y="254"/>
                  </a:lnTo>
                  <a:lnTo>
                    <a:pt x="4" y="248"/>
                  </a:lnTo>
                  <a:lnTo>
                    <a:pt x="8" y="240"/>
                  </a:lnTo>
                  <a:lnTo>
                    <a:pt x="12" y="229"/>
                  </a:lnTo>
                  <a:lnTo>
                    <a:pt x="20" y="218"/>
                  </a:lnTo>
                  <a:lnTo>
                    <a:pt x="28" y="207"/>
                  </a:lnTo>
                  <a:lnTo>
                    <a:pt x="37" y="193"/>
                  </a:lnTo>
                  <a:lnTo>
                    <a:pt x="45" y="179"/>
                  </a:lnTo>
                  <a:lnTo>
                    <a:pt x="49" y="160"/>
                  </a:lnTo>
                  <a:lnTo>
                    <a:pt x="57" y="141"/>
                  </a:lnTo>
                  <a:lnTo>
                    <a:pt x="65" y="119"/>
                  </a:lnTo>
                  <a:lnTo>
                    <a:pt x="73" y="94"/>
                  </a:lnTo>
                  <a:lnTo>
                    <a:pt x="78" y="66"/>
                  </a:lnTo>
                  <a:lnTo>
                    <a:pt x="86" y="33"/>
                  </a:lnTo>
                  <a:lnTo>
                    <a:pt x="90" y="0"/>
                  </a:lnTo>
                  <a:lnTo>
                    <a:pt x="98" y="8"/>
                  </a:lnTo>
                  <a:lnTo>
                    <a:pt x="106" y="19"/>
                  </a:lnTo>
                  <a:lnTo>
                    <a:pt x="115" y="28"/>
                  </a:lnTo>
                  <a:lnTo>
                    <a:pt x="119" y="36"/>
                  </a:lnTo>
                  <a:lnTo>
                    <a:pt x="123" y="47"/>
                  </a:lnTo>
                  <a:lnTo>
                    <a:pt x="127" y="55"/>
                  </a:lnTo>
                  <a:lnTo>
                    <a:pt x="131" y="64"/>
                  </a:lnTo>
                  <a:lnTo>
                    <a:pt x="131" y="72"/>
                  </a:lnTo>
                  <a:lnTo>
                    <a:pt x="127" y="94"/>
                  </a:lnTo>
                  <a:lnTo>
                    <a:pt x="123" y="121"/>
                  </a:lnTo>
                  <a:lnTo>
                    <a:pt x="119" y="149"/>
                  </a:lnTo>
                  <a:lnTo>
                    <a:pt x="115" y="179"/>
                  </a:lnTo>
                  <a:lnTo>
                    <a:pt x="110" y="209"/>
                  </a:lnTo>
                  <a:lnTo>
                    <a:pt x="102" y="237"/>
                  </a:lnTo>
                  <a:lnTo>
                    <a:pt x="90" y="265"/>
                  </a:lnTo>
                  <a:lnTo>
                    <a:pt x="78" y="292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0" name="Freeform 19"/>
            <p:cNvSpPr/>
            <p:nvPr/>
          </p:nvSpPr>
          <p:spPr>
            <a:xfrm>
              <a:off x="5770563" y="771525"/>
              <a:ext cx="1420813" cy="441325"/>
            </a:xfrm>
            <a:custGeom>
              <a:avLst/>
              <a:gdLst>
                <a:gd name="txL" fmla="*/ 0 w 895"/>
                <a:gd name="txT" fmla="*/ 0 h 278"/>
                <a:gd name="txR" fmla="*/ 895 w 895"/>
                <a:gd name="txB" fmla="*/ 278 h 278"/>
              </a:gdLst>
              <a:ahLst/>
              <a:cxnLst>
                <a:cxn ang="0">
                  <a:pos x="706" y="8"/>
                </a:cxn>
                <a:cxn ang="0">
                  <a:pos x="722" y="0"/>
                </a:cxn>
                <a:cxn ang="0">
                  <a:pos x="731" y="0"/>
                </a:cxn>
                <a:cxn ang="0">
                  <a:pos x="747" y="6"/>
                </a:cxn>
                <a:cxn ang="0">
                  <a:pos x="768" y="17"/>
                </a:cxn>
                <a:cxn ang="0">
                  <a:pos x="800" y="36"/>
                </a:cxn>
                <a:cxn ang="0">
                  <a:pos x="837" y="61"/>
                </a:cxn>
                <a:cxn ang="0">
                  <a:pos x="866" y="83"/>
                </a:cxn>
                <a:cxn ang="0">
                  <a:pos x="882" y="102"/>
                </a:cxn>
                <a:cxn ang="0">
                  <a:pos x="895" y="116"/>
                </a:cxn>
                <a:cxn ang="0">
                  <a:pos x="895" y="127"/>
                </a:cxn>
                <a:cxn ang="0">
                  <a:pos x="891" y="138"/>
                </a:cxn>
                <a:cxn ang="0">
                  <a:pos x="882" y="146"/>
                </a:cxn>
                <a:cxn ang="0">
                  <a:pos x="866" y="152"/>
                </a:cxn>
                <a:cxn ang="0">
                  <a:pos x="850" y="160"/>
                </a:cxn>
                <a:cxn ang="0">
                  <a:pos x="829" y="168"/>
                </a:cxn>
                <a:cxn ang="0">
                  <a:pos x="804" y="185"/>
                </a:cxn>
                <a:cxn ang="0">
                  <a:pos x="776" y="207"/>
                </a:cxn>
                <a:cxn ang="0">
                  <a:pos x="751" y="234"/>
                </a:cxn>
                <a:cxn ang="0">
                  <a:pos x="727" y="259"/>
                </a:cxn>
                <a:cxn ang="0">
                  <a:pos x="710" y="273"/>
                </a:cxn>
                <a:cxn ang="0">
                  <a:pos x="702" y="278"/>
                </a:cxn>
                <a:cxn ang="0">
                  <a:pos x="698" y="273"/>
                </a:cxn>
                <a:cxn ang="0">
                  <a:pos x="698" y="259"/>
                </a:cxn>
                <a:cxn ang="0">
                  <a:pos x="702" y="237"/>
                </a:cxn>
                <a:cxn ang="0">
                  <a:pos x="710" y="209"/>
                </a:cxn>
                <a:cxn ang="0">
                  <a:pos x="718" y="174"/>
                </a:cxn>
                <a:cxn ang="0">
                  <a:pos x="727" y="141"/>
                </a:cxn>
                <a:cxn ang="0">
                  <a:pos x="727" y="116"/>
                </a:cxn>
                <a:cxn ang="0">
                  <a:pos x="722" y="99"/>
                </a:cxn>
                <a:cxn ang="0">
                  <a:pos x="710" y="85"/>
                </a:cxn>
                <a:cxn ang="0">
                  <a:pos x="690" y="80"/>
                </a:cxn>
                <a:cxn ang="0">
                  <a:pos x="677" y="77"/>
                </a:cxn>
                <a:cxn ang="0">
                  <a:pos x="661" y="80"/>
                </a:cxn>
                <a:cxn ang="0">
                  <a:pos x="636" y="83"/>
                </a:cxn>
                <a:cxn ang="0">
                  <a:pos x="603" y="85"/>
                </a:cxn>
                <a:cxn ang="0">
                  <a:pos x="567" y="91"/>
                </a:cxn>
                <a:cxn ang="0">
                  <a:pos x="517" y="96"/>
                </a:cxn>
                <a:cxn ang="0">
                  <a:pos x="456" y="105"/>
                </a:cxn>
                <a:cxn ang="0">
                  <a:pos x="390" y="116"/>
                </a:cxn>
                <a:cxn ang="0">
                  <a:pos x="316" y="127"/>
                </a:cxn>
                <a:cxn ang="0">
                  <a:pos x="251" y="138"/>
                </a:cxn>
                <a:cxn ang="0">
                  <a:pos x="189" y="146"/>
                </a:cxn>
                <a:cxn ang="0">
                  <a:pos x="140" y="152"/>
                </a:cxn>
                <a:cxn ang="0">
                  <a:pos x="95" y="157"/>
                </a:cxn>
                <a:cxn ang="0">
                  <a:pos x="58" y="157"/>
                </a:cxn>
                <a:cxn ang="0">
                  <a:pos x="29" y="157"/>
                </a:cxn>
                <a:cxn ang="0">
                  <a:pos x="9" y="157"/>
                </a:cxn>
                <a:cxn ang="0">
                  <a:pos x="0" y="113"/>
                </a:cxn>
                <a:cxn ang="0">
                  <a:pos x="222" y="88"/>
                </a:cxn>
                <a:cxn ang="0">
                  <a:pos x="448" y="55"/>
                </a:cxn>
                <a:cxn ang="0">
                  <a:pos x="505" y="50"/>
                </a:cxn>
                <a:cxn ang="0">
                  <a:pos x="554" y="41"/>
                </a:cxn>
                <a:cxn ang="0">
                  <a:pos x="595" y="36"/>
                </a:cxn>
                <a:cxn ang="0">
                  <a:pos x="628" y="30"/>
                </a:cxn>
                <a:cxn ang="0">
                  <a:pos x="657" y="25"/>
                </a:cxn>
                <a:cxn ang="0">
                  <a:pos x="677" y="19"/>
                </a:cxn>
                <a:cxn ang="0">
                  <a:pos x="694" y="17"/>
                </a:cxn>
                <a:cxn ang="0">
                  <a:pos x="698" y="14"/>
                </a:cxn>
              </a:cxnLst>
              <a:rect l="txL" t="txT" r="txR" b="txB"/>
              <a:pathLst>
                <a:path w="895" h="278">
                  <a:moveTo>
                    <a:pt x="698" y="14"/>
                  </a:moveTo>
                  <a:lnTo>
                    <a:pt x="706" y="8"/>
                  </a:lnTo>
                  <a:lnTo>
                    <a:pt x="714" y="3"/>
                  </a:lnTo>
                  <a:lnTo>
                    <a:pt x="722" y="0"/>
                  </a:lnTo>
                  <a:lnTo>
                    <a:pt x="731" y="0"/>
                  </a:lnTo>
                  <a:lnTo>
                    <a:pt x="739" y="3"/>
                  </a:lnTo>
                  <a:lnTo>
                    <a:pt x="747" y="6"/>
                  </a:lnTo>
                  <a:lnTo>
                    <a:pt x="755" y="11"/>
                  </a:lnTo>
                  <a:lnTo>
                    <a:pt x="768" y="17"/>
                  </a:lnTo>
                  <a:lnTo>
                    <a:pt x="784" y="25"/>
                  </a:lnTo>
                  <a:lnTo>
                    <a:pt x="800" y="36"/>
                  </a:lnTo>
                  <a:lnTo>
                    <a:pt x="821" y="50"/>
                  </a:lnTo>
                  <a:lnTo>
                    <a:pt x="837" y="61"/>
                  </a:lnTo>
                  <a:lnTo>
                    <a:pt x="854" y="74"/>
                  </a:lnTo>
                  <a:lnTo>
                    <a:pt x="866" y="83"/>
                  </a:lnTo>
                  <a:lnTo>
                    <a:pt x="874" y="94"/>
                  </a:lnTo>
                  <a:lnTo>
                    <a:pt x="882" y="102"/>
                  </a:lnTo>
                  <a:lnTo>
                    <a:pt x="891" y="108"/>
                  </a:lnTo>
                  <a:lnTo>
                    <a:pt x="895" y="116"/>
                  </a:lnTo>
                  <a:lnTo>
                    <a:pt x="895" y="121"/>
                  </a:lnTo>
                  <a:lnTo>
                    <a:pt x="895" y="127"/>
                  </a:lnTo>
                  <a:lnTo>
                    <a:pt x="891" y="132"/>
                  </a:lnTo>
                  <a:lnTo>
                    <a:pt x="891" y="138"/>
                  </a:lnTo>
                  <a:lnTo>
                    <a:pt x="887" y="143"/>
                  </a:lnTo>
                  <a:lnTo>
                    <a:pt x="882" y="146"/>
                  </a:lnTo>
                  <a:lnTo>
                    <a:pt x="874" y="149"/>
                  </a:lnTo>
                  <a:lnTo>
                    <a:pt x="866" y="152"/>
                  </a:lnTo>
                  <a:lnTo>
                    <a:pt x="858" y="154"/>
                  </a:lnTo>
                  <a:lnTo>
                    <a:pt x="850" y="160"/>
                  </a:lnTo>
                  <a:lnTo>
                    <a:pt x="837" y="163"/>
                  </a:lnTo>
                  <a:lnTo>
                    <a:pt x="829" y="168"/>
                  </a:lnTo>
                  <a:lnTo>
                    <a:pt x="817" y="176"/>
                  </a:lnTo>
                  <a:lnTo>
                    <a:pt x="804" y="185"/>
                  </a:lnTo>
                  <a:lnTo>
                    <a:pt x="788" y="196"/>
                  </a:lnTo>
                  <a:lnTo>
                    <a:pt x="776" y="207"/>
                  </a:lnTo>
                  <a:lnTo>
                    <a:pt x="763" y="220"/>
                  </a:lnTo>
                  <a:lnTo>
                    <a:pt x="751" y="234"/>
                  </a:lnTo>
                  <a:lnTo>
                    <a:pt x="739" y="248"/>
                  </a:lnTo>
                  <a:lnTo>
                    <a:pt x="727" y="259"/>
                  </a:lnTo>
                  <a:lnTo>
                    <a:pt x="718" y="267"/>
                  </a:lnTo>
                  <a:lnTo>
                    <a:pt x="710" y="273"/>
                  </a:lnTo>
                  <a:lnTo>
                    <a:pt x="706" y="276"/>
                  </a:lnTo>
                  <a:lnTo>
                    <a:pt x="702" y="278"/>
                  </a:lnTo>
                  <a:lnTo>
                    <a:pt x="698" y="276"/>
                  </a:lnTo>
                  <a:lnTo>
                    <a:pt x="698" y="273"/>
                  </a:lnTo>
                  <a:lnTo>
                    <a:pt x="698" y="267"/>
                  </a:lnTo>
                  <a:lnTo>
                    <a:pt x="698" y="259"/>
                  </a:lnTo>
                  <a:lnTo>
                    <a:pt x="698" y="251"/>
                  </a:lnTo>
                  <a:lnTo>
                    <a:pt x="702" y="237"/>
                  </a:lnTo>
                  <a:lnTo>
                    <a:pt x="706" y="223"/>
                  </a:lnTo>
                  <a:lnTo>
                    <a:pt x="710" y="209"/>
                  </a:lnTo>
                  <a:lnTo>
                    <a:pt x="714" y="190"/>
                  </a:lnTo>
                  <a:lnTo>
                    <a:pt x="718" y="174"/>
                  </a:lnTo>
                  <a:lnTo>
                    <a:pt x="722" y="157"/>
                  </a:lnTo>
                  <a:lnTo>
                    <a:pt x="727" y="141"/>
                  </a:lnTo>
                  <a:lnTo>
                    <a:pt x="727" y="127"/>
                  </a:lnTo>
                  <a:lnTo>
                    <a:pt x="727" y="116"/>
                  </a:lnTo>
                  <a:lnTo>
                    <a:pt x="727" y="108"/>
                  </a:lnTo>
                  <a:lnTo>
                    <a:pt x="722" y="99"/>
                  </a:lnTo>
                  <a:lnTo>
                    <a:pt x="718" y="91"/>
                  </a:lnTo>
                  <a:lnTo>
                    <a:pt x="710" y="85"/>
                  </a:lnTo>
                  <a:lnTo>
                    <a:pt x="702" y="83"/>
                  </a:lnTo>
                  <a:lnTo>
                    <a:pt x="690" y="80"/>
                  </a:lnTo>
                  <a:lnTo>
                    <a:pt x="677" y="77"/>
                  </a:lnTo>
                  <a:lnTo>
                    <a:pt x="669" y="77"/>
                  </a:lnTo>
                  <a:lnTo>
                    <a:pt x="661" y="80"/>
                  </a:lnTo>
                  <a:lnTo>
                    <a:pt x="649" y="80"/>
                  </a:lnTo>
                  <a:lnTo>
                    <a:pt x="636" y="83"/>
                  </a:lnTo>
                  <a:lnTo>
                    <a:pt x="624" y="83"/>
                  </a:lnTo>
                  <a:lnTo>
                    <a:pt x="603" y="85"/>
                  </a:lnTo>
                  <a:lnTo>
                    <a:pt x="587" y="88"/>
                  </a:lnTo>
                  <a:lnTo>
                    <a:pt x="567" y="91"/>
                  </a:lnTo>
                  <a:lnTo>
                    <a:pt x="542" y="94"/>
                  </a:lnTo>
                  <a:lnTo>
                    <a:pt x="517" y="96"/>
                  </a:lnTo>
                  <a:lnTo>
                    <a:pt x="489" y="102"/>
                  </a:lnTo>
                  <a:lnTo>
                    <a:pt x="456" y="105"/>
                  </a:lnTo>
                  <a:lnTo>
                    <a:pt x="427" y="110"/>
                  </a:lnTo>
                  <a:lnTo>
                    <a:pt x="390" y="116"/>
                  </a:lnTo>
                  <a:lnTo>
                    <a:pt x="353" y="121"/>
                  </a:lnTo>
                  <a:lnTo>
                    <a:pt x="316" y="127"/>
                  </a:lnTo>
                  <a:lnTo>
                    <a:pt x="283" y="132"/>
                  </a:lnTo>
                  <a:lnTo>
                    <a:pt x="251" y="138"/>
                  </a:lnTo>
                  <a:lnTo>
                    <a:pt x="218" y="141"/>
                  </a:lnTo>
                  <a:lnTo>
                    <a:pt x="189" y="146"/>
                  </a:lnTo>
                  <a:lnTo>
                    <a:pt x="164" y="149"/>
                  </a:lnTo>
                  <a:lnTo>
                    <a:pt x="140" y="152"/>
                  </a:lnTo>
                  <a:lnTo>
                    <a:pt x="115" y="154"/>
                  </a:lnTo>
                  <a:lnTo>
                    <a:pt x="95" y="157"/>
                  </a:lnTo>
                  <a:lnTo>
                    <a:pt x="74" y="157"/>
                  </a:lnTo>
                  <a:lnTo>
                    <a:pt x="58" y="157"/>
                  </a:lnTo>
                  <a:lnTo>
                    <a:pt x="41" y="157"/>
                  </a:lnTo>
                  <a:lnTo>
                    <a:pt x="29" y="157"/>
                  </a:lnTo>
                  <a:lnTo>
                    <a:pt x="17" y="157"/>
                  </a:lnTo>
                  <a:lnTo>
                    <a:pt x="9" y="157"/>
                  </a:lnTo>
                  <a:lnTo>
                    <a:pt x="0" y="154"/>
                  </a:lnTo>
                  <a:lnTo>
                    <a:pt x="0" y="113"/>
                  </a:lnTo>
                  <a:lnTo>
                    <a:pt x="111" y="102"/>
                  </a:lnTo>
                  <a:lnTo>
                    <a:pt x="222" y="88"/>
                  </a:lnTo>
                  <a:lnTo>
                    <a:pt x="333" y="72"/>
                  </a:lnTo>
                  <a:lnTo>
                    <a:pt x="448" y="55"/>
                  </a:lnTo>
                  <a:lnTo>
                    <a:pt x="476" y="52"/>
                  </a:lnTo>
                  <a:lnTo>
                    <a:pt x="505" y="50"/>
                  </a:lnTo>
                  <a:lnTo>
                    <a:pt x="530" y="44"/>
                  </a:lnTo>
                  <a:lnTo>
                    <a:pt x="554" y="41"/>
                  </a:lnTo>
                  <a:lnTo>
                    <a:pt x="575" y="39"/>
                  </a:lnTo>
                  <a:lnTo>
                    <a:pt x="595" y="36"/>
                  </a:lnTo>
                  <a:lnTo>
                    <a:pt x="612" y="33"/>
                  </a:lnTo>
                  <a:lnTo>
                    <a:pt x="628" y="30"/>
                  </a:lnTo>
                  <a:lnTo>
                    <a:pt x="644" y="28"/>
                  </a:lnTo>
                  <a:lnTo>
                    <a:pt x="657" y="25"/>
                  </a:lnTo>
                  <a:lnTo>
                    <a:pt x="669" y="22"/>
                  </a:lnTo>
                  <a:lnTo>
                    <a:pt x="677" y="19"/>
                  </a:lnTo>
                  <a:lnTo>
                    <a:pt x="685" y="19"/>
                  </a:lnTo>
                  <a:lnTo>
                    <a:pt x="694" y="17"/>
                  </a:lnTo>
                  <a:lnTo>
                    <a:pt x="698" y="1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1" name="Freeform 20"/>
            <p:cNvSpPr/>
            <p:nvPr/>
          </p:nvSpPr>
          <p:spPr>
            <a:xfrm>
              <a:off x="6253163" y="557213"/>
              <a:ext cx="136525" cy="844550"/>
            </a:xfrm>
            <a:custGeom>
              <a:avLst/>
              <a:gdLst>
                <a:gd name="txL" fmla="*/ 0 w 86"/>
                <a:gd name="txT" fmla="*/ 0 h 532"/>
                <a:gd name="txR" fmla="*/ 86 w 86"/>
                <a:gd name="txB" fmla="*/ 532 h 532"/>
              </a:gdLst>
              <a:ahLst/>
              <a:cxnLst>
                <a:cxn ang="0">
                  <a:pos x="78" y="240"/>
                </a:cxn>
                <a:cxn ang="0">
                  <a:pos x="74" y="369"/>
                </a:cxn>
                <a:cxn ang="0">
                  <a:pos x="74" y="408"/>
                </a:cxn>
                <a:cxn ang="0">
                  <a:pos x="74" y="441"/>
                </a:cxn>
                <a:cxn ang="0">
                  <a:pos x="70" y="468"/>
                </a:cxn>
                <a:cxn ang="0">
                  <a:pos x="66" y="490"/>
                </a:cxn>
                <a:cxn ang="0">
                  <a:pos x="57" y="507"/>
                </a:cxn>
                <a:cxn ang="0">
                  <a:pos x="53" y="521"/>
                </a:cxn>
                <a:cxn ang="0">
                  <a:pos x="49" y="529"/>
                </a:cxn>
                <a:cxn ang="0">
                  <a:pos x="45" y="532"/>
                </a:cxn>
                <a:cxn ang="0">
                  <a:pos x="41" y="529"/>
                </a:cxn>
                <a:cxn ang="0">
                  <a:pos x="37" y="526"/>
                </a:cxn>
                <a:cxn ang="0">
                  <a:pos x="29" y="518"/>
                </a:cxn>
                <a:cxn ang="0">
                  <a:pos x="25" y="504"/>
                </a:cxn>
                <a:cxn ang="0">
                  <a:pos x="25" y="488"/>
                </a:cxn>
                <a:cxn ang="0">
                  <a:pos x="20" y="474"/>
                </a:cxn>
                <a:cxn ang="0">
                  <a:pos x="20" y="457"/>
                </a:cxn>
                <a:cxn ang="0">
                  <a:pos x="16" y="438"/>
                </a:cxn>
                <a:cxn ang="0">
                  <a:pos x="16" y="416"/>
                </a:cxn>
                <a:cxn ang="0">
                  <a:pos x="16" y="391"/>
                </a:cxn>
                <a:cxn ang="0">
                  <a:pos x="16" y="364"/>
                </a:cxn>
                <a:cxn ang="0">
                  <a:pos x="16" y="333"/>
                </a:cxn>
                <a:cxn ang="0">
                  <a:pos x="16" y="300"/>
                </a:cxn>
                <a:cxn ang="0">
                  <a:pos x="12" y="262"/>
                </a:cxn>
                <a:cxn ang="0">
                  <a:pos x="12" y="220"/>
                </a:cxn>
                <a:cxn ang="0">
                  <a:pos x="12" y="176"/>
                </a:cxn>
                <a:cxn ang="0">
                  <a:pos x="8" y="130"/>
                </a:cxn>
                <a:cxn ang="0">
                  <a:pos x="4" y="80"/>
                </a:cxn>
                <a:cxn ang="0">
                  <a:pos x="4" y="28"/>
                </a:cxn>
                <a:cxn ang="0">
                  <a:pos x="16" y="14"/>
                </a:cxn>
                <a:cxn ang="0">
                  <a:pos x="45" y="36"/>
                </a:cxn>
                <a:cxn ang="0">
                  <a:pos x="66" y="58"/>
                </a:cxn>
                <a:cxn ang="0">
                  <a:pos x="78" y="77"/>
                </a:cxn>
                <a:cxn ang="0">
                  <a:pos x="82" y="94"/>
                </a:cxn>
                <a:cxn ang="0">
                  <a:pos x="82" y="116"/>
                </a:cxn>
                <a:cxn ang="0">
                  <a:pos x="82" y="143"/>
                </a:cxn>
                <a:cxn ang="0">
                  <a:pos x="82" y="179"/>
                </a:cxn>
                <a:cxn ang="0">
                  <a:pos x="82" y="198"/>
                </a:cxn>
              </a:cxnLst>
              <a:rect l="txL" t="txT" r="txR" b="txB"/>
              <a:pathLst>
                <a:path w="86" h="532">
                  <a:moveTo>
                    <a:pt x="82" y="198"/>
                  </a:moveTo>
                  <a:lnTo>
                    <a:pt x="78" y="240"/>
                  </a:lnTo>
                  <a:lnTo>
                    <a:pt x="78" y="284"/>
                  </a:lnTo>
                  <a:lnTo>
                    <a:pt x="74" y="369"/>
                  </a:lnTo>
                  <a:lnTo>
                    <a:pt x="74" y="388"/>
                  </a:lnTo>
                  <a:lnTo>
                    <a:pt x="74" y="408"/>
                  </a:lnTo>
                  <a:lnTo>
                    <a:pt x="74" y="427"/>
                  </a:lnTo>
                  <a:lnTo>
                    <a:pt x="74" y="441"/>
                  </a:lnTo>
                  <a:lnTo>
                    <a:pt x="70" y="457"/>
                  </a:lnTo>
                  <a:lnTo>
                    <a:pt x="70" y="468"/>
                  </a:lnTo>
                  <a:lnTo>
                    <a:pt x="66" y="479"/>
                  </a:lnTo>
                  <a:lnTo>
                    <a:pt x="66" y="490"/>
                  </a:lnTo>
                  <a:lnTo>
                    <a:pt x="61" y="499"/>
                  </a:lnTo>
                  <a:lnTo>
                    <a:pt x="57" y="507"/>
                  </a:lnTo>
                  <a:lnTo>
                    <a:pt x="57" y="515"/>
                  </a:lnTo>
                  <a:lnTo>
                    <a:pt x="53" y="521"/>
                  </a:lnTo>
                  <a:lnTo>
                    <a:pt x="53" y="526"/>
                  </a:lnTo>
                  <a:lnTo>
                    <a:pt x="49" y="529"/>
                  </a:lnTo>
                  <a:lnTo>
                    <a:pt x="49" y="532"/>
                  </a:lnTo>
                  <a:lnTo>
                    <a:pt x="45" y="532"/>
                  </a:lnTo>
                  <a:lnTo>
                    <a:pt x="41" y="529"/>
                  </a:lnTo>
                  <a:lnTo>
                    <a:pt x="37" y="529"/>
                  </a:lnTo>
                  <a:lnTo>
                    <a:pt x="37" y="526"/>
                  </a:lnTo>
                  <a:lnTo>
                    <a:pt x="33" y="521"/>
                  </a:lnTo>
                  <a:lnTo>
                    <a:pt x="29" y="518"/>
                  </a:lnTo>
                  <a:lnTo>
                    <a:pt x="29" y="510"/>
                  </a:lnTo>
                  <a:lnTo>
                    <a:pt x="25" y="504"/>
                  </a:lnTo>
                  <a:lnTo>
                    <a:pt x="25" y="493"/>
                  </a:lnTo>
                  <a:lnTo>
                    <a:pt x="25" y="488"/>
                  </a:lnTo>
                  <a:lnTo>
                    <a:pt x="20" y="482"/>
                  </a:lnTo>
                  <a:lnTo>
                    <a:pt x="20" y="474"/>
                  </a:lnTo>
                  <a:lnTo>
                    <a:pt x="20" y="468"/>
                  </a:lnTo>
                  <a:lnTo>
                    <a:pt x="20" y="457"/>
                  </a:lnTo>
                  <a:lnTo>
                    <a:pt x="20" y="449"/>
                  </a:lnTo>
                  <a:lnTo>
                    <a:pt x="16" y="438"/>
                  </a:lnTo>
                  <a:lnTo>
                    <a:pt x="16" y="430"/>
                  </a:lnTo>
                  <a:lnTo>
                    <a:pt x="16" y="416"/>
                  </a:lnTo>
                  <a:lnTo>
                    <a:pt x="16" y="405"/>
                  </a:lnTo>
                  <a:lnTo>
                    <a:pt x="16" y="391"/>
                  </a:lnTo>
                  <a:lnTo>
                    <a:pt x="16" y="377"/>
                  </a:lnTo>
                  <a:lnTo>
                    <a:pt x="16" y="364"/>
                  </a:lnTo>
                  <a:lnTo>
                    <a:pt x="16" y="347"/>
                  </a:lnTo>
                  <a:lnTo>
                    <a:pt x="16" y="333"/>
                  </a:lnTo>
                  <a:lnTo>
                    <a:pt x="16" y="317"/>
                  </a:lnTo>
                  <a:lnTo>
                    <a:pt x="16" y="300"/>
                  </a:lnTo>
                  <a:lnTo>
                    <a:pt x="16" y="281"/>
                  </a:lnTo>
                  <a:lnTo>
                    <a:pt x="12" y="262"/>
                  </a:lnTo>
                  <a:lnTo>
                    <a:pt x="12" y="243"/>
                  </a:lnTo>
                  <a:lnTo>
                    <a:pt x="12" y="220"/>
                  </a:lnTo>
                  <a:lnTo>
                    <a:pt x="12" y="201"/>
                  </a:lnTo>
                  <a:lnTo>
                    <a:pt x="12" y="176"/>
                  </a:lnTo>
                  <a:lnTo>
                    <a:pt x="8" y="154"/>
                  </a:lnTo>
                  <a:lnTo>
                    <a:pt x="8" y="130"/>
                  </a:lnTo>
                  <a:lnTo>
                    <a:pt x="8" y="105"/>
                  </a:lnTo>
                  <a:lnTo>
                    <a:pt x="4" y="80"/>
                  </a:lnTo>
                  <a:lnTo>
                    <a:pt x="4" y="55"/>
                  </a:lnTo>
                  <a:lnTo>
                    <a:pt x="4" y="28"/>
                  </a:lnTo>
                  <a:lnTo>
                    <a:pt x="0" y="0"/>
                  </a:lnTo>
                  <a:lnTo>
                    <a:pt x="16" y="14"/>
                  </a:lnTo>
                  <a:lnTo>
                    <a:pt x="33" y="25"/>
                  </a:lnTo>
                  <a:lnTo>
                    <a:pt x="45" y="36"/>
                  </a:lnTo>
                  <a:lnTo>
                    <a:pt x="53" y="47"/>
                  </a:lnTo>
                  <a:lnTo>
                    <a:pt x="66" y="58"/>
                  </a:lnTo>
                  <a:lnTo>
                    <a:pt x="74" y="66"/>
                  </a:lnTo>
                  <a:lnTo>
                    <a:pt x="78" y="77"/>
                  </a:lnTo>
                  <a:lnTo>
                    <a:pt x="82" y="86"/>
                  </a:lnTo>
                  <a:lnTo>
                    <a:pt x="82" y="94"/>
                  </a:lnTo>
                  <a:lnTo>
                    <a:pt x="82" y="105"/>
                  </a:lnTo>
                  <a:lnTo>
                    <a:pt x="82" y="116"/>
                  </a:lnTo>
                  <a:lnTo>
                    <a:pt x="86" y="130"/>
                  </a:lnTo>
                  <a:lnTo>
                    <a:pt x="82" y="143"/>
                  </a:lnTo>
                  <a:lnTo>
                    <a:pt x="82" y="160"/>
                  </a:lnTo>
                  <a:lnTo>
                    <a:pt x="82" y="179"/>
                  </a:lnTo>
                  <a:lnTo>
                    <a:pt x="82" y="19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2" name="Freeform 21"/>
            <p:cNvSpPr/>
            <p:nvPr/>
          </p:nvSpPr>
          <p:spPr>
            <a:xfrm>
              <a:off x="5419726" y="1462088"/>
              <a:ext cx="938213" cy="1071563"/>
            </a:xfrm>
            <a:custGeom>
              <a:avLst/>
              <a:gdLst>
                <a:gd name="txL" fmla="*/ 0 w 591"/>
                <a:gd name="txT" fmla="*/ 0 h 675"/>
                <a:gd name="txR" fmla="*/ 591 w 591"/>
                <a:gd name="txB" fmla="*/ 675 h 675"/>
              </a:gdLst>
              <a:ahLst/>
              <a:cxnLst>
                <a:cxn ang="0">
                  <a:pos x="500" y="3"/>
                </a:cxn>
                <a:cxn ang="0">
                  <a:pos x="513" y="3"/>
                </a:cxn>
                <a:cxn ang="0">
                  <a:pos x="529" y="6"/>
                </a:cxn>
                <a:cxn ang="0">
                  <a:pos x="545" y="14"/>
                </a:cxn>
                <a:cxn ang="0">
                  <a:pos x="566" y="25"/>
                </a:cxn>
                <a:cxn ang="0">
                  <a:pos x="578" y="42"/>
                </a:cxn>
                <a:cxn ang="0">
                  <a:pos x="586" y="53"/>
                </a:cxn>
                <a:cxn ang="0">
                  <a:pos x="591" y="66"/>
                </a:cxn>
                <a:cxn ang="0">
                  <a:pos x="591" y="86"/>
                </a:cxn>
                <a:cxn ang="0">
                  <a:pos x="578" y="110"/>
                </a:cxn>
                <a:cxn ang="0">
                  <a:pos x="558" y="149"/>
                </a:cxn>
                <a:cxn ang="0">
                  <a:pos x="529" y="196"/>
                </a:cxn>
                <a:cxn ang="0">
                  <a:pos x="488" y="256"/>
                </a:cxn>
                <a:cxn ang="0">
                  <a:pos x="443" y="317"/>
                </a:cxn>
                <a:cxn ang="0">
                  <a:pos x="369" y="408"/>
                </a:cxn>
                <a:cxn ang="0">
                  <a:pos x="287" y="493"/>
                </a:cxn>
                <a:cxn ang="0">
                  <a:pos x="234" y="543"/>
                </a:cxn>
                <a:cxn ang="0">
                  <a:pos x="176" y="587"/>
                </a:cxn>
                <a:cxn ang="0">
                  <a:pos x="127" y="620"/>
                </a:cxn>
                <a:cxn ang="0">
                  <a:pos x="78" y="647"/>
                </a:cxn>
                <a:cxn ang="0">
                  <a:pos x="41" y="667"/>
                </a:cxn>
                <a:cxn ang="0">
                  <a:pos x="16" y="675"/>
                </a:cxn>
                <a:cxn ang="0">
                  <a:pos x="4" y="675"/>
                </a:cxn>
                <a:cxn ang="0">
                  <a:pos x="0" y="667"/>
                </a:cxn>
                <a:cxn ang="0">
                  <a:pos x="8" y="653"/>
                </a:cxn>
                <a:cxn ang="0">
                  <a:pos x="33" y="634"/>
                </a:cxn>
                <a:cxn ang="0">
                  <a:pos x="65" y="609"/>
                </a:cxn>
                <a:cxn ang="0">
                  <a:pos x="111" y="576"/>
                </a:cxn>
                <a:cxn ang="0">
                  <a:pos x="156" y="535"/>
                </a:cxn>
                <a:cxn ang="0">
                  <a:pos x="209" y="488"/>
                </a:cxn>
                <a:cxn ang="0">
                  <a:pos x="262" y="427"/>
                </a:cxn>
                <a:cxn ang="0">
                  <a:pos x="291" y="394"/>
                </a:cxn>
                <a:cxn ang="0">
                  <a:pos x="344" y="331"/>
                </a:cxn>
                <a:cxn ang="0">
                  <a:pos x="390" y="273"/>
                </a:cxn>
                <a:cxn ang="0">
                  <a:pos x="426" y="215"/>
                </a:cxn>
                <a:cxn ang="0">
                  <a:pos x="455" y="160"/>
                </a:cxn>
                <a:cxn ang="0">
                  <a:pos x="476" y="116"/>
                </a:cxn>
                <a:cxn ang="0">
                  <a:pos x="492" y="80"/>
                </a:cxn>
                <a:cxn ang="0">
                  <a:pos x="496" y="53"/>
                </a:cxn>
                <a:cxn ang="0">
                  <a:pos x="496" y="33"/>
                </a:cxn>
                <a:cxn ang="0">
                  <a:pos x="488" y="17"/>
                </a:cxn>
                <a:cxn ang="0">
                  <a:pos x="496" y="3"/>
                </a:cxn>
              </a:cxnLst>
              <a:rect l="txL" t="txT" r="txR" b="txB"/>
              <a:pathLst>
                <a:path w="591" h="675">
                  <a:moveTo>
                    <a:pt x="496" y="3"/>
                  </a:moveTo>
                  <a:lnTo>
                    <a:pt x="500" y="3"/>
                  </a:lnTo>
                  <a:lnTo>
                    <a:pt x="509" y="0"/>
                  </a:lnTo>
                  <a:lnTo>
                    <a:pt x="513" y="3"/>
                  </a:lnTo>
                  <a:lnTo>
                    <a:pt x="521" y="3"/>
                  </a:lnTo>
                  <a:lnTo>
                    <a:pt x="529" y="6"/>
                  </a:lnTo>
                  <a:lnTo>
                    <a:pt x="537" y="9"/>
                  </a:lnTo>
                  <a:lnTo>
                    <a:pt x="545" y="14"/>
                  </a:lnTo>
                  <a:lnTo>
                    <a:pt x="554" y="20"/>
                  </a:lnTo>
                  <a:lnTo>
                    <a:pt x="566" y="25"/>
                  </a:lnTo>
                  <a:lnTo>
                    <a:pt x="570" y="33"/>
                  </a:lnTo>
                  <a:lnTo>
                    <a:pt x="578" y="42"/>
                  </a:lnTo>
                  <a:lnTo>
                    <a:pt x="582" y="47"/>
                  </a:lnTo>
                  <a:lnTo>
                    <a:pt x="586" y="53"/>
                  </a:lnTo>
                  <a:lnTo>
                    <a:pt x="586" y="61"/>
                  </a:lnTo>
                  <a:lnTo>
                    <a:pt x="591" y="66"/>
                  </a:lnTo>
                  <a:lnTo>
                    <a:pt x="591" y="75"/>
                  </a:lnTo>
                  <a:lnTo>
                    <a:pt x="591" y="86"/>
                  </a:lnTo>
                  <a:lnTo>
                    <a:pt x="586" y="97"/>
                  </a:lnTo>
                  <a:lnTo>
                    <a:pt x="578" y="110"/>
                  </a:lnTo>
                  <a:lnTo>
                    <a:pt x="570" y="127"/>
                  </a:lnTo>
                  <a:lnTo>
                    <a:pt x="558" y="149"/>
                  </a:lnTo>
                  <a:lnTo>
                    <a:pt x="545" y="171"/>
                  </a:lnTo>
                  <a:lnTo>
                    <a:pt x="529" y="196"/>
                  </a:lnTo>
                  <a:lnTo>
                    <a:pt x="509" y="223"/>
                  </a:lnTo>
                  <a:lnTo>
                    <a:pt x="488" y="256"/>
                  </a:lnTo>
                  <a:lnTo>
                    <a:pt x="467" y="287"/>
                  </a:lnTo>
                  <a:lnTo>
                    <a:pt x="443" y="317"/>
                  </a:lnTo>
                  <a:lnTo>
                    <a:pt x="422" y="347"/>
                  </a:lnTo>
                  <a:lnTo>
                    <a:pt x="369" y="408"/>
                  </a:lnTo>
                  <a:lnTo>
                    <a:pt x="316" y="466"/>
                  </a:lnTo>
                  <a:lnTo>
                    <a:pt x="287" y="493"/>
                  </a:lnTo>
                  <a:lnTo>
                    <a:pt x="258" y="521"/>
                  </a:lnTo>
                  <a:lnTo>
                    <a:pt x="234" y="543"/>
                  </a:lnTo>
                  <a:lnTo>
                    <a:pt x="205" y="568"/>
                  </a:lnTo>
                  <a:lnTo>
                    <a:pt x="176" y="587"/>
                  </a:lnTo>
                  <a:lnTo>
                    <a:pt x="152" y="603"/>
                  </a:lnTo>
                  <a:lnTo>
                    <a:pt x="127" y="620"/>
                  </a:lnTo>
                  <a:lnTo>
                    <a:pt x="102" y="636"/>
                  </a:lnTo>
                  <a:lnTo>
                    <a:pt x="78" y="647"/>
                  </a:lnTo>
                  <a:lnTo>
                    <a:pt x="57" y="658"/>
                  </a:lnTo>
                  <a:lnTo>
                    <a:pt x="41" y="667"/>
                  </a:lnTo>
                  <a:lnTo>
                    <a:pt x="28" y="672"/>
                  </a:lnTo>
                  <a:lnTo>
                    <a:pt x="16" y="675"/>
                  </a:lnTo>
                  <a:lnTo>
                    <a:pt x="8" y="675"/>
                  </a:lnTo>
                  <a:lnTo>
                    <a:pt x="4" y="675"/>
                  </a:lnTo>
                  <a:lnTo>
                    <a:pt x="0" y="669"/>
                  </a:lnTo>
                  <a:lnTo>
                    <a:pt x="0" y="667"/>
                  </a:lnTo>
                  <a:lnTo>
                    <a:pt x="4" y="661"/>
                  </a:lnTo>
                  <a:lnTo>
                    <a:pt x="8" y="653"/>
                  </a:lnTo>
                  <a:lnTo>
                    <a:pt x="20" y="645"/>
                  </a:lnTo>
                  <a:lnTo>
                    <a:pt x="33" y="634"/>
                  </a:lnTo>
                  <a:lnTo>
                    <a:pt x="45" y="623"/>
                  </a:lnTo>
                  <a:lnTo>
                    <a:pt x="65" y="609"/>
                  </a:lnTo>
                  <a:lnTo>
                    <a:pt x="86" y="592"/>
                  </a:lnTo>
                  <a:lnTo>
                    <a:pt x="111" y="576"/>
                  </a:lnTo>
                  <a:lnTo>
                    <a:pt x="131" y="557"/>
                  </a:lnTo>
                  <a:lnTo>
                    <a:pt x="156" y="535"/>
                  </a:lnTo>
                  <a:lnTo>
                    <a:pt x="184" y="512"/>
                  </a:lnTo>
                  <a:lnTo>
                    <a:pt x="209" y="488"/>
                  </a:lnTo>
                  <a:lnTo>
                    <a:pt x="238" y="457"/>
                  </a:lnTo>
                  <a:lnTo>
                    <a:pt x="262" y="427"/>
                  </a:lnTo>
                  <a:lnTo>
                    <a:pt x="279" y="411"/>
                  </a:lnTo>
                  <a:lnTo>
                    <a:pt x="291" y="394"/>
                  </a:lnTo>
                  <a:lnTo>
                    <a:pt x="316" y="364"/>
                  </a:lnTo>
                  <a:lnTo>
                    <a:pt x="344" y="331"/>
                  </a:lnTo>
                  <a:lnTo>
                    <a:pt x="365" y="300"/>
                  </a:lnTo>
                  <a:lnTo>
                    <a:pt x="390" y="273"/>
                  </a:lnTo>
                  <a:lnTo>
                    <a:pt x="406" y="243"/>
                  </a:lnTo>
                  <a:lnTo>
                    <a:pt x="426" y="215"/>
                  </a:lnTo>
                  <a:lnTo>
                    <a:pt x="443" y="188"/>
                  </a:lnTo>
                  <a:lnTo>
                    <a:pt x="455" y="160"/>
                  </a:lnTo>
                  <a:lnTo>
                    <a:pt x="467" y="138"/>
                  </a:lnTo>
                  <a:lnTo>
                    <a:pt x="476" y="116"/>
                  </a:lnTo>
                  <a:lnTo>
                    <a:pt x="484" y="97"/>
                  </a:lnTo>
                  <a:lnTo>
                    <a:pt x="492" y="80"/>
                  </a:lnTo>
                  <a:lnTo>
                    <a:pt x="492" y="66"/>
                  </a:lnTo>
                  <a:lnTo>
                    <a:pt x="496" y="53"/>
                  </a:lnTo>
                  <a:lnTo>
                    <a:pt x="496" y="42"/>
                  </a:lnTo>
                  <a:lnTo>
                    <a:pt x="496" y="33"/>
                  </a:lnTo>
                  <a:lnTo>
                    <a:pt x="488" y="22"/>
                  </a:lnTo>
                  <a:lnTo>
                    <a:pt x="488" y="17"/>
                  </a:lnTo>
                  <a:lnTo>
                    <a:pt x="488" y="9"/>
                  </a:lnTo>
                  <a:lnTo>
                    <a:pt x="496" y="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3" name="Freeform 22"/>
            <p:cNvSpPr/>
            <p:nvPr/>
          </p:nvSpPr>
          <p:spPr>
            <a:xfrm>
              <a:off x="6213476" y="1908175"/>
              <a:ext cx="188913" cy="241300"/>
            </a:xfrm>
            <a:custGeom>
              <a:avLst/>
              <a:gdLst>
                <a:gd name="txL" fmla="*/ 0 w 119"/>
                <a:gd name="txT" fmla="*/ 0 h 152"/>
                <a:gd name="txR" fmla="*/ 119 w 119"/>
                <a:gd name="txB" fmla="*/ 152 h 152"/>
              </a:gdLst>
              <a:ahLst/>
              <a:cxnLst>
                <a:cxn ang="0">
                  <a:pos x="82" y="36"/>
                </a:cxn>
                <a:cxn ang="0">
                  <a:pos x="91" y="47"/>
                </a:cxn>
                <a:cxn ang="0">
                  <a:pos x="103" y="58"/>
                </a:cxn>
                <a:cxn ang="0">
                  <a:pos x="111" y="69"/>
                </a:cxn>
                <a:cxn ang="0">
                  <a:pos x="115" y="86"/>
                </a:cxn>
                <a:cxn ang="0">
                  <a:pos x="119" y="99"/>
                </a:cxn>
                <a:cxn ang="0">
                  <a:pos x="115" y="113"/>
                </a:cxn>
                <a:cxn ang="0">
                  <a:pos x="111" y="127"/>
                </a:cxn>
                <a:cxn ang="0">
                  <a:pos x="107" y="141"/>
                </a:cxn>
                <a:cxn ang="0">
                  <a:pos x="103" y="146"/>
                </a:cxn>
                <a:cxn ang="0">
                  <a:pos x="103" y="149"/>
                </a:cxn>
                <a:cxn ang="0">
                  <a:pos x="99" y="149"/>
                </a:cxn>
                <a:cxn ang="0">
                  <a:pos x="95" y="152"/>
                </a:cxn>
                <a:cxn ang="0">
                  <a:pos x="95" y="152"/>
                </a:cxn>
                <a:cxn ang="0">
                  <a:pos x="91" y="152"/>
                </a:cxn>
                <a:cxn ang="0">
                  <a:pos x="86" y="149"/>
                </a:cxn>
                <a:cxn ang="0">
                  <a:pos x="82" y="149"/>
                </a:cxn>
                <a:cxn ang="0">
                  <a:pos x="78" y="146"/>
                </a:cxn>
                <a:cxn ang="0">
                  <a:pos x="74" y="141"/>
                </a:cxn>
                <a:cxn ang="0">
                  <a:pos x="70" y="138"/>
                </a:cxn>
                <a:cxn ang="0">
                  <a:pos x="66" y="132"/>
                </a:cxn>
                <a:cxn ang="0">
                  <a:pos x="62" y="127"/>
                </a:cxn>
                <a:cxn ang="0">
                  <a:pos x="58" y="121"/>
                </a:cxn>
                <a:cxn ang="0">
                  <a:pos x="50" y="113"/>
                </a:cxn>
                <a:cxn ang="0">
                  <a:pos x="45" y="108"/>
                </a:cxn>
                <a:cxn ang="0">
                  <a:pos x="33" y="94"/>
                </a:cxn>
                <a:cxn ang="0">
                  <a:pos x="25" y="80"/>
                </a:cxn>
                <a:cxn ang="0">
                  <a:pos x="17" y="66"/>
                </a:cxn>
                <a:cxn ang="0">
                  <a:pos x="13" y="52"/>
                </a:cxn>
                <a:cxn ang="0">
                  <a:pos x="9" y="39"/>
                </a:cxn>
                <a:cxn ang="0">
                  <a:pos x="4" y="28"/>
                </a:cxn>
                <a:cxn ang="0">
                  <a:pos x="0" y="14"/>
                </a:cxn>
                <a:cxn ang="0">
                  <a:pos x="0" y="0"/>
                </a:cxn>
                <a:cxn ang="0">
                  <a:pos x="25" y="6"/>
                </a:cxn>
                <a:cxn ang="0">
                  <a:pos x="50" y="14"/>
                </a:cxn>
                <a:cxn ang="0">
                  <a:pos x="58" y="19"/>
                </a:cxn>
                <a:cxn ang="0">
                  <a:pos x="66" y="25"/>
                </a:cxn>
                <a:cxn ang="0">
                  <a:pos x="74" y="30"/>
                </a:cxn>
                <a:cxn ang="0">
                  <a:pos x="82" y="36"/>
                </a:cxn>
                <a:cxn ang="0">
                  <a:pos x="82" y="36"/>
                </a:cxn>
              </a:cxnLst>
              <a:rect l="txL" t="txT" r="txR" b="txB"/>
              <a:pathLst>
                <a:path w="119" h="152">
                  <a:moveTo>
                    <a:pt x="82" y="36"/>
                  </a:moveTo>
                  <a:lnTo>
                    <a:pt x="91" y="47"/>
                  </a:lnTo>
                  <a:lnTo>
                    <a:pt x="103" y="58"/>
                  </a:lnTo>
                  <a:lnTo>
                    <a:pt x="111" y="69"/>
                  </a:lnTo>
                  <a:lnTo>
                    <a:pt x="115" y="86"/>
                  </a:lnTo>
                  <a:lnTo>
                    <a:pt x="119" y="99"/>
                  </a:lnTo>
                  <a:lnTo>
                    <a:pt x="115" y="113"/>
                  </a:lnTo>
                  <a:lnTo>
                    <a:pt x="111" y="127"/>
                  </a:lnTo>
                  <a:lnTo>
                    <a:pt x="107" y="141"/>
                  </a:lnTo>
                  <a:lnTo>
                    <a:pt x="103" y="146"/>
                  </a:lnTo>
                  <a:lnTo>
                    <a:pt x="103" y="149"/>
                  </a:lnTo>
                  <a:lnTo>
                    <a:pt x="99" y="149"/>
                  </a:lnTo>
                  <a:lnTo>
                    <a:pt x="95" y="152"/>
                  </a:lnTo>
                  <a:lnTo>
                    <a:pt x="91" y="152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6"/>
                  </a:lnTo>
                  <a:lnTo>
                    <a:pt x="74" y="141"/>
                  </a:lnTo>
                  <a:lnTo>
                    <a:pt x="70" y="138"/>
                  </a:lnTo>
                  <a:lnTo>
                    <a:pt x="66" y="132"/>
                  </a:lnTo>
                  <a:lnTo>
                    <a:pt x="62" y="127"/>
                  </a:lnTo>
                  <a:lnTo>
                    <a:pt x="58" y="121"/>
                  </a:lnTo>
                  <a:lnTo>
                    <a:pt x="50" y="113"/>
                  </a:lnTo>
                  <a:lnTo>
                    <a:pt x="45" y="108"/>
                  </a:lnTo>
                  <a:lnTo>
                    <a:pt x="33" y="94"/>
                  </a:lnTo>
                  <a:lnTo>
                    <a:pt x="25" y="80"/>
                  </a:lnTo>
                  <a:lnTo>
                    <a:pt x="17" y="66"/>
                  </a:lnTo>
                  <a:lnTo>
                    <a:pt x="13" y="52"/>
                  </a:lnTo>
                  <a:lnTo>
                    <a:pt x="9" y="39"/>
                  </a:lnTo>
                  <a:lnTo>
                    <a:pt x="4" y="28"/>
                  </a:lnTo>
                  <a:lnTo>
                    <a:pt x="0" y="14"/>
                  </a:lnTo>
                  <a:lnTo>
                    <a:pt x="0" y="0"/>
                  </a:lnTo>
                  <a:lnTo>
                    <a:pt x="25" y="6"/>
                  </a:lnTo>
                  <a:lnTo>
                    <a:pt x="50" y="14"/>
                  </a:lnTo>
                  <a:lnTo>
                    <a:pt x="58" y="19"/>
                  </a:lnTo>
                  <a:lnTo>
                    <a:pt x="66" y="25"/>
                  </a:lnTo>
                  <a:lnTo>
                    <a:pt x="74" y="30"/>
                  </a:lnTo>
                  <a:lnTo>
                    <a:pt x="82" y="3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4" name="Freeform 23"/>
            <p:cNvSpPr/>
            <p:nvPr/>
          </p:nvSpPr>
          <p:spPr>
            <a:xfrm>
              <a:off x="6507163" y="1401763"/>
              <a:ext cx="214313" cy="179388"/>
            </a:xfrm>
            <a:custGeom>
              <a:avLst/>
              <a:gdLst>
                <a:gd name="txL" fmla="*/ 0 w 135"/>
                <a:gd name="txT" fmla="*/ 0 h 113"/>
                <a:gd name="txR" fmla="*/ 135 w 135"/>
                <a:gd name="txB" fmla="*/ 113 h 113"/>
              </a:gdLst>
              <a:ahLst/>
              <a:cxnLst>
                <a:cxn ang="0">
                  <a:pos x="135" y="77"/>
                </a:cxn>
                <a:cxn ang="0">
                  <a:pos x="135" y="85"/>
                </a:cxn>
                <a:cxn ang="0">
                  <a:pos x="135" y="93"/>
                </a:cxn>
                <a:cxn ang="0">
                  <a:pos x="131" y="99"/>
                </a:cxn>
                <a:cxn ang="0">
                  <a:pos x="127" y="104"/>
                </a:cxn>
                <a:cxn ang="0">
                  <a:pos x="123" y="107"/>
                </a:cxn>
                <a:cxn ang="0">
                  <a:pos x="119" y="110"/>
                </a:cxn>
                <a:cxn ang="0">
                  <a:pos x="115" y="113"/>
                </a:cxn>
                <a:cxn ang="0">
                  <a:pos x="111" y="113"/>
                </a:cxn>
                <a:cxn ang="0">
                  <a:pos x="103" y="113"/>
                </a:cxn>
                <a:cxn ang="0">
                  <a:pos x="94" y="110"/>
                </a:cxn>
                <a:cxn ang="0">
                  <a:pos x="86" y="107"/>
                </a:cxn>
                <a:cxn ang="0">
                  <a:pos x="78" y="102"/>
                </a:cxn>
                <a:cxn ang="0">
                  <a:pos x="70" y="96"/>
                </a:cxn>
                <a:cxn ang="0">
                  <a:pos x="57" y="85"/>
                </a:cxn>
                <a:cxn ang="0">
                  <a:pos x="49" y="77"/>
                </a:cxn>
                <a:cxn ang="0">
                  <a:pos x="41" y="63"/>
                </a:cxn>
                <a:cxn ang="0">
                  <a:pos x="25" y="44"/>
                </a:cxn>
                <a:cxn ang="0">
                  <a:pos x="16" y="35"/>
                </a:cxn>
                <a:cxn ang="0">
                  <a:pos x="12" y="27"/>
                </a:cxn>
                <a:cxn ang="0">
                  <a:pos x="8" y="19"/>
                </a:cxn>
                <a:cxn ang="0">
                  <a:pos x="4" y="11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25" y="0"/>
                </a:cxn>
                <a:cxn ang="0">
                  <a:pos x="45" y="0"/>
                </a:cxn>
                <a:cxn ang="0">
                  <a:pos x="61" y="2"/>
                </a:cxn>
                <a:cxn ang="0">
                  <a:pos x="78" y="5"/>
                </a:cxn>
                <a:cxn ang="0">
                  <a:pos x="90" y="8"/>
                </a:cxn>
                <a:cxn ang="0">
                  <a:pos x="98" y="11"/>
                </a:cxn>
                <a:cxn ang="0">
                  <a:pos x="111" y="16"/>
                </a:cxn>
                <a:cxn ang="0">
                  <a:pos x="115" y="22"/>
                </a:cxn>
                <a:cxn ang="0">
                  <a:pos x="123" y="33"/>
                </a:cxn>
                <a:cxn ang="0">
                  <a:pos x="131" y="47"/>
                </a:cxn>
                <a:cxn ang="0">
                  <a:pos x="135" y="63"/>
                </a:cxn>
                <a:cxn ang="0">
                  <a:pos x="135" y="77"/>
                </a:cxn>
                <a:cxn ang="0">
                  <a:pos x="135" y="77"/>
                </a:cxn>
              </a:cxnLst>
              <a:rect l="txL" t="txT" r="txR" b="txB"/>
              <a:pathLst>
                <a:path w="135" h="113">
                  <a:moveTo>
                    <a:pt x="135" y="77"/>
                  </a:moveTo>
                  <a:lnTo>
                    <a:pt x="135" y="85"/>
                  </a:lnTo>
                  <a:lnTo>
                    <a:pt x="135" y="93"/>
                  </a:lnTo>
                  <a:lnTo>
                    <a:pt x="131" y="99"/>
                  </a:lnTo>
                  <a:lnTo>
                    <a:pt x="127" y="104"/>
                  </a:lnTo>
                  <a:lnTo>
                    <a:pt x="123" y="107"/>
                  </a:lnTo>
                  <a:lnTo>
                    <a:pt x="119" y="110"/>
                  </a:lnTo>
                  <a:lnTo>
                    <a:pt x="115" y="113"/>
                  </a:lnTo>
                  <a:lnTo>
                    <a:pt x="111" y="113"/>
                  </a:lnTo>
                  <a:lnTo>
                    <a:pt x="103" y="113"/>
                  </a:lnTo>
                  <a:lnTo>
                    <a:pt x="94" y="110"/>
                  </a:lnTo>
                  <a:lnTo>
                    <a:pt x="86" y="107"/>
                  </a:lnTo>
                  <a:lnTo>
                    <a:pt x="78" y="102"/>
                  </a:lnTo>
                  <a:lnTo>
                    <a:pt x="70" y="96"/>
                  </a:lnTo>
                  <a:lnTo>
                    <a:pt x="57" y="85"/>
                  </a:lnTo>
                  <a:lnTo>
                    <a:pt x="49" y="77"/>
                  </a:lnTo>
                  <a:lnTo>
                    <a:pt x="41" y="63"/>
                  </a:lnTo>
                  <a:lnTo>
                    <a:pt x="25" y="44"/>
                  </a:lnTo>
                  <a:lnTo>
                    <a:pt x="16" y="35"/>
                  </a:lnTo>
                  <a:lnTo>
                    <a:pt x="12" y="27"/>
                  </a:lnTo>
                  <a:lnTo>
                    <a:pt x="8" y="19"/>
                  </a:lnTo>
                  <a:lnTo>
                    <a:pt x="4" y="11"/>
                  </a:lnTo>
                  <a:lnTo>
                    <a:pt x="0" y="5"/>
                  </a:lnTo>
                  <a:lnTo>
                    <a:pt x="0" y="0"/>
                  </a:lnTo>
                  <a:lnTo>
                    <a:pt x="25" y="0"/>
                  </a:lnTo>
                  <a:lnTo>
                    <a:pt x="45" y="0"/>
                  </a:lnTo>
                  <a:lnTo>
                    <a:pt x="61" y="2"/>
                  </a:lnTo>
                  <a:lnTo>
                    <a:pt x="78" y="5"/>
                  </a:lnTo>
                  <a:lnTo>
                    <a:pt x="90" y="8"/>
                  </a:lnTo>
                  <a:lnTo>
                    <a:pt x="98" y="11"/>
                  </a:lnTo>
                  <a:lnTo>
                    <a:pt x="111" y="16"/>
                  </a:lnTo>
                  <a:lnTo>
                    <a:pt x="115" y="22"/>
                  </a:lnTo>
                  <a:lnTo>
                    <a:pt x="123" y="33"/>
                  </a:lnTo>
                  <a:lnTo>
                    <a:pt x="131" y="47"/>
                  </a:lnTo>
                  <a:lnTo>
                    <a:pt x="135" y="63"/>
                  </a:lnTo>
                  <a:lnTo>
                    <a:pt x="135" y="7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5" name="Freeform 24"/>
            <p:cNvSpPr/>
            <p:nvPr/>
          </p:nvSpPr>
          <p:spPr>
            <a:xfrm>
              <a:off x="5934076" y="1165225"/>
              <a:ext cx="195263" cy="157163"/>
            </a:xfrm>
            <a:custGeom>
              <a:avLst/>
              <a:gdLst>
                <a:gd name="txL" fmla="*/ 0 w 123"/>
                <a:gd name="txT" fmla="*/ 0 h 99"/>
                <a:gd name="txR" fmla="*/ 123 w 123"/>
                <a:gd name="txB" fmla="*/ 99 h 99"/>
              </a:gdLst>
              <a:ahLst/>
              <a:cxnLst>
                <a:cxn ang="0">
                  <a:pos x="0" y="36"/>
                </a:cxn>
                <a:cxn ang="0">
                  <a:pos x="4" y="28"/>
                </a:cxn>
                <a:cxn ang="0">
                  <a:pos x="4" y="22"/>
                </a:cxn>
                <a:cxn ang="0">
                  <a:pos x="8" y="14"/>
                </a:cxn>
                <a:cxn ang="0">
                  <a:pos x="12" y="5"/>
                </a:cxn>
                <a:cxn ang="0">
                  <a:pos x="16" y="3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37" y="0"/>
                </a:cxn>
                <a:cxn ang="0">
                  <a:pos x="41" y="0"/>
                </a:cxn>
                <a:cxn ang="0">
                  <a:pos x="53" y="0"/>
                </a:cxn>
                <a:cxn ang="0">
                  <a:pos x="66" y="0"/>
                </a:cxn>
                <a:cxn ang="0">
                  <a:pos x="78" y="0"/>
                </a:cxn>
                <a:cxn ang="0">
                  <a:pos x="90" y="3"/>
                </a:cxn>
                <a:cxn ang="0">
                  <a:pos x="102" y="5"/>
                </a:cxn>
                <a:cxn ang="0">
                  <a:pos x="107" y="11"/>
                </a:cxn>
                <a:cxn ang="0">
                  <a:pos x="111" y="14"/>
                </a:cxn>
                <a:cxn ang="0">
                  <a:pos x="115" y="19"/>
                </a:cxn>
                <a:cxn ang="0">
                  <a:pos x="119" y="28"/>
                </a:cxn>
                <a:cxn ang="0">
                  <a:pos x="119" y="41"/>
                </a:cxn>
                <a:cxn ang="0">
                  <a:pos x="123" y="58"/>
                </a:cxn>
                <a:cxn ang="0">
                  <a:pos x="123" y="72"/>
                </a:cxn>
                <a:cxn ang="0">
                  <a:pos x="119" y="83"/>
                </a:cxn>
                <a:cxn ang="0">
                  <a:pos x="119" y="94"/>
                </a:cxn>
                <a:cxn ang="0">
                  <a:pos x="115" y="99"/>
                </a:cxn>
                <a:cxn ang="0">
                  <a:pos x="115" y="99"/>
                </a:cxn>
                <a:cxn ang="0">
                  <a:pos x="107" y="99"/>
                </a:cxn>
                <a:cxn ang="0">
                  <a:pos x="94" y="96"/>
                </a:cxn>
                <a:cxn ang="0">
                  <a:pos x="82" y="88"/>
                </a:cxn>
                <a:cxn ang="0">
                  <a:pos x="66" y="80"/>
                </a:cxn>
                <a:cxn ang="0">
                  <a:pos x="49" y="66"/>
                </a:cxn>
                <a:cxn ang="0">
                  <a:pos x="24" y="52"/>
                </a:cxn>
                <a:cxn ang="0">
                  <a:pos x="0" y="36"/>
                </a:cxn>
                <a:cxn ang="0">
                  <a:pos x="0" y="36"/>
                </a:cxn>
              </a:cxnLst>
              <a:rect l="txL" t="txT" r="txR" b="txB"/>
              <a:pathLst>
                <a:path w="123" h="99">
                  <a:moveTo>
                    <a:pt x="0" y="36"/>
                  </a:moveTo>
                  <a:lnTo>
                    <a:pt x="4" y="28"/>
                  </a:lnTo>
                  <a:lnTo>
                    <a:pt x="4" y="22"/>
                  </a:lnTo>
                  <a:lnTo>
                    <a:pt x="8" y="14"/>
                  </a:lnTo>
                  <a:lnTo>
                    <a:pt x="12" y="5"/>
                  </a:lnTo>
                  <a:lnTo>
                    <a:pt x="16" y="3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53" y="0"/>
                  </a:lnTo>
                  <a:lnTo>
                    <a:pt x="66" y="0"/>
                  </a:lnTo>
                  <a:lnTo>
                    <a:pt x="78" y="0"/>
                  </a:lnTo>
                  <a:lnTo>
                    <a:pt x="90" y="3"/>
                  </a:lnTo>
                  <a:lnTo>
                    <a:pt x="102" y="5"/>
                  </a:lnTo>
                  <a:lnTo>
                    <a:pt x="107" y="11"/>
                  </a:lnTo>
                  <a:lnTo>
                    <a:pt x="111" y="14"/>
                  </a:lnTo>
                  <a:lnTo>
                    <a:pt x="115" y="19"/>
                  </a:lnTo>
                  <a:lnTo>
                    <a:pt x="119" y="28"/>
                  </a:lnTo>
                  <a:lnTo>
                    <a:pt x="119" y="41"/>
                  </a:lnTo>
                  <a:lnTo>
                    <a:pt x="123" y="58"/>
                  </a:lnTo>
                  <a:lnTo>
                    <a:pt x="123" y="72"/>
                  </a:lnTo>
                  <a:lnTo>
                    <a:pt x="119" y="83"/>
                  </a:lnTo>
                  <a:lnTo>
                    <a:pt x="119" y="94"/>
                  </a:lnTo>
                  <a:lnTo>
                    <a:pt x="115" y="99"/>
                  </a:lnTo>
                  <a:lnTo>
                    <a:pt x="107" y="99"/>
                  </a:lnTo>
                  <a:lnTo>
                    <a:pt x="94" y="96"/>
                  </a:lnTo>
                  <a:lnTo>
                    <a:pt x="82" y="88"/>
                  </a:lnTo>
                  <a:lnTo>
                    <a:pt x="66" y="80"/>
                  </a:lnTo>
                  <a:lnTo>
                    <a:pt x="49" y="66"/>
                  </a:lnTo>
                  <a:lnTo>
                    <a:pt x="24" y="52"/>
                  </a:lnTo>
                  <a:lnTo>
                    <a:pt x="0" y="3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6" name="Freeform 25"/>
            <p:cNvSpPr/>
            <p:nvPr/>
          </p:nvSpPr>
          <p:spPr>
            <a:xfrm>
              <a:off x="5862638" y="1414463"/>
              <a:ext cx="214313" cy="157163"/>
            </a:xfrm>
            <a:custGeom>
              <a:avLst/>
              <a:gdLst>
                <a:gd name="txL" fmla="*/ 0 w 135"/>
                <a:gd name="txT" fmla="*/ 0 h 99"/>
                <a:gd name="txR" fmla="*/ 135 w 135"/>
                <a:gd name="txB" fmla="*/ 99 h 99"/>
              </a:gdLst>
              <a:ahLst/>
              <a:cxnLst>
                <a:cxn ang="0">
                  <a:pos x="131" y="91"/>
                </a:cxn>
                <a:cxn ang="0">
                  <a:pos x="131" y="94"/>
                </a:cxn>
                <a:cxn ang="0">
                  <a:pos x="127" y="96"/>
                </a:cxn>
                <a:cxn ang="0">
                  <a:pos x="123" y="99"/>
                </a:cxn>
                <a:cxn ang="0">
                  <a:pos x="123" y="99"/>
                </a:cxn>
                <a:cxn ang="0">
                  <a:pos x="115" y="99"/>
                </a:cxn>
                <a:cxn ang="0">
                  <a:pos x="111" y="99"/>
                </a:cxn>
                <a:cxn ang="0">
                  <a:pos x="102" y="96"/>
                </a:cxn>
                <a:cxn ang="0">
                  <a:pos x="94" y="94"/>
                </a:cxn>
                <a:cxn ang="0">
                  <a:pos x="86" y="91"/>
                </a:cxn>
                <a:cxn ang="0">
                  <a:pos x="78" y="85"/>
                </a:cxn>
                <a:cxn ang="0">
                  <a:pos x="69" y="80"/>
                </a:cxn>
                <a:cxn ang="0">
                  <a:pos x="57" y="74"/>
                </a:cxn>
                <a:cxn ang="0">
                  <a:pos x="45" y="66"/>
                </a:cxn>
                <a:cxn ang="0">
                  <a:pos x="33" y="55"/>
                </a:cxn>
                <a:cxn ang="0">
                  <a:pos x="16" y="47"/>
                </a:cxn>
                <a:cxn ang="0">
                  <a:pos x="0" y="33"/>
                </a:cxn>
                <a:cxn ang="0">
                  <a:pos x="12" y="27"/>
                </a:cxn>
                <a:cxn ang="0">
                  <a:pos x="20" y="19"/>
                </a:cxn>
                <a:cxn ang="0">
                  <a:pos x="28" y="14"/>
                </a:cxn>
                <a:cxn ang="0">
                  <a:pos x="37" y="8"/>
                </a:cxn>
                <a:cxn ang="0">
                  <a:pos x="49" y="5"/>
                </a:cxn>
                <a:cxn ang="0">
                  <a:pos x="57" y="3"/>
                </a:cxn>
                <a:cxn ang="0">
                  <a:pos x="65" y="0"/>
                </a:cxn>
                <a:cxn ang="0">
                  <a:pos x="74" y="0"/>
                </a:cxn>
                <a:cxn ang="0">
                  <a:pos x="82" y="5"/>
                </a:cxn>
                <a:cxn ang="0">
                  <a:pos x="98" y="11"/>
                </a:cxn>
                <a:cxn ang="0">
                  <a:pos x="111" y="16"/>
                </a:cxn>
                <a:cxn ang="0">
                  <a:pos x="115" y="22"/>
                </a:cxn>
                <a:cxn ang="0">
                  <a:pos x="123" y="27"/>
                </a:cxn>
                <a:cxn ang="0">
                  <a:pos x="127" y="36"/>
                </a:cxn>
                <a:cxn ang="0">
                  <a:pos x="131" y="44"/>
                </a:cxn>
                <a:cxn ang="0">
                  <a:pos x="131" y="52"/>
                </a:cxn>
                <a:cxn ang="0">
                  <a:pos x="135" y="58"/>
                </a:cxn>
                <a:cxn ang="0">
                  <a:pos x="135" y="74"/>
                </a:cxn>
                <a:cxn ang="0">
                  <a:pos x="131" y="91"/>
                </a:cxn>
                <a:cxn ang="0">
                  <a:pos x="131" y="91"/>
                </a:cxn>
              </a:cxnLst>
              <a:rect l="txL" t="txT" r="txR" b="txB"/>
              <a:pathLst>
                <a:path w="135" h="99">
                  <a:moveTo>
                    <a:pt x="131" y="91"/>
                  </a:moveTo>
                  <a:lnTo>
                    <a:pt x="131" y="94"/>
                  </a:lnTo>
                  <a:lnTo>
                    <a:pt x="127" y="96"/>
                  </a:lnTo>
                  <a:lnTo>
                    <a:pt x="123" y="99"/>
                  </a:lnTo>
                  <a:lnTo>
                    <a:pt x="115" y="99"/>
                  </a:lnTo>
                  <a:lnTo>
                    <a:pt x="111" y="99"/>
                  </a:lnTo>
                  <a:lnTo>
                    <a:pt x="102" y="96"/>
                  </a:lnTo>
                  <a:lnTo>
                    <a:pt x="94" y="94"/>
                  </a:lnTo>
                  <a:lnTo>
                    <a:pt x="86" y="91"/>
                  </a:lnTo>
                  <a:lnTo>
                    <a:pt x="78" y="85"/>
                  </a:lnTo>
                  <a:lnTo>
                    <a:pt x="69" y="80"/>
                  </a:lnTo>
                  <a:lnTo>
                    <a:pt x="57" y="74"/>
                  </a:lnTo>
                  <a:lnTo>
                    <a:pt x="45" y="66"/>
                  </a:lnTo>
                  <a:lnTo>
                    <a:pt x="33" y="55"/>
                  </a:lnTo>
                  <a:lnTo>
                    <a:pt x="16" y="47"/>
                  </a:lnTo>
                  <a:lnTo>
                    <a:pt x="0" y="33"/>
                  </a:lnTo>
                  <a:lnTo>
                    <a:pt x="12" y="27"/>
                  </a:lnTo>
                  <a:lnTo>
                    <a:pt x="20" y="19"/>
                  </a:lnTo>
                  <a:lnTo>
                    <a:pt x="28" y="14"/>
                  </a:lnTo>
                  <a:lnTo>
                    <a:pt x="37" y="8"/>
                  </a:lnTo>
                  <a:lnTo>
                    <a:pt x="49" y="5"/>
                  </a:lnTo>
                  <a:lnTo>
                    <a:pt x="57" y="3"/>
                  </a:lnTo>
                  <a:lnTo>
                    <a:pt x="65" y="0"/>
                  </a:lnTo>
                  <a:lnTo>
                    <a:pt x="74" y="0"/>
                  </a:lnTo>
                  <a:lnTo>
                    <a:pt x="82" y="5"/>
                  </a:lnTo>
                  <a:lnTo>
                    <a:pt x="98" y="11"/>
                  </a:lnTo>
                  <a:lnTo>
                    <a:pt x="111" y="16"/>
                  </a:lnTo>
                  <a:lnTo>
                    <a:pt x="115" y="22"/>
                  </a:lnTo>
                  <a:lnTo>
                    <a:pt x="123" y="27"/>
                  </a:lnTo>
                  <a:lnTo>
                    <a:pt x="127" y="36"/>
                  </a:lnTo>
                  <a:lnTo>
                    <a:pt x="131" y="44"/>
                  </a:lnTo>
                  <a:lnTo>
                    <a:pt x="131" y="52"/>
                  </a:lnTo>
                  <a:lnTo>
                    <a:pt x="135" y="58"/>
                  </a:lnTo>
                  <a:lnTo>
                    <a:pt x="135" y="74"/>
                  </a:lnTo>
                  <a:lnTo>
                    <a:pt x="131" y="9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7" name="Freeform 26"/>
            <p:cNvSpPr/>
            <p:nvPr/>
          </p:nvSpPr>
          <p:spPr>
            <a:xfrm>
              <a:off x="6507163" y="1100138"/>
              <a:ext cx="234950" cy="179388"/>
            </a:xfrm>
            <a:custGeom>
              <a:avLst/>
              <a:gdLst>
                <a:gd name="txL" fmla="*/ 0 w 148"/>
                <a:gd name="txT" fmla="*/ 0 h 113"/>
                <a:gd name="txR" fmla="*/ 148 w 148"/>
                <a:gd name="txB" fmla="*/ 113 h 113"/>
              </a:gdLst>
              <a:ahLst/>
              <a:cxnLst>
                <a:cxn ang="0">
                  <a:pos x="139" y="113"/>
                </a:cxn>
                <a:cxn ang="0">
                  <a:pos x="139" y="113"/>
                </a:cxn>
                <a:cxn ang="0">
                  <a:pos x="135" y="113"/>
                </a:cxn>
                <a:cxn ang="0">
                  <a:pos x="127" y="113"/>
                </a:cxn>
                <a:cxn ang="0">
                  <a:pos x="119" y="107"/>
                </a:cxn>
                <a:cxn ang="0">
                  <a:pos x="111" y="104"/>
                </a:cxn>
                <a:cxn ang="0">
                  <a:pos x="98" y="99"/>
                </a:cxn>
                <a:cxn ang="0">
                  <a:pos x="86" y="91"/>
                </a:cxn>
                <a:cxn ang="0">
                  <a:pos x="70" y="82"/>
                </a:cxn>
                <a:cxn ang="0">
                  <a:pos x="53" y="77"/>
                </a:cxn>
                <a:cxn ang="0">
                  <a:pos x="41" y="69"/>
                </a:cxn>
                <a:cxn ang="0">
                  <a:pos x="29" y="63"/>
                </a:cxn>
                <a:cxn ang="0">
                  <a:pos x="20" y="57"/>
                </a:cxn>
                <a:cxn ang="0">
                  <a:pos x="12" y="52"/>
                </a:cxn>
                <a:cxn ang="0">
                  <a:pos x="4" y="46"/>
                </a:cxn>
                <a:cxn ang="0">
                  <a:pos x="0" y="44"/>
                </a:cxn>
                <a:cxn ang="0">
                  <a:pos x="0" y="41"/>
                </a:cxn>
                <a:cxn ang="0">
                  <a:pos x="4" y="35"/>
                </a:cxn>
                <a:cxn ang="0">
                  <a:pos x="8" y="24"/>
                </a:cxn>
                <a:cxn ang="0">
                  <a:pos x="16" y="16"/>
                </a:cxn>
                <a:cxn ang="0">
                  <a:pos x="29" y="5"/>
                </a:cxn>
                <a:cxn ang="0">
                  <a:pos x="37" y="2"/>
                </a:cxn>
                <a:cxn ang="0">
                  <a:pos x="45" y="2"/>
                </a:cxn>
                <a:cxn ang="0">
                  <a:pos x="53" y="0"/>
                </a:cxn>
                <a:cxn ang="0">
                  <a:pos x="61" y="0"/>
                </a:cxn>
                <a:cxn ang="0">
                  <a:pos x="74" y="2"/>
                </a:cxn>
                <a:cxn ang="0">
                  <a:pos x="82" y="5"/>
                </a:cxn>
                <a:cxn ang="0">
                  <a:pos x="90" y="8"/>
                </a:cxn>
                <a:cxn ang="0">
                  <a:pos x="98" y="13"/>
                </a:cxn>
                <a:cxn ang="0">
                  <a:pos x="119" y="24"/>
                </a:cxn>
                <a:cxn ang="0">
                  <a:pos x="131" y="35"/>
                </a:cxn>
                <a:cxn ang="0">
                  <a:pos x="139" y="46"/>
                </a:cxn>
                <a:cxn ang="0">
                  <a:pos x="144" y="55"/>
                </a:cxn>
                <a:cxn ang="0">
                  <a:pos x="144" y="63"/>
                </a:cxn>
                <a:cxn ang="0">
                  <a:pos x="148" y="77"/>
                </a:cxn>
                <a:cxn ang="0">
                  <a:pos x="148" y="93"/>
                </a:cxn>
                <a:cxn ang="0">
                  <a:pos x="144" y="99"/>
                </a:cxn>
                <a:cxn ang="0">
                  <a:pos x="144" y="104"/>
                </a:cxn>
                <a:cxn ang="0">
                  <a:pos x="144" y="107"/>
                </a:cxn>
                <a:cxn ang="0">
                  <a:pos x="139" y="113"/>
                </a:cxn>
                <a:cxn ang="0">
                  <a:pos x="139" y="113"/>
                </a:cxn>
              </a:cxnLst>
              <a:rect l="txL" t="txT" r="txR" b="txB"/>
              <a:pathLst>
                <a:path w="148" h="113">
                  <a:moveTo>
                    <a:pt x="139" y="113"/>
                  </a:moveTo>
                  <a:lnTo>
                    <a:pt x="139" y="113"/>
                  </a:lnTo>
                  <a:lnTo>
                    <a:pt x="135" y="113"/>
                  </a:lnTo>
                  <a:lnTo>
                    <a:pt x="127" y="113"/>
                  </a:lnTo>
                  <a:lnTo>
                    <a:pt x="119" y="107"/>
                  </a:lnTo>
                  <a:lnTo>
                    <a:pt x="111" y="104"/>
                  </a:lnTo>
                  <a:lnTo>
                    <a:pt x="98" y="99"/>
                  </a:lnTo>
                  <a:lnTo>
                    <a:pt x="86" y="91"/>
                  </a:lnTo>
                  <a:lnTo>
                    <a:pt x="70" y="82"/>
                  </a:lnTo>
                  <a:lnTo>
                    <a:pt x="53" y="77"/>
                  </a:lnTo>
                  <a:lnTo>
                    <a:pt x="41" y="69"/>
                  </a:lnTo>
                  <a:lnTo>
                    <a:pt x="29" y="63"/>
                  </a:lnTo>
                  <a:lnTo>
                    <a:pt x="20" y="57"/>
                  </a:lnTo>
                  <a:lnTo>
                    <a:pt x="12" y="52"/>
                  </a:lnTo>
                  <a:lnTo>
                    <a:pt x="4" y="46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4" y="35"/>
                  </a:lnTo>
                  <a:lnTo>
                    <a:pt x="8" y="24"/>
                  </a:lnTo>
                  <a:lnTo>
                    <a:pt x="16" y="16"/>
                  </a:lnTo>
                  <a:lnTo>
                    <a:pt x="29" y="5"/>
                  </a:lnTo>
                  <a:lnTo>
                    <a:pt x="37" y="2"/>
                  </a:lnTo>
                  <a:lnTo>
                    <a:pt x="45" y="2"/>
                  </a:lnTo>
                  <a:lnTo>
                    <a:pt x="53" y="0"/>
                  </a:lnTo>
                  <a:lnTo>
                    <a:pt x="61" y="0"/>
                  </a:lnTo>
                  <a:lnTo>
                    <a:pt x="74" y="2"/>
                  </a:lnTo>
                  <a:lnTo>
                    <a:pt x="82" y="5"/>
                  </a:lnTo>
                  <a:lnTo>
                    <a:pt x="90" y="8"/>
                  </a:lnTo>
                  <a:lnTo>
                    <a:pt x="98" y="13"/>
                  </a:lnTo>
                  <a:lnTo>
                    <a:pt x="119" y="24"/>
                  </a:lnTo>
                  <a:lnTo>
                    <a:pt x="131" y="35"/>
                  </a:lnTo>
                  <a:lnTo>
                    <a:pt x="139" y="46"/>
                  </a:lnTo>
                  <a:lnTo>
                    <a:pt x="144" y="55"/>
                  </a:lnTo>
                  <a:lnTo>
                    <a:pt x="144" y="63"/>
                  </a:lnTo>
                  <a:lnTo>
                    <a:pt x="148" y="77"/>
                  </a:lnTo>
                  <a:lnTo>
                    <a:pt x="148" y="93"/>
                  </a:lnTo>
                  <a:lnTo>
                    <a:pt x="144" y="99"/>
                  </a:lnTo>
                  <a:lnTo>
                    <a:pt x="144" y="104"/>
                  </a:lnTo>
                  <a:lnTo>
                    <a:pt x="144" y="107"/>
                  </a:lnTo>
                  <a:lnTo>
                    <a:pt x="139" y="11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8" name="Freeform 27"/>
            <p:cNvSpPr/>
            <p:nvPr/>
          </p:nvSpPr>
          <p:spPr>
            <a:xfrm>
              <a:off x="6103938" y="2573338"/>
              <a:ext cx="363538" cy="449263"/>
            </a:xfrm>
            <a:custGeom>
              <a:avLst/>
              <a:gdLst>
                <a:gd name="txL" fmla="*/ 0 w 229"/>
                <a:gd name="txT" fmla="*/ 0 h 283"/>
                <a:gd name="txR" fmla="*/ 229 w 229"/>
                <a:gd name="txB" fmla="*/ 283 h 283"/>
              </a:gdLst>
              <a:ahLst/>
              <a:cxnLst>
                <a:cxn ang="0">
                  <a:pos x="4" y="8"/>
                </a:cxn>
                <a:cxn ang="0">
                  <a:pos x="16" y="0"/>
                </a:cxn>
                <a:cxn ang="0">
                  <a:pos x="36" y="0"/>
                </a:cxn>
                <a:cxn ang="0">
                  <a:pos x="65" y="8"/>
                </a:cxn>
                <a:cxn ang="0">
                  <a:pos x="94" y="16"/>
                </a:cxn>
                <a:cxn ang="0">
                  <a:pos x="114" y="30"/>
                </a:cxn>
                <a:cxn ang="0">
                  <a:pos x="139" y="49"/>
                </a:cxn>
                <a:cxn ang="0">
                  <a:pos x="168" y="77"/>
                </a:cxn>
                <a:cxn ang="0">
                  <a:pos x="192" y="110"/>
                </a:cxn>
                <a:cxn ang="0">
                  <a:pos x="213" y="143"/>
                </a:cxn>
                <a:cxn ang="0">
                  <a:pos x="225" y="171"/>
                </a:cxn>
                <a:cxn ang="0">
                  <a:pos x="229" y="198"/>
                </a:cxn>
                <a:cxn ang="0">
                  <a:pos x="229" y="223"/>
                </a:cxn>
                <a:cxn ang="0">
                  <a:pos x="225" y="239"/>
                </a:cxn>
                <a:cxn ang="0">
                  <a:pos x="221" y="256"/>
                </a:cxn>
                <a:cxn ang="0">
                  <a:pos x="217" y="264"/>
                </a:cxn>
                <a:cxn ang="0">
                  <a:pos x="209" y="275"/>
                </a:cxn>
                <a:cxn ang="0">
                  <a:pos x="205" y="281"/>
                </a:cxn>
                <a:cxn ang="0">
                  <a:pos x="196" y="283"/>
                </a:cxn>
                <a:cxn ang="0">
                  <a:pos x="192" y="278"/>
                </a:cxn>
                <a:cxn ang="0">
                  <a:pos x="184" y="270"/>
                </a:cxn>
                <a:cxn ang="0">
                  <a:pos x="176" y="259"/>
                </a:cxn>
                <a:cxn ang="0">
                  <a:pos x="164" y="242"/>
                </a:cxn>
                <a:cxn ang="0">
                  <a:pos x="147" y="223"/>
                </a:cxn>
                <a:cxn ang="0">
                  <a:pos x="127" y="198"/>
                </a:cxn>
                <a:cxn ang="0">
                  <a:pos x="106" y="171"/>
                </a:cxn>
                <a:cxn ang="0">
                  <a:pos x="82" y="140"/>
                </a:cxn>
                <a:cxn ang="0">
                  <a:pos x="61" y="110"/>
                </a:cxn>
                <a:cxn ang="0">
                  <a:pos x="45" y="85"/>
                </a:cxn>
                <a:cxn ang="0">
                  <a:pos x="28" y="63"/>
                </a:cxn>
                <a:cxn ang="0">
                  <a:pos x="16" y="47"/>
                </a:cxn>
                <a:cxn ang="0">
                  <a:pos x="8" y="33"/>
                </a:cxn>
                <a:cxn ang="0">
                  <a:pos x="4" y="22"/>
                </a:cxn>
                <a:cxn ang="0">
                  <a:pos x="0" y="16"/>
                </a:cxn>
                <a:cxn ang="0">
                  <a:pos x="0" y="14"/>
                </a:cxn>
              </a:cxnLst>
              <a:rect l="txL" t="txT" r="txR" b="txB"/>
              <a:pathLst>
                <a:path w="229" h="283">
                  <a:moveTo>
                    <a:pt x="0" y="14"/>
                  </a:moveTo>
                  <a:lnTo>
                    <a:pt x="4" y="8"/>
                  </a:lnTo>
                  <a:lnTo>
                    <a:pt x="8" y="3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6" y="0"/>
                  </a:lnTo>
                  <a:lnTo>
                    <a:pt x="49" y="3"/>
                  </a:lnTo>
                  <a:lnTo>
                    <a:pt x="65" y="8"/>
                  </a:lnTo>
                  <a:lnTo>
                    <a:pt x="86" y="14"/>
                  </a:lnTo>
                  <a:lnTo>
                    <a:pt x="94" y="16"/>
                  </a:lnTo>
                  <a:lnTo>
                    <a:pt x="106" y="22"/>
                  </a:lnTo>
                  <a:lnTo>
                    <a:pt x="114" y="30"/>
                  </a:lnTo>
                  <a:lnTo>
                    <a:pt x="127" y="38"/>
                  </a:lnTo>
                  <a:lnTo>
                    <a:pt x="139" y="49"/>
                  </a:lnTo>
                  <a:lnTo>
                    <a:pt x="155" y="63"/>
                  </a:lnTo>
                  <a:lnTo>
                    <a:pt x="168" y="77"/>
                  </a:lnTo>
                  <a:lnTo>
                    <a:pt x="180" y="91"/>
                  </a:lnTo>
                  <a:lnTo>
                    <a:pt x="192" y="110"/>
                  </a:lnTo>
                  <a:lnTo>
                    <a:pt x="201" y="126"/>
                  </a:lnTo>
                  <a:lnTo>
                    <a:pt x="213" y="143"/>
                  </a:lnTo>
                  <a:lnTo>
                    <a:pt x="221" y="157"/>
                  </a:lnTo>
                  <a:lnTo>
                    <a:pt x="225" y="171"/>
                  </a:lnTo>
                  <a:lnTo>
                    <a:pt x="229" y="184"/>
                  </a:lnTo>
                  <a:lnTo>
                    <a:pt x="229" y="198"/>
                  </a:lnTo>
                  <a:lnTo>
                    <a:pt x="229" y="212"/>
                  </a:lnTo>
                  <a:lnTo>
                    <a:pt x="229" y="223"/>
                  </a:lnTo>
                  <a:lnTo>
                    <a:pt x="225" y="231"/>
                  </a:lnTo>
                  <a:lnTo>
                    <a:pt x="225" y="239"/>
                  </a:lnTo>
                  <a:lnTo>
                    <a:pt x="221" y="248"/>
                  </a:lnTo>
                  <a:lnTo>
                    <a:pt x="221" y="256"/>
                  </a:lnTo>
                  <a:lnTo>
                    <a:pt x="217" y="261"/>
                  </a:lnTo>
                  <a:lnTo>
                    <a:pt x="217" y="264"/>
                  </a:lnTo>
                  <a:lnTo>
                    <a:pt x="213" y="270"/>
                  </a:lnTo>
                  <a:lnTo>
                    <a:pt x="209" y="275"/>
                  </a:lnTo>
                  <a:lnTo>
                    <a:pt x="209" y="278"/>
                  </a:lnTo>
                  <a:lnTo>
                    <a:pt x="205" y="281"/>
                  </a:lnTo>
                  <a:lnTo>
                    <a:pt x="201" y="283"/>
                  </a:lnTo>
                  <a:lnTo>
                    <a:pt x="196" y="283"/>
                  </a:lnTo>
                  <a:lnTo>
                    <a:pt x="196" y="281"/>
                  </a:lnTo>
                  <a:lnTo>
                    <a:pt x="192" y="278"/>
                  </a:lnTo>
                  <a:lnTo>
                    <a:pt x="188" y="275"/>
                  </a:lnTo>
                  <a:lnTo>
                    <a:pt x="184" y="270"/>
                  </a:lnTo>
                  <a:lnTo>
                    <a:pt x="180" y="264"/>
                  </a:lnTo>
                  <a:lnTo>
                    <a:pt x="176" y="259"/>
                  </a:lnTo>
                  <a:lnTo>
                    <a:pt x="168" y="250"/>
                  </a:lnTo>
                  <a:lnTo>
                    <a:pt x="164" y="242"/>
                  </a:lnTo>
                  <a:lnTo>
                    <a:pt x="155" y="234"/>
                  </a:lnTo>
                  <a:lnTo>
                    <a:pt x="147" y="223"/>
                  </a:lnTo>
                  <a:lnTo>
                    <a:pt x="139" y="212"/>
                  </a:lnTo>
                  <a:lnTo>
                    <a:pt x="127" y="198"/>
                  </a:lnTo>
                  <a:lnTo>
                    <a:pt x="119" y="184"/>
                  </a:lnTo>
                  <a:lnTo>
                    <a:pt x="106" y="171"/>
                  </a:lnTo>
                  <a:lnTo>
                    <a:pt x="94" y="154"/>
                  </a:lnTo>
                  <a:lnTo>
                    <a:pt x="82" y="140"/>
                  </a:lnTo>
                  <a:lnTo>
                    <a:pt x="73" y="124"/>
                  </a:lnTo>
                  <a:lnTo>
                    <a:pt x="61" y="110"/>
                  </a:lnTo>
                  <a:lnTo>
                    <a:pt x="53" y="99"/>
                  </a:lnTo>
                  <a:lnTo>
                    <a:pt x="45" y="85"/>
                  </a:lnTo>
                  <a:lnTo>
                    <a:pt x="36" y="74"/>
                  </a:lnTo>
                  <a:lnTo>
                    <a:pt x="28" y="63"/>
                  </a:lnTo>
                  <a:lnTo>
                    <a:pt x="24" y="55"/>
                  </a:lnTo>
                  <a:lnTo>
                    <a:pt x="16" y="47"/>
                  </a:lnTo>
                  <a:lnTo>
                    <a:pt x="12" y="38"/>
                  </a:lnTo>
                  <a:lnTo>
                    <a:pt x="8" y="33"/>
                  </a:lnTo>
                  <a:lnTo>
                    <a:pt x="4" y="27"/>
                  </a:lnTo>
                  <a:lnTo>
                    <a:pt x="4" y="22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9" name="Freeform 28"/>
            <p:cNvSpPr/>
            <p:nvPr/>
          </p:nvSpPr>
          <p:spPr>
            <a:xfrm>
              <a:off x="6292851" y="1571625"/>
              <a:ext cx="1060450" cy="822325"/>
            </a:xfrm>
            <a:custGeom>
              <a:avLst/>
              <a:gdLst>
                <a:gd name="txL" fmla="*/ 0 w 668"/>
                <a:gd name="txT" fmla="*/ 0 h 518"/>
                <a:gd name="txR" fmla="*/ 668 w 668"/>
                <a:gd name="txB" fmla="*/ 518 h 518"/>
              </a:gdLst>
              <a:ahLst/>
              <a:cxnLst>
                <a:cxn ang="0">
                  <a:pos x="16" y="0"/>
                </a:cxn>
                <a:cxn ang="0">
                  <a:pos x="86" y="58"/>
                </a:cxn>
                <a:cxn ang="0">
                  <a:pos x="180" y="141"/>
                </a:cxn>
                <a:cxn ang="0">
                  <a:pos x="238" y="196"/>
                </a:cxn>
                <a:cxn ang="0">
                  <a:pos x="295" y="245"/>
                </a:cxn>
                <a:cxn ang="0">
                  <a:pos x="352" y="292"/>
                </a:cxn>
                <a:cxn ang="0">
                  <a:pos x="418" y="333"/>
                </a:cxn>
                <a:cxn ang="0">
                  <a:pos x="488" y="366"/>
                </a:cxn>
                <a:cxn ang="0">
                  <a:pos x="541" y="391"/>
                </a:cxn>
                <a:cxn ang="0">
                  <a:pos x="574" y="405"/>
                </a:cxn>
                <a:cxn ang="0">
                  <a:pos x="599" y="419"/>
                </a:cxn>
                <a:cxn ang="0">
                  <a:pos x="623" y="430"/>
                </a:cxn>
                <a:cxn ang="0">
                  <a:pos x="640" y="438"/>
                </a:cxn>
                <a:cxn ang="0">
                  <a:pos x="656" y="446"/>
                </a:cxn>
                <a:cxn ang="0">
                  <a:pos x="664" y="455"/>
                </a:cxn>
                <a:cxn ang="0">
                  <a:pos x="668" y="457"/>
                </a:cxn>
                <a:cxn ang="0">
                  <a:pos x="668" y="466"/>
                </a:cxn>
                <a:cxn ang="0">
                  <a:pos x="660" y="477"/>
                </a:cxn>
                <a:cxn ang="0">
                  <a:pos x="640" y="485"/>
                </a:cxn>
                <a:cxn ang="0">
                  <a:pos x="611" y="493"/>
                </a:cxn>
                <a:cxn ang="0">
                  <a:pos x="570" y="501"/>
                </a:cxn>
                <a:cxn ang="0">
                  <a:pos x="533" y="510"/>
                </a:cxn>
                <a:cxn ang="0">
                  <a:pos x="500" y="515"/>
                </a:cxn>
                <a:cxn ang="0">
                  <a:pos x="471" y="515"/>
                </a:cxn>
                <a:cxn ang="0">
                  <a:pos x="455" y="518"/>
                </a:cxn>
                <a:cxn ang="0">
                  <a:pos x="439" y="515"/>
                </a:cxn>
                <a:cxn ang="0">
                  <a:pos x="422" y="510"/>
                </a:cxn>
                <a:cxn ang="0">
                  <a:pos x="406" y="499"/>
                </a:cxn>
                <a:cxn ang="0">
                  <a:pos x="385" y="482"/>
                </a:cxn>
                <a:cxn ang="0">
                  <a:pos x="365" y="460"/>
                </a:cxn>
                <a:cxn ang="0">
                  <a:pos x="344" y="435"/>
                </a:cxn>
                <a:cxn ang="0">
                  <a:pos x="324" y="405"/>
                </a:cxn>
                <a:cxn ang="0">
                  <a:pos x="299" y="372"/>
                </a:cxn>
                <a:cxn ang="0">
                  <a:pos x="254" y="317"/>
                </a:cxn>
                <a:cxn ang="0">
                  <a:pos x="184" y="234"/>
                </a:cxn>
                <a:cxn ang="0">
                  <a:pos x="98" y="143"/>
                </a:cxn>
                <a:cxn ang="0">
                  <a:pos x="24" y="69"/>
                </a:cxn>
                <a:cxn ang="0">
                  <a:pos x="0" y="41"/>
                </a:cxn>
              </a:cxnLst>
              <a:rect l="txL" t="txT" r="txR" b="txB"/>
              <a:pathLst>
                <a:path w="668" h="518">
                  <a:moveTo>
                    <a:pt x="0" y="41"/>
                  </a:moveTo>
                  <a:lnTo>
                    <a:pt x="16" y="0"/>
                  </a:lnTo>
                  <a:lnTo>
                    <a:pt x="49" y="28"/>
                  </a:lnTo>
                  <a:lnTo>
                    <a:pt x="86" y="58"/>
                  </a:lnTo>
                  <a:lnTo>
                    <a:pt x="147" y="113"/>
                  </a:lnTo>
                  <a:lnTo>
                    <a:pt x="180" y="141"/>
                  </a:lnTo>
                  <a:lnTo>
                    <a:pt x="209" y="168"/>
                  </a:lnTo>
                  <a:lnTo>
                    <a:pt x="238" y="196"/>
                  </a:lnTo>
                  <a:lnTo>
                    <a:pt x="266" y="218"/>
                  </a:lnTo>
                  <a:lnTo>
                    <a:pt x="295" y="245"/>
                  </a:lnTo>
                  <a:lnTo>
                    <a:pt x="324" y="270"/>
                  </a:lnTo>
                  <a:lnTo>
                    <a:pt x="352" y="292"/>
                  </a:lnTo>
                  <a:lnTo>
                    <a:pt x="385" y="314"/>
                  </a:lnTo>
                  <a:lnTo>
                    <a:pt x="418" y="333"/>
                  </a:lnTo>
                  <a:lnTo>
                    <a:pt x="455" y="353"/>
                  </a:lnTo>
                  <a:lnTo>
                    <a:pt x="488" y="366"/>
                  </a:lnTo>
                  <a:lnTo>
                    <a:pt x="525" y="383"/>
                  </a:lnTo>
                  <a:lnTo>
                    <a:pt x="541" y="391"/>
                  </a:lnTo>
                  <a:lnTo>
                    <a:pt x="558" y="397"/>
                  </a:lnTo>
                  <a:lnTo>
                    <a:pt x="574" y="405"/>
                  </a:lnTo>
                  <a:lnTo>
                    <a:pt x="586" y="410"/>
                  </a:lnTo>
                  <a:lnTo>
                    <a:pt x="599" y="419"/>
                  </a:lnTo>
                  <a:lnTo>
                    <a:pt x="611" y="424"/>
                  </a:lnTo>
                  <a:lnTo>
                    <a:pt x="623" y="430"/>
                  </a:lnTo>
                  <a:lnTo>
                    <a:pt x="631" y="435"/>
                  </a:lnTo>
                  <a:lnTo>
                    <a:pt x="640" y="438"/>
                  </a:lnTo>
                  <a:lnTo>
                    <a:pt x="648" y="443"/>
                  </a:lnTo>
                  <a:lnTo>
                    <a:pt x="656" y="446"/>
                  </a:lnTo>
                  <a:lnTo>
                    <a:pt x="660" y="452"/>
                  </a:lnTo>
                  <a:lnTo>
                    <a:pt x="664" y="455"/>
                  </a:lnTo>
                  <a:lnTo>
                    <a:pt x="668" y="457"/>
                  </a:lnTo>
                  <a:lnTo>
                    <a:pt x="668" y="460"/>
                  </a:lnTo>
                  <a:lnTo>
                    <a:pt x="668" y="466"/>
                  </a:lnTo>
                  <a:lnTo>
                    <a:pt x="664" y="471"/>
                  </a:lnTo>
                  <a:lnTo>
                    <a:pt x="660" y="477"/>
                  </a:lnTo>
                  <a:lnTo>
                    <a:pt x="652" y="479"/>
                  </a:lnTo>
                  <a:lnTo>
                    <a:pt x="640" y="485"/>
                  </a:lnTo>
                  <a:lnTo>
                    <a:pt x="627" y="488"/>
                  </a:lnTo>
                  <a:lnTo>
                    <a:pt x="611" y="493"/>
                  </a:lnTo>
                  <a:lnTo>
                    <a:pt x="590" y="496"/>
                  </a:lnTo>
                  <a:lnTo>
                    <a:pt x="570" y="501"/>
                  </a:lnTo>
                  <a:lnTo>
                    <a:pt x="549" y="504"/>
                  </a:lnTo>
                  <a:lnTo>
                    <a:pt x="533" y="510"/>
                  </a:lnTo>
                  <a:lnTo>
                    <a:pt x="517" y="512"/>
                  </a:lnTo>
                  <a:lnTo>
                    <a:pt x="500" y="515"/>
                  </a:lnTo>
                  <a:lnTo>
                    <a:pt x="484" y="515"/>
                  </a:lnTo>
                  <a:lnTo>
                    <a:pt x="471" y="515"/>
                  </a:lnTo>
                  <a:lnTo>
                    <a:pt x="459" y="518"/>
                  </a:lnTo>
                  <a:lnTo>
                    <a:pt x="455" y="518"/>
                  </a:lnTo>
                  <a:lnTo>
                    <a:pt x="447" y="518"/>
                  </a:lnTo>
                  <a:lnTo>
                    <a:pt x="439" y="515"/>
                  </a:lnTo>
                  <a:lnTo>
                    <a:pt x="430" y="512"/>
                  </a:lnTo>
                  <a:lnTo>
                    <a:pt x="422" y="510"/>
                  </a:lnTo>
                  <a:lnTo>
                    <a:pt x="414" y="504"/>
                  </a:lnTo>
                  <a:lnTo>
                    <a:pt x="406" y="499"/>
                  </a:lnTo>
                  <a:lnTo>
                    <a:pt x="398" y="490"/>
                  </a:lnTo>
                  <a:lnTo>
                    <a:pt x="385" y="482"/>
                  </a:lnTo>
                  <a:lnTo>
                    <a:pt x="377" y="471"/>
                  </a:lnTo>
                  <a:lnTo>
                    <a:pt x="365" y="460"/>
                  </a:lnTo>
                  <a:lnTo>
                    <a:pt x="356" y="449"/>
                  </a:lnTo>
                  <a:lnTo>
                    <a:pt x="344" y="435"/>
                  </a:lnTo>
                  <a:lnTo>
                    <a:pt x="332" y="421"/>
                  </a:lnTo>
                  <a:lnTo>
                    <a:pt x="324" y="405"/>
                  </a:lnTo>
                  <a:lnTo>
                    <a:pt x="311" y="388"/>
                  </a:lnTo>
                  <a:lnTo>
                    <a:pt x="299" y="372"/>
                  </a:lnTo>
                  <a:lnTo>
                    <a:pt x="283" y="353"/>
                  </a:lnTo>
                  <a:lnTo>
                    <a:pt x="254" y="317"/>
                  </a:lnTo>
                  <a:lnTo>
                    <a:pt x="221" y="275"/>
                  </a:lnTo>
                  <a:lnTo>
                    <a:pt x="184" y="234"/>
                  </a:lnTo>
                  <a:lnTo>
                    <a:pt x="143" y="190"/>
                  </a:lnTo>
                  <a:lnTo>
                    <a:pt x="98" y="143"/>
                  </a:lnTo>
                  <a:lnTo>
                    <a:pt x="49" y="94"/>
                  </a:lnTo>
                  <a:lnTo>
                    <a:pt x="24" y="69"/>
                  </a:lnTo>
                  <a:lnTo>
                    <a:pt x="0" y="4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0" name="Freeform 29"/>
            <p:cNvSpPr/>
            <p:nvPr/>
          </p:nvSpPr>
          <p:spPr>
            <a:xfrm>
              <a:off x="5894388" y="2157413"/>
              <a:ext cx="801688" cy="573088"/>
            </a:xfrm>
            <a:custGeom>
              <a:avLst/>
              <a:gdLst>
                <a:gd name="txL" fmla="*/ 0 w 505"/>
                <a:gd name="txT" fmla="*/ 0 h 361"/>
                <a:gd name="txR" fmla="*/ 505 w 505"/>
                <a:gd name="txB" fmla="*/ 361 h 361"/>
              </a:gdLst>
              <a:ahLst/>
              <a:cxnLst>
                <a:cxn ang="0">
                  <a:pos x="148" y="154"/>
                </a:cxn>
                <a:cxn ang="0">
                  <a:pos x="111" y="163"/>
                </a:cxn>
                <a:cxn ang="0">
                  <a:pos x="82" y="165"/>
                </a:cxn>
                <a:cxn ang="0">
                  <a:pos x="62" y="160"/>
                </a:cxn>
                <a:cxn ang="0">
                  <a:pos x="41" y="152"/>
                </a:cxn>
                <a:cxn ang="0">
                  <a:pos x="29" y="141"/>
                </a:cxn>
                <a:cxn ang="0">
                  <a:pos x="17" y="124"/>
                </a:cxn>
                <a:cxn ang="0">
                  <a:pos x="4" y="105"/>
                </a:cxn>
                <a:cxn ang="0">
                  <a:pos x="33" y="91"/>
                </a:cxn>
                <a:cxn ang="0">
                  <a:pos x="95" y="88"/>
                </a:cxn>
                <a:cxn ang="0">
                  <a:pos x="144" y="80"/>
                </a:cxn>
                <a:cxn ang="0">
                  <a:pos x="177" y="74"/>
                </a:cxn>
                <a:cxn ang="0">
                  <a:pos x="218" y="66"/>
                </a:cxn>
                <a:cxn ang="0">
                  <a:pos x="263" y="55"/>
                </a:cxn>
                <a:cxn ang="0">
                  <a:pos x="308" y="41"/>
                </a:cxn>
                <a:cxn ang="0">
                  <a:pos x="349" y="28"/>
                </a:cxn>
                <a:cxn ang="0">
                  <a:pos x="378" y="17"/>
                </a:cxn>
                <a:cxn ang="0">
                  <a:pos x="398" y="8"/>
                </a:cxn>
                <a:cxn ang="0">
                  <a:pos x="411" y="3"/>
                </a:cxn>
                <a:cxn ang="0">
                  <a:pos x="423" y="0"/>
                </a:cxn>
                <a:cxn ang="0">
                  <a:pos x="427" y="3"/>
                </a:cxn>
                <a:cxn ang="0">
                  <a:pos x="435" y="11"/>
                </a:cxn>
                <a:cxn ang="0">
                  <a:pos x="447" y="22"/>
                </a:cxn>
                <a:cxn ang="0">
                  <a:pos x="464" y="39"/>
                </a:cxn>
                <a:cxn ang="0">
                  <a:pos x="480" y="58"/>
                </a:cxn>
                <a:cxn ang="0">
                  <a:pos x="493" y="74"/>
                </a:cxn>
                <a:cxn ang="0">
                  <a:pos x="501" y="86"/>
                </a:cxn>
                <a:cxn ang="0">
                  <a:pos x="505" y="97"/>
                </a:cxn>
                <a:cxn ang="0">
                  <a:pos x="505" y="105"/>
                </a:cxn>
                <a:cxn ang="0">
                  <a:pos x="497" y="113"/>
                </a:cxn>
                <a:cxn ang="0">
                  <a:pos x="484" y="121"/>
                </a:cxn>
                <a:cxn ang="0">
                  <a:pos x="472" y="130"/>
                </a:cxn>
                <a:cxn ang="0">
                  <a:pos x="452" y="146"/>
                </a:cxn>
                <a:cxn ang="0">
                  <a:pos x="431" y="171"/>
                </a:cxn>
                <a:cxn ang="0">
                  <a:pos x="402" y="198"/>
                </a:cxn>
                <a:cxn ang="0">
                  <a:pos x="365" y="237"/>
                </a:cxn>
                <a:cxn ang="0">
                  <a:pos x="324" y="281"/>
                </a:cxn>
                <a:cxn ang="0">
                  <a:pos x="279" y="333"/>
                </a:cxn>
                <a:cxn ang="0">
                  <a:pos x="218" y="339"/>
                </a:cxn>
                <a:cxn ang="0">
                  <a:pos x="279" y="259"/>
                </a:cxn>
                <a:cxn ang="0">
                  <a:pos x="337" y="176"/>
                </a:cxn>
                <a:cxn ang="0">
                  <a:pos x="357" y="143"/>
                </a:cxn>
                <a:cxn ang="0">
                  <a:pos x="374" y="119"/>
                </a:cxn>
                <a:cxn ang="0">
                  <a:pos x="382" y="99"/>
                </a:cxn>
                <a:cxn ang="0">
                  <a:pos x="382" y="91"/>
                </a:cxn>
                <a:cxn ang="0">
                  <a:pos x="374" y="88"/>
                </a:cxn>
                <a:cxn ang="0">
                  <a:pos x="361" y="88"/>
                </a:cxn>
                <a:cxn ang="0">
                  <a:pos x="341" y="94"/>
                </a:cxn>
                <a:cxn ang="0">
                  <a:pos x="316" y="99"/>
                </a:cxn>
                <a:cxn ang="0">
                  <a:pos x="251" y="121"/>
                </a:cxn>
                <a:cxn ang="0">
                  <a:pos x="189" y="141"/>
                </a:cxn>
                <a:cxn ang="0">
                  <a:pos x="168" y="149"/>
                </a:cxn>
              </a:cxnLst>
              <a:rect l="txL" t="txT" r="txR" b="txB"/>
              <a:pathLst>
                <a:path w="505" h="361">
                  <a:moveTo>
                    <a:pt x="168" y="149"/>
                  </a:moveTo>
                  <a:lnTo>
                    <a:pt x="148" y="154"/>
                  </a:lnTo>
                  <a:lnTo>
                    <a:pt x="127" y="160"/>
                  </a:lnTo>
                  <a:lnTo>
                    <a:pt x="111" y="163"/>
                  </a:lnTo>
                  <a:lnTo>
                    <a:pt x="95" y="165"/>
                  </a:lnTo>
                  <a:lnTo>
                    <a:pt x="82" y="165"/>
                  </a:lnTo>
                  <a:lnTo>
                    <a:pt x="70" y="163"/>
                  </a:lnTo>
                  <a:lnTo>
                    <a:pt x="62" y="160"/>
                  </a:lnTo>
                  <a:lnTo>
                    <a:pt x="54" y="154"/>
                  </a:lnTo>
                  <a:lnTo>
                    <a:pt x="41" y="152"/>
                  </a:lnTo>
                  <a:lnTo>
                    <a:pt x="33" y="146"/>
                  </a:lnTo>
                  <a:lnTo>
                    <a:pt x="29" y="141"/>
                  </a:lnTo>
                  <a:lnTo>
                    <a:pt x="21" y="132"/>
                  </a:lnTo>
                  <a:lnTo>
                    <a:pt x="17" y="124"/>
                  </a:lnTo>
                  <a:lnTo>
                    <a:pt x="8" y="116"/>
                  </a:lnTo>
                  <a:lnTo>
                    <a:pt x="4" y="105"/>
                  </a:lnTo>
                  <a:lnTo>
                    <a:pt x="0" y="91"/>
                  </a:lnTo>
                  <a:lnTo>
                    <a:pt x="33" y="91"/>
                  </a:lnTo>
                  <a:lnTo>
                    <a:pt x="66" y="91"/>
                  </a:lnTo>
                  <a:lnTo>
                    <a:pt x="95" y="88"/>
                  </a:lnTo>
                  <a:lnTo>
                    <a:pt x="127" y="83"/>
                  </a:lnTo>
                  <a:lnTo>
                    <a:pt x="144" y="80"/>
                  </a:lnTo>
                  <a:lnTo>
                    <a:pt x="160" y="77"/>
                  </a:lnTo>
                  <a:lnTo>
                    <a:pt x="177" y="74"/>
                  </a:lnTo>
                  <a:lnTo>
                    <a:pt x="197" y="72"/>
                  </a:lnTo>
                  <a:lnTo>
                    <a:pt x="218" y="66"/>
                  </a:lnTo>
                  <a:lnTo>
                    <a:pt x="238" y="61"/>
                  </a:lnTo>
                  <a:lnTo>
                    <a:pt x="263" y="55"/>
                  </a:lnTo>
                  <a:lnTo>
                    <a:pt x="287" y="50"/>
                  </a:lnTo>
                  <a:lnTo>
                    <a:pt x="308" y="41"/>
                  </a:lnTo>
                  <a:lnTo>
                    <a:pt x="328" y="33"/>
                  </a:lnTo>
                  <a:lnTo>
                    <a:pt x="349" y="28"/>
                  </a:lnTo>
                  <a:lnTo>
                    <a:pt x="365" y="22"/>
                  </a:lnTo>
                  <a:lnTo>
                    <a:pt x="378" y="17"/>
                  </a:lnTo>
                  <a:lnTo>
                    <a:pt x="390" y="14"/>
                  </a:lnTo>
                  <a:lnTo>
                    <a:pt x="398" y="8"/>
                  </a:lnTo>
                  <a:lnTo>
                    <a:pt x="402" y="6"/>
                  </a:lnTo>
                  <a:lnTo>
                    <a:pt x="411" y="3"/>
                  </a:lnTo>
                  <a:lnTo>
                    <a:pt x="415" y="0"/>
                  </a:lnTo>
                  <a:lnTo>
                    <a:pt x="423" y="0"/>
                  </a:lnTo>
                  <a:lnTo>
                    <a:pt x="427" y="0"/>
                  </a:lnTo>
                  <a:lnTo>
                    <a:pt x="427" y="3"/>
                  </a:lnTo>
                  <a:lnTo>
                    <a:pt x="431" y="6"/>
                  </a:lnTo>
                  <a:lnTo>
                    <a:pt x="435" y="11"/>
                  </a:lnTo>
                  <a:lnTo>
                    <a:pt x="443" y="17"/>
                  </a:lnTo>
                  <a:lnTo>
                    <a:pt x="447" y="22"/>
                  </a:lnTo>
                  <a:lnTo>
                    <a:pt x="456" y="30"/>
                  </a:lnTo>
                  <a:lnTo>
                    <a:pt x="464" y="39"/>
                  </a:lnTo>
                  <a:lnTo>
                    <a:pt x="472" y="50"/>
                  </a:lnTo>
                  <a:lnTo>
                    <a:pt x="480" y="58"/>
                  </a:lnTo>
                  <a:lnTo>
                    <a:pt x="489" y="66"/>
                  </a:lnTo>
                  <a:lnTo>
                    <a:pt x="493" y="74"/>
                  </a:lnTo>
                  <a:lnTo>
                    <a:pt x="497" y="80"/>
                  </a:lnTo>
                  <a:lnTo>
                    <a:pt x="501" y="86"/>
                  </a:lnTo>
                  <a:lnTo>
                    <a:pt x="505" y="91"/>
                  </a:lnTo>
                  <a:lnTo>
                    <a:pt x="505" y="97"/>
                  </a:lnTo>
                  <a:lnTo>
                    <a:pt x="505" y="99"/>
                  </a:lnTo>
                  <a:lnTo>
                    <a:pt x="505" y="105"/>
                  </a:lnTo>
                  <a:lnTo>
                    <a:pt x="501" y="108"/>
                  </a:lnTo>
                  <a:lnTo>
                    <a:pt x="497" y="113"/>
                  </a:lnTo>
                  <a:lnTo>
                    <a:pt x="484" y="119"/>
                  </a:lnTo>
                  <a:lnTo>
                    <a:pt x="484" y="121"/>
                  </a:lnTo>
                  <a:lnTo>
                    <a:pt x="476" y="124"/>
                  </a:lnTo>
                  <a:lnTo>
                    <a:pt x="472" y="130"/>
                  </a:lnTo>
                  <a:lnTo>
                    <a:pt x="464" y="138"/>
                  </a:lnTo>
                  <a:lnTo>
                    <a:pt x="452" y="146"/>
                  </a:lnTo>
                  <a:lnTo>
                    <a:pt x="443" y="157"/>
                  </a:lnTo>
                  <a:lnTo>
                    <a:pt x="431" y="171"/>
                  </a:lnTo>
                  <a:lnTo>
                    <a:pt x="415" y="185"/>
                  </a:lnTo>
                  <a:lnTo>
                    <a:pt x="402" y="198"/>
                  </a:lnTo>
                  <a:lnTo>
                    <a:pt x="382" y="218"/>
                  </a:lnTo>
                  <a:lnTo>
                    <a:pt x="365" y="237"/>
                  </a:lnTo>
                  <a:lnTo>
                    <a:pt x="345" y="259"/>
                  </a:lnTo>
                  <a:lnTo>
                    <a:pt x="324" y="281"/>
                  </a:lnTo>
                  <a:lnTo>
                    <a:pt x="304" y="306"/>
                  </a:lnTo>
                  <a:lnTo>
                    <a:pt x="279" y="333"/>
                  </a:lnTo>
                  <a:lnTo>
                    <a:pt x="255" y="361"/>
                  </a:lnTo>
                  <a:lnTo>
                    <a:pt x="218" y="339"/>
                  </a:lnTo>
                  <a:lnTo>
                    <a:pt x="251" y="300"/>
                  </a:lnTo>
                  <a:lnTo>
                    <a:pt x="279" y="259"/>
                  </a:lnTo>
                  <a:lnTo>
                    <a:pt x="308" y="218"/>
                  </a:lnTo>
                  <a:lnTo>
                    <a:pt x="337" y="176"/>
                  </a:lnTo>
                  <a:lnTo>
                    <a:pt x="349" y="157"/>
                  </a:lnTo>
                  <a:lnTo>
                    <a:pt x="357" y="143"/>
                  </a:lnTo>
                  <a:lnTo>
                    <a:pt x="365" y="130"/>
                  </a:lnTo>
                  <a:lnTo>
                    <a:pt x="374" y="119"/>
                  </a:lnTo>
                  <a:lnTo>
                    <a:pt x="378" y="108"/>
                  </a:lnTo>
                  <a:lnTo>
                    <a:pt x="382" y="99"/>
                  </a:lnTo>
                  <a:lnTo>
                    <a:pt x="382" y="94"/>
                  </a:lnTo>
                  <a:lnTo>
                    <a:pt x="382" y="91"/>
                  </a:lnTo>
                  <a:lnTo>
                    <a:pt x="378" y="88"/>
                  </a:lnTo>
                  <a:lnTo>
                    <a:pt x="374" y="88"/>
                  </a:lnTo>
                  <a:lnTo>
                    <a:pt x="370" y="88"/>
                  </a:lnTo>
                  <a:lnTo>
                    <a:pt x="361" y="88"/>
                  </a:lnTo>
                  <a:lnTo>
                    <a:pt x="353" y="91"/>
                  </a:lnTo>
                  <a:lnTo>
                    <a:pt x="341" y="94"/>
                  </a:lnTo>
                  <a:lnTo>
                    <a:pt x="333" y="97"/>
                  </a:lnTo>
                  <a:lnTo>
                    <a:pt x="316" y="99"/>
                  </a:lnTo>
                  <a:lnTo>
                    <a:pt x="283" y="108"/>
                  </a:lnTo>
                  <a:lnTo>
                    <a:pt x="251" y="121"/>
                  </a:lnTo>
                  <a:lnTo>
                    <a:pt x="210" y="132"/>
                  </a:lnTo>
                  <a:lnTo>
                    <a:pt x="189" y="141"/>
                  </a:lnTo>
                  <a:lnTo>
                    <a:pt x="168" y="14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416" name="组合 45"/>
          <p:cNvGrpSpPr/>
          <p:nvPr/>
        </p:nvGrpSpPr>
        <p:grpSpPr>
          <a:xfrm>
            <a:off x="8504238" y="2773363"/>
            <a:ext cx="1982787" cy="2225675"/>
            <a:chOff x="7529513" y="639763"/>
            <a:chExt cx="1706563" cy="2225675"/>
          </a:xfrm>
        </p:grpSpPr>
        <p:sp>
          <p:nvSpPr>
            <p:cNvPr id="17448" name="Freeform 30"/>
            <p:cNvSpPr/>
            <p:nvPr/>
          </p:nvSpPr>
          <p:spPr>
            <a:xfrm>
              <a:off x="7556501" y="711200"/>
              <a:ext cx="434975" cy="1017588"/>
            </a:xfrm>
            <a:custGeom>
              <a:avLst/>
              <a:gdLst>
                <a:gd name="txL" fmla="*/ 0 w 274"/>
                <a:gd name="txT" fmla="*/ 0 h 641"/>
                <a:gd name="txR" fmla="*/ 274 w 274"/>
                <a:gd name="txB" fmla="*/ 641 h 641"/>
              </a:gdLst>
              <a:ahLst/>
              <a:cxnLst>
                <a:cxn ang="0">
                  <a:pos x="106" y="358"/>
                </a:cxn>
                <a:cxn ang="0">
                  <a:pos x="127" y="302"/>
                </a:cxn>
                <a:cxn ang="0">
                  <a:pos x="151" y="228"/>
                </a:cxn>
                <a:cxn ang="0">
                  <a:pos x="168" y="157"/>
                </a:cxn>
                <a:cxn ang="0">
                  <a:pos x="176" y="115"/>
                </a:cxn>
                <a:cxn ang="0">
                  <a:pos x="176" y="85"/>
                </a:cxn>
                <a:cxn ang="0">
                  <a:pos x="176" y="60"/>
                </a:cxn>
                <a:cxn ang="0">
                  <a:pos x="168" y="35"/>
                </a:cxn>
                <a:cxn ang="0">
                  <a:pos x="168" y="16"/>
                </a:cxn>
                <a:cxn ang="0">
                  <a:pos x="172" y="5"/>
                </a:cxn>
                <a:cxn ang="0">
                  <a:pos x="176" y="0"/>
                </a:cxn>
                <a:cxn ang="0">
                  <a:pos x="188" y="0"/>
                </a:cxn>
                <a:cxn ang="0">
                  <a:pos x="201" y="5"/>
                </a:cxn>
                <a:cxn ang="0">
                  <a:pos x="213" y="16"/>
                </a:cxn>
                <a:cxn ang="0">
                  <a:pos x="237" y="38"/>
                </a:cxn>
                <a:cxn ang="0">
                  <a:pos x="258" y="68"/>
                </a:cxn>
                <a:cxn ang="0">
                  <a:pos x="266" y="90"/>
                </a:cxn>
                <a:cxn ang="0">
                  <a:pos x="262" y="112"/>
                </a:cxn>
                <a:cxn ang="0">
                  <a:pos x="258" y="140"/>
                </a:cxn>
                <a:cxn ang="0">
                  <a:pos x="250" y="159"/>
                </a:cxn>
                <a:cxn ang="0">
                  <a:pos x="242" y="181"/>
                </a:cxn>
                <a:cxn ang="0">
                  <a:pos x="233" y="209"/>
                </a:cxn>
                <a:cxn ang="0">
                  <a:pos x="217" y="250"/>
                </a:cxn>
                <a:cxn ang="0">
                  <a:pos x="180" y="333"/>
                </a:cxn>
                <a:cxn ang="0">
                  <a:pos x="131" y="435"/>
                </a:cxn>
                <a:cxn ang="0">
                  <a:pos x="106" y="476"/>
                </a:cxn>
                <a:cxn ang="0">
                  <a:pos x="94" y="509"/>
                </a:cxn>
                <a:cxn ang="0">
                  <a:pos x="90" y="531"/>
                </a:cxn>
                <a:cxn ang="0">
                  <a:pos x="90" y="542"/>
                </a:cxn>
                <a:cxn ang="0">
                  <a:pos x="98" y="545"/>
                </a:cxn>
                <a:cxn ang="0">
                  <a:pos x="110" y="548"/>
                </a:cxn>
                <a:cxn ang="0">
                  <a:pos x="135" y="545"/>
                </a:cxn>
                <a:cxn ang="0">
                  <a:pos x="164" y="542"/>
                </a:cxn>
                <a:cxn ang="0">
                  <a:pos x="225" y="534"/>
                </a:cxn>
                <a:cxn ang="0">
                  <a:pos x="254" y="534"/>
                </a:cxn>
                <a:cxn ang="0">
                  <a:pos x="274" y="534"/>
                </a:cxn>
                <a:cxn ang="0">
                  <a:pos x="233" y="592"/>
                </a:cxn>
                <a:cxn ang="0">
                  <a:pos x="155" y="603"/>
                </a:cxn>
                <a:cxn ang="0">
                  <a:pos x="118" y="611"/>
                </a:cxn>
                <a:cxn ang="0">
                  <a:pos x="82" y="625"/>
                </a:cxn>
                <a:cxn ang="0">
                  <a:pos x="57" y="633"/>
                </a:cxn>
                <a:cxn ang="0">
                  <a:pos x="41" y="638"/>
                </a:cxn>
                <a:cxn ang="0">
                  <a:pos x="32" y="641"/>
                </a:cxn>
                <a:cxn ang="0">
                  <a:pos x="28" y="638"/>
                </a:cxn>
                <a:cxn ang="0">
                  <a:pos x="24" y="630"/>
                </a:cxn>
                <a:cxn ang="0">
                  <a:pos x="20" y="619"/>
                </a:cxn>
                <a:cxn ang="0">
                  <a:pos x="16" y="605"/>
                </a:cxn>
                <a:cxn ang="0">
                  <a:pos x="4" y="575"/>
                </a:cxn>
                <a:cxn ang="0">
                  <a:pos x="0" y="564"/>
                </a:cxn>
                <a:cxn ang="0">
                  <a:pos x="0" y="556"/>
                </a:cxn>
                <a:cxn ang="0">
                  <a:pos x="8" y="539"/>
                </a:cxn>
                <a:cxn ang="0">
                  <a:pos x="24" y="512"/>
                </a:cxn>
                <a:cxn ang="0">
                  <a:pos x="36" y="498"/>
                </a:cxn>
                <a:cxn ang="0">
                  <a:pos x="53" y="470"/>
                </a:cxn>
                <a:cxn ang="0">
                  <a:pos x="73" y="432"/>
                </a:cxn>
                <a:cxn ang="0">
                  <a:pos x="94" y="385"/>
                </a:cxn>
              </a:cxnLst>
              <a:rect l="txL" t="txT" r="txR" b="txB"/>
              <a:pathLst>
                <a:path w="274" h="641">
                  <a:moveTo>
                    <a:pt x="94" y="385"/>
                  </a:moveTo>
                  <a:lnTo>
                    <a:pt x="106" y="358"/>
                  </a:lnTo>
                  <a:lnTo>
                    <a:pt x="114" y="330"/>
                  </a:lnTo>
                  <a:lnTo>
                    <a:pt x="127" y="302"/>
                  </a:lnTo>
                  <a:lnTo>
                    <a:pt x="135" y="278"/>
                  </a:lnTo>
                  <a:lnTo>
                    <a:pt x="151" y="228"/>
                  </a:lnTo>
                  <a:lnTo>
                    <a:pt x="164" y="179"/>
                  </a:lnTo>
                  <a:lnTo>
                    <a:pt x="168" y="157"/>
                  </a:lnTo>
                  <a:lnTo>
                    <a:pt x="172" y="134"/>
                  </a:lnTo>
                  <a:lnTo>
                    <a:pt x="176" y="115"/>
                  </a:lnTo>
                  <a:lnTo>
                    <a:pt x="176" y="99"/>
                  </a:lnTo>
                  <a:lnTo>
                    <a:pt x="176" y="85"/>
                  </a:lnTo>
                  <a:lnTo>
                    <a:pt x="176" y="71"/>
                  </a:lnTo>
                  <a:lnTo>
                    <a:pt x="176" y="60"/>
                  </a:lnTo>
                  <a:lnTo>
                    <a:pt x="176" y="52"/>
                  </a:lnTo>
                  <a:lnTo>
                    <a:pt x="168" y="35"/>
                  </a:lnTo>
                  <a:lnTo>
                    <a:pt x="168" y="22"/>
                  </a:lnTo>
                  <a:lnTo>
                    <a:pt x="168" y="16"/>
                  </a:lnTo>
                  <a:lnTo>
                    <a:pt x="168" y="11"/>
                  </a:lnTo>
                  <a:lnTo>
                    <a:pt x="172" y="5"/>
                  </a:lnTo>
                  <a:lnTo>
                    <a:pt x="176" y="2"/>
                  </a:lnTo>
                  <a:lnTo>
                    <a:pt x="176" y="0"/>
                  </a:lnTo>
                  <a:lnTo>
                    <a:pt x="184" y="0"/>
                  </a:lnTo>
                  <a:lnTo>
                    <a:pt x="188" y="0"/>
                  </a:lnTo>
                  <a:lnTo>
                    <a:pt x="192" y="2"/>
                  </a:lnTo>
                  <a:lnTo>
                    <a:pt x="201" y="5"/>
                  </a:lnTo>
                  <a:lnTo>
                    <a:pt x="209" y="11"/>
                  </a:lnTo>
                  <a:lnTo>
                    <a:pt x="213" y="16"/>
                  </a:lnTo>
                  <a:lnTo>
                    <a:pt x="225" y="24"/>
                  </a:lnTo>
                  <a:lnTo>
                    <a:pt x="237" y="38"/>
                  </a:lnTo>
                  <a:lnTo>
                    <a:pt x="250" y="55"/>
                  </a:lnTo>
                  <a:lnTo>
                    <a:pt x="258" y="68"/>
                  </a:lnTo>
                  <a:lnTo>
                    <a:pt x="262" y="79"/>
                  </a:lnTo>
                  <a:lnTo>
                    <a:pt x="266" y="90"/>
                  </a:lnTo>
                  <a:lnTo>
                    <a:pt x="266" y="101"/>
                  </a:lnTo>
                  <a:lnTo>
                    <a:pt x="262" y="112"/>
                  </a:lnTo>
                  <a:lnTo>
                    <a:pt x="258" y="129"/>
                  </a:lnTo>
                  <a:lnTo>
                    <a:pt x="258" y="140"/>
                  </a:lnTo>
                  <a:lnTo>
                    <a:pt x="254" y="148"/>
                  </a:lnTo>
                  <a:lnTo>
                    <a:pt x="250" y="159"/>
                  </a:lnTo>
                  <a:lnTo>
                    <a:pt x="246" y="170"/>
                  </a:lnTo>
                  <a:lnTo>
                    <a:pt x="242" y="181"/>
                  </a:lnTo>
                  <a:lnTo>
                    <a:pt x="237" y="195"/>
                  </a:lnTo>
                  <a:lnTo>
                    <a:pt x="233" y="209"/>
                  </a:lnTo>
                  <a:lnTo>
                    <a:pt x="229" y="223"/>
                  </a:lnTo>
                  <a:lnTo>
                    <a:pt x="217" y="250"/>
                  </a:lnTo>
                  <a:lnTo>
                    <a:pt x="205" y="280"/>
                  </a:lnTo>
                  <a:lnTo>
                    <a:pt x="180" y="333"/>
                  </a:lnTo>
                  <a:lnTo>
                    <a:pt x="155" y="385"/>
                  </a:lnTo>
                  <a:lnTo>
                    <a:pt x="131" y="435"/>
                  </a:lnTo>
                  <a:lnTo>
                    <a:pt x="118" y="457"/>
                  </a:lnTo>
                  <a:lnTo>
                    <a:pt x="106" y="476"/>
                  </a:lnTo>
                  <a:lnTo>
                    <a:pt x="98" y="495"/>
                  </a:lnTo>
                  <a:lnTo>
                    <a:pt x="94" y="509"/>
                  </a:lnTo>
                  <a:lnTo>
                    <a:pt x="90" y="520"/>
                  </a:lnTo>
                  <a:lnTo>
                    <a:pt x="90" y="531"/>
                  </a:lnTo>
                  <a:lnTo>
                    <a:pt x="90" y="537"/>
                  </a:lnTo>
                  <a:lnTo>
                    <a:pt x="90" y="542"/>
                  </a:lnTo>
                  <a:lnTo>
                    <a:pt x="98" y="545"/>
                  </a:lnTo>
                  <a:lnTo>
                    <a:pt x="102" y="545"/>
                  </a:lnTo>
                  <a:lnTo>
                    <a:pt x="110" y="548"/>
                  </a:lnTo>
                  <a:lnTo>
                    <a:pt x="123" y="545"/>
                  </a:lnTo>
                  <a:lnTo>
                    <a:pt x="135" y="545"/>
                  </a:lnTo>
                  <a:lnTo>
                    <a:pt x="147" y="542"/>
                  </a:lnTo>
                  <a:lnTo>
                    <a:pt x="164" y="542"/>
                  </a:lnTo>
                  <a:lnTo>
                    <a:pt x="196" y="537"/>
                  </a:lnTo>
                  <a:lnTo>
                    <a:pt x="225" y="534"/>
                  </a:lnTo>
                  <a:lnTo>
                    <a:pt x="242" y="534"/>
                  </a:lnTo>
                  <a:lnTo>
                    <a:pt x="254" y="534"/>
                  </a:lnTo>
                  <a:lnTo>
                    <a:pt x="262" y="534"/>
                  </a:lnTo>
                  <a:lnTo>
                    <a:pt x="274" y="534"/>
                  </a:lnTo>
                  <a:lnTo>
                    <a:pt x="274" y="592"/>
                  </a:lnTo>
                  <a:lnTo>
                    <a:pt x="233" y="592"/>
                  </a:lnTo>
                  <a:lnTo>
                    <a:pt x="196" y="597"/>
                  </a:lnTo>
                  <a:lnTo>
                    <a:pt x="155" y="603"/>
                  </a:lnTo>
                  <a:lnTo>
                    <a:pt x="139" y="608"/>
                  </a:lnTo>
                  <a:lnTo>
                    <a:pt x="118" y="611"/>
                  </a:lnTo>
                  <a:lnTo>
                    <a:pt x="98" y="619"/>
                  </a:lnTo>
                  <a:lnTo>
                    <a:pt x="82" y="625"/>
                  </a:lnTo>
                  <a:lnTo>
                    <a:pt x="69" y="630"/>
                  </a:lnTo>
                  <a:lnTo>
                    <a:pt x="57" y="633"/>
                  </a:lnTo>
                  <a:lnTo>
                    <a:pt x="49" y="636"/>
                  </a:lnTo>
                  <a:lnTo>
                    <a:pt x="41" y="638"/>
                  </a:lnTo>
                  <a:lnTo>
                    <a:pt x="36" y="641"/>
                  </a:lnTo>
                  <a:lnTo>
                    <a:pt x="32" y="641"/>
                  </a:lnTo>
                  <a:lnTo>
                    <a:pt x="32" y="638"/>
                  </a:lnTo>
                  <a:lnTo>
                    <a:pt x="28" y="638"/>
                  </a:lnTo>
                  <a:lnTo>
                    <a:pt x="28" y="636"/>
                  </a:lnTo>
                  <a:lnTo>
                    <a:pt x="24" y="630"/>
                  </a:lnTo>
                  <a:lnTo>
                    <a:pt x="20" y="625"/>
                  </a:lnTo>
                  <a:lnTo>
                    <a:pt x="20" y="619"/>
                  </a:lnTo>
                  <a:lnTo>
                    <a:pt x="16" y="614"/>
                  </a:lnTo>
                  <a:lnTo>
                    <a:pt x="16" y="605"/>
                  </a:lnTo>
                  <a:lnTo>
                    <a:pt x="8" y="589"/>
                  </a:lnTo>
                  <a:lnTo>
                    <a:pt x="4" y="575"/>
                  </a:lnTo>
                  <a:lnTo>
                    <a:pt x="0" y="570"/>
                  </a:lnTo>
                  <a:lnTo>
                    <a:pt x="0" y="564"/>
                  </a:lnTo>
                  <a:lnTo>
                    <a:pt x="0" y="559"/>
                  </a:lnTo>
                  <a:lnTo>
                    <a:pt x="0" y="556"/>
                  </a:lnTo>
                  <a:lnTo>
                    <a:pt x="0" y="548"/>
                  </a:lnTo>
                  <a:lnTo>
                    <a:pt x="8" y="539"/>
                  </a:lnTo>
                  <a:lnTo>
                    <a:pt x="12" y="528"/>
                  </a:lnTo>
                  <a:lnTo>
                    <a:pt x="24" y="512"/>
                  </a:lnTo>
                  <a:lnTo>
                    <a:pt x="28" y="506"/>
                  </a:lnTo>
                  <a:lnTo>
                    <a:pt x="36" y="498"/>
                  </a:lnTo>
                  <a:lnTo>
                    <a:pt x="45" y="484"/>
                  </a:lnTo>
                  <a:lnTo>
                    <a:pt x="53" y="470"/>
                  </a:lnTo>
                  <a:lnTo>
                    <a:pt x="61" y="454"/>
                  </a:lnTo>
                  <a:lnTo>
                    <a:pt x="73" y="432"/>
                  </a:lnTo>
                  <a:lnTo>
                    <a:pt x="82" y="410"/>
                  </a:lnTo>
                  <a:lnTo>
                    <a:pt x="94" y="385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9" name="Freeform 31"/>
            <p:cNvSpPr/>
            <p:nvPr/>
          </p:nvSpPr>
          <p:spPr>
            <a:xfrm>
              <a:off x="7634288" y="1230313"/>
              <a:ext cx="533400" cy="1027113"/>
            </a:xfrm>
            <a:custGeom>
              <a:avLst/>
              <a:gdLst>
                <a:gd name="txL" fmla="*/ 0 w 336"/>
                <a:gd name="txT" fmla="*/ 0 h 647"/>
                <a:gd name="txR" fmla="*/ 336 w 336"/>
                <a:gd name="txB" fmla="*/ 647 h 647"/>
              </a:gdLst>
              <a:ahLst/>
              <a:cxnLst>
                <a:cxn ang="0">
                  <a:pos x="271" y="0"/>
                </a:cxn>
                <a:cxn ang="0">
                  <a:pos x="287" y="9"/>
                </a:cxn>
                <a:cxn ang="0">
                  <a:pos x="303" y="31"/>
                </a:cxn>
                <a:cxn ang="0">
                  <a:pos x="328" y="77"/>
                </a:cxn>
                <a:cxn ang="0">
                  <a:pos x="316" y="130"/>
                </a:cxn>
                <a:cxn ang="0">
                  <a:pos x="299" y="166"/>
                </a:cxn>
                <a:cxn ang="0">
                  <a:pos x="271" y="215"/>
                </a:cxn>
                <a:cxn ang="0">
                  <a:pos x="230" y="281"/>
                </a:cxn>
                <a:cxn ang="0">
                  <a:pos x="180" y="364"/>
                </a:cxn>
                <a:cxn ang="0">
                  <a:pos x="156" y="402"/>
                </a:cxn>
                <a:cxn ang="0">
                  <a:pos x="135" y="435"/>
                </a:cxn>
                <a:cxn ang="0">
                  <a:pos x="123" y="460"/>
                </a:cxn>
                <a:cxn ang="0">
                  <a:pos x="115" y="479"/>
                </a:cxn>
                <a:cxn ang="0">
                  <a:pos x="115" y="488"/>
                </a:cxn>
                <a:cxn ang="0">
                  <a:pos x="123" y="493"/>
                </a:cxn>
                <a:cxn ang="0">
                  <a:pos x="160" y="485"/>
                </a:cxn>
                <a:cxn ang="0">
                  <a:pos x="225" y="463"/>
                </a:cxn>
                <a:cxn ang="0">
                  <a:pos x="287" y="438"/>
                </a:cxn>
                <a:cxn ang="0">
                  <a:pos x="324" y="435"/>
                </a:cxn>
                <a:cxn ang="0">
                  <a:pos x="332" y="449"/>
                </a:cxn>
                <a:cxn ang="0">
                  <a:pos x="307" y="477"/>
                </a:cxn>
                <a:cxn ang="0">
                  <a:pos x="250" y="513"/>
                </a:cxn>
                <a:cxn ang="0">
                  <a:pos x="176" y="557"/>
                </a:cxn>
                <a:cxn ang="0">
                  <a:pos x="119" y="592"/>
                </a:cxn>
                <a:cxn ang="0">
                  <a:pos x="90" y="617"/>
                </a:cxn>
                <a:cxn ang="0">
                  <a:pos x="74" y="636"/>
                </a:cxn>
                <a:cxn ang="0">
                  <a:pos x="61" y="645"/>
                </a:cxn>
                <a:cxn ang="0">
                  <a:pos x="53" y="645"/>
                </a:cxn>
                <a:cxn ang="0">
                  <a:pos x="41" y="636"/>
                </a:cxn>
                <a:cxn ang="0">
                  <a:pos x="24" y="620"/>
                </a:cxn>
                <a:cxn ang="0">
                  <a:pos x="4" y="584"/>
                </a:cxn>
                <a:cxn ang="0">
                  <a:pos x="4" y="551"/>
                </a:cxn>
                <a:cxn ang="0">
                  <a:pos x="24" y="518"/>
                </a:cxn>
                <a:cxn ang="0">
                  <a:pos x="37" y="510"/>
                </a:cxn>
                <a:cxn ang="0">
                  <a:pos x="49" y="490"/>
                </a:cxn>
                <a:cxn ang="0">
                  <a:pos x="69" y="463"/>
                </a:cxn>
                <a:cxn ang="0">
                  <a:pos x="90" y="424"/>
                </a:cxn>
                <a:cxn ang="0">
                  <a:pos x="115" y="380"/>
                </a:cxn>
                <a:cxn ang="0">
                  <a:pos x="160" y="298"/>
                </a:cxn>
                <a:cxn ang="0">
                  <a:pos x="201" y="210"/>
                </a:cxn>
                <a:cxn ang="0">
                  <a:pos x="230" y="135"/>
                </a:cxn>
                <a:cxn ang="0">
                  <a:pos x="246" y="80"/>
                </a:cxn>
                <a:cxn ang="0">
                  <a:pos x="250" y="42"/>
                </a:cxn>
                <a:cxn ang="0">
                  <a:pos x="246" y="14"/>
                </a:cxn>
                <a:cxn ang="0">
                  <a:pos x="250" y="3"/>
                </a:cxn>
                <a:cxn ang="0">
                  <a:pos x="258" y="0"/>
                </a:cxn>
              </a:cxnLst>
              <a:rect l="txL" t="txT" r="txR" b="txB"/>
              <a:pathLst>
                <a:path w="336" h="647">
                  <a:moveTo>
                    <a:pt x="258" y="0"/>
                  </a:moveTo>
                  <a:lnTo>
                    <a:pt x="266" y="0"/>
                  </a:lnTo>
                  <a:lnTo>
                    <a:pt x="271" y="0"/>
                  </a:lnTo>
                  <a:lnTo>
                    <a:pt x="279" y="0"/>
                  </a:lnTo>
                  <a:lnTo>
                    <a:pt x="283" y="6"/>
                  </a:lnTo>
                  <a:lnTo>
                    <a:pt x="287" y="9"/>
                  </a:lnTo>
                  <a:lnTo>
                    <a:pt x="295" y="14"/>
                  </a:lnTo>
                  <a:lnTo>
                    <a:pt x="299" y="22"/>
                  </a:lnTo>
                  <a:lnTo>
                    <a:pt x="303" y="31"/>
                  </a:lnTo>
                  <a:lnTo>
                    <a:pt x="316" y="44"/>
                  </a:lnTo>
                  <a:lnTo>
                    <a:pt x="324" y="61"/>
                  </a:lnTo>
                  <a:lnTo>
                    <a:pt x="328" y="77"/>
                  </a:lnTo>
                  <a:lnTo>
                    <a:pt x="328" y="94"/>
                  </a:lnTo>
                  <a:lnTo>
                    <a:pt x="324" y="110"/>
                  </a:lnTo>
                  <a:lnTo>
                    <a:pt x="316" y="130"/>
                  </a:lnTo>
                  <a:lnTo>
                    <a:pt x="312" y="141"/>
                  </a:lnTo>
                  <a:lnTo>
                    <a:pt x="307" y="155"/>
                  </a:lnTo>
                  <a:lnTo>
                    <a:pt x="299" y="166"/>
                  </a:lnTo>
                  <a:lnTo>
                    <a:pt x="291" y="179"/>
                  </a:lnTo>
                  <a:lnTo>
                    <a:pt x="279" y="196"/>
                  </a:lnTo>
                  <a:lnTo>
                    <a:pt x="271" y="215"/>
                  </a:lnTo>
                  <a:lnTo>
                    <a:pt x="258" y="234"/>
                  </a:lnTo>
                  <a:lnTo>
                    <a:pt x="246" y="256"/>
                  </a:lnTo>
                  <a:lnTo>
                    <a:pt x="230" y="281"/>
                  </a:lnTo>
                  <a:lnTo>
                    <a:pt x="213" y="306"/>
                  </a:lnTo>
                  <a:lnTo>
                    <a:pt x="197" y="334"/>
                  </a:lnTo>
                  <a:lnTo>
                    <a:pt x="180" y="364"/>
                  </a:lnTo>
                  <a:lnTo>
                    <a:pt x="172" y="378"/>
                  </a:lnTo>
                  <a:lnTo>
                    <a:pt x="164" y="391"/>
                  </a:lnTo>
                  <a:lnTo>
                    <a:pt x="156" y="402"/>
                  </a:lnTo>
                  <a:lnTo>
                    <a:pt x="147" y="416"/>
                  </a:lnTo>
                  <a:lnTo>
                    <a:pt x="143" y="427"/>
                  </a:lnTo>
                  <a:lnTo>
                    <a:pt x="135" y="435"/>
                  </a:lnTo>
                  <a:lnTo>
                    <a:pt x="131" y="446"/>
                  </a:lnTo>
                  <a:lnTo>
                    <a:pt x="127" y="455"/>
                  </a:lnTo>
                  <a:lnTo>
                    <a:pt x="123" y="460"/>
                  </a:lnTo>
                  <a:lnTo>
                    <a:pt x="119" y="468"/>
                  </a:lnTo>
                  <a:lnTo>
                    <a:pt x="119" y="474"/>
                  </a:lnTo>
                  <a:lnTo>
                    <a:pt x="115" y="479"/>
                  </a:lnTo>
                  <a:lnTo>
                    <a:pt x="115" y="482"/>
                  </a:lnTo>
                  <a:lnTo>
                    <a:pt x="115" y="485"/>
                  </a:lnTo>
                  <a:lnTo>
                    <a:pt x="115" y="488"/>
                  </a:lnTo>
                  <a:lnTo>
                    <a:pt x="115" y="490"/>
                  </a:lnTo>
                  <a:lnTo>
                    <a:pt x="119" y="493"/>
                  </a:lnTo>
                  <a:lnTo>
                    <a:pt x="123" y="493"/>
                  </a:lnTo>
                  <a:lnTo>
                    <a:pt x="135" y="493"/>
                  </a:lnTo>
                  <a:lnTo>
                    <a:pt x="147" y="490"/>
                  </a:lnTo>
                  <a:lnTo>
                    <a:pt x="160" y="485"/>
                  </a:lnTo>
                  <a:lnTo>
                    <a:pt x="180" y="479"/>
                  </a:lnTo>
                  <a:lnTo>
                    <a:pt x="201" y="471"/>
                  </a:lnTo>
                  <a:lnTo>
                    <a:pt x="225" y="463"/>
                  </a:lnTo>
                  <a:lnTo>
                    <a:pt x="250" y="452"/>
                  </a:lnTo>
                  <a:lnTo>
                    <a:pt x="271" y="444"/>
                  </a:lnTo>
                  <a:lnTo>
                    <a:pt x="287" y="438"/>
                  </a:lnTo>
                  <a:lnTo>
                    <a:pt x="303" y="435"/>
                  </a:lnTo>
                  <a:lnTo>
                    <a:pt x="316" y="433"/>
                  </a:lnTo>
                  <a:lnTo>
                    <a:pt x="324" y="435"/>
                  </a:lnTo>
                  <a:lnTo>
                    <a:pt x="332" y="435"/>
                  </a:lnTo>
                  <a:lnTo>
                    <a:pt x="336" y="441"/>
                  </a:lnTo>
                  <a:lnTo>
                    <a:pt x="332" y="449"/>
                  </a:lnTo>
                  <a:lnTo>
                    <a:pt x="328" y="457"/>
                  </a:lnTo>
                  <a:lnTo>
                    <a:pt x="320" y="468"/>
                  </a:lnTo>
                  <a:lnTo>
                    <a:pt x="307" y="477"/>
                  </a:lnTo>
                  <a:lnTo>
                    <a:pt x="291" y="488"/>
                  </a:lnTo>
                  <a:lnTo>
                    <a:pt x="275" y="502"/>
                  </a:lnTo>
                  <a:lnTo>
                    <a:pt x="250" y="513"/>
                  </a:lnTo>
                  <a:lnTo>
                    <a:pt x="225" y="526"/>
                  </a:lnTo>
                  <a:lnTo>
                    <a:pt x="197" y="543"/>
                  </a:lnTo>
                  <a:lnTo>
                    <a:pt x="176" y="557"/>
                  </a:lnTo>
                  <a:lnTo>
                    <a:pt x="152" y="568"/>
                  </a:lnTo>
                  <a:lnTo>
                    <a:pt x="135" y="581"/>
                  </a:lnTo>
                  <a:lnTo>
                    <a:pt x="119" y="592"/>
                  </a:lnTo>
                  <a:lnTo>
                    <a:pt x="106" y="601"/>
                  </a:lnTo>
                  <a:lnTo>
                    <a:pt x="98" y="609"/>
                  </a:lnTo>
                  <a:lnTo>
                    <a:pt x="90" y="617"/>
                  </a:lnTo>
                  <a:lnTo>
                    <a:pt x="86" y="625"/>
                  </a:lnTo>
                  <a:lnTo>
                    <a:pt x="78" y="631"/>
                  </a:lnTo>
                  <a:lnTo>
                    <a:pt x="74" y="636"/>
                  </a:lnTo>
                  <a:lnTo>
                    <a:pt x="69" y="639"/>
                  </a:lnTo>
                  <a:lnTo>
                    <a:pt x="65" y="645"/>
                  </a:lnTo>
                  <a:lnTo>
                    <a:pt x="61" y="645"/>
                  </a:lnTo>
                  <a:lnTo>
                    <a:pt x="57" y="647"/>
                  </a:lnTo>
                  <a:lnTo>
                    <a:pt x="53" y="647"/>
                  </a:lnTo>
                  <a:lnTo>
                    <a:pt x="53" y="645"/>
                  </a:lnTo>
                  <a:lnTo>
                    <a:pt x="49" y="645"/>
                  </a:lnTo>
                  <a:lnTo>
                    <a:pt x="45" y="642"/>
                  </a:lnTo>
                  <a:lnTo>
                    <a:pt x="41" y="636"/>
                  </a:lnTo>
                  <a:lnTo>
                    <a:pt x="37" y="631"/>
                  </a:lnTo>
                  <a:lnTo>
                    <a:pt x="28" y="625"/>
                  </a:lnTo>
                  <a:lnTo>
                    <a:pt x="24" y="620"/>
                  </a:lnTo>
                  <a:lnTo>
                    <a:pt x="20" y="612"/>
                  </a:lnTo>
                  <a:lnTo>
                    <a:pt x="12" y="595"/>
                  </a:lnTo>
                  <a:lnTo>
                    <a:pt x="4" y="584"/>
                  </a:lnTo>
                  <a:lnTo>
                    <a:pt x="0" y="573"/>
                  </a:lnTo>
                  <a:lnTo>
                    <a:pt x="0" y="562"/>
                  </a:lnTo>
                  <a:lnTo>
                    <a:pt x="4" y="551"/>
                  </a:lnTo>
                  <a:lnTo>
                    <a:pt x="8" y="540"/>
                  </a:lnTo>
                  <a:lnTo>
                    <a:pt x="16" y="529"/>
                  </a:lnTo>
                  <a:lnTo>
                    <a:pt x="24" y="518"/>
                  </a:lnTo>
                  <a:lnTo>
                    <a:pt x="28" y="518"/>
                  </a:lnTo>
                  <a:lnTo>
                    <a:pt x="33" y="515"/>
                  </a:lnTo>
                  <a:lnTo>
                    <a:pt x="37" y="510"/>
                  </a:lnTo>
                  <a:lnTo>
                    <a:pt x="41" y="504"/>
                  </a:lnTo>
                  <a:lnTo>
                    <a:pt x="45" y="499"/>
                  </a:lnTo>
                  <a:lnTo>
                    <a:pt x="49" y="490"/>
                  </a:lnTo>
                  <a:lnTo>
                    <a:pt x="57" y="482"/>
                  </a:lnTo>
                  <a:lnTo>
                    <a:pt x="61" y="474"/>
                  </a:lnTo>
                  <a:lnTo>
                    <a:pt x="69" y="463"/>
                  </a:lnTo>
                  <a:lnTo>
                    <a:pt x="74" y="452"/>
                  </a:lnTo>
                  <a:lnTo>
                    <a:pt x="82" y="438"/>
                  </a:lnTo>
                  <a:lnTo>
                    <a:pt x="90" y="424"/>
                  </a:lnTo>
                  <a:lnTo>
                    <a:pt x="98" y="411"/>
                  </a:lnTo>
                  <a:lnTo>
                    <a:pt x="106" y="397"/>
                  </a:lnTo>
                  <a:lnTo>
                    <a:pt x="115" y="380"/>
                  </a:lnTo>
                  <a:lnTo>
                    <a:pt x="127" y="364"/>
                  </a:lnTo>
                  <a:lnTo>
                    <a:pt x="143" y="328"/>
                  </a:lnTo>
                  <a:lnTo>
                    <a:pt x="160" y="298"/>
                  </a:lnTo>
                  <a:lnTo>
                    <a:pt x="176" y="265"/>
                  </a:lnTo>
                  <a:lnTo>
                    <a:pt x="188" y="237"/>
                  </a:lnTo>
                  <a:lnTo>
                    <a:pt x="201" y="210"/>
                  </a:lnTo>
                  <a:lnTo>
                    <a:pt x="213" y="182"/>
                  </a:lnTo>
                  <a:lnTo>
                    <a:pt x="221" y="157"/>
                  </a:lnTo>
                  <a:lnTo>
                    <a:pt x="230" y="135"/>
                  </a:lnTo>
                  <a:lnTo>
                    <a:pt x="234" y="116"/>
                  </a:lnTo>
                  <a:lnTo>
                    <a:pt x="242" y="97"/>
                  </a:lnTo>
                  <a:lnTo>
                    <a:pt x="246" y="80"/>
                  </a:lnTo>
                  <a:lnTo>
                    <a:pt x="246" y="66"/>
                  </a:lnTo>
                  <a:lnTo>
                    <a:pt x="250" y="53"/>
                  </a:lnTo>
                  <a:lnTo>
                    <a:pt x="250" y="42"/>
                  </a:lnTo>
                  <a:lnTo>
                    <a:pt x="250" y="31"/>
                  </a:lnTo>
                  <a:lnTo>
                    <a:pt x="250" y="22"/>
                  </a:lnTo>
                  <a:lnTo>
                    <a:pt x="246" y="14"/>
                  </a:lnTo>
                  <a:lnTo>
                    <a:pt x="246" y="6"/>
                  </a:lnTo>
                  <a:lnTo>
                    <a:pt x="250" y="3"/>
                  </a:lnTo>
                  <a:lnTo>
                    <a:pt x="254" y="0"/>
                  </a:lnTo>
                  <a:lnTo>
                    <a:pt x="258" y="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0" name="Freeform 32"/>
            <p:cNvSpPr/>
            <p:nvPr/>
          </p:nvSpPr>
          <p:spPr>
            <a:xfrm>
              <a:off x="7529513" y="2301875"/>
              <a:ext cx="625475" cy="485775"/>
            </a:xfrm>
            <a:custGeom>
              <a:avLst/>
              <a:gdLst>
                <a:gd name="txL" fmla="*/ 0 w 394"/>
                <a:gd name="txT" fmla="*/ 0 h 306"/>
                <a:gd name="txR" fmla="*/ 394 w 394"/>
                <a:gd name="txB" fmla="*/ 306 h 306"/>
              </a:gdLst>
              <a:ahLst/>
              <a:cxnLst>
                <a:cxn ang="0">
                  <a:pos x="259" y="149"/>
                </a:cxn>
                <a:cxn ang="0">
                  <a:pos x="218" y="185"/>
                </a:cxn>
                <a:cxn ang="0">
                  <a:pos x="181" y="218"/>
                </a:cxn>
                <a:cxn ang="0">
                  <a:pos x="152" y="245"/>
                </a:cxn>
                <a:cxn ang="0">
                  <a:pos x="131" y="267"/>
                </a:cxn>
                <a:cxn ang="0">
                  <a:pos x="111" y="286"/>
                </a:cxn>
                <a:cxn ang="0">
                  <a:pos x="94" y="297"/>
                </a:cxn>
                <a:cxn ang="0">
                  <a:pos x="82" y="303"/>
                </a:cxn>
                <a:cxn ang="0">
                  <a:pos x="70" y="306"/>
                </a:cxn>
                <a:cxn ang="0">
                  <a:pos x="58" y="306"/>
                </a:cxn>
                <a:cxn ang="0">
                  <a:pos x="45" y="295"/>
                </a:cxn>
                <a:cxn ang="0">
                  <a:pos x="33" y="278"/>
                </a:cxn>
                <a:cxn ang="0">
                  <a:pos x="21" y="259"/>
                </a:cxn>
                <a:cxn ang="0">
                  <a:pos x="8" y="240"/>
                </a:cxn>
                <a:cxn ang="0">
                  <a:pos x="0" y="226"/>
                </a:cxn>
                <a:cxn ang="0">
                  <a:pos x="0" y="212"/>
                </a:cxn>
                <a:cxn ang="0">
                  <a:pos x="4" y="196"/>
                </a:cxn>
                <a:cxn ang="0">
                  <a:pos x="17" y="185"/>
                </a:cxn>
                <a:cxn ang="0">
                  <a:pos x="41" y="187"/>
                </a:cxn>
                <a:cxn ang="0">
                  <a:pos x="66" y="187"/>
                </a:cxn>
                <a:cxn ang="0">
                  <a:pos x="82" y="182"/>
                </a:cxn>
                <a:cxn ang="0">
                  <a:pos x="103" y="168"/>
                </a:cxn>
                <a:cxn ang="0">
                  <a:pos x="131" y="149"/>
                </a:cxn>
                <a:cxn ang="0">
                  <a:pos x="156" y="135"/>
                </a:cxn>
                <a:cxn ang="0">
                  <a:pos x="181" y="118"/>
                </a:cxn>
                <a:cxn ang="0">
                  <a:pos x="213" y="96"/>
                </a:cxn>
                <a:cxn ang="0">
                  <a:pos x="246" y="74"/>
                </a:cxn>
                <a:cxn ang="0">
                  <a:pos x="291" y="47"/>
                </a:cxn>
                <a:cxn ang="0">
                  <a:pos x="341" y="22"/>
                </a:cxn>
                <a:cxn ang="0">
                  <a:pos x="369" y="6"/>
                </a:cxn>
                <a:cxn ang="0">
                  <a:pos x="386" y="0"/>
                </a:cxn>
                <a:cxn ang="0">
                  <a:pos x="394" y="11"/>
                </a:cxn>
                <a:cxn ang="0">
                  <a:pos x="390" y="22"/>
                </a:cxn>
                <a:cxn ang="0">
                  <a:pos x="382" y="36"/>
                </a:cxn>
                <a:cxn ang="0">
                  <a:pos x="357" y="58"/>
                </a:cxn>
                <a:cxn ang="0">
                  <a:pos x="324" y="88"/>
                </a:cxn>
                <a:cxn ang="0">
                  <a:pos x="279" y="127"/>
                </a:cxn>
              </a:cxnLst>
              <a:rect l="txL" t="txT" r="txR" b="txB"/>
              <a:pathLst>
                <a:path w="394" h="306">
                  <a:moveTo>
                    <a:pt x="279" y="127"/>
                  </a:moveTo>
                  <a:lnTo>
                    <a:pt x="259" y="149"/>
                  </a:lnTo>
                  <a:lnTo>
                    <a:pt x="234" y="168"/>
                  </a:lnTo>
                  <a:lnTo>
                    <a:pt x="218" y="185"/>
                  </a:lnTo>
                  <a:lnTo>
                    <a:pt x="197" y="201"/>
                  </a:lnTo>
                  <a:lnTo>
                    <a:pt x="181" y="218"/>
                  </a:lnTo>
                  <a:lnTo>
                    <a:pt x="164" y="231"/>
                  </a:lnTo>
                  <a:lnTo>
                    <a:pt x="152" y="245"/>
                  </a:lnTo>
                  <a:lnTo>
                    <a:pt x="140" y="256"/>
                  </a:lnTo>
                  <a:lnTo>
                    <a:pt x="131" y="267"/>
                  </a:lnTo>
                  <a:lnTo>
                    <a:pt x="119" y="278"/>
                  </a:lnTo>
                  <a:lnTo>
                    <a:pt x="111" y="286"/>
                  </a:lnTo>
                  <a:lnTo>
                    <a:pt x="103" y="295"/>
                  </a:lnTo>
                  <a:lnTo>
                    <a:pt x="94" y="297"/>
                  </a:lnTo>
                  <a:lnTo>
                    <a:pt x="90" y="303"/>
                  </a:lnTo>
                  <a:lnTo>
                    <a:pt x="82" y="303"/>
                  </a:lnTo>
                  <a:lnTo>
                    <a:pt x="78" y="306"/>
                  </a:lnTo>
                  <a:lnTo>
                    <a:pt x="70" y="306"/>
                  </a:lnTo>
                  <a:lnTo>
                    <a:pt x="66" y="306"/>
                  </a:lnTo>
                  <a:lnTo>
                    <a:pt x="58" y="306"/>
                  </a:lnTo>
                  <a:lnTo>
                    <a:pt x="53" y="300"/>
                  </a:lnTo>
                  <a:lnTo>
                    <a:pt x="45" y="295"/>
                  </a:lnTo>
                  <a:lnTo>
                    <a:pt x="41" y="289"/>
                  </a:lnTo>
                  <a:lnTo>
                    <a:pt x="33" y="278"/>
                  </a:lnTo>
                  <a:lnTo>
                    <a:pt x="25" y="270"/>
                  </a:lnTo>
                  <a:lnTo>
                    <a:pt x="21" y="259"/>
                  </a:lnTo>
                  <a:lnTo>
                    <a:pt x="12" y="251"/>
                  </a:lnTo>
                  <a:lnTo>
                    <a:pt x="8" y="240"/>
                  </a:lnTo>
                  <a:lnTo>
                    <a:pt x="4" y="231"/>
                  </a:lnTo>
                  <a:lnTo>
                    <a:pt x="0" y="226"/>
                  </a:lnTo>
                  <a:lnTo>
                    <a:pt x="0" y="218"/>
                  </a:lnTo>
                  <a:lnTo>
                    <a:pt x="0" y="212"/>
                  </a:lnTo>
                  <a:lnTo>
                    <a:pt x="0" y="207"/>
                  </a:lnTo>
                  <a:lnTo>
                    <a:pt x="4" y="196"/>
                  </a:lnTo>
                  <a:lnTo>
                    <a:pt x="8" y="190"/>
                  </a:lnTo>
                  <a:lnTo>
                    <a:pt x="17" y="185"/>
                  </a:lnTo>
                  <a:lnTo>
                    <a:pt x="33" y="185"/>
                  </a:lnTo>
                  <a:lnTo>
                    <a:pt x="41" y="187"/>
                  </a:lnTo>
                  <a:lnTo>
                    <a:pt x="53" y="190"/>
                  </a:lnTo>
                  <a:lnTo>
                    <a:pt x="66" y="187"/>
                  </a:lnTo>
                  <a:lnTo>
                    <a:pt x="78" y="185"/>
                  </a:lnTo>
                  <a:lnTo>
                    <a:pt x="82" y="182"/>
                  </a:lnTo>
                  <a:lnTo>
                    <a:pt x="90" y="176"/>
                  </a:lnTo>
                  <a:lnTo>
                    <a:pt x="103" y="168"/>
                  </a:lnTo>
                  <a:lnTo>
                    <a:pt x="123" y="157"/>
                  </a:lnTo>
                  <a:lnTo>
                    <a:pt x="131" y="149"/>
                  </a:lnTo>
                  <a:lnTo>
                    <a:pt x="144" y="143"/>
                  </a:lnTo>
                  <a:lnTo>
                    <a:pt x="156" y="135"/>
                  </a:lnTo>
                  <a:lnTo>
                    <a:pt x="168" y="127"/>
                  </a:lnTo>
                  <a:lnTo>
                    <a:pt x="181" y="118"/>
                  </a:lnTo>
                  <a:lnTo>
                    <a:pt x="197" y="107"/>
                  </a:lnTo>
                  <a:lnTo>
                    <a:pt x="213" y="96"/>
                  </a:lnTo>
                  <a:lnTo>
                    <a:pt x="230" y="85"/>
                  </a:lnTo>
                  <a:lnTo>
                    <a:pt x="246" y="74"/>
                  </a:lnTo>
                  <a:lnTo>
                    <a:pt x="263" y="66"/>
                  </a:lnTo>
                  <a:lnTo>
                    <a:pt x="291" y="47"/>
                  </a:lnTo>
                  <a:lnTo>
                    <a:pt x="320" y="33"/>
                  </a:lnTo>
                  <a:lnTo>
                    <a:pt x="341" y="22"/>
                  </a:lnTo>
                  <a:lnTo>
                    <a:pt x="357" y="11"/>
                  </a:lnTo>
                  <a:lnTo>
                    <a:pt x="369" y="6"/>
                  </a:lnTo>
                  <a:lnTo>
                    <a:pt x="382" y="0"/>
                  </a:lnTo>
                  <a:lnTo>
                    <a:pt x="386" y="0"/>
                  </a:lnTo>
                  <a:lnTo>
                    <a:pt x="390" y="6"/>
                  </a:lnTo>
                  <a:lnTo>
                    <a:pt x="394" y="11"/>
                  </a:lnTo>
                  <a:lnTo>
                    <a:pt x="394" y="17"/>
                  </a:lnTo>
                  <a:lnTo>
                    <a:pt x="390" y="22"/>
                  </a:lnTo>
                  <a:lnTo>
                    <a:pt x="386" y="28"/>
                  </a:lnTo>
                  <a:lnTo>
                    <a:pt x="382" y="36"/>
                  </a:lnTo>
                  <a:lnTo>
                    <a:pt x="369" y="47"/>
                  </a:lnTo>
                  <a:lnTo>
                    <a:pt x="357" y="58"/>
                  </a:lnTo>
                  <a:lnTo>
                    <a:pt x="341" y="72"/>
                  </a:lnTo>
                  <a:lnTo>
                    <a:pt x="324" y="88"/>
                  </a:lnTo>
                  <a:lnTo>
                    <a:pt x="304" y="107"/>
                  </a:lnTo>
                  <a:lnTo>
                    <a:pt x="279" y="12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1" name="Freeform 33"/>
            <p:cNvSpPr/>
            <p:nvPr/>
          </p:nvSpPr>
          <p:spPr>
            <a:xfrm>
              <a:off x="8461376" y="1095375"/>
              <a:ext cx="123825" cy="306388"/>
            </a:xfrm>
            <a:custGeom>
              <a:avLst/>
              <a:gdLst>
                <a:gd name="txL" fmla="*/ 0 w 78"/>
                <a:gd name="txT" fmla="*/ 0 h 193"/>
                <a:gd name="txR" fmla="*/ 78 w 78"/>
                <a:gd name="txB" fmla="*/ 193 h 193"/>
              </a:gdLst>
              <a:ahLst/>
              <a:cxnLst>
                <a:cxn ang="0">
                  <a:pos x="4" y="66"/>
                </a:cxn>
                <a:cxn ang="0">
                  <a:pos x="4" y="49"/>
                </a:cxn>
                <a:cxn ang="0">
                  <a:pos x="0" y="38"/>
                </a:cxn>
                <a:cxn ang="0">
                  <a:pos x="4" y="27"/>
                </a:cxn>
                <a:cxn ang="0">
                  <a:pos x="4" y="16"/>
                </a:cxn>
                <a:cxn ang="0">
                  <a:pos x="4" y="11"/>
                </a:cxn>
                <a:cxn ang="0">
                  <a:pos x="8" y="5"/>
                </a:cxn>
                <a:cxn ang="0">
                  <a:pos x="12" y="3"/>
                </a:cxn>
                <a:cxn ang="0">
                  <a:pos x="12" y="0"/>
                </a:cxn>
                <a:cxn ang="0">
                  <a:pos x="16" y="3"/>
                </a:cxn>
                <a:cxn ang="0">
                  <a:pos x="20" y="3"/>
                </a:cxn>
                <a:cxn ang="0">
                  <a:pos x="24" y="8"/>
                </a:cxn>
                <a:cxn ang="0">
                  <a:pos x="29" y="11"/>
                </a:cxn>
                <a:cxn ang="0">
                  <a:pos x="33" y="16"/>
                </a:cxn>
                <a:cxn ang="0">
                  <a:pos x="41" y="22"/>
                </a:cxn>
                <a:cxn ang="0">
                  <a:pos x="45" y="30"/>
                </a:cxn>
                <a:cxn ang="0">
                  <a:pos x="53" y="36"/>
                </a:cxn>
                <a:cxn ang="0">
                  <a:pos x="65" y="58"/>
                </a:cxn>
                <a:cxn ang="0">
                  <a:pos x="74" y="74"/>
                </a:cxn>
                <a:cxn ang="0">
                  <a:pos x="78" y="91"/>
                </a:cxn>
                <a:cxn ang="0">
                  <a:pos x="78" y="107"/>
                </a:cxn>
                <a:cxn ang="0">
                  <a:pos x="78" y="124"/>
                </a:cxn>
                <a:cxn ang="0">
                  <a:pos x="78" y="135"/>
                </a:cxn>
                <a:cxn ang="0">
                  <a:pos x="78" y="149"/>
                </a:cxn>
                <a:cxn ang="0">
                  <a:pos x="74" y="165"/>
                </a:cxn>
                <a:cxn ang="0">
                  <a:pos x="74" y="171"/>
                </a:cxn>
                <a:cxn ang="0">
                  <a:pos x="70" y="179"/>
                </a:cxn>
                <a:cxn ang="0">
                  <a:pos x="70" y="182"/>
                </a:cxn>
                <a:cxn ang="0">
                  <a:pos x="65" y="187"/>
                </a:cxn>
                <a:cxn ang="0">
                  <a:pos x="65" y="190"/>
                </a:cxn>
                <a:cxn ang="0">
                  <a:pos x="61" y="190"/>
                </a:cxn>
                <a:cxn ang="0">
                  <a:pos x="61" y="193"/>
                </a:cxn>
                <a:cxn ang="0">
                  <a:pos x="57" y="193"/>
                </a:cxn>
                <a:cxn ang="0">
                  <a:pos x="57" y="193"/>
                </a:cxn>
                <a:cxn ang="0">
                  <a:pos x="53" y="190"/>
                </a:cxn>
                <a:cxn ang="0">
                  <a:pos x="53" y="187"/>
                </a:cxn>
                <a:cxn ang="0">
                  <a:pos x="49" y="182"/>
                </a:cxn>
                <a:cxn ang="0">
                  <a:pos x="45" y="179"/>
                </a:cxn>
                <a:cxn ang="0">
                  <a:pos x="45" y="171"/>
                </a:cxn>
                <a:cxn ang="0">
                  <a:pos x="41" y="165"/>
                </a:cxn>
                <a:cxn ang="0">
                  <a:pos x="33" y="157"/>
                </a:cxn>
                <a:cxn ang="0">
                  <a:pos x="29" y="149"/>
                </a:cxn>
                <a:cxn ang="0">
                  <a:pos x="24" y="138"/>
                </a:cxn>
                <a:cxn ang="0">
                  <a:pos x="20" y="129"/>
                </a:cxn>
                <a:cxn ang="0">
                  <a:pos x="16" y="116"/>
                </a:cxn>
                <a:cxn ang="0">
                  <a:pos x="8" y="91"/>
                </a:cxn>
                <a:cxn ang="0">
                  <a:pos x="4" y="66"/>
                </a:cxn>
                <a:cxn ang="0">
                  <a:pos x="4" y="66"/>
                </a:cxn>
              </a:cxnLst>
              <a:rect l="txL" t="txT" r="txR" b="txB"/>
              <a:pathLst>
                <a:path w="78" h="193">
                  <a:moveTo>
                    <a:pt x="4" y="66"/>
                  </a:moveTo>
                  <a:lnTo>
                    <a:pt x="4" y="49"/>
                  </a:lnTo>
                  <a:lnTo>
                    <a:pt x="0" y="38"/>
                  </a:lnTo>
                  <a:lnTo>
                    <a:pt x="4" y="27"/>
                  </a:lnTo>
                  <a:lnTo>
                    <a:pt x="4" y="16"/>
                  </a:lnTo>
                  <a:lnTo>
                    <a:pt x="4" y="11"/>
                  </a:lnTo>
                  <a:lnTo>
                    <a:pt x="8" y="5"/>
                  </a:lnTo>
                  <a:lnTo>
                    <a:pt x="12" y="3"/>
                  </a:lnTo>
                  <a:lnTo>
                    <a:pt x="12" y="0"/>
                  </a:lnTo>
                  <a:lnTo>
                    <a:pt x="16" y="3"/>
                  </a:lnTo>
                  <a:lnTo>
                    <a:pt x="20" y="3"/>
                  </a:lnTo>
                  <a:lnTo>
                    <a:pt x="24" y="8"/>
                  </a:lnTo>
                  <a:lnTo>
                    <a:pt x="29" y="11"/>
                  </a:lnTo>
                  <a:lnTo>
                    <a:pt x="33" y="16"/>
                  </a:lnTo>
                  <a:lnTo>
                    <a:pt x="41" y="22"/>
                  </a:lnTo>
                  <a:lnTo>
                    <a:pt x="45" y="30"/>
                  </a:lnTo>
                  <a:lnTo>
                    <a:pt x="53" y="36"/>
                  </a:lnTo>
                  <a:lnTo>
                    <a:pt x="65" y="58"/>
                  </a:lnTo>
                  <a:lnTo>
                    <a:pt x="74" y="74"/>
                  </a:lnTo>
                  <a:lnTo>
                    <a:pt x="78" y="91"/>
                  </a:lnTo>
                  <a:lnTo>
                    <a:pt x="78" y="107"/>
                  </a:lnTo>
                  <a:lnTo>
                    <a:pt x="78" y="124"/>
                  </a:lnTo>
                  <a:lnTo>
                    <a:pt x="78" y="135"/>
                  </a:lnTo>
                  <a:lnTo>
                    <a:pt x="78" y="149"/>
                  </a:lnTo>
                  <a:lnTo>
                    <a:pt x="74" y="165"/>
                  </a:lnTo>
                  <a:lnTo>
                    <a:pt x="74" y="171"/>
                  </a:lnTo>
                  <a:lnTo>
                    <a:pt x="70" y="179"/>
                  </a:lnTo>
                  <a:lnTo>
                    <a:pt x="70" y="182"/>
                  </a:lnTo>
                  <a:lnTo>
                    <a:pt x="65" y="187"/>
                  </a:lnTo>
                  <a:lnTo>
                    <a:pt x="65" y="190"/>
                  </a:lnTo>
                  <a:lnTo>
                    <a:pt x="61" y="190"/>
                  </a:lnTo>
                  <a:lnTo>
                    <a:pt x="61" y="193"/>
                  </a:lnTo>
                  <a:lnTo>
                    <a:pt x="57" y="193"/>
                  </a:lnTo>
                  <a:lnTo>
                    <a:pt x="53" y="190"/>
                  </a:lnTo>
                  <a:lnTo>
                    <a:pt x="53" y="187"/>
                  </a:lnTo>
                  <a:lnTo>
                    <a:pt x="49" y="182"/>
                  </a:lnTo>
                  <a:lnTo>
                    <a:pt x="45" y="179"/>
                  </a:lnTo>
                  <a:lnTo>
                    <a:pt x="45" y="171"/>
                  </a:lnTo>
                  <a:lnTo>
                    <a:pt x="41" y="165"/>
                  </a:lnTo>
                  <a:lnTo>
                    <a:pt x="33" y="157"/>
                  </a:lnTo>
                  <a:lnTo>
                    <a:pt x="29" y="149"/>
                  </a:lnTo>
                  <a:lnTo>
                    <a:pt x="24" y="138"/>
                  </a:lnTo>
                  <a:lnTo>
                    <a:pt x="20" y="129"/>
                  </a:lnTo>
                  <a:lnTo>
                    <a:pt x="16" y="116"/>
                  </a:lnTo>
                  <a:lnTo>
                    <a:pt x="8" y="91"/>
                  </a:lnTo>
                  <a:lnTo>
                    <a:pt x="4" y="6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2" name="Freeform 34"/>
            <p:cNvSpPr/>
            <p:nvPr/>
          </p:nvSpPr>
          <p:spPr>
            <a:xfrm>
              <a:off x="8643938" y="639763"/>
              <a:ext cx="161925" cy="1911350"/>
            </a:xfrm>
            <a:custGeom>
              <a:avLst/>
              <a:gdLst>
                <a:gd name="txL" fmla="*/ 0 w 102"/>
                <a:gd name="txT" fmla="*/ 0 h 1204"/>
                <a:gd name="txR" fmla="*/ 102 w 102"/>
                <a:gd name="txB" fmla="*/ 1204 h 1204"/>
              </a:gdLst>
              <a:ahLst/>
              <a:cxnLst>
                <a:cxn ang="0">
                  <a:pos x="69" y="1168"/>
                </a:cxn>
                <a:cxn ang="0">
                  <a:pos x="61" y="1193"/>
                </a:cxn>
                <a:cxn ang="0">
                  <a:pos x="53" y="1204"/>
                </a:cxn>
                <a:cxn ang="0">
                  <a:pos x="45" y="1198"/>
                </a:cxn>
                <a:cxn ang="0">
                  <a:pos x="37" y="1176"/>
                </a:cxn>
                <a:cxn ang="0">
                  <a:pos x="20" y="1127"/>
                </a:cxn>
                <a:cxn ang="0">
                  <a:pos x="20" y="1069"/>
                </a:cxn>
                <a:cxn ang="0">
                  <a:pos x="20" y="1047"/>
                </a:cxn>
                <a:cxn ang="0">
                  <a:pos x="24" y="1011"/>
                </a:cxn>
                <a:cxn ang="0">
                  <a:pos x="28" y="956"/>
                </a:cxn>
                <a:cxn ang="0">
                  <a:pos x="28" y="882"/>
                </a:cxn>
                <a:cxn ang="0">
                  <a:pos x="33" y="791"/>
                </a:cxn>
                <a:cxn ang="0">
                  <a:pos x="37" y="689"/>
                </a:cxn>
                <a:cxn ang="0">
                  <a:pos x="37" y="598"/>
                </a:cxn>
                <a:cxn ang="0">
                  <a:pos x="41" y="518"/>
                </a:cxn>
                <a:cxn ang="0">
                  <a:pos x="41" y="449"/>
                </a:cxn>
                <a:cxn ang="0">
                  <a:pos x="41" y="392"/>
                </a:cxn>
                <a:cxn ang="0">
                  <a:pos x="37" y="331"/>
                </a:cxn>
                <a:cxn ang="0">
                  <a:pos x="33" y="248"/>
                </a:cxn>
                <a:cxn ang="0">
                  <a:pos x="28" y="179"/>
                </a:cxn>
                <a:cxn ang="0">
                  <a:pos x="24" y="127"/>
                </a:cxn>
                <a:cxn ang="0">
                  <a:pos x="16" y="86"/>
                </a:cxn>
                <a:cxn ang="0">
                  <a:pos x="8" y="61"/>
                </a:cxn>
                <a:cxn ang="0">
                  <a:pos x="0" y="25"/>
                </a:cxn>
                <a:cxn ang="0">
                  <a:pos x="8" y="3"/>
                </a:cxn>
                <a:cxn ang="0">
                  <a:pos x="24" y="0"/>
                </a:cxn>
                <a:cxn ang="0">
                  <a:pos x="53" y="11"/>
                </a:cxn>
                <a:cxn ang="0">
                  <a:pos x="94" y="42"/>
                </a:cxn>
                <a:cxn ang="0">
                  <a:pos x="102" y="61"/>
                </a:cxn>
                <a:cxn ang="0">
                  <a:pos x="102" y="91"/>
                </a:cxn>
                <a:cxn ang="0">
                  <a:pos x="98" y="133"/>
                </a:cxn>
                <a:cxn ang="0">
                  <a:pos x="94" y="166"/>
                </a:cxn>
                <a:cxn ang="0">
                  <a:pos x="94" y="213"/>
                </a:cxn>
                <a:cxn ang="0">
                  <a:pos x="90" y="270"/>
                </a:cxn>
                <a:cxn ang="0">
                  <a:pos x="90" y="339"/>
                </a:cxn>
                <a:cxn ang="0">
                  <a:pos x="90" y="422"/>
                </a:cxn>
                <a:cxn ang="0">
                  <a:pos x="86" y="573"/>
                </a:cxn>
                <a:cxn ang="0">
                  <a:pos x="86" y="739"/>
                </a:cxn>
                <a:cxn ang="0">
                  <a:pos x="82" y="885"/>
                </a:cxn>
                <a:cxn ang="0">
                  <a:pos x="82" y="948"/>
                </a:cxn>
                <a:cxn ang="0">
                  <a:pos x="82" y="1006"/>
                </a:cxn>
                <a:cxn ang="0">
                  <a:pos x="82" y="1053"/>
                </a:cxn>
                <a:cxn ang="0">
                  <a:pos x="78" y="1097"/>
                </a:cxn>
                <a:cxn ang="0">
                  <a:pos x="74" y="1130"/>
                </a:cxn>
              </a:cxnLst>
              <a:rect l="txL" t="txT" r="txR" b="txB"/>
              <a:pathLst>
                <a:path w="102" h="1204">
                  <a:moveTo>
                    <a:pt x="74" y="1138"/>
                  </a:moveTo>
                  <a:lnTo>
                    <a:pt x="74" y="1154"/>
                  </a:lnTo>
                  <a:lnTo>
                    <a:pt x="69" y="1168"/>
                  </a:lnTo>
                  <a:lnTo>
                    <a:pt x="65" y="1179"/>
                  </a:lnTo>
                  <a:lnTo>
                    <a:pt x="65" y="1187"/>
                  </a:lnTo>
                  <a:lnTo>
                    <a:pt x="61" y="1193"/>
                  </a:lnTo>
                  <a:lnTo>
                    <a:pt x="57" y="1198"/>
                  </a:lnTo>
                  <a:lnTo>
                    <a:pt x="57" y="1201"/>
                  </a:lnTo>
                  <a:lnTo>
                    <a:pt x="53" y="1204"/>
                  </a:lnTo>
                  <a:lnTo>
                    <a:pt x="49" y="1204"/>
                  </a:lnTo>
                  <a:lnTo>
                    <a:pt x="45" y="1198"/>
                  </a:lnTo>
                  <a:lnTo>
                    <a:pt x="45" y="1193"/>
                  </a:lnTo>
                  <a:lnTo>
                    <a:pt x="41" y="1187"/>
                  </a:lnTo>
                  <a:lnTo>
                    <a:pt x="37" y="1176"/>
                  </a:lnTo>
                  <a:lnTo>
                    <a:pt x="33" y="1165"/>
                  </a:lnTo>
                  <a:lnTo>
                    <a:pt x="28" y="1154"/>
                  </a:lnTo>
                  <a:lnTo>
                    <a:pt x="20" y="1127"/>
                  </a:lnTo>
                  <a:lnTo>
                    <a:pt x="16" y="1105"/>
                  </a:lnTo>
                  <a:lnTo>
                    <a:pt x="16" y="1086"/>
                  </a:lnTo>
                  <a:lnTo>
                    <a:pt x="20" y="1069"/>
                  </a:lnTo>
                  <a:lnTo>
                    <a:pt x="20" y="1064"/>
                  </a:lnTo>
                  <a:lnTo>
                    <a:pt x="20" y="1055"/>
                  </a:lnTo>
                  <a:lnTo>
                    <a:pt x="20" y="1047"/>
                  </a:lnTo>
                  <a:lnTo>
                    <a:pt x="24" y="1039"/>
                  </a:lnTo>
                  <a:lnTo>
                    <a:pt x="24" y="1025"/>
                  </a:lnTo>
                  <a:lnTo>
                    <a:pt x="24" y="1011"/>
                  </a:lnTo>
                  <a:lnTo>
                    <a:pt x="24" y="995"/>
                  </a:lnTo>
                  <a:lnTo>
                    <a:pt x="24" y="975"/>
                  </a:lnTo>
                  <a:lnTo>
                    <a:pt x="28" y="956"/>
                  </a:lnTo>
                  <a:lnTo>
                    <a:pt x="28" y="934"/>
                  </a:lnTo>
                  <a:lnTo>
                    <a:pt x="28" y="909"/>
                  </a:lnTo>
                  <a:lnTo>
                    <a:pt x="28" y="882"/>
                  </a:lnTo>
                  <a:lnTo>
                    <a:pt x="33" y="854"/>
                  </a:lnTo>
                  <a:lnTo>
                    <a:pt x="33" y="824"/>
                  </a:lnTo>
                  <a:lnTo>
                    <a:pt x="33" y="791"/>
                  </a:lnTo>
                  <a:lnTo>
                    <a:pt x="33" y="755"/>
                  </a:lnTo>
                  <a:lnTo>
                    <a:pt x="33" y="722"/>
                  </a:lnTo>
                  <a:lnTo>
                    <a:pt x="37" y="689"/>
                  </a:lnTo>
                  <a:lnTo>
                    <a:pt x="37" y="659"/>
                  </a:lnTo>
                  <a:lnTo>
                    <a:pt x="37" y="628"/>
                  </a:lnTo>
                  <a:lnTo>
                    <a:pt x="37" y="598"/>
                  </a:lnTo>
                  <a:lnTo>
                    <a:pt x="37" y="571"/>
                  </a:lnTo>
                  <a:lnTo>
                    <a:pt x="41" y="543"/>
                  </a:lnTo>
                  <a:lnTo>
                    <a:pt x="41" y="518"/>
                  </a:lnTo>
                  <a:lnTo>
                    <a:pt x="41" y="493"/>
                  </a:lnTo>
                  <a:lnTo>
                    <a:pt x="41" y="471"/>
                  </a:lnTo>
                  <a:lnTo>
                    <a:pt x="41" y="449"/>
                  </a:lnTo>
                  <a:lnTo>
                    <a:pt x="41" y="427"/>
                  </a:lnTo>
                  <a:lnTo>
                    <a:pt x="41" y="408"/>
                  </a:lnTo>
                  <a:lnTo>
                    <a:pt x="41" y="392"/>
                  </a:lnTo>
                  <a:lnTo>
                    <a:pt x="41" y="375"/>
                  </a:lnTo>
                  <a:lnTo>
                    <a:pt x="37" y="359"/>
                  </a:lnTo>
                  <a:lnTo>
                    <a:pt x="37" y="331"/>
                  </a:lnTo>
                  <a:lnTo>
                    <a:pt x="37" y="303"/>
                  </a:lnTo>
                  <a:lnTo>
                    <a:pt x="33" y="276"/>
                  </a:lnTo>
                  <a:lnTo>
                    <a:pt x="33" y="248"/>
                  </a:lnTo>
                  <a:lnTo>
                    <a:pt x="33" y="224"/>
                  </a:lnTo>
                  <a:lnTo>
                    <a:pt x="33" y="202"/>
                  </a:lnTo>
                  <a:lnTo>
                    <a:pt x="28" y="179"/>
                  </a:lnTo>
                  <a:lnTo>
                    <a:pt x="28" y="160"/>
                  </a:lnTo>
                  <a:lnTo>
                    <a:pt x="28" y="144"/>
                  </a:lnTo>
                  <a:lnTo>
                    <a:pt x="24" y="127"/>
                  </a:lnTo>
                  <a:lnTo>
                    <a:pt x="24" y="111"/>
                  </a:lnTo>
                  <a:lnTo>
                    <a:pt x="20" y="97"/>
                  </a:lnTo>
                  <a:lnTo>
                    <a:pt x="16" y="86"/>
                  </a:lnTo>
                  <a:lnTo>
                    <a:pt x="16" y="75"/>
                  </a:lnTo>
                  <a:lnTo>
                    <a:pt x="12" y="67"/>
                  </a:lnTo>
                  <a:lnTo>
                    <a:pt x="8" y="61"/>
                  </a:lnTo>
                  <a:lnTo>
                    <a:pt x="4" y="50"/>
                  </a:lnTo>
                  <a:lnTo>
                    <a:pt x="0" y="39"/>
                  </a:lnTo>
                  <a:lnTo>
                    <a:pt x="0" y="25"/>
                  </a:lnTo>
                  <a:lnTo>
                    <a:pt x="4" y="11"/>
                  </a:lnTo>
                  <a:lnTo>
                    <a:pt x="8" y="6"/>
                  </a:lnTo>
                  <a:lnTo>
                    <a:pt x="8" y="3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33" y="3"/>
                  </a:lnTo>
                  <a:lnTo>
                    <a:pt x="45" y="6"/>
                  </a:lnTo>
                  <a:lnTo>
                    <a:pt x="53" y="11"/>
                  </a:lnTo>
                  <a:lnTo>
                    <a:pt x="69" y="23"/>
                  </a:lnTo>
                  <a:lnTo>
                    <a:pt x="82" y="31"/>
                  </a:lnTo>
                  <a:lnTo>
                    <a:pt x="94" y="42"/>
                  </a:lnTo>
                  <a:lnTo>
                    <a:pt x="98" y="47"/>
                  </a:lnTo>
                  <a:lnTo>
                    <a:pt x="98" y="53"/>
                  </a:lnTo>
                  <a:lnTo>
                    <a:pt x="102" y="61"/>
                  </a:lnTo>
                  <a:lnTo>
                    <a:pt x="102" y="69"/>
                  </a:lnTo>
                  <a:lnTo>
                    <a:pt x="102" y="80"/>
                  </a:lnTo>
                  <a:lnTo>
                    <a:pt x="102" y="91"/>
                  </a:lnTo>
                  <a:lnTo>
                    <a:pt x="102" y="102"/>
                  </a:lnTo>
                  <a:lnTo>
                    <a:pt x="98" y="116"/>
                  </a:lnTo>
                  <a:lnTo>
                    <a:pt x="98" y="133"/>
                  </a:lnTo>
                  <a:lnTo>
                    <a:pt x="98" y="141"/>
                  </a:lnTo>
                  <a:lnTo>
                    <a:pt x="98" y="155"/>
                  </a:lnTo>
                  <a:lnTo>
                    <a:pt x="94" y="166"/>
                  </a:lnTo>
                  <a:lnTo>
                    <a:pt x="94" y="179"/>
                  </a:lnTo>
                  <a:lnTo>
                    <a:pt x="94" y="196"/>
                  </a:lnTo>
                  <a:lnTo>
                    <a:pt x="94" y="213"/>
                  </a:lnTo>
                  <a:lnTo>
                    <a:pt x="94" y="229"/>
                  </a:lnTo>
                  <a:lnTo>
                    <a:pt x="90" y="248"/>
                  </a:lnTo>
                  <a:lnTo>
                    <a:pt x="90" y="270"/>
                  </a:lnTo>
                  <a:lnTo>
                    <a:pt x="90" y="292"/>
                  </a:lnTo>
                  <a:lnTo>
                    <a:pt x="90" y="314"/>
                  </a:lnTo>
                  <a:lnTo>
                    <a:pt x="90" y="339"/>
                  </a:lnTo>
                  <a:lnTo>
                    <a:pt x="90" y="367"/>
                  </a:lnTo>
                  <a:lnTo>
                    <a:pt x="90" y="392"/>
                  </a:lnTo>
                  <a:lnTo>
                    <a:pt x="90" y="422"/>
                  </a:lnTo>
                  <a:lnTo>
                    <a:pt x="90" y="452"/>
                  </a:lnTo>
                  <a:lnTo>
                    <a:pt x="86" y="513"/>
                  </a:lnTo>
                  <a:lnTo>
                    <a:pt x="86" y="573"/>
                  </a:lnTo>
                  <a:lnTo>
                    <a:pt x="86" y="631"/>
                  </a:lnTo>
                  <a:lnTo>
                    <a:pt x="86" y="686"/>
                  </a:lnTo>
                  <a:lnTo>
                    <a:pt x="86" y="739"/>
                  </a:lnTo>
                  <a:lnTo>
                    <a:pt x="82" y="788"/>
                  </a:lnTo>
                  <a:lnTo>
                    <a:pt x="82" y="838"/>
                  </a:lnTo>
                  <a:lnTo>
                    <a:pt x="82" y="885"/>
                  </a:lnTo>
                  <a:lnTo>
                    <a:pt x="82" y="907"/>
                  </a:lnTo>
                  <a:lnTo>
                    <a:pt x="82" y="929"/>
                  </a:lnTo>
                  <a:lnTo>
                    <a:pt x="82" y="948"/>
                  </a:lnTo>
                  <a:lnTo>
                    <a:pt x="82" y="967"/>
                  </a:lnTo>
                  <a:lnTo>
                    <a:pt x="82" y="986"/>
                  </a:lnTo>
                  <a:lnTo>
                    <a:pt x="82" y="1006"/>
                  </a:lnTo>
                  <a:lnTo>
                    <a:pt x="82" y="1022"/>
                  </a:lnTo>
                  <a:lnTo>
                    <a:pt x="82" y="1039"/>
                  </a:lnTo>
                  <a:lnTo>
                    <a:pt x="82" y="1053"/>
                  </a:lnTo>
                  <a:lnTo>
                    <a:pt x="78" y="1069"/>
                  </a:lnTo>
                  <a:lnTo>
                    <a:pt x="78" y="1083"/>
                  </a:lnTo>
                  <a:lnTo>
                    <a:pt x="78" y="1097"/>
                  </a:lnTo>
                  <a:lnTo>
                    <a:pt x="78" y="1108"/>
                  </a:lnTo>
                  <a:lnTo>
                    <a:pt x="74" y="1119"/>
                  </a:lnTo>
                  <a:lnTo>
                    <a:pt x="74" y="1130"/>
                  </a:lnTo>
                  <a:lnTo>
                    <a:pt x="74" y="113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3" name="Freeform 35"/>
            <p:cNvSpPr/>
            <p:nvPr/>
          </p:nvSpPr>
          <p:spPr>
            <a:xfrm>
              <a:off x="8805863" y="898525"/>
              <a:ext cx="306388" cy="450850"/>
            </a:xfrm>
            <a:custGeom>
              <a:avLst/>
              <a:gdLst>
                <a:gd name="txL" fmla="*/ 0 w 193"/>
                <a:gd name="txT" fmla="*/ 0 h 284"/>
                <a:gd name="txR" fmla="*/ 193 w 193"/>
                <a:gd name="txB" fmla="*/ 284 h 284"/>
              </a:gdLst>
              <a:ahLst/>
              <a:cxnLst>
                <a:cxn ang="0">
                  <a:pos x="0" y="281"/>
                </a:cxn>
                <a:cxn ang="0">
                  <a:pos x="4" y="278"/>
                </a:cxn>
                <a:cxn ang="0">
                  <a:pos x="4" y="273"/>
                </a:cxn>
                <a:cxn ang="0">
                  <a:pos x="8" y="264"/>
                </a:cxn>
                <a:cxn ang="0">
                  <a:pos x="13" y="256"/>
                </a:cxn>
                <a:cxn ang="0">
                  <a:pos x="21" y="245"/>
                </a:cxn>
                <a:cxn ang="0">
                  <a:pos x="29" y="231"/>
                </a:cxn>
                <a:cxn ang="0">
                  <a:pos x="37" y="218"/>
                </a:cxn>
                <a:cxn ang="0">
                  <a:pos x="45" y="204"/>
                </a:cxn>
                <a:cxn ang="0">
                  <a:pos x="54" y="187"/>
                </a:cxn>
                <a:cxn ang="0">
                  <a:pos x="66" y="173"/>
                </a:cxn>
                <a:cxn ang="0">
                  <a:pos x="78" y="146"/>
                </a:cxn>
                <a:cxn ang="0">
                  <a:pos x="95" y="118"/>
                </a:cxn>
                <a:cxn ang="0">
                  <a:pos x="107" y="96"/>
                </a:cxn>
                <a:cxn ang="0">
                  <a:pos x="111" y="80"/>
                </a:cxn>
                <a:cxn ang="0">
                  <a:pos x="115" y="66"/>
                </a:cxn>
                <a:cxn ang="0">
                  <a:pos x="115" y="52"/>
                </a:cxn>
                <a:cxn ang="0">
                  <a:pos x="111" y="41"/>
                </a:cxn>
                <a:cxn ang="0">
                  <a:pos x="107" y="30"/>
                </a:cxn>
                <a:cxn ang="0">
                  <a:pos x="103" y="19"/>
                </a:cxn>
                <a:cxn ang="0">
                  <a:pos x="103" y="11"/>
                </a:cxn>
                <a:cxn ang="0">
                  <a:pos x="107" y="5"/>
                </a:cxn>
                <a:cxn ang="0">
                  <a:pos x="111" y="0"/>
                </a:cxn>
                <a:cxn ang="0">
                  <a:pos x="115" y="0"/>
                </a:cxn>
                <a:cxn ang="0">
                  <a:pos x="123" y="0"/>
                </a:cxn>
                <a:cxn ang="0">
                  <a:pos x="132" y="5"/>
                </a:cxn>
                <a:cxn ang="0">
                  <a:pos x="144" y="11"/>
                </a:cxn>
                <a:cxn ang="0">
                  <a:pos x="152" y="19"/>
                </a:cxn>
                <a:cxn ang="0">
                  <a:pos x="160" y="33"/>
                </a:cxn>
                <a:cxn ang="0">
                  <a:pos x="173" y="47"/>
                </a:cxn>
                <a:cxn ang="0">
                  <a:pos x="181" y="61"/>
                </a:cxn>
                <a:cxn ang="0">
                  <a:pos x="189" y="74"/>
                </a:cxn>
                <a:cxn ang="0">
                  <a:pos x="189" y="83"/>
                </a:cxn>
                <a:cxn ang="0">
                  <a:pos x="193" y="91"/>
                </a:cxn>
                <a:cxn ang="0">
                  <a:pos x="189" y="96"/>
                </a:cxn>
                <a:cxn ang="0">
                  <a:pos x="189" y="102"/>
                </a:cxn>
                <a:cxn ang="0">
                  <a:pos x="185" y="107"/>
                </a:cxn>
                <a:cxn ang="0">
                  <a:pos x="181" y="116"/>
                </a:cxn>
                <a:cxn ang="0">
                  <a:pos x="177" y="124"/>
                </a:cxn>
                <a:cxn ang="0">
                  <a:pos x="168" y="132"/>
                </a:cxn>
                <a:cxn ang="0">
                  <a:pos x="160" y="143"/>
                </a:cxn>
                <a:cxn ang="0">
                  <a:pos x="152" y="154"/>
                </a:cxn>
                <a:cxn ang="0">
                  <a:pos x="132" y="179"/>
                </a:cxn>
                <a:cxn ang="0">
                  <a:pos x="111" y="201"/>
                </a:cxn>
                <a:cxn ang="0">
                  <a:pos x="86" y="223"/>
                </a:cxn>
                <a:cxn ang="0">
                  <a:pos x="62" y="245"/>
                </a:cxn>
                <a:cxn ang="0">
                  <a:pos x="50" y="259"/>
                </a:cxn>
                <a:cxn ang="0">
                  <a:pos x="37" y="267"/>
                </a:cxn>
                <a:cxn ang="0">
                  <a:pos x="29" y="275"/>
                </a:cxn>
                <a:cxn ang="0">
                  <a:pos x="21" y="281"/>
                </a:cxn>
                <a:cxn ang="0">
                  <a:pos x="13" y="284"/>
                </a:cxn>
                <a:cxn ang="0">
                  <a:pos x="8" y="284"/>
                </a:cxn>
                <a:cxn ang="0">
                  <a:pos x="4" y="284"/>
                </a:cxn>
                <a:cxn ang="0">
                  <a:pos x="0" y="281"/>
                </a:cxn>
                <a:cxn ang="0">
                  <a:pos x="0" y="281"/>
                </a:cxn>
              </a:cxnLst>
              <a:rect l="txL" t="txT" r="txR" b="txB"/>
              <a:pathLst>
                <a:path w="193" h="284">
                  <a:moveTo>
                    <a:pt x="0" y="281"/>
                  </a:moveTo>
                  <a:lnTo>
                    <a:pt x="4" y="278"/>
                  </a:lnTo>
                  <a:lnTo>
                    <a:pt x="4" y="273"/>
                  </a:lnTo>
                  <a:lnTo>
                    <a:pt x="8" y="264"/>
                  </a:lnTo>
                  <a:lnTo>
                    <a:pt x="13" y="256"/>
                  </a:lnTo>
                  <a:lnTo>
                    <a:pt x="21" y="245"/>
                  </a:lnTo>
                  <a:lnTo>
                    <a:pt x="29" y="231"/>
                  </a:lnTo>
                  <a:lnTo>
                    <a:pt x="37" y="218"/>
                  </a:lnTo>
                  <a:lnTo>
                    <a:pt x="45" y="204"/>
                  </a:lnTo>
                  <a:lnTo>
                    <a:pt x="54" y="187"/>
                  </a:lnTo>
                  <a:lnTo>
                    <a:pt x="66" y="173"/>
                  </a:lnTo>
                  <a:lnTo>
                    <a:pt x="78" y="146"/>
                  </a:lnTo>
                  <a:lnTo>
                    <a:pt x="95" y="118"/>
                  </a:lnTo>
                  <a:lnTo>
                    <a:pt x="107" y="96"/>
                  </a:lnTo>
                  <a:lnTo>
                    <a:pt x="111" y="80"/>
                  </a:lnTo>
                  <a:lnTo>
                    <a:pt x="115" y="66"/>
                  </a:lnTo>
                  <a:lnTo>
                    <a:pt x="115" y="52"/>
                  </a:lnTo>
                  <a:lnTo>
                    <a:pt x="111" y="41"/>
                  </a:lnTo>
                  <a:lnTo>
                    <a:pt x="107" y="30"/>
                  </a:lnTo>
                  <a:lnTo>
                    <a:pt x="103" y="19"/>
                  </a:lnTo>
                  <a:lnTo>
                    <a:pt x="103" y="11"/>
                  </a:lnTo>
                  <a:lnTo>
                    <a:pt x="107" y="5"/>
                  </a:lnTo>
                  <a:lnTo>
                    <a:pt x="111" y="0"/>
                  </a:lnTo>
                  <a:lnTo>
                    <a:pt x="115" y="0"/>
                  </a:lnTo>
                  <a:lnTo>
                    <a:pt x="123" y="0"/>
                  </a:lnTo>
                  <a:lnTo>
                    <a:pt x="132" y="5"/>
                  </a:lnTo>
                  <a:lnTo>
                    <a:pt x="144" y="11"/>
                  </a:lnTo>
                  <a:lnTo>
                    <a:pt x="152" y="19"/>
                  </a:lnTo>
                  <a:lnTo>
                    <a:pt x="160" y="33"/>
                  </a:lnTo>
                  <a:lnTo>
                    <a:pt x="173" y="47"/>
                  </a:lnTo>
                  <a:lnTo>
                    <a:pt x="181" y="61"/>
                  </a:lnTo>
                  <a:lnTo>
                    <a:pt x="189" y="74"/>
                  </a:lnTo>
                  <a:lnTo>
                    <a:pt x="189" y="83"/>
                  </a:lnTo>
                  <a:lnTo>
                    <a:pt x="193" y="91"/>
                  </a:lnTo>
                  <a:lnTo>
                    <a:pt x="189" y="96"/>
                  </a:lnTo>
                  <a:lnTo>
                    <a:pt x="189" y="102"/>
                  </a:lnTo>
                  <a:lnTo>
                    <a:pt x="185" y="107"/>
                  </a:lnTo>
                  <a:lnTo>
                    <a:pt x="181" y="116"/>
                  </a:lnTo>
                  <a:lnTo>
                    <a:pt x="177" y="124"/>
                  </a:lnTo>
                  <a:lnTo>
                    <a:pt x="168" y="132"/>
                  </a:lnTo>
                  <a:lnTo>
                    <a:pt x="160" y="143"/>
                  </a:lnTo>
                  <a:lnTo>
                    <a:pt x="152" y="154"/>
                  </a:lnTo>
                  <a:lnTo>
                    <a:pt x="132" y="179"/>
                  </a:lnTo>
                  <a:lnTo>
                    <a:pt x="111" y="201"/>
                  </a:lnTo>
                  <a:lnTo>
                    <a:pt x="86" y="223"/>
                  </a:lnTo>
                  <a:lnTo>
                    <a:pt x="62" y="245"/>
                  </a:lnTo>
                  <a:lnTo>
                    <a:pt x="50" y="259"/>
                  </a:lnTo>
                  <a:lnTo>
                    <a:pt x="37" y="267"/>
                  </a:lnTo>
                  <a:lnTo>
                    <a:pt x="29" y="275"/>
                  </a:lnTo>
                  <a:lnTo>
                    <a:pt x="21" y="281"/>
                  </a:lnTo>
                  <a:lnTo>
                    <a:pt x="13" y="284"/>
                  </a:lnTo>
                  <a:lnTo>
                    <a:pt x="8" y="284"/>
                  </a:lnTo>
                  <a:lnTo>
                    <a:pt x="4" y="284"/>
                  </a:lnTo>
                  <a:lnTo>
                    <a:pt x="0" y="28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4" name="Freeform 36"/>
            <p:cNvSpPr/>
            <p:nvPr/>
          </p:nvSpPr>
          <p:spPr>
            <a:xfrm>
              <a:off x="8826501" y="1885950"/>
              <a:ext cx="292100" cy="393700"/>
            </a:xfrm>
            <a:custGeom>
              <a:avLst/>
              <a:gdLst>
                <a:gd name="txL" fmla="*/ 0 w 184"/>
                <a:gd name="txT" fmla="*/ 0 h 248"/>
                <a:gd name="txR" fmla="*/ 184 w 184"/>
                <a:gd name="txB" fmla="*/ 248 h 248"/>
              </a:gdLst>
              <a:ahLst/>
              <a:cxnLst>
                <a:cxn ang="0">
                  <a:pos x="28" y="6"/>
                </a:cxn>
                <a:cxn ang="0">
                  <a:pos x="45" y="14"/>
                </a:cxn>
                <a:cxn ang="0">
                  <a:pos x="61" y="22"/>
                </a:cxn>
                <a:cxn ang="0">
                  <a:pos x="86" y="33"/>
                </a:cxn>
                <a:cxn ang="0">
                  <a:pos x="94" y="42"/>
                </a:cxn>
                <a:cxn ang="0">
                  <a:pos x="110" y="50"/>
                </a:cxn>
                <a:cxn ang="0">
                  <a:pos x="131" y="64"/>
                </a:cxn>
                <a:cxn ang="0">
                  <a:pos x="147" y="77"/>
                </a:cxn>
                <a:cxn ang="0">
                  <a:pos x="160" y="91"/>
                </a:cxn>
                <a:cxn ang="0">
                  <a:pos x="172" y="105"/>
                </a:cxn>
                <a:cxn ang="0">
                  <a:pos x="180" y="124"/>
                </a:cxn>
                <a:cxn ang="0">
                  <a:pos x="184" y="144"/>
                </a:cxn>
                <a:cxn ang="0">
                  <a:pos x="184" y="166"/>
                </a:cxn>
                <a:cxn ang="0">
                  <a:pos x="184" y="190"/>
                </a:cxn>
                <a:cxn ang="0">
                  <a:pos x="180" y="204"/>
                </a:cxn>
                <a:cxn ang="0">
                  <a:pos x="180" y="215"/>
                </a:cxn>
                <a:cxn ang="0">
                  <a:pos x="176" y="223"/>
                </a:cxn>
                <a:cxn ang="0">
                  <a:pos x="176" y="232"/>
                </a:cxn>
                <a:cxn ang="0">
                  <a:pos x="176" y="240"/>
                </a:cxn>
                <a:cxn ang="0">
                  <a:pos x="172" y="243"/>
                </a:cxn>
                <a:cxn ang="0">
                  <a:pos x="172" y="245"/>
                </a:cxn>
                <a:cxn ang="0">
                  <a:pos x="168" y="248"/>
                </a:cxn>
                <a:cxn ang="0">
                  <a:pos x="168" y="248"/>
                </a:cxn>
                <a:cxn ang="0">
                  <a:pos x="164" y="245"/>
                </a:cxn>
                <a:cxn ang="0">
                  <a:pos x="160" y="243"/>
                </a:cxn>
                <a:cxn ang="0">
                  <a:pos x="155" y="240"/>
                </a:cxn>
                <a:cxn ang="0">
                  <a:pos x="151" y="237"/>
                </a:cxn>
                <a:cxn ang="0">
                  <a:pos x="147" y="232"/>
                </a:cxn>
                <a:cxn ang="0">
                  <a:pos x="143" y="226"/>
                </a:cxn>
                <a:cxn ang="0">
                  <a:pos x="139" y="221"/>
                </a:cxn>
                <a:cxn ang="0">
                  <a:pos x="131" y="212"/>
                </a:cxn>
                <a:cxn ang="0">
                  <a:pos x="127" y="204"/>
                </a:cxn>
                <a:cxn ang="0">
                  <a:pos x="119" y="196"/>
                </a:cxn>
                <a:cxn ang="0">
                  <a:pos x="110" y="185"/>
                </a:cxn>
                <a:cxn ang="0">
                  <a:pos x="102" y="174"/>
                </a:cxn>
                <a:cxn ang="0">
                  <a:pos x="94" y="163"/>
                </a:cxn>
                <a:cxn ang="0">
                  <a:pos x="82" y="149"/>
                </a:cxn>
                <a:cxn ang="0">
                  <a:pos x="73" y="135"/>
                </a:cxn>
                <a:cxn ang="0">
                  <a:pos x="65" y="119"/>
                </a:cxn>
                <a:cxn ang="0">
                  <a:pos x="53" y="108"/>
                </a:cxn>
                <a:cxn ang="0">
                  <a:pos x="45" y="94"/>
                </a:cxn>
                <a:cxn ang="0">
                  <a:pos x="37" y="83"/>
                </a:cxn>
                <a:cxn ang="0">
                  <a:pos x="32" y="72"/>
                </a:cxn>
                <a:cxn ang="0">
                  <a:pos x="24" y="61"/>
                </a:cxn>
                <a:cxn ang="0">
                  <a:pos x="20" y="53"/>
                </a:cxn>
                <a:cxn ang="0">
                  <a:pos x="12" y="44"/>
                </a:cxn>
                <a:cxn ang="0">
                  <a:pos x="8" y="36"/>
                </a:cxn>
                <a:cxn ang="0">
                  <a:pos x="8" y="31"/>
                </a:cxn>
                <a:cxn ang="0">
                  <a:pos x="4" y="22"/>
                </a:cxn>
                <a:cxn ang="0">
                  <a:pos x="0" y="20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4" y="3"/>
                </a:cxn>
                <a:cxn ang="0">
                  <a:pos x="12" y="0"/>
                </a:cxn>
                <a:cxn ang="0">
                  <a:pos x="20" y="3"/>
                </a:cxn>
                <a:cxn ang="0">
                  <a:pos x="24" y="3"/>
                </a:cxn>
                <a:cxn ang="0">
                  <a:pos x="28" y="6"/>
                </a:cxn>
                <a:cxn ang="0">
                  <a:pos x="28" y="6"/>
                </a:cxn>
              </a:cxnLst>
              <a:rect l="txL" t="txT" r="txR" b="txB"/>
              <a:pathLst>
                <a:path w="184" h="248">
                  <a:moveTo>
                    <a:pt x="28" y="6"/>
                  </a:moveTo>
                  <a:lnTo>
                    <a:pt x="45" y="14"/>
                  </a:lnTo>
                  <a:lnTo>
                    <a:pt x="61" y="22"/>
                  </a:lnTo>
                  <a:lnTo>
                    <a:pt x="86" y="33"/>
                  </a:lnTo>
                  <a:lnTo>
                    <a:pt x="94" y="42"/>
                  </a:lnTo>
                  <a:lnTo>
                    <a:pt x="110" y="50"/>
                  </a:lnTo>
                  <a:lnTo>
                    <a:pt x="131" y="64"/>
                  </a:lnTo>
                  <a:lnTo>
                    <a:pt x="147" y="77"/>
                  </a:lnTo>
                  <a:lnTo>
                    <a:pt x="160" y="91"/>
                  </a:lnTo>
                  <a:lnTo>
                    <a:pt x="172" y="105"/>
                  </a:lnTo>
                  <a:lnTo>
                    <a:pt x="180" y="124"/>
                  </a:lnTo>
                  <a:lnTo>
                    <a:pt x="184" y="144"/>
                  </a:lnTo>
                  <a:lnTo>
                    <a:pt x="184" y="166"/>
                  </a:lnTo>
                  <a:lnTo>
                    <a:pt x="184" y="190"/>
                  </a:lnTo>
                  <a:lnTo>
                    <a:pt x="180" y="204"/>
                  </a:lnTo>
                  <a:lnTo>
                    <a:pt x="180" y="215"/>
                  </a:lnTo>
                  <a:lnTo>
                    <a:pt x="176" y="223"/>
                  </a:lnTo>
                  <a:lnTo>
                    <a:pt x="176" y="232"/>
                  </a:lnTo>
                  <a:lnTo>
                    <a:pt x="176" y="240"/>
                  </a:lnTo>
                  <a:lnTo>
                    <a:pt x="172" y="243"/>
                  </a:lnTo>
                  <a:lnTo>
                    <a:pt x="172" y="245"/>
                  </a:lnTo>
                  <a:lnTo>
                    <a:pt x="168" y="248"/>
                  </a:lnTo>
                  <a:lnTo>
                    <a:pt x="164" y="245"/>
                  </a:lnTo>
                  <a:lnTo>
                    <a:pt x="160" y="243"/>
                  </a:lnTo>
                  <a:lnTo>
                    <a:pt x="155" y="240"/>
                  </a:lnTo>
                  <a:lnTo>
                    <a:pt x="151" y="237"/>
                  </a:lnTo>
                  <a:lnTo>
                    <a:pt x="147" y="232"/>
                  </a:lnTo>
                  <a:lnTo>
                    <a:pt x="143" y="226"/>
                  </a:lnTo>
                  <a:lnTo>
                    <a:pt x="139" y="221"/>
                  </a:lnTo>
                  <a:lnTo>
                    <a:pt x="131" y="212"/>
                  </a:lnTo>
                  <a:lnTo>
                    <a:pt x="127" y="204"/>
                  </a:lnTo>
                  <a:lnTo>
                    <a:pt x="119" y="196"/>
                  </a:lnTo>
                  <a:lnTo>
                    <a:pt x="110" y="185"/>
                  </a:lnTo>
                  <a:lnTo>
                    <a:pt x="102" y="174"/>
                  </a:lnTo>
                  <a:lnTo>
                    <a:pt x="94" y="163"/>
                  </a:lnTo>
                  <a:lnTo>
                    <a:pt x="82" y="149"/>
                  </a:lnTo>
                  <a:lnTo>
                    <a:pt x="73" y="135"/>
                  </a:lnTo>
                  <a:lnTo>
                    <a:pt x="65" y="119"/>
                  </a:lnTo>
                  <a:lnTo>
                    <a:pt x="53" y="108"/>
                  </a:lnTo>
                  <a:lnTo>
                    <a:pt x="45" y="94"/>
                  </a:lnTo>
                  <a:lnTo>
                    <a:pt x="37" y="83"/>
                  </a:lnTo>
                  <a:lnTo>
                    <a:pt x="32" y="72"/>
                  </a:lnTo>
                  <a:lnTo>
                    <a:pt x="24" y="61"/>
                  </a:lnTo>
                  <a:lnTo>
                    <a:pt x="20" y="53"/>
                  </a:lnTo>
                  <a:lnTo>
                    <a:pt x="12" y="44"/>
                  </a:lnTo>
                  <a:lnTo>
                    <a:pt x="8" y="36"/>
                  </a:lnTo>
                  <a:lnTo>
                    <a:pt x="8" y="31"/>
                  </a:lnTo>
                  <a:lnTo>
                    <a:pt x="4" y="22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4" y="3"/>
                  </a:lnTo>
                  <a:lnTo>
                    <a:pt x="12" y="0"/>
                  </a:lnTo>
                  <a:lnTo>
                    <a:pt x="20" y="3"/>
                  </a:lnTo>
                  <a:lnTo>
                    <a:pt x="24" y="3"/>
                  </a:lnTo>
                  <a:lnTo>
                    <a:pt x="28" y="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5" name="Freeform 37"/>
            <p:cNvSpPr/>
            <p:nvPr/>
          </p:nvSpPr>
          <p:spPr>
            <a:xfrm>
              <a:off x="8396288" y="1457325"/>
              <a:ext cx="696913" cy="280988"/>
            </a:xfrm>
            <a:custGeom>
              <a:avLst/>
              <a:gdLst>
                <a:gd name="txL" fmla="*/ 0 w 439"/>
                <a:gd name="txT" fmla="*/ 0 h 177"/>
                <a:gd name="txR" fmla="*/ 439 w 439"/>
                <a:gd name="txB" fmla="*/ 177 h 177"/>
              </a:gdLst>
              <a:ahLst/>
              <a:cxnLst>
                <a:cxn ang="0">
                  <a:pos x="20" y="163"/>
                </a:cxn>
                <a:cxn ang="0">
                  <a:pos x="12" y="157"/>
                </a:cxn>
                <a:cxn ang="0">
                  <a:pos x="4" y="149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65" y="113"/>
                </a:cxn>
                <a:cxn ang="0">
                  <a:pos x="131" y="91"/>
                </a:cxn>
                <a:cxn ang="0">
                  <a:pos x="193" y="69"/>
                </a:cxn>
                <a:cxn ang="0">
                  <a:pos x="225" y="56"/>
                </a:cxn>
                <a:cxn ang="0">
                  <a:pos x="254" y="42"/>
                </a:cxn>
                <a:cxn ang="0">
                  <a:pos x="283" y="34"/>
                </a:cxn>
                <a:cxn ang="0">
                  <a:pos x="308" y="25"/>
                </a:cxn>
                <a:cxn ang="0">
                  <a:pos x="328" y="17"/>
                </a:cxn>
                <a:cxn ang="0">
                  <a:pos x="349" y="12"/>
                </a:cxn>
                <a:cxn ang="0">
                  <a:pos x="365" y="6"/>
                </a:cxn>
                <a:cxn ang="0">
                  <a:pos x="377" y="3"/>
                </a:cxn>
                <a:cxn ang="0">
                  <a:pos x="385" y="0"/>
                </a:cxn>
                <a:cxn ang="0">
                  <a:pos x="390" y="0"/>
                </a:cxn>
                <a:cxn ang="0">
                  <a:pos x="394" y="0"/>
                </a:cxn>
                <a:cxn ang="0">
                  <a:pos x="402" y="0"/>
                </a:cxn>
                <a:cxn ang="0">
                  <a:pos x="410" y="3"/>
                </a:cxn>
                <a:cxn ang="0">
                  <a:pos x="418" y="6"/>
                </a:cxn>
                <a:cxn ang="0">
                  <a:pos x="431" y="14"/>
                </a:cxn>
                <a:cxn ang="0">
                  <a:pos x="435" y="23"/>
                </a:cxn>
                <a:cxn ang="0">
                  <a:pos x="439" y="28"/>
                </a:cxn>
                <a:cxn ang="0">
                  <a:pos x="439" y="36"/>
                </a:cxn>
                <a:cxn ang="0">
                  <a:pos x="439" y="47"/>
                </a:cxn>
                <a:cxn ang="0">
                  <a:pos x="431" y="56"/>
                </a:cxn>
                <a:cxn ang="0">
                  <a:pos x="422" y="64"/>
                </a:cxn>
                <a:cxn ang="0">
                  <a:pos x="410" y="72"/>
                </a:cxn>
                <a:cxn ang="0">
                  <a:pos x="402" y="75"/>
                </a:cxn>
                <a:cxn ang="0">
                  <a:pos x="394" y="80"/>
                </a:cxn>
                <a:cxn ang="0">
                  <a:pos x="385" y="83"/>
                </a:cxn>
                <a:cxn ang="0">
                  <a:pos x="377" y="86"/>
                </a:cxn>
                <a:cxn ang="0">
                  <a:pos x="369" y="91"/>
                </a:cxn>
                <a:cxn ang="0">
                  <a:pos x="361" y="91"/>
                </a:cxn>
                <a:cxn ang="0">
                  <a:pos x="357" y="91"/>
                </a:cxn>
                <a:cxn ang="0">
                  <a:pos x="349" y="94"/>
                </a:cxn>
                <a:cxn ang="0">
                  <a:pos x="340" y="94"/>
                </a:cxn>
                <a:cxn ang="0">
                  <a:pos x="332" y="97"/>
                </a:cxn>
                <a:cxn ang="0">
                  <a:pos x="320" y="100"/>
                </a:cxn>
                <a:cxn ang="0">
                  <a:pos x="303" y="105"/>
                </a:cxn>
                <a:cxn ang="0">
                  <a:pos x="291" y="108"/>
                </a:cxn>
                <a:cxn ang="0">
                  <a:pos x="275" y="113"/>
                </a:cxn>
                <a:cxn ang="0">
                  <a:pos x="201" y="135"/>
                </a:cxn>
                <a:cxn ang="0">
                  <a:pos x="164" y="146"/>
                </a:cxn>
                <a:cxn ang="0">
                  <a:pos x="131" y="157"/>
                </a:cxn>
                <a:cxn ang="0">
                  <a:pos x="111" y="160"/>
                </a:cxn>
                <a:cxn ang="0">
                  <a:pos x="98" y="166"/>
                </a:cxn>
                <a:cxn ang="0">
                  <a:pos x="82" y="168"/>
                </a:cxn>
                <a:cxn ang="0">
                  <a:pos x="74" y="171"/>
                </a:cxn>
                <a:cxn ang="0">
                  <a:pos x="65" y="174"/>
                </a:cxn>
                <a:cxn ang="0">
                  <a:pos x="57" y="177"/>
                </a:cxn>
                <a:cxn ang="0">
                  <a:pos x="53" y="177"/>
                </a:cxn>
                <a:cxn ang="0">
                  <a:pos x="49" y="177"/>
                </a:cxn>
                <a:cxn ang="0">
                  <a:pos x="45" y="177"/>
                </a:cxn>
                <a:cxn ang="0">
                  <a:pos x="37" y="174"/>
                </a:cxn>
                <a:cxn ang="0">
                  <a:pos x="29" y="168"/>
                </a:cxn>
                <a:cxn ang="0">
                  <a:pos x="20" y="163"/>
                </a:cxn>
                <a:cxn ang="0">
                  <a:pos x="20" y="163"/>
                </a:cxn>
              </a:cxnLst>
              <a:rect l="txL" t="txT" r="txR" b="txB"/>
              <a:pathLst>
                <a:path w="439" h="177">
                  <a:moveTo>
                    <a:pt x="20" y="163"/>
                  </a:moveTo>
                  <a:lnTo>
                    <a:pt x="12" y="157"/>
                  </a:lnTo>
                  <a:lnTo>
                    <a:pt x="4" y="149"/>
                  </a:lnTo>
                  <a:lnTo>
                    <a:pt x="0" y="141"/>
                  </a:lnTo>
                  <a:lnTo>
                    <a:pt x="0" y="135"/>
                  </a:lnTo>
                  <a:lnTo>
                    <a:pt x="65" y="113"/>
                  </a:lnTo>
                  <a:lnTo>
                    <a:pt x="131" y="91"/>
                  </a:lnTo>
                  <a:lnTo>
                    <a:pt x="193" y="69"/>
                  </a:lnTo>
                  <a:lnTo>
                    <a:pt x="225" y="56"/>
                  </a:lnTo>
                  <a:lnTo>
                    <a:pt x="254" y="42"/>
                  </a:lnTo>
                  <a:lnTo>
                    <a:pt x="283" y="34"/>
                  </a:lnTo>
                  <a:lnTo>
                    <a:pt x="308" y="25"/>
                  </a:lnTo>
                  <a:lnTo>
                    <a:pt x="328" y="17"/>
                  </a:lnTo>
                  <a:lnTo>
                    <a:pt x="349" y="12"/>
                  </a:lnTo>
                  <a:lnTo>
                    <a:pt x="365" y="6"/>
                  </a:lnTo>
                  <a:lnTo>
                    <a:pt x="377" y="3"/>
                  </a:lnTo>
                  <a:lnTo>
                    <a:pt x="385" y="0"/>
                  </a:lnTo>
                  <a:lnTo>
                    <a:pt x="390" y="0"/>
                  </a:lnTo>
                  <a:lnTo>
                    <a:pt x="394" y="0"/>
                  </a:lnTo>
                  <a:lnTo>
                    <a:pt x="402" y="0"/>
                  </a:lnTo>
                  <a:lnTo>
                    <a:pt x="410" y="3"/>
                  </a:lnTo>
                  <a:lnTo>
                    <a:pt x="418" y="6"/>
                  </a:lnTo>
                  <a:lnTo>
                    <a:pt x="431" y="14"/>
                  </a:lnTo>
                  <a:lnTo>
                    <a:pt x="435" y="23"/>
                  </a:lnTo>
                  <a:lnTo>
                    <a:pt x="439" y="28"/>
                  </a:lnTo>
                  <a:lnTo>
                    <a:pt x="439" y="36"/>
                  </a:lnTo>
                  <a:lnTo>
                    <a:pt x="439" y="47"/>
                  </a:lnTo>
                  <a:lnTo>
                    <a:pt x="431" y="56"/>
                  </a:lnTo>
                  <a:lnTo>
                    <a:pt x="422" y="64"/>
                  </a:lnTo>
                  <a:lnTo>
                    <a:pt x="410" y="72"/>
                  </a:lnTo>
                  <a:lnTo>
                    <a:pt x="402" y="75"/>
                  </a:lnTo>
                  <a:lnTo>
                    <a:pt x="394" y="80"/>
                  </a:lnTo>
                  <a:lnTo>
                    <a:pt x="385" y="83"/>
                  </a:lnTo>
                  <a:lnTo>
                    <a:pt x="377" y="86"/>
                  </a:lnTo>
                  <a:lnTo>
                    <a:pt x="369" y="91"/>
                  </a:lnTo>
                  <a:lnTo>
                    <a:pt x="361" y="91"/>
                  </a:lnTo>
                  <a:lnTo>
                    <a:pt x="357" y="91"/>
                  </a:lnTo>
                  <a:lnTo>
                    <a:pt x="349" y="94"/>
                  </a:lnTo>
                  <a:lnTo>
                    <a:pt x="340" y="94"/>
                  </a:lnTo>
                  <a:lnTo>
                    <a:pt x="332" y="97"/>
                  </a:lnTo>
                  <a:lnTo>
                    <a:pt x="320" y="100"/>
                  </a:lnTo>
                  <a:lnTo>
                    <a:pt x="303" y="105"/>
                  </a:lnTo>
                  <a:lnTo>
                    <a:pt x="291" y="108"/>
                  </a:lnTo>
                  <a:lnTo>
                    <a:pt x="275" y="113"/>
                  </a:lnTo>
                  <a:lnTo>
                    <a:pt x="201" y="135"/>
                  </a:lnTo>
                  <a:lnTo>
                    <a:pt x="164" y="146"/>
                  </a:lnTo>
                  <a:lnTo>
                    <a:pt x="131" y="157"/>
                  </a:lnTo>
                  <a:lnTo>
                    <a:pt x="111" y="160"/>
                  </a:lnTo>
                  <a:lnTo>
                    <a:pt x="98" y="166"/>
                  </a:lnTo>
                  <a:lnTo>
                    <a:pt x="82" y="168"/>
                  </a:lnTo>
                  <a:lnTo>
                    <a:pt x="74" y="171"/>
                  </a:lnTo>
                  <a:lnTo>
                    <a:pt x="65" y="174"/>
                  </a:lnTo>
                  <a:lnTo>
                    <a:pt x="57" y="177"/>
                  </a:lnTo>
                  <a:lnTo>
                    <a:pt x="53" y="177"/>
                  </a:lnTo>
                  <a:lnTo>
                    <a:pt x="49" y="177"/>
                  </a:lnTo>
                  <a:lnTo>
                    <a:pt x="45" y="177"/>
                  </a:lnTo>
                  <a:lnTo>
                    <a:pt x="37" y="174"/>
                  </a:lnTo>
                  <a:lnTo>
                    <a:pt x="29" y="168"/>
                  </a:lnTo>
                  <a:lnTo>
                    <a:pt x="20" y="16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6" name="Freeform 38"/>
            <p:cNvSpPr/>
            <p:nvPr/>
          </p:nvSpPr>
          <p:spPr>
            <a:xfrm>
              <a:off x="8318501" y="1636713"/>
              <a:ext cx="428625" cy="735013"/>
            </a:xfrm>
            <a:custGeom>
              <a:avLst/>
              <a:gdLst>
                <a:gd name="txL" fmla="*/ 0 w 270"/>
                <a:gd name="txT" fmla="*/ 0 h 463"/>
                <a:gd name="txR" fmla="*/ 270 w 270"/>
                <a:gd name="txB" fmla="*/ 463 h 463"/>
              </a:gdLst>
              <a:ahLst/>
              <a:cxnLst>
                <a:cxn ang="0">
                  <a:pos x="0" y="460"/>
                </a:cxn>
                <a:cxn ang="0">
                  <a:pos x="0" y="455"/>
                </a:cxn>
                <a:cxn ang="0">
                  <a:pos x="0" y="449"/>
                </a:cxn>
                <a:cxn ang="0">
                  <a:pos x="0" y="441"/>
                </a:cxn>
                <a:cxn ang="0">
                  <a:pos x="8" y="430"/>
                </a:cxn>
                <a:cxn ang="0">
                  <a:pos x="12" y="419"/>
                </a:cxn>
                <a:cxn ang="0">
                  <a:pos x="20" y="405"/>
                </a:cxn>
                <a:cxn ang="0">
                  <a:pos x="28" y="391"/>
                </a:cxn>
                <a:cxn ang="0">
                  <a:pos x="41" y="378"/>
                </a:cxn>
                <a:cxn ang="0">
                  <a:pos x="45" y="367"/>
                </a:cxn>
                <a:cxn ang="0">
                  <a:pos x="53" y="356"/>
                </a:cxn>
                <a:cxn ang="0">
                  <a:pos x="57" y="345"/>
                </a:cxn>
                <a:cxn ang="0">
                  <a:pos x="65" y="328"/>
                </a:cxn>
                <a:cxn ang="0">
                  <a:pos x="73" y="312"/>
                </a:cxn>
                <a:cxn ang="0">
                  <a:pos x="82" y="292"/>
                </a:cxn>
                <a:cxn ang="0">
                  <a:pos x="94" y="273"/>
                </a:cxn>
                <a:cxn ang="0">
                  <a:pos x="102" y="251"/>
                </a:cxn>
                <a:cxn ang="0">
                  <a:pos x="114" y="226"/>
                </a:cxn>
                <a:cxn ang="0">
                  <a:pos x="127" y="199"/>
                </a:cxn>
                <a:cxn ang="0">
                  <a:pos x="139" y="171"/>
                </a:cxn>
                <a:cxn ang="0">
                  <a:pos x="151" y="141"/>
                </a:cxn>
                <a:cxn ang="0">
                  <a:pos x="164" y="108"/>
                </a:cxn>
                <a:cxn ang="0">
                  <a:pos x="180" y="75"/>
                </a:cxn>
                <a:cxn ang="0">
                  <a:pos x="192" y="39"/>
                </a:cxn>
                <a:cxn ang="0">
                  <a:pos x="209" y="0"/>
                </a:cxn>
                <a:cxn ang="0">
                  <a:pos x="270" y="14"/>
                </a:cxn>
                <a:cxn ang="0">
                  <a:pos x="254" y="50"/>
                </a:cxn>
                <a:cxn ang="0">
                  <a:pos x="242" y="80"/>
                </a:cxn>
                <a:cxn ang="0">
                  <a:pos x="229" y="111"/>
                </a:cxn>
                <a:cxn ang="0">
                  <a:pos x="217" y="141"/>
                </a:cxn>
                <a:cxn ang="0">
                  <a:pos x="205" y="168"/>
                </a:cxn>
                <a:cxn ang="0">
                  <a:pos x="192" y="196"/>
                </a:cxn>
                <a:cxn ang="0">
                  <a:pos x="180" y="221"/>
                </a:cxn>
                <a:cxn ang="0">
                  <a:pos x="168" y="246"/>
                </a:cxn>
                <a:cxn ang="0">
                  <a:pos x="155" y="268"/>
                </a:cxn>
                <a:cxn ang="0">
                  <a:pos x="143" y="287"/>
                </a:cxn>
                <a:cxn ang="0">
                  <a:pos x="135" y="306"/>
                </a:cxn>
                <a:cxn ang="0">
                  <a:pos x="123" y="325"/>
                </a:cxn>
                <a:cxn ang="0">
                  <a:pos x="114" y="342"/>
                </a:cxn>
                <a:cxn ang="0">
                  <a:pos x="102" y="356"/>
                </a:cxn>
                <a:cxn ang="0">
                  <a:pos x="94" y="372"/>
                </a:cxn>
                <a:cxn ang="0">
                  <a:pos x="86" y="383"/>
                </a:cxn>
                <a:cxn ang="0">
                  <a:pos x="73" y="394"/>
                </a:cxn>
                <a:cxn ang="0">
                  <a:pos x="65" y="405"/>
                </a:cxn>
                <a:cxn ang="0">
                  <a:pos x="57" y="416"/>
                </a:cxn>
                <a:cxn ang="0">
                  <a:pos x="49" y="425"/>
                </a:cxn>
                <a:cxn ang="0">
                  <a:pos x="45" y="433"/>
                </a:cxn>
                <a:cxn ang="0">
                  <a:pos x="36" y="438"/>
                </a:cxn>
                <a:cxn ang="0">
                  <a:pos x="32" y="444"/>
                </a:cxn>
                <a:cxn ang="0">
                  <a:pos x="24" y="449"/>
                </a:cxn>
                <a:cxn ang="0">
                  <a:pos x="20" y="455"/>
                </a:cxn>
                <a:cxn ang="0">
                  <a:pos x="16" y="458"/>
                </a:cxn>
                <a:cxn ang="0">
                  <a:pos x="12" y="460"/>
                </a:cxn>
                <a:cxn ang="0">
                  <a:pos x="8" y="460"/>
                </a:cxn>
                <a:cxn ang="0">
                  <a:pos x="4" y="463"/>
                </a:cxn>
                <a:cxn ang="0">
                  <a:pos x="4" y="463"/>
                </a:cxn>
                <a:cxn ang="0">
                  <a:pos x="0" y="463"/>
                </a:cxn>
                <a:cxn ang="0">
                  <a:pos x="0" y="460"/>
                </a:cxn>
                <a:cxn ang="0">
                  <a:pos x="0" y="460"/>
                </a:cxn>
              </a:cxnLst>
              <a:rect l="txL" t="txT" r="txR" b="txB"/>
              <a:pathLst>
                <a:path w="270" h="463">
                  <a:moveTo>
                    <a:pt x="0" y="460"/>
                  </a:moveTo>
                  <a:lnTo>
                    <a:pt x="0" y="455"/>
                  </a:lnTo>
                  <a:lnTo>
                    <a:pt x="0" y="449"/>
                  </a:lnTo>
                  <a:lnTo>
                    <a:pt x="0" y="441"/>
                  </a:lnTo>
                  <a:lnTo>
                    <a:pt x="8" y="430"/>
                  </a:lnTo>
                  <a:lnTo>
                    <a:pt x="12" y="419"/>
                  </a:lnTo>
                  <a:lnTo>
                    <a:pt x="20" y="405"/>
                  </a:lnTo>
                  <a:lnTo>
                    <a:pt x="28" y="391"/>
                  </a:lnTo>
                  <a:lnTo>
                    <a:pt x="41" y="378"/>
                  </a:lnTo>
                  <a:lnTo>
                    <a:pt x="45" y="367"/>
                  </a:lnTo>
                  <a:lnTo>
                    <a:pt x="53" y="356"/>
                  </a:lnTo>
                  <a:lnTo>
                    <a:pt x="57" y="345"/>
                  </a:lnTo>
                  <a:lnTo>
                    <a:pt x="65" y="328"/>
                  </a:lnTo>
                  <a:lnTo>
                    <a:pt x="73" y="312"/>
                  </a:lnTo>
                  <a:lnTo>
                    <a:pt x="82" y="292"/>
                  </a:lnTo>
                  <a:lnTo>
                    <a:pt x="94" y="273"/>
                  </a:lnTo>
                  <a:lnTo>
                    <a:pt x="102" y="251"/>
                  </a:lnTo>
                  <a:lnTo>
                    <a:pt x="114" y="226"/>
                  </a:lnTo>
                  <a:lnTo>
                    <a:pt x="127" y="199"/>
                  </a:lnTo>
                  <a:lnTo>
                    <a:pt x="139" y="171"/>
                  </a:lnTo>
                  <a:lnTo>
                    <a:pt x="151" y="141"/>
                  </a:lnTo>
                  <a:lnTo>
                    <a:pt x="164" y="108"/>
                  </a:lnTo>
                  <a:lnTo>
                    <a:pt x="180" y="75"/>
                  </a:lnTo>
                  <a:lnTo>
                    <a:pt x="192" y="39"/>
                  </a:lnTo>
                  <a:lnTo>
                    <a:pt x="209" y="0"/>
                  </a:lnTo>
                  <a:lnTo>
                    <a:pt x="270" y="14"/>
                  </a:lnTo>
                  <a:lnTo>
                    <a:pt x="254" y="50"/>
                  </a:lnTo>
                  <a:lnTo>
                    <a:pt x="242" y="80"/>
                  </a:lnTo>
                  <a:lnTo>
                    <a:pt x="229" y="111"/>
                  </a:lnTo>
                  <a:lnTo>
                    <a:pt x="217" y="141"/>
                  </a:lnTo>
                  <a:lnTo>
                    <a:pt x="205" y="168"/>
                  </a:lnTo>
                  <a:lnTo>
                    <a:pt x="192" y="196"/>
                  </a:lnTo>
                  <a:lnTo>
                    <a:pt x="180" y="221"/>
                  </a:lnTo>
                  <a:lnTo>
                    <a:pt x="168" y="246"/>
                  </a:lnTo>
                  <a:lnTo>
                    <a:pt x="155" y="268"/>
                  </a:lnTo>
                  <a:lnTo>
                    <a:pt x="143" y="287"/>
                  </a:lnTo>
                  <a:lnTo>
                    <a:pt x="135" y="306"/>
                  </a:lnTo>
                  <a:lnTo>
                    <a:pt x="123" y="325"/>
                  </a:lnTo>
                  <a:lnTo>
                    <a:pt x="114" y="342"/>
                  </a:lnTo>
                  <a:lnTo>
                    <a:pt x="102" y="356"/>
                  </a:lnTo>
                  <a:lnTo>
                    <a:pt x="94" y="372"/>
                  </a:lnTo>
                  <a:lnTo>
                    <a:pt x="86" y="383"/>
                  </a:lnTo>
                  <a:lnTo>
                    <a:pt x="73" y="394"/>
                  </a:lnTo>
                  <a:lnTo>
                    <a:pt x="65" y="405"/>
                  </a:lnTo>
                  <a:lnTo>
                    <a:pt x="57" y="416"/>
                  </a:lnTo>
                  <a:lnTo>
                    <a:pt x="49" y="425"/>
                  </a:lnTo>
                  <a:lnTo>
                    <a:pt x="45" y="433"/>
                  </a:lnTo>
                  <a:lnTo>
                    <a:pt x="36" y="438"/>
                  </a:lnTo>
                  <a:lnTo>
                    <a:pt x="32" y="444"/>
                  </a:lnTo>
                  <a:lnTo>
                    <a:pt x="24" y="449"/>
                  </a:lnTo>
                  <a:lnTo>
                    <a:pt x="20" y="455"/>
                  </a:lnTo>
                  <a:lnTo>
                    <a:pt x="16" y="458"/>
                  </a:lnTo>
                  <a:lnTo>
                    <a:pt x="12" y="460"/>
                  </a:lnTo>
                  <a:lnTo>
                    <a:pt x="8" y="460"/>
                  </a:lnTo>
                  <a:lnTo>
                    <a:pt x="4" y="463"/>
                  </a:lnTo>
                  <a:lnTo>
                    <a:pt x="0" y="463"/>
                  </a:lnTo>
                  <a:lnTo>
                    <a:pt x="0" y="46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7" name="Freeform 39"/>
            <p:cNvSpPr/>
            <p:nvPr/>
          </p:nvSpPr>
          <p:spPr>
            <a:xfrm>
              <a:off x="8142288" y="1020763"/>
              <a:ext cx="1093788" cy="1844675"/>
            </a:xfrm>
            <a:custGeom>
              <a:avLst/>
              <a:gdLst>
                <a:gd name="txL" fmla="*/ 0 w 689"/>
                <a:gd name="txT" fmla="*/ 0 h 1162"/>
                <a:gd name="txR" fmla="*/ 689 w 689"/>
                <a:gd name="txB" fmla="*/ 1162 h 1162"/>
              </a:gdLst>
              <a:ahLst/>
              <a:cxnLst>
                <a:cxn ang="0">
                  <a:pos x="57" y="1160"/>
                </a:cxn>
                <a:cxn ang="0">
                  <a:pos x="20" y="1143"/>
                </a:cxn>
                <a:cxn ang="0">
                  <a:pos x="0" y="1093"/>
                </a:cxn>
                <a:cxn ang="0">
                  <a:pos x="12" y="1044"/>
                </a:cxn>
                <a:cxn ang="0">
                  <a:pos x="33" y="992"/>
                </a:cxn>
                <a:cxn ang="0">
                  <a:pos x="45" y="912"/>
                </a:cxn>
                <a:cxn ang="0">
                  <a:pos x="49" y="840"/>
                </a:cxn>
                <a:cxn ang="0">
                  <a:pos x="49" y="752"/>
                </a:cxn>
                <a:cxn ang="0">
                  <a:pos x="53" y="634"/>
                </a:cxn>
                <a:cxn ang="0">
                  <a:pos x="53" y="482"/>
                </a:cxn>
                <a:cxn ang="0">
                  <a:pos x="57" y="320"/>
                </a:cxn>
                <a:cxn ang="0">
                  <a:pos x="57" y="196"/>
                </a:cxn>
                <a:cxn ang="0">
                  <a:pos x="53" y="113"/>
                </a:cxn>
                <a:cxn ang="0">
                  <a:pos x="45" y="66"/>
                </a:cxn>
                <a:cxn ang="0">
                  <a:pos x="28" y="25"/>
                </a:cxn>
                <a:cxn ang="0">
                  <a:pos x="41" y="3"/>
                </a:cxn>
                <a:cxn ang="0">
                  <a:pos x="65" y="3"/>
                </a:cxn>
                <a:cxn ang="0">
                  <a:pos x="115" y="36"/>
                </a:cxn>
                <a:cxn ang="0">
                  <a:pos x="123" y="83"/>
                </a:cxn>
                <a:cxn ang="0">
                  <a:pos x="119" y="119"/>
                </a:cxn>
                <a:cxn ang="0">
                  <a:pos x="115" y="160"/>
                </a:cxn>
                <a:cxn ang="0">
                  <a:pos x="111" y="215"/>
                </a:cxn>
                <a:cxn ang="0">
                  <a:pos x="111" y="284"/>
                </a:cxn>
                <a:cxn ang="0">
                  <a:pos x="106" y="369"/>
                </a:cxn>
                <a:cxn ang="0">
                  <a:pos x="106" y="468"/>
                </a:cxn>
                <a:cxn ang="0">
                  <a:pos x="102" y="584"/>
                </a:cxn>
                <a:cxn ang="0">
                  <a:pos x="102" y="716"/>
                </a:cxn>
                <a:cxn ang="0">
                  <a:pos x="98" y="848"/>
                </a:cxn>
                <a:cxn ang="0">
                  <a:pos x="94" y="945"/>
                </a:cxn>
                <a:cxn ang="0">
                  <a:pos x="98" y="1008"/>
                </a:cxn>
                <a:cxn ang="0">
                  <a:pos x="98" y="1038"/>
                </a:cxn>
                <a:cxn ang="0">
                  <a:pos x="115" y="1047"/>
                </a:cxn>
                <a:cxn ang="0">
                  <a:pos x="172" y="1047"/>
                </a:cxn>
                <a:cxn ang="0">
                  <a:pos x="266" y="1033"/>
                </a:cxn>
                <a:cxn ang="0">
                  <a:pos x="410" y="1008"/>
                </a:cxn>
                <a:cxn ang="0">
                  <a:pos x="509" y="992"/>
                </a:cxn>
                <a:cxn ang="0">
                  <a:pos x="570" y="978"/>
                </a:cxn>
                <a:cxn ang="0">
                  <a:pos x="615" y="983"/>
                </a:cxn>
                <a:cxn ang="0">
                  <a:pos x="669" y="1019"/>
                </a:cxn>
                <a:cxn ang="0">
                  <a:pos x="689" y="1055"/>
                </a:cxn>
                <a:cxn ang="0">
                  <a:pos x="685" y="1077"/>
                </a:cxn>
                <a:cxn ang="0">
                  <a:pos x="669" y="1082"/>
                </a:cxn>
                <a:cxn ang="0">
                  <a:pos x="628" y="1085"/>
                </a:cxn>
                <a:cxn ang="0">
                  <a:pos x="566" y="1091"/>
                </a:cxn>
                <a:cxn ang="0">
                  <a:pos x="484" y="1091"/>
                </a:cxn>
                <a:cxn ang="0">
                  <a:pos x="316" y="1096"/>
                </a:cxn>
                <a:cxn ang="0">
                  <a:pos x="201" y="1104"/>
                </a:cxn>
                <a:cxn ang="0">
                  <a:pos x="123" y="1121"/>
                </a:cxn>
                <a:cxn ang="0">
                  <a:pos x="86" y="1140"/>
                </a:cxn>
              </a:cxnLst>
              <a:rect l="txL" t="txT" r="txR" b="txB"/>
              <a:pathLst>
                <a:path w="689" h="1162">
                  <a:moveTo>
                    <a:pt x="86" y="1140"/>
                  </a:moveTo>
                  <a:lnTo>
                    <a:pt x="74" y="1149"/>
                  </a:lnTo>
                  <a:lnTo>
                    <a:pt x="65" y="1157"/>
                  </a:lnTo>
                  <a:lnTo>
                    <a:pt x="57" y="1160"/>
                  </a:lnTo>
                  <a:lnTo>
                    <a:pt x="49" y="1162"/>
                  </a:lnTo>
                  <a:lnTo>
                    <a:pt x="41" y="1157"/>
                  </a:lnTo>
                  <a:lnTo>
                    <a:pt x="28" y="1151"/>
                  </a:lnTo>
                  <a:lnTo>
                    <a:pt x="20" y="1143"/>
                  </a:lnTo>
                  <a:lnTo>
                    <a:pt x="16" y="1132"/>
                  </a:lnTo>
                  <a:lnTo>
                    <a:pt x="8" y="1118"/>
                  </a:lnTo>
                  <a:lnTo>
                    <a:pt x="4" y="1104"/>
                  </a:lnTo>
                  <a:lnTo>
                    <a:pt x="0" y="1093"/>
                  </a:lnTo>
                  <a:lnTo>
                    <a:pt x="0" y="1082"/>
                  </a:lnTo>
                  <a:lnTo>
                    <a:pt x="0" y="1071"/>
                  </a:lnTo>
                  <a:lnTo>
                    <a:pt x="4" y="1058"/>
                  </a:lnTo>
                  <a:lnTo>
                    <a:pt x="12" y="1044"/>
                  </a:lnTo>
                  <a:lnTo>
                    <a:pt x="20" y="1027"/>
                  </a:lnTo>
                  <a:lnTo>
                    <a:pt x="24" y="1016"/>
                  </a:lnTo>
                  <a:lnTo>
                    <a:pt x="28" y="1005"/>
                  </a:lnTo>
                  <a:lnTo>
                    <a:pt x="33" y="992"/>
                  </a:lnTo>
                  <a:lnTo>
                    <a:pt x="37" y="975"/>
                  </a:lnTo>
                  <a:lnTo>
                    <a:pt x="37" y="956"/>
                  </a:lnTo>
                  <a:lnTo>
                    <a:pt x="41" y="934"/>
                  </a:lnTo>
                  <a:lnTo>
                    <a:pt x="45" y="912"/>
                  </a:lnTo>
                  <a:lnTo>
                    <a:pt x="45" y="884"/>
                  </a:lnTo>
                  <a:lnTo>
                    <a:pt x="45" y="873"/>
                  </a:lnTo>
                  <a:lnTo>
                    <a:pt x="45" y="857"/>
                  </a:lnTo>
                  <a:lnTo>
                    <a:pt x="49" y="840"/>
                  </a:lnTo>
                  <a:lnTo>
                    <a:pt x="49" y="821"/>
                  </a:lnTo>
                  <a:lnTo>
                    <a:pt x="49" y="802"/>
                  </a:lnTo>
                  <a:lnTo>
                    <a:pt x="49" y="777"/>
                  </a:lnTo>
                  <a:lnTo>
                    <a:pt x="49" y="752"/>
                  </a:lnTo>
                  <a:lnTo>
                    <a:pt x="49" y="724"/>
                  </a:lnTo>
                  <a:lnTo>
                    <a:pt x="49" y="697"/>
                  </a:lnTo>
                  <a:lnTo>
                    <a:pt x="49" y="667"/>
                  </a:lnTo>
                  <a:lnTo>
                    <a:pt x="53" y="634"/>
                  </a:lnTo>
                  <a:lnTo>
                    <a:pt x="53" y="598"/>
                  </a:lnTo>
                  <a:lnTo>
                    <a:pt x="53" y="562"/>
                  </a:lnTo>
                  <a:lnTo>
                    <a:pt x="53" y="523"/>
                  </a:lnTo>
                  <a:lnTo>
                    <a:pt x="53" y="482"/>
                  </a:lnTo>
                  <a:lnTo>
                    <a:pt x="53" y="438"/>
                  </a:lnTo>
                  <a:lnTo>
                    <a:pt x="57" y="397"/>
                  </a:lnTo>
                  <a:lnTo>
                    <a:pt x="57" y="355"/>
                  </a:lnTo>
                  <a:lnTo>
                    <a:pt x="57" y="320"/>
                  </a:lnTo>
                  <a:lnTo>
                    <a:pt x="57" y="284"/>
                  </a:lnTo>
                  <a:lnTo>
                    <a:pt x="57" y="251"/>
                  </a:lnTo>
                  <a:lnTo>
                    <a:pt x="57" y="223"/>
                  </a:lnTo>
                  <a:lnTo>
                    <a:pt x="57" y="196"/>
                  </a:lnTo>
                  <a:lnTo>
                    <a:pt x="57" y="171"/>
                  </a:lnTo>
                  <a:lnTo>
                    <a:pt x="53" y="149"/>
                  </a:lnTo>
                  <a:lnTo>
                    <a:pt x="53" y="130"/>
                  </a:lnTo>
                  <a:lnTo>
                    <a:pt x="53" y="113"/>
                  </a:lnTo>
                  <a:lnTo>
                    <a:pt x="53" y="96"/>
                  </a:lnTo>
                  <a:lnTo>
                    <a:pt x="49" y="85"/>
                  </a:lnTo>
                  <a:lnTo>
                    <a:pt x="49" y="74"/>
                  </a:lnTo>
                  <a:lnTo>
                    <a:pt x="45" y="66"/>
                  </a:lnTo>
                  <a:lnTo>
                    <a:pt x="45" y="63"/>
                  </a:lnTo>
                  <a:lnTo>
                    <a:pt x="37" y="47"/>
                  </a:lnTo>
                  <a:lnTo>
                    <a:pt x="28" y="36"/>
                  </a:lnTo>
                  <a:lnTo>
                    <a:pt x="28" y="25"/>
                  </a:lnTo>
                  <a:lnTo>
                    <a:pt x="28" y="14"/>
                  </a:lnTo>
                  <a:lnTo>
                    <a:pt x="33" y="8"/>
                  </a:lnTo>
                  <a:lnTo>
                    <a:pt x="37" y="6"/>
                  </a:lnTo>
                  <a:lnTo>
                    <a:pt x="41" y="3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7" y="3"/>
                  </a:lnTo>
                  <a:lnTo>
                    <a:pt x="65" y="3"/>
                  </a:lnTo>
                  <a:lnTo>
                    <a:pt x="74" y="6"/>
                  </a:lnTo>
                  <a:lnTo>
                    <a:pt x="90" y="17"/>
                  </a:lnTo>
                  <a:lnTo>
                    <a:pt x="106" y="25"/>
                  </a:lnTo>
                  <a:lnTo>
                    <a:pt x="115" y="36"/>
                  </a:lnTo>
                  <a:lnTo>
                    <a:pt x="119" y="41"/>
                  </a:lnTo>
                  <a:lnTo>
                    <a:pt x="123" y="52"/>
                  </a:lnTo>
                  <a:lnTo>
                    <a:pt x="123" y="66"/>
                  </a:lnTo>
                  <a:lnTo>
                    <a:pt x="123" y="83"/>
                  </a:lnTo>
                  <a:lnTo>
                    <a:pt x="119" y="96"/>
                  </a:lnTo>
                  <a:lnTo>
                    <a:pt x="119" y="105"/>
                  </a:lnTo>
                  <a:lnTo>
                    <a:pt x="119" y="110"/>
                  </a:lnTo>
                  <a:lnTo>
                    <a:pt x="119" y="119"/>
                  </a:lnTo>
                  <a:lnTo>
                    <a:pt x="115" y="127"/>
                  </a:lnTo>
                  <a:lnTo>
                    <a:pt x="115" y="138"/>
                  </a:lnTo>
                  <a:lnTo>
                    <a:pt x="115" y="146"/>
                  </a:lnTo>
                  <a:lnTo>
                    <a:pt x="115" y="160"/>
                  </a:lnTo>
                  <a:lnTo>
                    <a:pt x="115" y="171"/>
                  </a:lnTo>
                  <a:lnTo>
                    <a:pt x="111" y="185"/>
                  </a:lnTo>
                  <a:lnTo>
                    <a:pt x="111" y="198"/>
                  </a:lnTo>
                  <a:lnTo>
                    <a:pt x="111" y="215"/>
                  </a:lnTo>
                  <a:lnTo>
                    <a:pt x="111" y="231"/>
                  </a:lnTo>
                  <a:lnTo>
                    <a:pt x="111" y="248"/>
                  </a:lnTo>
                  <a:lnTo>
                    <a:pt x="111" y="264"/>
                  </a:lnTo>
                  <a:lnTo>
                    <a:pt x="111" y="284"/>
                  </a:lnTo>
                  <a:lnTo>
                    <a:pt x="111" y="303"/>
                  </a:lnTo>
                  <a:lnTo>
                    <a:pt x="111" y="325"/>
                  </a:lnTo>
                  <a:lnTo>
                    <a:pt x="106" y="344"/>
                  </a:lnTo>
                  <a:lnTo>
                    <a:pt x="106" y="369"/>
                  </a:lnTo>
                  <a:lnTo>
                    <a:pt x="106" y="391"/>
                  </a:lnTo>
                  <a:lnTo>
                    <a:pt x="106" y="416"/>
                  </a:lnTo>
                  <a:lnTo>
                    <a:pt x="106" y="441"/>
                  </a:lnTo>
                  <a:lnTo>
                    <a:pt x="106" y="468"/>
                  </a:lnTo>
                  <a:lnTo>
                    <a:pt x="106" y="496"/>
                  </a:lnTo>
                  <a:lnTo>
                    <a:pt x="102" y="523"/>
                  </a:lnTo>
                  <a:lnTo>
                    <a:pt x="102" y="554"/>
                  </a:lnTo>
                  <a:lnTo>
                    <a:pt x="102" y="584"/>
                  </a:lnTo>
                  <a:lnTo>
                    <a:pt x="102" y="614"/>
                  </a:lnTo>
                  <a:lnTo>
                    <a:pt x="102" y="647"/>
                  </a:lnTo>
                  <a:lnTo>
                    <a:pt x="102" y="680"/>
                  </a:lnTo>
                  <a:lnTo>
                    <a:pt x="102" y="716"/>
                  </a:lnTo>
                  <a:lnTo>
                    <a:pt x="98" y="749"/>
                  </a:lnTo>
                  <a:lnTo>
                    <a:pt x="98" y="785"/>
                  </a:lnTo>
                  <a:lnTo>
                    <a:pt x="98" y="818"/>
                  </a:lnTo>
                  <a:lnTo>
                    <a:pt x="98" y="848"/>
                  </a:lnTo>
                  <a:lnTo>
                    <a:pt x="98" y="876"/>
                  </a:lnTo>
                  <a:lnTo>
                    <a:pt x="98" y="901"/>
                  </a:lnTo>
                  <a:lnTo>
                    <a:pt x="98" y="925"/>
                  </a:lnTo>
                  <a:lnTo>
                    <a:pt x="94" y="945"/>
                  </a:lnTo>
                  <a:lnTo>
                    <a:pt x="94" y="964"/>
                  </a:lnTo>
                  <a:lnTo>
                    <a:pt x="94" y="981"/>
                  </a:lnTo>
                  <a:lnTo>
                    <a:pt x="98" y="997"/>
                  </a:lnTo>
                  <a:lnTo>
                    <a:pt x="98" y="1008"/>
                  </a:lnTo>
                  <a:lnTo>
                    <a:pt x="98" y="1019"/>
                  </a:lnTo>
                  <a:lnTo>
                    <a:pt x="98" y="1027"/>
                  </a:lnTo>
                  <a:lnTo>
                    <a:pt x="98" y="1036"/>
                  </a:lnTo>
                  <a:lnTo>
                    <a:pt x="98" y="1038"/>
                  </a:lnTo>
                  <a:lnTo>
                    <a:pt x="98" y="1041"/>
                  </a:lnTo>
                  <a:lnTo>
                    <a:pt x="102" y="1044"/>
                  </a:lnTo>
                  <a:lnTo>
                    <a:pt x="106" y="1044"/>
                  </a:lnTo>
                  <a:lnTo>
                    <a:pt x="115" y="1047"/>
                  </a:lnTo>
                  <a:lnTo>
                    <a:pt x="127" y="1047"/>
                  </a:lnTo>
                  <a:lnTo>
                    <a:pt x="143" y="1049"/>
                  </a:lnTo>
                  <a:lnTo>
                    <a:pt x="156" y="1047"/>
                  </a:lnTo>
                  <a:lnTo>
                    <a:pt x="172" y="1047"/>
                  </a:lnTo>
                  <a:lnTo>
                    <a:pt x="189" y="1044"/>
                  </a:lnTo>
                  <a:lnTo>
                    <a:pt x="213" y="1041"/>
                  </a:lnTo>
                  <a:lnTo>
                    <a:pt x="238" y="1038"/>
                  </a:lnTo>
                  <a:lnTo>
                    <a:pt x="266" y="1033"/>
                  </a:lnTo>
                  <a:lnTo>
                    <a:pt x="303" y="1027"/>
                  </a:lnTo>
                  <a:lnTo>
                    <a:pt x="340" y="1019"/>
                  </a:lnTo>
                  <a:lnTo>
                    <a:pt x="377" y="1014"/>
                  </a:lnTo>
                  <a:lnTo>
                    <a:pt x="410" y="1008"/>
                  </a:lnTo>
                  <a:lnTo>
                    <a:pt x="443" y="1005"/>
                  </a:lnTo>
                  <a:lnTo>
                    <a:pt x="468" y="1000"/>
                  </a:lnTo>
                  <a:lnTo>
                    <a:pt x="488" y="994"/>
                  </a:lnTo>
                  <a:lnTo>
                    <a:pt x="509" y="992"/>
                  </a:lnTo>
                  <a:lnTo>
                    <a:pt x="525" y="986"/>
                  </a:lnTo>
                  <a:lnTo>
                    <a:pt x="533" y="983"/>
                  </a:lnTo>
                  <a:lnTo>
                    <a:pt x="554" y="981"/>
                  </a:lnTo>
                  <a:lnTo>
                    <a:pt x="570" y="978"/>
                  </a:lnTo>
                  <a:lnTo>
                    <a:pt x="582" y="978"/>
                  </a:lnTo>
                  <a:lnTo>
                    <a:pt x="595" y="978"/>
                  </a:lnTo>
                  <a:lnTo>
                    <a:pt x="603" y="978"/>
                  </a:lnTo>
                  <a:lnTo>
                    <a:pt x="615" y="983"/>
                  </a:lnTo>
                  <a:lnTo>
                    <a:pt x="628" y="989"/>
                  </a:lnTo>
                  <a:lnTo>
                    <a:pt x="644" y="1000"/>
                  </a:lnTo>
                  <a:lnTo>
                    <a:pt x="660" y="1008"/>
                  </a:lnTo>
                  <a:lnTo>
                    <a:pt x="669" y="1019"/>
                  </a:lnTo>
                  <a:lnTo>
                    <a:pt x="681" y="1030"/>
                  </a:lnTo>
                  <a:lnTo>
                    <a:pt x="685" y="1041"/>
                  </a:lnTo>
                  <a:lnTo>
                    <a:pt x="685" y="1049"/>
                  </a:lnTo>
                  <a:lnTo>
                    <a:pt x="689" y="1055"/>
                  </a:lnTo>
                  <a:lnTo>
                    <a:pt x="689" y="1060"/>
                  </a:lnTo>
                  <a:lnTo>
                    <a:pt x="689" y="1063"/>
                  </a:lnTo>
                  <a:lnTo>
                    <a:pt x="689" y="1071"/>
                  </a:lnTo>
                  <a:lnTo>
                    <a:pt x="685" y="1077"/>
                  </a:lnTo>
                  <a:lnTo>
                    <a:pt x="681" y="1077"/>
                  </a:lnTo>
                  <a:lnTo>
                    <a:pt x="681" y="1080"/>
                  </a:lnTo>
                  <a:lnTo>
                    <a:pt x="677" y="1080"/>
                  </a:lnTo>
                  <a:lnTo>
                    <a:pt x="669" y="1082"/>
                  </a:lnTo>
                  <a:lnTo>
                    <a:pt x="660" y="1082"/>
                  </a:lnTo>
                  <a:lnTo>
                    <a:pt x="652" y="1085"/>
                  </a:lnTo>
                  <a:lnTo>
                    <a:pt x="640" y="1085"/>
                  </a:lnTo>
                  <a:lnTo>
                    <a:pt x="628" y="1085"/>
                  </a:lnTo>
                  <a:lnTo>
                    <a:pt x="615" y="1088"/>
                  </a:lnTo>
                  <a:lnTo>
                    <a:pt x="603" y="1088"/>
                  </a:lnTo>
                  <a:lnTo>
                    <a:pt x="586" y="1088"/>
                  </a:lnTo>
                  <a:lnTo>
                    <a:pt x="566" y="1091"/>
                  </a:lnTo>
                  <a:lnTo>
                    <a:pt x="550" y="1091"/>
                  </a:lnTo>
                  <a:lnTo>
                    <a:pt x="529" y="1091"/>
                  </a:lnTo>
                  <a:lnTo>
                    <a:pt x="509" y="1091"/>
                  </a:lnTo>
                  <a:lnTo>
                    <a:pt x="484" y="1091"/>
                  </a:lnTo>
                  <a:lnTo>
                    <a:pt x="439" y="1091"/>
                  </a:lnTo>
                  <a:lnTo>
                    <a:pt x="394" y="1091"/>
                  </a:lnTo>
                  <a:lnTo>
                    <a:pt x="353" y="1093"/>
                  </a:lnTo>
                  <a:lnTo>
                    <a:pt x="316" y="1096"/>
                  </a:lnTo>
                  <a:lnTo>
                    <a:pt x="283" y="1096"/>
                  </a:lnTo>
                  <a:lnTo>
                    <a:pt x="250" y="1099"/>
                  </a:lnTo>
                  <a:lnTo>
                    <a:pt x="225" y="1102"/>
                  </a:lnTo>
                  <a:lnTo>
                    <a:pt x="201" y="1104"/>
                  </a:lnTo>
                  <a:lnTo>
                    <a:pt x="176" y="1107"/>
                  </a:lnTo>
                  <a:lnTo>
                    <a:pt x="156" y="1113"/>
                  </a:lnTo>
                  <a:lnTo>
                    <a:pt x="139" y="1115"/>
                  </a:lnTo>
                  <a:lnTo>
                    <a:pt x="123" y="1121"/>
                  </a:lnTo>
                  <a:lnTo>
                    <a:pt x="111" y="1124"/>
                  </a:lnTo>
                  <a:lnTo>
                    <a:pt x="98" y="1129"/>
                  </a:lnTo>
                  <a:lnTo>
                    <a:pt x="90" y="1135"/>
                  </a:lnTo>
                  <a:lnTo>
                    <a:pt x="86" y="114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9688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8" name="Freeform 9"/>
          <p:cNvSpPr/>
          <p:nvPr/>
        </p:nvSpPr>
        <p:spPr>
          <a:xfrm>
            <a:off x="1539875" y="2867025"/>
            <a:ext cx="825500" cy="1014413"/>
          </a:xfrm>
          <a:custGeom>
            <a:avLst/>
            <a:gdLst>
              <a:gd name="txL" fmla="*/ 0 w 447"/>
              <a:gd name="txT" fmla="*/ 0 h 639"/>
              <a:gd name="txR" fmla="*/ 447 w 447"/>
              <a:gd name="txB" fmla="*/ 639 h 639"/>
            </a:gdLst>
            <a:ahLst/>
            <a:cxnLst>
              <a:cxn ang="0">
                <a:pos x="49" y="619"/>
              </a:cxn>
              <a:cxn ang="0">
                <a:pos x="24" y="630"/>
              </a:cxn>
              <a:cxn ang="0">
                <a:pos x="8" y="639"/>
              </a:cxn>
              <a:cxn ang="0">
                <a:pos x="0" y="639"/>
              </a:cxn>
              <a:cxn ang="0">
                <a:pos x="0" y="636"/>
              </a:cxn>
              <a:cxn ang="0">
                <a:pos x="0" y="630"/>
              </a:cxn>
              <a:cxn ang="0">
                <a:pos x="4" y="622"/>
              </a:cxn>
              <a:cxn ang="0">
                <a:pos x="16" y="611"/>
              </a:cxn>
              <a:cxn ang="0">
                <a:pos x="29" y="594"/>
              </a:cxn>
              <a:cxn ang="0">
                <a:pos x="41" y="578"/>
              </a:cxn>
              <a:cxn ang="0">
                <a:pos x="61" y="556"/>
              </a:cxn>
              <a:cxn ang="0">
                <a:pos x="82" y="531"/>
              </a:cxn>
              <a:cxn ang="0">
                <a:pos x="119" y="490"/>
              </a:cxn>
              <a:cxn ang="0">
                <a:pos x="160" y="437"/>
              </a:cxn>
              <a:cxn ang="0">
                <a:pos x="197" y="385"/>
              </a:cxn>
              <a:cxn ang="0">
                <a:pos x="230" y="336"/>
              </a:cxn>
              <a:cxn ang="0">
                <a:pos x="254" y="286"/>
              </a:cxn>
              <a:cxn ang="0">
                <a:pos x="279" y="242"/>
              </a:cxn>
              <a:cxn ang="0">
                <a:pos x="312" y="179"/>
              </a:cxn>
              <a:cxn ang="0">
                <a:pos x="340" y="123"/>
              </a:cxn>
              <a:cxn ang="0">
                <a:pos x="349" y="93"/>
              </a:cxn>
              <a:cxn ang="0">
                <a:pos x="353" y="68"/>
              </a:cxn>
              <a:cxn ang="0">
                <a:pos x="353" y="49"/>
              </a:cxn>
              <a:cxn ang="0">
                <a:pos x="349" y="30"/>
              </a:cxn>
              <a:cxn ang="0">
                <a:pos x="344" y="11"/>
              </a:cxn>
              <a:cxn ang="0">
                <a:pos x="353" y="2"/>
              </a:cxn>
              <a:cxn ang="0">
                <a:pos x="373" y="2"/>
              </a:cxn>
              <a:cxn ang="0">
                <a:pos x="394" y="11"/>
              </a:cxn>
              <a:cxn ang="0">
                <a:pos x="418" y="33"/>
              </a:cxn>
              <a:cxn ang="0">
                <a:pos x="439" y="63"/>
              </a:cxn>
              <a:cxn ang="0">
                <a:pos x="447" y="93"/>
              </a:cxn>
              <a:cxn ang="0">
                <a:pos x="447" y="112"/>
              </a:cxn>
              <a:cxn ang="0">
                <a:pos x="439" y="126"/>
              </a:cxn>
              <a:cxn ang="0">
                <a:pos x="435" y="140"/>
              </a:cxn>
              <a:cxn ang="0">
                <a:pos x="422" y="159"/>
              </a:cxn>
              <a:cxn ang="0">
                <a:pos x="414" y="179"/>
              </a:cxn>
              <a:cxn ang="0">
                <a:pos x="398" y="203"/>
              </a:cxn>
              <a:cxn ang="0">
                <a:pos x="381" y="231"/>
              </a:cxn>
              <a:cxn ang="0">
                <a:pos x="365" y="261"/>
              </a:cxn>
              <a:cxn ang="0">
                <a:pos x="324" y="322"/>
              </a:cxn>
              <a:cxn ang="0">
                <a:pos x="283" y="377"/>
              </a:cxn>
              <a:cxn ang="0">
                <a:pos x="246" y="429"/>
              </a:cxn>
              <a:cxn ang="0">
                <a:pos x="209" y="473"/>
              </a:cxn>
              <a:cxn ang="0">
                <a:pos x="168" y="515"/>
              </a:cxn>
              <a:cxn ang="0">
                <a:pos x="131" y="548"/>
              </a:cxn>
              <a:cxn ang="0">
                <a:pos x="98" y="581"/>
              </a:cxn>
              <a:cxn ang="0">
                <a:pos x="65" y="608"/>
              </a:cxn>
            </a:cxnLst>
            <a:rect l="txL" t="txT" r="txR" b="txB"/>
            <a:pathLst>
              <a:path w="447" h="639">
                <a:moveTo>
                  <a:pt x="65" y="608"/>
                </a:moveTo>
                <a:lnTo>
                  <a:pt x="49" y="619"/>
                </a:lnTo>
                <a:lnTo>
                  <a:pt x="33" y="625"/>
                </a:lnTo>
                <a:lnTo>
                  <a:pt x="24" y="630"/>
                </a:lnTo>
                <a:lnTo>
                  <a:pt x="16" y="636"/>
                </a:lnTo>
                <a:lnTo>
                  <a:pt x="8" y="639"/>
                </a:lnTo>
                <a:lnTo>
                  <a:pt x="4" y="639"/>
                </a:lnTo>
                <a:lnTo>
                  <a:pt x="0" y="639"/>
                </a:lnTo>
                <a:lnTo>
                  <a:pt x="0" y="636"/>
                </a:lnTo>
                <a:lnTo>
                  <a:pt x="0" y="633"/>
                </a:lnTo>
                <a:lnTo>
                  <a:pt x="0" y="630"/>
                </a:lnTo>
                <a:lnTo>
                  <a:pt x="4" y="625"/>
                </a:lnTo>
                <a:lnTo>
                  <a:pt x="4" y="622"/>
                </a:lnTo>
                <a:lnTo>
                  <a:pt x="8" y="616"/>
                </a:lnTo>
                <a:lnTo>
                  <a:pt x="16" y="611"/>
                </a:lnTo>
                <a:lnTo>
                  <a:pt x="20" y="603"/>
                </a:lnTo>
                <a:lnTo>
                  <a:pt x="29" y="594"/>
                </a:lnTo>
                <a:lnTo>
                  <a:pt x="33" y="586"/>
                </a:lnTo>
                <a:lnTo>
                  <a:pt x="41" y="578"/>
                </a:lnTo>
                <a:lnTo>
                  <a:pt x="49" y="567"/>
                </a:lnTo>
                <a:lnTo>
                  <a:pt x="61" y="556"/>
                </a:lnTo>
                <a:lnTo>
                  <a:pt x="70" y="542"/>
                </a:lnTo>
                <a:lnTo>
                  <a:pt x="82" y="531"/>
                </a:lnTo>
                <a:lnTo>
                  <a:pt x="94" y="515"/>
                </a:lnTo>
                <a:lnTo>
                  <a:pt x="119" y="490"/>
                </a:lnTo>
                <a:lnTo>
                  <a:pt x="139" y="462"/>
                </a:lnTo>
                <a:lnTo>
                  <a:pt x="160" y="437"/>
                </a:lnTo>
                <a:lnTo>
                  <a:pt x="180" y="410"/>
                </a:lnTo>
                <a:lnTo>
                  <a:pt x="197" y="385"/>
                </a:lnTo>
                <a:lnTo>
                  <a:pt x="213" y="360"/>
                </a:lnTo>
                <a:lnTo>
                  <a:pt x="230" y="336"/>
                </a:lnTo>
                <a:lnTo>
                  <a:pt x="242" y="311"/>
                </a:lnTo>
                <a:lnTo>
                  <a:pt x="254" y="286"/>
                </a:lnTo>
                <a:lnTo>
                  <a:pt x="267" y="264"/>
                </a:lnTo>
                <a:lnTo>
                  <a:pt x="279" y="242"/>
                </a:lnTo>
                <a:lnTo>
                  <a:pt x="291" y="220"/>
                </a:lnTo>
                <a:lnTo>
                  <a:pt x="312" y="179"/>
                </a:lnTo>
                <a:lnTo>
                  <a:pt x="332" y="140"/>
                </a:lnTo>
                <a:lnTo>
                  <a:pt x="340" y="123"/>
                </a:lnTo>
                <a:lnTo>
                  <a:pt x="344" y="107"/>
                </a:lnTo>
                <a:lnTo>
                  <a:pt x="349" y="93"/>
                </a:lnTo>
                <a:lnTo>
                  <a:pt x="353" y="79"/>
                </a:lnTo>
                <a:lnTo>
                  <a:pt x="353" y="68"/>
                </a:lnTo>
                <a:lnTo>
                  <a:pt x="357" y="57"/>
                </a:lnTo>
                <a:lnTo>
                  <a:pt x="353" y="49"/>
                </a:lnTo>
                <a:lnTo>
                  <a:pt x="353" y="41"/>
                </a:lnTo>
                <a:lnTo>
                  <a:pt x="349" y="30"/>
                </a:lnTo>
                <a:lnTo>
                  <a:pt x="344" y="22"/>
                </a:lnTo>
                <a:lnTo>
                  <a:pt x="344" y="11"/>
                </a:lnTo>
                <a:lnTo>
                  <a:pt x="349" y="5"/>
                </a:lnTo>
                <a:lnTo>
                  <a:pt x="353" y="2"/>
                </a:lnTo>
                <a:lnTo>
                  <a:pt x="361" y="0"/>
                </a:lnTo>
                <a:lnTo>
                  <a:pt x="373" y="2"/>
                </a:lnTo>
                <a:lnTo>
                  <a:pt x="381" y="5"/>
                </a:lnTo>
                <a:lnTo>
                  <a:pt x="394" y="11"/>
                </a:lnTo>
                <a:lnTo>
                  <a:pt x="406" y="22"/>
                </a:lnTo>
                <a:lnTo>
                  <a:pt x="418" y="33"/>
                </a:lnTo>
                <a:lnTo>
                  <a:pt x="427" y="49"/>
                </a:lnTo>
                <a:lnTo>
                  <a:pt x="439" y="63"/>
                </a:lnTo>
                <a:lnTo>
                  <a:pt x="443" y="79"/>
                </a:lnTo>
                <a:lnTo>
                  <a:pt x="447" y="93"/>
                </a:lnTo>
                <a:lnTo>
                  <a:pt x="447" y="104"/>
                </a:lnTo>
                <a:lnTo>
                  <a:pt x="447" y="112"/>
                </a:lnTo>
                <a:lnTo>
                  <a:pt x="443" y="121"/>
                </a:lnTo>
                <a:lnTo>
                  <a:pt x="439" y="126"/>
                </a:lnTo>
                <a:lnTo>
                  <a:pt x="439" y="132"/>
                </a:lnTo>
                <a:lnTo>
                  <a:pt x="435" y="140"/>
                </a:lnTo>
                <a:lnTo>
                  <a:pt x="431" y="148"/>
                </a:lnTo>
                <a:lnTo>
                  <a:pt x="422" y="159"/>
                </a:lnTo>
                <a:lnTo>
                  <a:pt x="418" y="168"/>
                </a:lnTo>
                <a:lnTo>
                  <a:pt x="414" y="179"/>
                </a:lnTo>
                <a:lnTo>
                  <a:pt x="406" y="190"/>
                </a:lnTo>
                <a:lnTo>
                  <a:pt x="398" y="203"/>
                </a:lnTo>
                <a:lnTo>
                  <a:pt x="390" y="217"/>
                </a:lnTo>
                <a:lnTo>
                  <a:pt x="381" y="231"/>
                </a:lnTo>
                <a:lnTo>
                  <a:pt x="373" y="245"/>
                </a:lnTo>
                <a:lnTo>
                  <a:pt x="365" y="261"/>
                </a:lnTo>
                <a:lnTo>
                  <a:pt x="344" y="291"/>
                </a:lnTo>
                <a:lnTo>
                  <a:pt x="324" y="322"/>
                </a:lnTo>
                <a:lnTo>
                  <a:pt x="303" y="349"/>
                </a:lnTo>
                <a:lnTo>
                  <a:pt x="283" y="377"/>
                </a:lnTo>
                <a:lnTo>
                  <a:pt x="267" y="404"/>
                </a:lnTo>
                <a:lnTo>
                  <a:pt x="246" y="429"/>
                </a:lnTo>
                <a:lnTo>
                  <a:pt x="225" y="451"/>
                </a:lnTo>
                <a:lnTo>
                  <a:pt x="209" y="473"/>
                </a:lnTo>
                <a:lnTo>
                  <a:pt x="189" y="495"/>
                </a:lnTo>
                <a:lnTo>
                  <a:pt x="168" y="515"/>
                </a:lnTo>
                <a:lnTo>
                  <a:pt x="152" y="531"/>
                </a:lnTo>
                <a:lnTo>
                  <a:pt x="131" y="548"/>
                </a:lnTo>
                <a:lnTo>
                  <a:pt x="115" y="564"/>
                </a:lnTo>
                <a:lnTo>
                  <a:pt x="98" y="581"/>
                </a:lnTo>
                <a:lnTo>
                  <a:pt x="82" y="594"/>
                </a:lnTo>
                <a:lnTo>
                  <a:pt x="65" y="608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" name="Freeform 10"/>
          <p:cNvSpPr/>
          <p:nvPr/>
        </p:nvSpPr>
        <p:spPr>
          <a:xfrm>
            <a:off x="1752600" y="3062288"/>
            <a:ext cx="490538" cy="1973262"/>
          </a:xfrm>
          <a:custGeom>
            <a:avLst/>
            <a:gdLst>
              <a:gd name="txL" fmla="*/ 0 w 266"/>
              <a:gd name="txT" fmla="*/ 0 h 1243"/>
              <a:gd name="txR" fmla="*/ 266 w 266"/>
              <a:gd name="txB" fmla="*/ 1243 h 1243"/>
            </a:gdLst>
            <a:ahLst/>
            <a:cxnLst>
              <a:cxn ang="0">
                <a:pos x="164" y="1047"/>
              </a:cxn>
              <a:cxn ang="0">
                <a:pos x="168" y="1033"/>
              </a:cxn>
              <a:cxn ang="0">
                <a:pos x="172" y="1008"/>
              </a:cxn>
              <a:cxn ang="0">
                <a:pos x="176" y="978"/>
              </a:cxn>
              <a:cxn ang="0">
                <a:pos x="180" y="937"/>
              </a:cxn>
              <a:cxn ang="0">
                <a:pos x="184" y="871"/>
              </a:cxn>
              <a:cxn ang="0">
                <a:pos x="188" y="783"/>
              </a:cxn>
              <a:cxn ang="0">
                <a:pos x="193" y="700"/>
              </a:cxn>
              <a:cxn ang="0">
                <a:pos x="193" y="626"/>
              </a:cxn>
              <a:cxn ang="0">
                <a:pos x="188" y="538"/>
              </a:cxn>
              <a:cxn ang="0">
                <a:pos x="180" y="436"/>
              </a:cxn>
              <a:cxn ang="0">
                <a:pos x="156" y="325"/>
              </a:cxn>
              <a:cxn ang="0">
                <a:pos x="115" y="221"/>
              </a:cxn>
              <a:cxn ang="0">
                <a:pos x="69" y="135"/>
              </a:cxn>
              <a:cxn ang="0">
                <a:pos x="41" y="91"/>
              </a:cxn>
              <a:cxn ang="0">
                <a:pos x="20" y="56"/>
              </a:cxn>
              <a:cxn ang="0">
                <a:pos x="8" y="28"/>
              </a:cxn>
              <a:cxn ang="0">
                <a:pos x="0" y="12"/>
              </a:cxn>
              <a:cxn ang="0">
                <a:pos x="0" y="3"/>
              </a:cxn>
              <a:cxn ang="0">
                <a:pos x="4" y="3"/>
              </a:cxn>
              <a:cxn ang="0">
                <a:pos x="16" y="9"/>
              </a:cxn>
              <a:cxn ang="0">
                <a:pos x="37" y="28"/>
              </a:cxn>
              <a:cxn ang="0">
                <a:pos x="78" y="75"/>
              </a:cxn>
              <a:cxn ang="0">
                <a:pos x="127" y="135"/>
              </a:cxn>
              <a:cxn ang="0">
                <a:pos x="180" y="226"/>
              </a:cxn>
              <a:cxn ang="0">
                <a:pos x="209" y="303"/>
              </a:cxn>
              <a:cxn ang="0">
                <a:pos x="234" y="394"/>
              </a:cxn>
              <a:cxn ang="0">
                <a:pos x="254" y="507"/>
              </a:cxn>
              <a:cxn ang="0">
                <a:pos x="266" y="758"/>
              </a:cxn>
              <a:cxn ang="0">
                <a:pos x="258" y="934"/>
              </a:cxn>
              <a:cxn ang="0">
                <a:pos x="242" y="1047"/>
              </a:cxn>
              <a:cxn ang="0">
                <a:pos x="221" y="1138"/>
              </a:cxn>
              <a:cxn ang="0">
                <a:pos x="209" y="1174"/>
              </a:cxn>
              <a:cxn ang="0">
                <a:pos x="201" y="1201"/>
              </a:cxn>
              <a:cxn ang="0">
                <a:pos x="188" y="1223"/>
              </a:cxn>
              <a:cxn ang="0">
                <a:pos x="180" y="1237"/>
              </a:cxn>
              <a:cxn ang="0">
                <a:pos x="176" y="1243"/>
              </a:cxn>
              <a:cxn ang="0">
                <a:pos x="164" y="1243"/>
              </a:cxn>
              <a:cxn ang="0">
                <a:pos x="152" y="1226"/>
              </a:cxn>
              <a:cxn ang="0">
                <a:pos x="139" y="1201"/>
              </a:cxn>
              <a:cxn ang="0">
                <a:pos x="102" y="1130"/>
              </a:cxn>
              <a:cxn ang="0">
                <a:pos x="65" y="1088"/>
              </a:cxn>
              <a:cxn ang="0">
                <a:pos x="45" y="1066"/>
              </a:cxn>
              <a:cxn ang="0">
                <a:pos x="45" y="1053"/>
              </a:cxn>
              <a:cxn ang="0">
                <a:pos x="53" y="1047"/>
              </a:cxn>
              <a:cxn ang="0">
                <a:pos x="78" y="1050"/>
              </a:cxn>
              <a:cxn ang="0">
                <a:pos x="115" y="1055"/>
              </a:cxn>
              <a:cxn ang="0">
                <a:pos x="143" y="1058"/>
              </a:cxn>
              <a:cxn ang="0">
                <a:pos x="160" y="1055"/>
              </a:cxn>
            </a:cxnLst>
            <a:rect l="txL" t="txT" r="txR" b="txB"/>
            <a:pathLst>
              <a:path w="266" h="1243">
                <a:moveTo>
                  <a:pt x="164" y="1053"/>
                </a:moveTo>
                <a:lnTo>
                  <a:pt x="164" y="1050"/>
                </a:lnTo>
                <a:lnTo>
                  <a:pt x="164" y="1047"/>
                </a:lnTo>
                <a:lnTo>
                  <a:pt x="168" y="1044"/>
                </a:lnTo>
                <a:lnTo>
                  <a:pt x="168" y="1039"/>
                </a:lnTo>
                <a:lnTo>
                  <a:pt x="168" y="1033"/>
                </a:lnTo>
                <a:lnTo>
                  <a:pt x="172" y="1028"/>
                </a:lnTo>
                <a:lnTo>
                  <a:pt x="172" y="1019"/>
                </a:lnTo>
                <a:lnTo>
                  <a:pt x="172" y="1008"/>
                </a:lnTo>
                <a:lnTo>
                  <a:pt x="176" y="1000"/>
                </a:lnTo>
                <a:lnTo>
                  <a:pt x="176" y="989"/>
                </a:lnTo>
                <a:lnTo>
                  <a:pt x="176" y="978"/>
                </a:lnTo>
                <a:lnTo>
                  <a:pt x="180" y="964"/>
                </a:lnTo>
                <a:lnTo>
                  <a:pt x="180" y="951"/>
                </a:lnTo>
                <a:lnTo>
                  <a:pt x="180" y="937"/>
                </a:lnTo>
                <a:lnTo>
                  <a:pt x="184" y="920"/>
                </a:lnTo>
                <a:lnTo>
                  <a:pt x="184" y="904"/>
                </a:lnTo>
                <a:lnTo>
                  <a:pt x="184" y="871"/>
                </a:lnTo>
                <a:lnTo>
                  <a:pt x="188" y="840"/>
                </a:lnTo>
                <a:lnTo>
                  <a:pt x="188" y="810"/>
                </a:lnTo>
                <a:lnTo>
                  <a:pt x="188" y="783"/>
                </a:lnTo>
                <a:lnTo>
                  <a:pt x="193" y="755"/>
                </a:lnTo>
                <a:lnTo>
                  <a:pt x="193" y="728"/>
                </a:lnTo>
                <a:lnTo>
                  <a:pt x="193" y="700"/>
                </a:lnTo>
                <a:lnTo>
                  <a:pt x="193" y="675"/>
                </a:lnTo>
                <a:lnTo>
                  <a:pt x="193" y="653"/>
                </a:lnTo>
                <a:lnTo>
                  <a:pt x="193" y="626"/>
                </a:lnTo>
                <a:lnTo>
                  <a:pt x="193" y="598"/>
                </a:lnTo>
                <a:lnTo>
                  <a:pt x="188" y="571"/>
                </a:lnTo>
                <a:lnTo>
                  <a:pt x="188" y="538"/>
                </a:lnTo>
                <a:lnTo>
                  <a:pt x="184" y="507"/>
                </a:lnTo>
                <a:lnTo>
                  <a:pt x="180" y="471"/>
                </a:lnTo>
                <a:lnTo>
                  <a:pt x="180" y="436"/>
                </a:lnTo>
                <a:lnTo>
                  <a:pt x="172" y="397"/>
                </a:lnTo>
                <a:lnTo>
                  <a:pt x="168" y="361"/>
                </a:lnTo>
                <a:lnTo>
                  <a:pt x="156" y="325"/>
                </a:lnTo>
                <a:lnTo>
                  <a:pt x="143" y="290"/>
                </a:lnTo>
                <a:lnTo>
                  <a:pt x="131" y="257"/>
                </a:lnTo>
                <a:lnTo>
                  <a:pt x="115" y="221"/>
                </a:lnTo>
                <a:lnTo>
                  <a:pt x="98" y="185"/>
                </a:lnTo>
                <a:lnTo>
                  <a:pt x="78" y="152"/>
                </a:lnTo>
                <a:lnTo>
                  <a:pt x="69" y="135"/>
                </a:lnTo>
                <a:lnTo>
                  <a:pt x="57" y="119"/>
                </a:lnTo>
                <a:lnTo>
                  <a:pt x="49" y="105"/>
                </a:lnTo>
                <a:lnTo>
                  <a:pt x="41" y="91"/>
                </a:lnTo>
                <a:lnTo>
                  <a:pt x="33" y="78"/>
                </a:lnTo>
                <a:lnTo>
                  <a:pt x="24" y="67"/>
                </a:lnTo>
                <a:lnTo>
                  <a:pt x="20" y="56"/>
                </a:lnTo>
                <a:lnTo>
                  <a:pt x="16" y="45"/>
                </a:lnTo>
                <a:lnTo>
                  <a:pt x="8" y="36"/>
                </a:lnTo>
                <a:lnTo>
                  <a:pt x="8" y="28"/>
                </a:lnTo>
                <a:lnTo>
                  <a:pt x="4" y="23"/>
                </a:lnTo>
                <a:lnTo>
                  <a:pt x="0" y="17"/>
                </a:lnTo>
                <a:lnTo>
                  <a:pt x="0" y="12"/>
                </a:lnTo>
                <a:lnTo>
                  <a:pt x="0" y="9"/>
                </a:lnTo>
                <a:lnTo>
                  <a:pt x="0" y="6"/>
                </a:lnTo>
                <a:lnTo>
                  <a:pt x="0" y="3"/>
                </a:lnTo>
                <a:lnTo>
                  <a:pt x="0" y="0"/>
                </a:lnTo>
                <a:lnTo>
                  <a:pt x="4" y="3"/>
                </a:lnTo>
                <a:lnTo>
                  <a:pt x="8" y="3"/>
                </a:lnTo>
                <a:lnTo>
                  <a:pt x="12" y="6"/>
                </a:lnTo>
                <a:lnTo>
                  <a:pt x="16" y="9"/>
                </a:lnTo>
                <a:lnTo>
                  <a:pt x="20" y="12"/>
                </a:lnTo>
                <a:lnTo>
                  <a:pt x="24" y="17"/>
                </a:lnTo>
                <a:lnTo>
                  <a:pt x="37" y="28"/>
                </a:lnTo>
                <a:lnTo>
                  <a:pt x="49" y="42"/>
                </a:lnTo>
                <a:lnTo>
                  <a:pt x="61" y="56"/>
                </a:lnTo>
                <a:lnTo>
                  <a:pt x="78" y="75"/>
                </a:lnTo>
                <a:lnTo>
                  <a:pt x="94" y="94"/>
                </a:lnTo>
                <a:lnTo>
                  <a:pt x="110" y="113"/>
                </a:lnTo>
                <a:lnTo>
                  <a:pt x="127" y="135"/>
                </a:lnTo>
                <a:lnTo>
                  <a:pt x="143" y="157"/>
                </a:lnTo>
                <a:lnTo>
                  <a:pt x="168" y="204"/>
                </a:lnTo>
                <a:lnTo>
                  <a:pt x="180" y="226"/>
                </a:lnTo>
                <a:lnTo>
                  <a:pt x="193" y="251"/>
                </a:lnTo>
                <a:lnTo>
                  <a:pt x="201" y="276"/>
                </a:lnTo>
                <a:lnTo>
                  <a:pt x="209" y="303"/>
                </a:lnTo>
                <a:lnTo>
                  <a:pt x="217" y="331"/>
                </a:lnTo>
                <a:lnTo>
                  <a:pt x="225" y="364"/>
                </a:lnTo>
                <a:lnTo>
                  <a:pt x="234" y="394"/>
                </a:lnTo>
                <a:lnTo>
                  <a:pt x="242" y="430"/>
                </a:lnTo>
                <a:lnTo>
                  <a:pt x="246" y="469"/>
                </a:lnTo>
                <a:lnTo>
                  <a:pt x="254" y="507"/>
                </a:lnTo>
                <a:lnTo>
                  <a:pt x="258" y="587"/>
                </a:lnTo>
                <a:lnTo>
                  <a:pt x="262" y="672"/>
                </a:lnTo>
                <a:lnTo>
                  <a:pt x="266" y="758"/>
                </a:lnTo>
                <a:lnTo>
                  <a:pt x="262" y="846"/>
                </a:lnTo>
                <a:lnTo>
                  <a:pt x="262" y="890"/>
                </a:lnTo>
                <a:lnTo>
                  <a:pt x="258" y="934"/>
                </a:lnTo>
                <a:lnTo>
                  <a:pt x="254" y="973"/>
                </a:lnTo>
                <a:lnTo>
                  <a:pt x="250" y="1011"/>
                </a:lnTo>
                <a:lnTo>
                  <a:pt x="242" y="1047"/>
                </a:lnTo>
                <a:lnTo>
                  <a:pt x="238" y="1080"/>
                </a:lnTo>
                <a:lnTo>
                  <a:pt x="229" y="1110"/>
                </a:lnTo>
                <a:lnTo>
                  <a:pt x="221" y="1138"/>
                </a:lnTo>
                <a:lnTo>
                  <a:pt x="217" y="1152"/>
                </a:lnTo>
                <a:lnTo>
                  <a:pt x="213" y="1163"/>
                </a:lnTo>
                <a:lnTo>
                  <a:pt x="209" y="1174"/>
                </a:lnTo>
                <a:lnTo>
                  <a:pt x="205" y="1185"/>
                </a:lnTo>
                <a:lnTo>
                  <a:pt x="205" y="1193"/>
                </a:lnTo>
                <a:lnTo>
                  <a:pt x="201" y="1201"/>
                </a:lnTo>
                <a:lnTo>
                  <a:pt x="197" y="1210"/>
                </a:lnTo>
                <a:lnTo>
                  <a:pt x="193" y="1218"/>
                </a:lnTo>
                <a:lnTo>
                  <a:pt x="188" y="1223"/>
                </a:lnTo>
                <a:lnTo>
                  <a:pt x="188" y="1229"/>
                </a:lnTo>
                <a:lnTo>
                  <a:pt x="184" y="1234"/>
                </a:lnTo>
                <a:lnTo>
                  <a:pt x="180" y="1237"/>
                </a:lnTo>
                <a:lnTo>
                  <a:pt x="180" y="1240"/>
                </a:lnTo>
                <a:lnTo>
                  <a:pt x="176" y="1243"/>
                </a:lnTo>
                <a:lnTo>
                  <a:pt x="172" y="1243"/>
                </a:lnTo>
                <a:lnTo>
                  <a:pt x="168" y="1243"/>
                </a:lnTo>
                <a:lnTo>
                  <a:pt x="164" y="1243"/>
                </a:lnTo>
                <a:lnTo>
                  <a:pt x="160" y="1237"/>
                </a:lnTo>
                <a:lnTo>
                  <a:pt x="156" y="1234"/>
                </a:lnTo>
                <a:lnTo>
                  <a:pt x="152" y="1226"/>
                </a:lnTo>
                <a:lnTo>
                  <a:pt x="147" y="1221"/>
                </a:lnTo>
                <a:lnTo>
                  <a:pt x="143" y="1212"/>
                </a:lnTo>
                <a:lnTo>
                  <a:pt x="139" y="1201"/>
                </a:lnTo>
                <a:lnTo>
                  <a:pt x="131" y="1176"/>
                </a:lnTo>
                <a:lnTo>
                  <a:pt x="115" y="1152"/>
                </a:lnTo>
                <a:lnTo>
                  <a:pt x="102" y="1130"/>
                </a:lnTo>
                <a:lnTo>
                  <a:pt x="82" y="1110"/>
                </a:lnTo>
                <a:lnTo>
                  <a:pt x="74" y="1099"/>
                </a:lnTo>
                <a:lnTo>
                  <a:pt x="65" y="1088"/>
                </a:lnTo>
                <a:lnTo>
                  <a:pt x="57" y="1080"/>
                </a:lnTo>
                <a:lnTo>
                  <a:pt x="49" y="1072"/>
                </a:lnTo>
                <a:lnTo>
                  <a:pt x="45" y="1066"/>
                </a:lnTo>
                <a:lnTo>
                  <a:pt x="45" y="1061"/>
                </a:lnTo>
                <a:lnTo>
                  <a:pt x="41" y="1055"/>
                </a:lnTo>
                <a:lnTo>
                  <a:pt x="45" y="1053"/>
                </a:lnTo>
                <a:lnTo>
                  <a:pt x="45" y="1050"/>
                </a:lnTo>
                <a:lnTo>
                  <a:pt x="49" y="1050"/>
                </a:lnTo>
                <a:lnTo>
                  <a:pt x="53" y="1047"/>
                </a:lnTo>
                <a:lnTo>
                  <a:pt x="57" y="1047"/>
                </a:lnTo>
                <a:lnTo>
                  <a:pt x="65" y="1047"/>
                </a:lnTo>
                <a:lnTo>
                  <a:pt x="78" y="1050"/>
                </a:lnTo>
                <a:lnTo>
                  <a:pt x="90" y="1050"/>
                </a:lnTo>
                <a:lnTo>
                  <a:pt x="102" y="1053"/>
                </a:lnTo>
                <a:lnTo>
                  <a:pt x="115" y="1055"/>
                </a:lnTo>
                <a:lnTo>
                  <a:pt x="127" y="1055"/>
                </a:lnTo>
                <a:lnTo>
                  <a:pt x="135" y="1058"/>
                </a:lnTo>
                <a:lnTo>
                  <a:pt x="143" y="1058"/>
                </a:lnTo>
                <a:lnTo>
                  <a:pt x="152" y="1058"/>
                </a:lnTo>
                <a:lnTo>
                  <a:pt x="156" y="1055"/>
                </a:lnTo>
                <a:lnTo>
                  <a:pt x="160" y="1055"/>
                </a:lnTo>
                <a:lnTo>
                  <a:pt x="164" y="1053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" name="Freeform 11"/>
          <p:cNvSpPr/>
          <p:nvPr/>
        </p:nvSpPr>
        <p:spPr>
          <a:xfrm>
            <a:off x="2555875" y="2722563"/>
            <a:ext cx="763588" cy="625475"/>
          </a:xfrm>
          <a:custGeom>
            <a:avLst/>
            <a:gdLst>
              <a:gd name="txL" fmla="*/ 0 w 414"/>
              <a:gd name="txT" fmla="*/ 0 h 394"/>
              <a:gd name="txR" fmla="*/ 414 w 414"/>
              <a:gd name="txB" fmla="*/ 394 h 394"/>
            </a:gdLst>
            <a:ahLst/>
            <a:cxnLst>
              <a:cxn ang="0">
                <a:pos x="4" y="394"/>
              </a:cxn>
              <a:cxn ang="0">
                <a:pos x="0" y="358"/>
              </a:cxn>
              <a:cxn ang="0">
                <a:pos x="24" y="338"/>
              </a:cxn>
              <a:cxn ang="0">
                <a:pos x="53" y="319"/>
              </a:cxn>
              <a:cxn ang="0">
                <a:pos x="78" y="303"/>
              </a:cxn>
              <a:cxn ang="0">
                <a:pos x="98" y="283"/>
              </a:cxn>
              <a:cxn ang="0">
                <a:pos x="119" y="267"/>
              </a:cxn>
              <a:cxn ang="0">
                <a:pos x="139" y="250"/>
              </a:cxn>
              <a:cxn ang="0">
                <a:pos x="160" y="234"/>
              </a:cxn>
              <a:cxn ang="0">
                <a:pos x="176" y="220"/>
              </a:cxn>
              <a:cxn ang="0">
                <a:pos x="192" y="206"/>
              </a:cxn>
              <a:cxn ang="0">
                <a:pos x="209" y="192"/>
              </a:cxn>
              <a:cxn ang="0">
                <a:pos x="221" y="179"/>
              </a:cxn>
              <a:cxn ang="0">
                <a:pos x="233" y="168"/>
              </a:cxn>
              <a:cxn ang="0">
                <a:pos x="246" y="157"/>
              </a:cxn>
              <a:cxn ang="0">
                <a:pos x="254" y="146"/>
              </a:cxn>
              <a:cxn ang="0">
                <a:pos x="262" y="135"/>
              </a:cxn>
              <a:cxn ang="0">
                <a:pos x="266" y="124"/>
              </a:cxn>
              <a:cxn ang="0">
                <a:pos x="279" y="110"/>
              </a:cxn>
              <a:cxn ang="0">
                <a:pos x="287" y="96"/>
              </a:cxn>
              <a:cxn ang="0">
                <a:pos x="295" y="82"/>
              </a:cxn>
              <a:cxn ang="0">
                <a:pos x="299" y="71"/>
              </a:cxn>
              <a:cxn ang="0">
                <a:pos x="303" y="60"/>
              </a:cxn>
              <a:cxn ang="0">
                <a:pos x="303" y="52"/>
              </a:cxn>
              <a:cxn ang="0">
                <a:pos x="303" y="46"/>
              </a:cxn>
              <a:cxn ang="0">
                <a:pos x="303" y="38"/>
              </a:cxn>
              <a:cxn ang="0">
                <a:pos x="299" y="30"/>
              </a:cxn>
              <a:cxn ang="0">
                <a:pos x="299" y="19"/>
              </a:cxn>
              <a:cxn ang="0">
                <a:pos x="299" y="11"/>
              </a:cxn>
              <a:cxn ang="0">
                <a:pos x="303" y="5"/>
              </a:cxn>
              <a:cxn ang="0">
                <a:pos x="307" y="0"/>
              </a:cxn>
              <a:cxn ang="0">
                <a:pos x="316" y="0"/>
              </a:cxn>
              <a:cxn ang="0">
                <a:pos x="328" y="0"/>
              </a:cxn>
              <a:cxn ang="0">
                <a:pos x="344" y="5"/>
              </a:cxn>
              <a:cxn ang="0">
                <a:pos x="357" y="16"/>
              </a:cxn>
              <a:cxn ang="0">
                <a:pos x="369" y="30"/>
              </a:cxn>
              <a:cxn ang="0">
                <a:pos x="381" y="44"/>
              </a:cxn>
              <a:cxn ang="0">
                <a:pos x="394" y="60"/>
              </a:cxn>
              <a:cxn ang="0">
                <a:pos x="402" y="80"/>
              </a:cxn>
              <a:cxn ang="0">
                <a:pos x="410" y="99"/>
              </a:cxn>
              <a:cxn ang="0">
                <a:pos x="414" y="104"/>
              </a:cxn>
              <a:cxn ang="0">
                <a:pos x="414" y="113"/>
              </a:cxn>
              <a:cxn ang="0">
                <a:pos x="414" y="118"/>
              </a:cxn>
              <a:cxn ang="0">
                <a:pos x="414" y="124"/>
              </a:cxn>
              <a:cxn ang="0">
                <a:pos x="410" y="132"/>
              </a:cxn>
              <a:cxn ang="0">
                <a:pos x="406" y="137"/>
              </a:cxn>
              <a:cxn ang="0">
                <a:pos x="398" y="146"/>
              </a:cxn>
              <a:cxn ang="0">
                <a:pos x="385" y="157"/>
              </a:cxn>
              <a:cxn ang="0">
                <a:pos x="373" y="168"/>
              </a:cxn>
              <a:cxn ang="0">
                <a:pos x="357" y="181"/>
              </a:cxn>
              <a:cxn ang="0">
                <a:pos x="340" y="195"/>
              </a:cxn>
              <a:cxn ang="0">
                <a:pos x="320" y="209"/>
              </a:cxn>
              <a:cxn ang="0">
                <a:pos x="291" y="228"/>
              </a:cxn>
              <a:cxn ang="0">
                <a:pos x="262" y="248"/>
              </a:cxn>
              <a:cxn ang="0">
                <a:pos x="229" y="270"/>
              </a:cxn>
              <a:cxn ang="0">
                <a:pos x="192" y="292"/>
              </a:cxn>
              <a:cxn ang="0">
                <a:pos x="147" y="314"/>
              </a:cxn>
              <a:cxn ang="0">
                <a:pos x="102" y="338"/>
              </a:cxn>
              <a:cxn ang="0">
                <a:pos x="57" y="366"/>
              </a:cxn>
              <a:cxn ang="0">
                <a:pos x="4" y="394"/>
              </a:cxn>
              <a:cxn ang="0">
                <a:pos x="4" y="394"/>
              </a:cxn>
            </a:cxnLst>
            <a:rect l="txL" t="txT" r="txR" b="txB"/>
            <a:pathLst>
              <a:path w="414" h="394">
                <a:moveTo>
                  <a:pt x="4" y="394"/>
                </a:moveTo>
                <a:lnTo>
                  <a:pt x="0" y="358"/>
                </a:lnTo>
                <a:lnTo>
                  <a:pt x="24" y="338"/>
                </a:lnTo>
                <a:lnTo>
                  <a:pt x="53" y="319"/>
                </a:lnTo>
                <a:lnTo>
                  <a:pt x="78" y="303"/>
                </a:lnTo>
                <a:lnTo>
                  <a:pt x="98" y="283"/>
                </a:lnTo>
                <a:lnTo>
                  <a:pt x="119" y="267"/>
                </a:lnTo>
                <a:lnTo>
                  <a:pt x="139" y="250"/>
                </a:lnTo>
                <a:lnTo>
                  <a:pt x="160" y="234"/>
                </a:lnTo>
                <a:lnTo>
                  <a:pt x="176" y="220"/>
                </a:lnTo>
                <a:lnTo>
                  <a:pt x="192" y="206"/>
                </a:lnTo>
                <a:lnTo>
                  <a:pt x="209" y="192"/>
                </a:lnTo>
                <a:lnTo>
                  <a:pt x="221" y="179"/>
                </a:lnTo>
                <a:lnTo>
                  <a:pt x="233" y="168"/>
                </a:lnTo>
                <a:lnTo>
                  <a:pt x="246" y="157"/>
                </a:lnTo>
                <a:lnTo>
                  <a:pt x="254" y="146"/>
                </a:lnTo>
                <a:lnTo>
                  <a:pt x="262" y="135"/>
                </a:lnTo>
                <a:lnTo>
                  <a:pt x="266" y="124"/>
                </a:lnTo>
                <a:lnTo>
                  <a:pt x="279" y="110"/>
                </a:lnTo>
                <a:lnTo>
                  <a:pt x="287" y="96"/>
                </a:lnTo>
                <a:lnTo>
                  <a:pt x="295" y="82"/>
                </a:lnTo>
                <a:lnTo>
                  <a:pt x="299" y="71"/>
                </a:lnTo>
                <a:lnTo>
                  <a:pt x="303" y="60"/>
                </a:lnTo>
                <a:lnTo>
                  <a:pt x="303" y="52"/>
                </a:lnTo>
                <a:lnTo>
                  <a:pt x="303" y="46"/>
                </a:lnTo>
                <a:lnTo>
                  <a:pt x="303" y="38"/>
                </a:lnTo>
                <a:lnTo>
                  <a:pt x="299" y="30"/>
                </a:lnTo>
                <a:lnTo>
                  <a:pt x="299" y="19"/>
                </a:lnTo>
                <a:lnTo>
                  <a:pt x="299" y="11"/>
                </a:lnTo>
                <a:lnTo>
                  <a:pt x="303" y="5"/>
                </a:lnTo>
                <a:lnTo>
                  <a:pt x="307" y="0"/>
                </a:lnTo>
                <a:lnTo>
                  <a:pt x="316" y="0"/>
                </a:lnTo>
                <a:lnTo>
                  <a:pt x="328" y="0"/>
                </a:lnTo>
                <a:lnTo>
                  <a:pt x="344" y="5"/>
                </a:lnTo>
                <a:lnTo>
                  <a:pt x="357" y="16"/>
                </a:lnTo>
                <a:lnTo>
                  <a:pt x="369" y="30"/>
                </a:lnTo>
                <a:lnTo>
                  <a:pt x="381" y="44"/>
                </a:lnTo>
                <a:lnTo>
                  <a:pt x="394" y="60"/>
                </a:lnTo>
                <a:lnTo>
                  <a:pt x="402" y="80"/>
                </a:lnTo>
                <a:lnTo>
                  <a:pt x="410" y="99"/>
                </a:lnTo>
                <a:lnTo>
                  <a:pt x="414" y="104"/>
                </a:lnTo>
                <a:lnTo>
                  <a:pt x="414" y="113"/>
                </a:lnTo>
                <a:lnTo>
                  <a:pt x="414" y="118"/>
                </a:lnTo>
                <a:lnTo>
                  <a:pt x="414" y="124"/>
                </a:lnTo>
                <a:lnTo>
                  <a:pt x="410" y="132"/>
                </a:lnTo>
                <a:lnTo>
                  <a:pt x="406" y="137"/>
                </a:lnTo>
                <a:lnTo>
                  <a:pt x="398" y="146"/>
                </a:lnTo>
                <a:lnTo>
                  <a:pt x="385" y="157"/>
                </a:lnTo>
                <a:lnTo>
                  <a:pt x="373" y="168"/>
                </a:lnTo>
                <a:lnTo>
                  <a:pt x="357" y="181"/>
                </a:lnTo>
                <a:lnTo>
                  <a:pt x="340" y="195"/>
                </a:lnTo>
                <a:lnTo>
                  <a:pt x="320" y="209"/>
                </a:lnTo>
                <a:lnTo>
                  <a:pt x="291" y="228"/>
                </a:lnTo>
                <a:lnTo>
                  <a:pt x="262" y="248"/>
                </a:lnTo>
                <a:lnTo>
                  <a:pt x="229" y="270"/>
                </a:lnTo>
                <a:lnTo>
                  <a:pt x="192" y="292"/>
                </a:lnTo>
                <a:lnTo>
                  <a:pt x="147" y="314"/>
                </a:lnTo>
                <a:lnTo>
                  <a:pt x="102" y="338"/>
                </a:lnTo>
                <a:lnTo>
                  <a:pt x="57" y="366"/>
                </a:lnTo>
                <a:lnTo>
                  <a:pt x="4" y="394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" name="Freeform 12"/>
          <p:cNvSpPr/>
          <p:nvPr/>
        </p:nvSpPr>
        <p:spPr>
          <a:xfrm>
            <a:off x="2206625" y="3233738"/>
            <a:ext cx="407988" cy="1604962"/>
          </a:xfrm>
          <a:custGeom>
            <a:avLst/>
            <a:gdLst>
              <a:gd name="txL" fmla="*/ 0 w 221"/>
              <a:gd name="txT" fmla="*/ 0 h 1011"/>
              <a:gd name="txR" fmla="*/ 221 w 221"/>
              <a:gd name="txB" fmla="*/ 1011 h 1011"/>
            </a:gdLst>
            <a:ahLst/>
            <a:cxnLst>
              <a:cxn ang="0">
                <a:pos x="139" y="33"/>
              </a:cxn>
              <a:cxn ang="0">
                <a:pos x="139" y="16"/>
              </a:cxn>
              <a:cxn ang="0">
                <a:pos x="139" y="8"/>
              </a:cxn>
              <a:cxn ang="0">
                <a:pos x="143" y="3"/>
              </a:cxn>
              <a:cxn ang="0">
                <a:pos x="152" y="3"/>
              </a:cxn>
              <a:cxn ang="0">
                <a:pos x="164" y="5"/>
              </a:cxn>
              <a:cxn ang="0">
                <a:pos x="185" y="8"/>
              </a:cxn>
              <a:cxn ang="0">
                <a:pos x="209" y="16"/>
              </a:cxn>
              <a:cxn ang="0">
                <a:pos x="221" y="58"/>
              </a:cxn>
              <a:cxn ang="0">
                <a:pos x="221" y="127"/>
              </a:cxn>
              <a:cxn ang="0">
                <a:pos x="221" y="190"/>
              </a:cxn>
              <a:cxn ang="0">
                <a:pos x="217" y="248"/>
              </a:cxn>
              <a:cxn ang="0">
                <a:pos x="217" y="303"/>
              </a:cxn>
              <a:cxn ang="0">
                <a:pos x="213" y="355"/>
              </a:cxn>
              <a:cxn ang="0">
                <a:pos x="213" y="402"/>
              </a:cxn>
              <a:cxn ang="0">
                <a:pos x="209" y="443"/>
              </a:cxn>
              <a:cxn ang="0">
                <a:pos x="205" y="501"/>
              </a:cxn>
              <a:cxn ang="0">
                <a:pos x="193" y="575"/>
              </a:cxn>
              <a:cxn ang="0">
                <a:pos x="176" y="647"/>
              </a:cxn>
              <a:cxn ang="0">
                <a:pos x="160" y="713"/>
              </a:cxn>
              <a:cxn ang="0">
                <a:pos x="143" y="777"/>
              </a:cxn>
              <a:cxn ang="0">
                <a:pos x="123" y="832"/>
              </a:cxn>
              <a:cxn ang="0">
                <a:pos x="98" y="881"/>
              </a:cxn>
              <a:cxn ang="0">
                <a:pos x="74" y="925"/>
              </a:cxn>
              <a:cxn ang="0">
                <a:pos x="49" y="961"/>
              </a:cxn>
              <a:cxn ang="0">
                <a:pos x="29" y="989"/>
              </a:cxn>
              <a:cxn ang="0">
                <a:pos x="16" y="1005"/>
              </a:cxn>
              <a:cxn ang="0">
                <a:pos x="4" y="1011"/>
              </a:cxn>
              <a:cxn ang="0">
                <a:pos x="0" y="1005"/>
              </a:cxn>
              <a:cxn ang="0">
                <a:pos x="4" y="1000"/>
              </a:cxn>
              <a:cxn ang="0">
                <a:pos x="4" y="989"/>
              </a:cxn>
              <a:cxn ang="0">
                <a:pos x="8" y="975"/>
              </a:cxn>
              <a:cxn ang="0">
                <a:pos x="16" y="956"/>
              </a:cxn>
              <a:cxn ang="0">
                <a:pos x="25" y="931"/>
              </a:cxn>
              <a:cxn ang="0">
                <a:pos x="37" y="903"/>
              </a:cxn>
              <a:cxn ang="0">
                <a:pos x="49" y="870"/>
              </a:cxn>
              <a:cxn ang="0">
                <a:pos x="70" y="818"/>
              </a:cxn>
              <a:cxn ang="0">
                <a:pos x="94" y="746"/>
              </a:cxn>
              <a:cxn ang="0">
                <a:pos x="115" y="675"/>
              </a:cxn>
              <a:cxn ang="0">
                <a:pos x="131" y="603"/>
              </a:cxn>
              <a:cxn ang="0">
                <a:pos x="139" y="534"/>
              </a:cxn>
              <a:cxn ang="0">
                <a:pos x="148" y="460"/>
              </a:cxn>
              <a:cxn ang="0">
                <a:pos x="152" y="380"/>
              </a:cxn>
              <a:cxn ang="0">
                <a:pos x="156" y="297"/>
              </a:cxn>
              <a:cxn ang="0">
                <a:pos x="156" y="237"/>
              </a:cxn>
              <a:cxn ang="0">
                <a:pos x="156" y="198"/>
              </a:cxn>
              <a:cxn ang="0">
                <a:pos x="156" y="162"/>
              </a:cxn>
              <a:cxn ang="0">
                <a:pos x="156" y="132"/>
              </a:cxn>
              <a:cxn ang="0">
                <a:pos x="152" y="105"/>
              </a:cxn>
              <a:cxn ang="0">
                <a:pos x="152" y="83"/>
              </a:cxn>
              <a:cxn ang="0">
                <a:pos x="148" y="63"/>
              </a:cxn>
              <a:cxn ang="0">
                <a:pos x="143" y="49"/>
              </a:cxn>
              <a:cxn ang="0">
                <a:pos x="143" y="44"/>
              </a:cxn>
            </a:cxnLst>
            <a:rect l="txL" t="txT" r="txR" b="txB"/>
            <a:pathLst>
              <a:path w="221" h="1011">
                <a:moveTo>
                  <a:pt x="143" y="44"/>
                </a:moveTo>
                <a:lnTo>
                  <a:pt x="139" y="33"/>
                </a:lnTo>
                <a:lnTo>
                  <a:pt x="139" y="25"/>
                </a:lnTo>
                <a:lnTo>
                  <a:pt x="139" y="16"/>
                </a:lnTo>
                <a:lnTo>
                  <a:pt x="139" y="11"/>
                </a:lnTo>
                <a:lnTo>
                  <a:pt x="139" y="8"/>
                </a:lnTo>
                <a:lnTo>
                  <a:pt x="143" y="3"/>
                </a:lnTo>
                <a:lnTo>
                  <a:pt x="148" y="0"/>
                </a:lnTo>
                <a:lnTo>
                  <a:pt x="152" y="3"/>
                </a:lnTo>
                <a:lnTo>
                  <a:pt x="156" y="3"/>
                </a:lnTo>
                <a:lnTo>
                  <a:pt x="164" y="5"/>
                </a:lnTo>
                <a:lnTo>
                  <a:pt x="172" y="5"/>
                </a:lnTo>
                <a:lnTo>
                  <a:pt x="185" y="8"/>
                </a:lnTo>
                <a:lnTo>
                  <a:pt x="197" y="14"/>
                </a:lnTo>
                <a:lnTo>
                  <a:pt x="209" y="16"/>
                </a:lnTo>
                <a:lnTo>
                  <a:pt x="221" y="22"/>
                </a:lnTo>
                <a:lnTo>
                  <a:pt x="221" y="58"/>
                </a:lnTo>
                <a:lnTo>
                  <a:pt x="221" y="94"/>
                </a:lnTo>
                <a:lnTo>
                  <a:pt x="221" y="127"/>
                </a:lnTo>
                <a:lnTo>
                  <a:pt x="221" y="157"/>
                </a:lnTo>
                <a:lnTo>
                  <a:pt x="221" y="190"/>
                </a:lnTo>
                <a:lnTo>
                  <a:pt x="221" y="220"/>
                </a:lnTo>
                <a:lnTo>
                  <a:pt x="217" y="248"/>
                </a:lnTo>
                <a:lnTo>
                  <a:pt x="217" y="278"/>
                </a:lnTo>
                <a:lnTo>
                  <a:pt x="217" y="303"/>
                </a:lnTo>
                <a:lnTo>
                  <a:pt x="217" y="330"/>
                </a:lnTo>
                <a:lnTo>
                  <a:pt x="213" y="355"/>
                </a:lnTo>
                <a:lnTo>
                  <a:pt x="213" y="377"/>
                </a:lnTo>
                <a:lnTo>
                  <a:pt x="213" y="402"/>
                </a:lnTo>
                <a:lnTo>
                  <a:pt x="209" y="421"/>
                </a:lnTo>
                <a:lnTo>
                  <a:pt x="209" y="443"/>
                </a:lnTo>
                <a:lnTo>
                  <a:pt x="209" y="463"/>
                </a:lnTo>
                <a:lnTo>
                  <a:pt x="205" y="501"/>
                </a:lnTo>
                <a:lnTo>
                  <a:pt x="197" y="540"/>
                </a:lnTo>
                <a:lnTo>
                  <a:pt x="193" y="575"/>
                </a:lnTo>
                <a:lnTo>
                  <a:pt x="185" y="611"/>
                </a:lnTo>
                <a:lnTo>
                  <a:pt x="176" y="647"/>
                </a:lnTo>
                <a:lnTo>
                  <a:pt x="168" y="680"/>
                </a:lnTo>
                <a:lnTo>
                  <a:pt x="160" y="713"/>
                </a:lnTo>
                <a:lnTo>
                  <a:pt x="152" y="746"/>
                </a:lnTo>
                <a:lnTo>
                  <a:pt x="143" y="777"/>
                </a:lnTo>
                <a:lnTo>
                  <a:pt x="131" y="807"/>
                </a:lnTo>
                <a:lnTo>
                  <a:pt x="123" y="832"/>
                </a:lnTo>
                <a:lnTo>
                  <a:pt x="111" y="859"/>
                </a:lnTo>
                <a:lnTo>
                  <a:pt x="98" y="881"/>
                </a:lnTo>
                <a:lnTo>
                  <a:pt x="86" y="903"/>
                </a:lnTo>
                <a:lnTo>
                  <a:pt x="74" y="925"/>
                </a:lnTo>
                <a:lnTo>
                  <a:pt x="61" y="945"/>
                </a:lnTo>
                <a:lnTo>
                  <a:pt x="49" y="961"/>
                </a:lnTo>
                <a:lnTo>
                  <a:pt x="41" y="978"/>
                </a:lnTo>
                <a:lnTo>
                  <a:pt x="29" y="989"/>
                </a:lnTo>
                <a:lnTo>
                  <a:pt x="20" y="997"/>
                </a:lnTo>
                <a:lnTo>
                  <a:pt x="16" y="1005"/>
                </a:lnTo>
                <a:lnTo>
                  <a:pt x="8" y="1008"/>
                </a:lnTo>
                <a:lnTo>
                  <a:pt x="4" y="1011"/>
                </a:lnTo>
                <a:lnTo>
                  <a:pt x="4" y="1008"/>
                </a:lnTo>
                <a:lnTo>
                  <a:pt x="0" y="1005"/>
                </a:lnTo>
                <a:lnTo>
                  <a:pt x="0" y="1002"/>
                </a:lnTo>
                <a:lnTo>
                  <a:pt x="4" y="1000"/>
                </a:lnTo>
                <a:lnTo>
                  <a:pt x="4" y="994"/>
                </a:lnTo>
                <a:lnTo>
                  <a:pt x="4" y="989"/>
                </a:lnTo>
                <a:lnTo>
                  <a:pt x="8" y="983"/>
                </a:lnTo>
                <a:lnTo>
                  <a:pt x="8" y="975"/>
                </a:lnTo>
                <a:lnTo>
                  <a:pt x="12" y="964"/>
                </a:lnTo>
                <a:lnTo>
                  <a:pt x="16" y="956"/>
                </a:lnTo>
                <a:lnTo>
                  <a:pt x="20" y="945"/>
                </a:lnTo>
                <a:lnTo>
                  <a:pt x="25" y="931"/>
                </a:lnTo>
                <a:lnTo>
                  <a:pt x="33" y="917"/>
                </a:lnTo>
                <a:lnTo>
                  <a:pt x="37" y="903"/>
                </a:lnTo>
                <a:lnTo>
                  <a:pt x="45" y="887"/>
                </a:lnTo>
                <a:lnTo>
                  <a:pt x="49" y="870"/>
                </a:lnTo>
                <a:lnTo>
                  <a:pt x="57" y="851"/>
                </a:lnTo>
                <a:lnTo>
                  <a:pt x="70" y="818"/>
                </a:lnTo>
                <a:lnTo>
                  <a:pt x="86" y="782"/>
                </a:lnTo>
                <a:lnTo>
                  <a:pt x="94" y="746"/>
                </a:lnTo>
                <a:lnTo>
                  <a:pt x="107" y="710"/>
                </a:lnTo>
                <a:lnTo>
                  <a:pt x="115" y="675"/>
                </a:lnTo>
                <a:lnTo>
                  <a:pt x="123" y="639"/>
                </a:lnTo>
                <a:lnTo>
                  <a:pt x="131" y="603"/>
                </a:lnTo>
                <a:lnTo>
                  <a:pt x="135" y="567"/>
                </a:lnTo>
                <a:lnTo>
                  <a:pt x="139" y="534"/>
                </a:lnTo>
                <a:lnTo>
                  <a:pt x="143" y="496"/>
                </a:lnTo>
                <a:lnTo>
                  <a:pt x="148" y="460"/>
                </a:lnTo>
                <a:lnTo>
                  <a:pt x="148" y="421"/>
                </a:lnTo>
                <a:lnTo>
                  <a:pt x="152" y="380"/>
                </a:lnTo>
                <a:lnTo>
                  <a:pt x="152" y="341"/>
                </a:lnTo>
                <a:lnTo>
                  <a:pt x="156" y="297"/>
                </a:lnTo>
                <a:lnTo>
                  <a:pt x="156" y="256"/>
                </a:lnTo>
                <a:lnTo>
                  <a:pt x="156" y="237"/>
                </a:lnTo>
                <a:lnTo>
                  <a:pt x="156" y="215"/>
                </a:lnTo>
                <a:lnTo>
                  <a:pt x="156" y="198"/>
                </a:lnTo>
                <a:lnTo>
                  <a:pt x="156" y="179"/>
                </a:lnTo>
                <a:lnTo>
                  <a:pt x="156" y="162"/>
                </a:lnTo>
                <a:lnTo>
                  <a:pt x="156" y="146"/>
                </a:lnTo>
                <a:lnTo>
                  <a:pt x="156" y="132"/>
                </a:lnTo>
                <a:lnTo>
                  <a:pt x="152" y="118"/>
                </a:lnTo>
                <a:lnTo>
                  <a:pt x="152" y="105"/>
                </a:lnTo>
                <a:lnTo>
                  <a:pt x="152" y="94"/>
                </a:lnTo>
                <a:lnTo>
                  <a:pt x="152" y="83"/>
                </a:lnTo>
                <a:lnTo>
                  <a:pt x="148" y="74"/>
                </a:lnTo>
                <a:lnTo>
                  <a:pt x="148" y="63"/>
                </a:lnTo>
                <a:lnTo>
                  <a:pt x="148" y="55"/>
                </a:lnTo>
                <a:lnTo>
                  <a:pt x="143" y="49"/>
                </a:lnTo>
                <a:lnTo>
                  <a:pt x="143" y="44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2" name="Freeform 13"/>
          <p:cNvSpPr/>
          <p:nvPr/>
        </p:nvSpPr>
        <p:spPr>
          <a:xfrm>
            <a:off x="2644775" y="3228975"/>
            <a:ext cx="484188" cy="1819275"/>
          </a:xfrm>
          <a:custGeom>
            <a:avLst/>
            <a:gdLst>
              <a:gd name="txL" fmla="*/ 0 w 262"/>
              <a:gd name="txT" fmla="*/ 0 h 1146"/>
              <a:gd name="txR" fmla="*/ 262 w 262"/>
              <a:gd name="txB" fmla="*/ 1146 h 1146"/>
            </a:gdLst>
            <a:ahLst/>
            <a:cxnLst>
              <a:cxn ang="0">
                <a:pos x="57" y="1143"/>
              </a:cxn>
              <a:cxn ang="0">
                <a:pos x="45" y="1132"/>
              </a:cxn>
              <a:cxn ang="0">
                <a:pos x="29" y="1110"/>
              </a:cxn>
              <a:cxn ang="0">
                <a:pos x="0" y="1058"/>
              </a:cxn>
              <a:cxn ang="0">
                <a:pos x="0" y="1033"/>
              </a:cxn>
              <a:cxn ang="0">
                <a:pos x="12" y="1003"/>
              </a:cxn>
              <a:cxn ang="0">
                <a:pos x="29" y="961"/>
              </a:cxn>
              <a:cxn ang="0">
                <a:pos x="37" y="934"/>
              </a:cxn>
              <a:cxn ang="0">
                <a:pos x="45" y="892"/>
              </a:cxn>
              <a:cxn ang="0">
                <a:pos x="53" y="835"/>
              </a:cxn>
              <a:cxn ang="0">
                <a:pos x="61" y="766"/>
              </a:cxn>
              <a:cxn ang="0">
                <a:pos x="66" y="680"/>
              </a:cxn>
              <a:cxn ang="0">
                <a:pos x="74" y="592"/>
              </a:cxn>
              <a:cxn ang="0">
                <a:pos x="78" y="512"/>
              </a:cxn>
              <a:cxn ang="0">
                <a:pos x="82" y="446"/>
              </a:cxn>
              <a:cxn ang="0">
                <a:pos x="82" y="394"/>
              </a:cxn>
              <a:cxn ang="0">
                <a:pos x="82" y="353"/>
              </a:cxn>
              <a:cxn ang="0">
                <a:pos x="82" y="314"/>
              </a:cxn>
              <a:cxn ang="0">
                <a:pos x="82" y="251"/>
              </a:cxn>
              <a:cxn ang="0">
                <a:pos x="78" y="174"/>
              </a:cxn>
              <a:cxn ang="0">
                <a:pos x="74" y="119"/>
              </a:cxn>
              <a:cxn ang="0">
                <a:pos x="70" y="83"/>
              </a:cxn>
              <a:cxn ang="0">
                <a:pos x="70" y="55"/>
              </a:cxn>
              <a:cxn ang="0">
                <a:pos x="70" y="33"/>
              </a:cxn>
              <a:cxn ang="0">
                <a:pos x="74" y="17"/>
              </a:cxn>
              <a:cxn ang="0">
                <a:pos x="78" y="3"/>
              </a:cxn>
              <a:cxn ang="0">
                <a:pos x="90" y="0"/>
              </a:cxn>
              <a:cxn ang="0">
                <a:pos x="111" y="3"/>
              </a:cxn>
              <a:cxn ang="0">
                <a:pos x="135" y="36"/>
              </a:cxn>
              <a:cxn ang="0">
                <a:pos x="139" y="61"/>
              </a:cxn>
              <a:cxn ang="0">
                <a:pos x="139" y="83"/>
              </a:cxn>
              <a:cxn ang="0">
                <a:pos x="139" y="110"/>
              </a:cxn>
              <a:cxn ang="0">
                <a:pos x="139" y="146"/>
              </a:cxn>
              <a:cxn ang="0">
                <a:pos x="139" y="187"/>
              </a:cxn>
              <a:cxn ang="0">
                <a:pos x="135" y="237"/>
              </a:cxn>
              <a:cxn ang="0">
                <a:pos x="135" y="298"/>
              </a:cxn>
              <a:cxn ang="0">
                <a:pos x="131" y="366"/>
              </a:cxn>
              <a:cxn ang="0">
                <a:pos x="127" y="449"/>
              </a:cxn>
              <a:cxn ang="0">
                <a:pos x="123" y="540"/>
              </a:cxn>
              <a:cxn ang="0">
                <a:pos x="119" y="642"/>
              </a:cxn>
              <a:cxn ang="0">
                <a:pos x="115" y="733"/>
              </a:cxn>
              <a:cxn ang="0">
                <a:pos x="111" y="802"/>
              </a:cxn>
              <a:cxn ang="0">
                <a:pos x="111" y="851"/>
              </a:cxn>
              <a:cxn ang="0">
                <a:pos x="115" y="881"/>
              </a:cxn>
              <a:cxn ang="0">
                <a:pos x="119" y="890"/>
              </a:cxn>
              <a:cxn ang="0">
                <a:pos x="127" y="887"/>
              </a:cxn>
              <a:cxn ang="0">
                <a:pos x="143" y="873"/>
              </a:cxn>
              <a:cxn ang="0">
                <a:pos x="168" y="843"/>
              </a:cxn>
              <a:cxn ang="0">
                <a:pos x="197" y="802"/>
              </a:cxn>
              <a:cxn ang="0">
                <a:pos x="238" y="749"/>
              </a:cxn>
              <a:cxn ang="0">
                <a:pos x="250" y="807"/>
              </a:cxn>
              <a:cxn ang="0">
                <a:pos x="209" y="873"/>
              </a:cxn>
              <a:cxn ang="0">
                <a:pos x="176" y="931"/>
              </a:cxn>
              <a:cxn ang="0">
                <a:pos x="148" y="983"/>
              </a:cxn>
              <a:cxn ang="0">
                <a:pos x="127" y="1025"/>
              </a:cxn>
              <a:cxn ang="0">
                <a:pos x="115" y="1060"/>
              </a:cxn>
              <a:cxn ang="0">
                <a:pos x="90" y="1113"/>
              </a:cxn>
              <a:cxn ang="0">
                <a:pos x="74" y="1140"/>
              </a:cxn>
              <a:cxn ang="0">
                <a:pos x="66" y="1146"/>
              </a:cxn>
            </a:cxnLst>
            <a:rect l="txL" t="txT" r="txR" b="txB"/>
            <a:pathLst>
              <a:path w="262" h="1146">
                <a:moveTo>
                  <a:pt x="66" y="1146"/>
                </a:moveTo>
                <a:lnTo>
                  <a:pt x="61" y="1146"/>
                </a:lnTo>
                <a:lnTo>
                  <a:pt x="57" y="1143"/>
                </a:lnTo>
                <a:lnTo>
                  <a:pt x="53" y="1140"/>
                </a:lnTo>
                <a:lnTo>
                  <a:pt x="49" y="1135"/>
                </a:lnTo>
                <a:lnTo>
                  <a:pt x="45" y="1132"/>
                </a:lnTo>
                <a:lnTo>
                  <a:pt x="41" y="1124"/>
                </a:lnTo>
                <a:lnTo>
                  <a:pt x="33" y="1118"/>
                </a:lnTo>
                <a:lnTo>
                  <a:pt x="29" y="1110"/>
                </a:lnTo>
                <a:lnTo>
                  <a:pt x="16" y="1091"/>
                </a:lnTo>
                <a:lnTo>
                  <a:pt x="8" y="1074"/>
                </a:lnTo>
                <a:lnTo>
                  <a:pt x="0" y="1058"/>
                </a:lnTo>
                <a:lnTo>
                  <a:pt x="0" y="1047"/>
                </a:lnTo>
                <a:lnTo>
                  <a:pt x="0" y="1041"/>
                </a:lnTo>
                <a:lnTo>
                  <a:pt x="0" y="1033"/>
                </a:lnTo>
                <a:lnTo>
                  <a:pt x="4" y="1025"/>
                </a:lnTo>
                <a:lnTo>
                  <a:pt x="8" y="1014"/>
                </a:lnTo>
                <a:lnTo>
                  <a:pt x="12" y="1003"/>
                </a:lnTo>
                <a:lnTo>
                  <a:pt x="16" y="992"/>
                </a:lnTo>
                <a:lnTo>
                  <a:pt x="20" y="978"/>
                </a:lnTo>
                <a:lnTo>
                  <a:pt x="29" y="961"/>
                </a:lnTo>
                <a:lnTo>
                  <a:pt x="33" y="953"/>
                </a:lnTo>
                <a:lnTo>
                  <a:pt x="33" y="945"/>
                </a:lnTo>
                <a:lnTo>
                  <a:pt x="37" y="934"/>
                </a:lnTo>
                <a:lnTo>
                  <a:pt x="41" y="923"/>
                </a:lnTo>
                <a:lnTo>
                  <a:pt x="45" y="909"/>
                </a:lnTo>
                <a:lnTo>
                  <a:pt x="45" y="892"/>
                </a:lnTo>
                <a:lnTo>
                  <a:pt x="49" y="876"/>
                </a:lnTo>
                <a:lnTo>
                  <a:pt x="49" y="857"/>
                </a:lnTo>
                <a:lnTo>
                  <a:pt x="53" y="835"/>
                </a:lnTo>
                <a:lnTo>
                  <a:pt x="57" y="813"/>
                </a:lnTo>
                <a:lnTo>
                  <a:pt x="57" y="791"/>
                </a:lnTo>
                <a:lnTo>
                  <a:pt x="61" y="766"/>
                </a:lnTo>
                <a:lnTo>
                  <a:pt x="61" y="738"/>
                </a:lnTo>
                <a:lnTo>
                  <a:pt x="66" y="711"/>
                </a:lnTo>
                <a:lnTo>
                  <a:pt x="66" y="680"/>
                </a:lnTo>
                <a:lnTo>
                  <a:pt x="70" y="650"/>
                </a:lnTo>
                <a:lnTo>
                  <a:pt x="70" y="620"/>
                </a:lnTo>
                <a:lnTo>
                  <a:pt x="74" y="592"/>
                </a:lnTo>
                <a:lnTo>
                  <a:pt x="74" y="565"/>
                </a:lnTo>
                <a:lnTo>
                  <a:pt x="74" y="537"/>
                </a:lnTo>
                <a:lnTo>
                  <a:pt x="78" y="512"/>
                </a:lnTo>
                <a:lnTo>
                  <a:pt x="78" y="490"/>
                </a:lnTo>
                <a:lnTo>
                  <a:pt x="78" y="468"/>
                </a:lnTo>
                <a:lnTo>
                  <a:pt x="82" y="446"/>
                </a:lnTo>
                <a:lnTo>
                  <a:pt x="82" y="427"/>
                </a:lnTo>
                <a:lnTo>
                  <a:pt x="82" y="411"/>
                </a:lnTo>
                <a:lnTo>
                  <a:pt x="82" y="394"/>
                </a:lnTo>
                <a:lnTo>
                  <a:pt x="82" y="377"/>
                </a:lnTo>
                <a:lnTo>
                  <a:pt x="82" y="364"/>
                </a:lnTo>
                <a:lnTo>
                  <a:pt x="82" y="353"/>
                </a:lnTo>
                <a:lnTo>
                  <a:pt x="86" y="342"/>
                </a:lnTo>
                <a:lnTo>
                  <a:pt x="86" y="331"/>
                </a:lnTo>
                <a:lnTo>
                  <a:pt x="82" y="314"/>
                </a:lnTo>
                <a:lnTo>
                  <a:pt x="82" y="295"/>
                </a:lnTo>
                <a:lnTo>
                  <a:pt x="82" y="273"/>
                </a:lnTo>
                <a:lnTo>
                  <a:pt x="82" y="251"/>
                </a:lnTo>
                <a:lnTo>
                  <a:pt x="78" y="229"/>
                </a:lnTo>
                <a:lnTo>
                  <a:pt x="78" y="201"/>
                </a:lnTo>
                <a:lnTo>
                  <a:pt x="78" y="174"/>
                </a:lnTo>
                <a:lnTo>
                  <a:pt x="74" y="146"/>
                </a:lnTo>
                <a:lnTo>
                  <a:pt x="74" y="132"/>
                </a:lnTo>
                <a:lnTo>
                  <a:pt x="74" y="119"/>
                </a:lnTo>
                <a:lnTo>
                  <a:pt x="74" y="105"/>
                </a:lnTo>
                <a:lnTo>
                  <a:pt x="70" y="94"/>
                </a:lnTo>
                <a:lnTo>
                  <a:pt x="70" y="83"/>
                </a:lnTo>
                <a:lnTo>
                  <a:pt x="70" y="72"/>
                </a:lnTo>
                <a:lnTo>
                  <a:pt x="70" y="63"/>
                </a:lnTo>
                <a:lnTo>
                  <a:pt x="70" y="55"/>
                </a:lnTo>
                <a:lnTo>
                  <a:pt x="70" y="47"/>
                </a:lnTo>
                <a:lnTo>
                  <a:pt x="70" y="39"/>
                </a:lnTo>
                <a:lnTo>
                  <a:pt x="70" y="33"/>
                </a:lnTo>
                <a:lnTo>
                  <a:pt x="70" y="28"/>
                </a:lnTo>
                <a:lnTo>
                  <a:pt x="74" y="22"/>
                </a:lnTo>
                <a:lnTo>
                  <a:pt x="74" y="17"/>
                </a:lnTo>
                <a:lnTo>
                  <a:pt x="74" y="11"/>
                </a:lnTo>
                <a:lnTo>
                  <a:pt x="78" y="6"/>
                </a:lnTo>
                <a:lnTo>
                  <a:pt x="78" y="3"/>
                </a:lnTo>
                <a:lnTo>
                  <a:pt x="82" y="0"/>
                </a:lnTo>
                <a:lnTo>
                  <a:pt x="86" y="0"/>
                </a:lnTo>
                <a:lnTo>
                  <a:pt x="90" y="0"/>
                </a:lnTo>
                <a:lnTo>
                  <a:pt x="94" y="0"/>
                </a:lnTo>
                <a:lnTo>
                  <a:pt x="102" y="3"/>
                </a:lnTo>
                <a:lnTo>
                  <a:pt x="111" y="3"/>
                </a:lnTo>
                <a:lnTo>
                  <a:pt x="119" y="14"/>
                </a:lnTo>
                <a:lnTo>
                  <a:pt x="127" y="25"/>
                </a:lnTo>
                <a:lnTo>
                  <a:pt x="135" y="36"/>
                </a:lnTo>
                <a:lnTo>
                  <a:pt x="139" y="47"/>
                </a:lnTo>
                <a:lnTo>
                  <a:pt x="139" y="55"/>
                </a:lnTo>
                <a:lnTo>
                  <a:pt x="139" y="61"/>
                </a:lnTo>
                <a:lnTo>
                  <a:pt x="139" y="69"/>
                </a:lnTo>
                <a:lnTo>
                  <a:pt x="139" y="75"/>
                </a:lnTo>
                <a:lnTo>
                  <a:pt x="139" y="83"/>
                </a:lnTo>
                <a:lnTo>
                  <a:pt x="139" y="91"/>
                </a:lnTo>
                <a:lnTo>
                  <a:pt x="139" y="102"/>
                </a:lnTo>
                <a:lnTo>
                  <a:pt x="139" y="110"/>
                </a:lnTo>
                <a:lnTo>
                  <a:pt x="139" y="121"/>
                </a:lnTo>
                <a:lnTo>
                  <a:pt x="139" y="132"/>
                </a:lnTo>
                <a:lnTo>
                  <a:pt x="139" y="146"/>
                </a:lnTo>
                <a:lnTo>
                  <a:pt x="139" y="160"/>
                </a:lnTo>
                <a:lnTo>
                  <a:pt x="139" y="174"/>
                </a:lnTo>
                <a:lnTo>
                  <a:pt x="139" y="187"/>
                </a:lnTo>
                <a:lnTo>
                  <a:pt x="139" y="204"/>
                </a:lnTo>
                <a:lnTo>
                  <a:pt x="139" y="220"/>
                </a:lnTo>
                <a:lnTo>
                  <a:pt x="135" y="237"/>
                </a:lnTo>
                <a:lnTo>
                  <a:pt x="135" y="256"/>
                </a:lnTo>
                <a:lnTo>
                  <a:pt x="135" y="276"/>
                </a:lnTo>
                <a:lnTo>
                  <a:pt x="135" y="298"/>
                </a:lnTo>
                <a:lnTo>
                  <a:pt x="131" y="320"/>
                </a:lnTo>
                <a:lnTo>
                  <a:pt x="131" y="342"/>
                </a:lnTo>
                <a:lnTo>
                  <a:pt x="131" y="366"/>
                </a:lnTo>
                <a:lnTo>
                  <a:pt x="131" y="394"/>
                </a:lnTo>
                <a:lnTo>
                  <a:pt x="127" y="422"/>
                </a:lnTo>
                <a:lnTo>
                  <a:pt x="127" y="449"/>
                </a:lnTo>
                <a:lnTo>
                  <a:pt x="127" y="479"/>
                </a:lnTo>
                <a:lnTo>
                  <a:pt x="123" y="510"/>
                </a:lnTo>
                <a:lnTo>
                  <a:pt x="123" y="540"/>
                </a:lnTo>
                <a:lnTo>
                  <a:pt x="119" y="573"/>
                </a:lnTo>
                <a:lnTo>
                  <a:pt x="119" y="606"/>
                </a:lnTo>
                <a:lnTo>
                  <a:pt x="119" y="642"/>
                </a:lnTo>
                <a:lnTo>
                  <a:pt x="115" y="675"/>
                </a:lnTo>
                <a:lnTo>
                  <a:pt x="115" y="705"/>
                </a:lnTo>
                <a:lnTo>
                  <a:pt x="115" y="733"/>
                </a:lnTo>
                <a:lnTo>
                  <a:pt x="111" y="758"/>
                </a:lnTo>
                <a:lnTo>
                  <a:pt x="111" y="782"/>
                </a:lnTo>
                <a:lnTo>
                  <a:pt x="111" y="802"/>
                </a:lnTo>
                <a:lnTo>
                  <a:pt x="111" y="821"/>
                </a:lnTo>
                <a:lnTo>
                  <a:pt x="111" y="837"/>
                </a:lnTo>
                <a:lnTo>
                  <a:pt x="111" y="851"/>
                </a:lnTo>
                <a:lnTo>
                  <a:pt x="111" y="862"/>
                </a:lnTo>
                <a:lnTo>
                  <a:pt x="115" y="873"/>
                </a:lnTo>
                <a:lnTo>
                  <a:pt x="115" y="881"/>
                </a:lnTo>
                <a:lnTo>
                  <a:pt x="115" y="887"/>
                </a:lnTo>
                <a:lnTo>
                  <a:pt x="119" y="890"/>
                </a:lnTo>
                <a:lnTo>
                  <a:pt x="119" y="892"/>
                </a:lnTo>
                <a:lnTo>
                  <a:pt x="123" y="890"/>
                </a:lnTo>
                <a:lnTo>
                  <a:pt x="127" y="887"/>
                </a:lnTo>
                <a:lnTo>
                  <a:pt x="131" y="884"/>
                </a:lnTo>
                <a:lnTo>
                  <a:pt x="135" y="879"/>
                </a:lnTo>
                <a:lnTo>
                  <a:pt x="143" y="873"/>
                </a:lnTo>
                <a:lnTo>
                  <a:pt x="148" y="865"/>
                </a:lnTo>
                <a:lnTo>
                  <a:pt x="156" y="854"/>
                </a:lnTo>
                <a:lnTo>
                  <a:pt x="168" y="843"/>
                </a:lnTo>
                <a:lnTo>
                  <a:pt x="176" y="832"/>
                </a:lnTo>
                <a:lnTo>
                  <a:pt x="189" y="818"/>
                </a:lnTo>
                <a:lnTo>
                  <a:pt x="197" y="802"/>
                </a:lnTo>
                <a:lnTo>
                  <a:pt x="209" y="785"/>
                </a:lnTo>
                <a:lnTo>
                  <a:pt x="226" y="769"/>
                </a:lnTo>
                <a:lnTo>
                  <a:pt x="238" y="749"/>
                </a:lnTo>
                <a:lnTo>
                  <a:pt x="254" y="727"/>
                </a:lnTo>
                <a:lnTo>
                  <a:pt x="262" y="785"/>
                </a:lnTo>
                <a:lnTo>
                  <a:pt x="250" y="807"/>
                </a:lnTo>
                <a:lnTo>
                  <a:pt x="238" y="832"/>
                </a:lnTo>
                <a:lnTo>
                  <a:pt x="221" y="851"/>
                </a:lnTo>
                <a:lnTo>
                  <a:pt x="209" y="873"/>
                </a:lnTo>
                <a:lnTo>
                  <a:pt x="197" y="892"/>
                </a:lnTo>
                <a:lnTo>
                  <a:pt x="189" y="912"/>
                </a:lnTo>
                <a:lnTo>
                  <a:pt x="176" y="931"/>
                </a:lnTo>
                <a:lnTo>
                  <a:pt x="168" y="950"/>
                </a:lnTo>
                <a:lnTo>
                  <a:pt x="160" y="967"/>
                </a:lnTo>
                <a:lnTo>
                  <a:pt x="148" y="983"/>
                </a:lnTo>
                <a:lnTo>
                  <a:pt x="143" y="997"/>
                </a:lnTo>
                <a:lnTo>
                  <a:pt x="135" y="1011"/>
                </a:lnTo>
                <a:lnTo>
                  <a:pt x="127" y="1025"/>
                </a:lnTo>
                <a:lnTo>
                  <a:pt x="123" y="1038"/>
                </a:lnTo>
                <a:lnTo>
                  <a:pt x="119" y="1049"/>
                </a:lnTo>
                <a:lnTo>
                  <a:pt x="115" y="1060"/>
                </a:lnTo>
                <a:lnTo>
                  <a:pt x="107" y="1080"/>
                </a:lnTo>
                <a:lnTo>
                  <a:pt x="98" y="1099"/>
                </a:lnTo>
                <a:lnTo>
                  <a:pt x="90" y="1113"/>
                </a:lnTo>
                <a:lnTo>
                  <a:pt x="82" y="1124"/>
                </a:lnTo>
                <a:lnTo>
                  <a:pt x="78" y="1135"/>
                </a:lnTo>
                <a:lnTo>
                  <a:pt x="74" y="1140"/>
                </a:lnTo>
                <a:lnTo>
                  <a:pt x="70" y="1146"/>
                </a:lnTo>
                <a:lnTo>
                  <a:pt x="66" y="1146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3" name="Freeform 14"/>
          <p:cNvSpPr/>
          <p:nvPr/>
        </p:nvSpPr>
        <p:spPr>
          <a:xfrm>
            <a:off x="3038475" y="4260850"/>
            <a:ext cx="265113" cy="485775"/>
          </a:xfrm>
          <a:custGeom>
            <a:avLst/>
            <a:gdLst>
              <a:gd name="txL" fmla="*/ 0 w 144"/>
              <a:gd name="txT" fmla="*/ 0 h 306"/>
              <a:gd name="txR" fmla="*/ 144 w 144"/>
              <a:gd name="txB" fmla="*/ 306 h 306"/>
            </a:gdLst>
            <a:ahLst/>
            <a:cxnLst>
              <a:cxn ang="0">
                <a:pos x="115" y="127"/>
              </a:cxn>
              <a:cxn ang="0">
                <a:pos x="136" y="174"/>
              </a:cxn>
              <a:cxn ang="0">
                <a:pos x="144" y="209"/>
              </a:cxn>
              <a:cxn ang="0">
                <a:pos x="144" y="231"/>
              </a:cxn>
              <a:cxn ang="0">
                <a:pos x="140" y="259"/>
              </a:cxn>
              <a:cxn ang="0">
                <a:pos x="132" y="284"/>
              </a:cxn>
              <a:cxn ang="0">
                <a:pos x="123" y="295"/>
              </a:cxn>
              <a:cxn ang="0">
                <a:pos x="119" y="300"/>
              </a:cxn>
              <a:cxn ang="0">
                <a:pos x="115" y="303"/>
              </a:cxn>
              <a:cxn ang="0">
                <a:pos x="107" y="303"/>
              </a:cxn>
              <a:cxn ang="0">
                <a:pos x="103" y="300"/>
              </a:cxn>
              <a:cxn ang="0">
                <a:pos x="99" y="292"/>
              </a:cxn>
              <a:cxn ang="0">
                <a:pos x="90" y="281"/>
              </a:cxn>
              <a:cxn ang="0">
                <a:pos x="82" y="264"/>
              </a:cxn>
              <a:cxn ang="0">
                <a:pos x="74" y="245"/>
              </a:cxn>
              <a:cxn ang="0">
                <a:pos x="66" y="220"/>
              </a:cxn>
              <a:cxn ang="0">
                <a:pos x="58" y="193"/>
              </a:cxn>
              <a:cxn ang="0">
                <a:pos x="37" y="149"/>
              </a:cxn>
              <a:cxn ang="0">
                <a:pos x="21" y="102"/>
              </a:cxn>
              <a:cxn ang="0">
                <a:pos x="8" y="63"/>
              </a:cxn>
              <a:cxn ang="0">
                <a:pos x="0" y="36"/>
              </a:cxn>
              <a:cxn ang="0">
                <a:pos x="0" y="19"/>
              </a:cxn>
              <a:cxn ang="0">
                <a:pos x="4" y="8"/>
              </a:cxn>
              <a:cxn ang="0">
                <a:pos x="4" y="3"/>
              </a:cxn>
              <a:cxn ang="0">
                <a:pos x="8" y="0"/>
              </a:cxn>
              <a:cxn ang="0">
                <a:pos x="17" y="6"/>
              </a:cxn>
              <a:cxn ang="0">
                <a:pos x="29" y="14"/>
              </a:cxn>
              <a:cxn ang="0">
                <a:pos x="41" y="22"/>
              </a:cxn>
              <a:cxn ang="0">
                <a:pos x="66" y="44"/>
              </a:cxn>
              <a:cxn ang="0">
                <a:pos x="86" y="72"/>
              </a:cxn>
              <a:cxn ang="0">
                <a:pos x="99" y="94"/>
              </a:cxn>
              <a:cxn ang="0">
                <a:pos x="107" y="105"/>
              </a:cxn>
            </a:cxnLst>
            <a:rect l="txL" t="txT" r="txR" b="txB"/>
            <a:pathLst>
              <a:path w="144" h="306">
                <a:moveTo>
                  <a:pt x="107" y="105"/>
                </a:moveTo>
                <a:lnTo>
                  <a:pt x="115" y="127"/>
                </a:lnTo>
                <a:lnTo>
                  <a:pt x="127" y="149"/>
                </a:lnTo>
                <a:lnTo>
                  <a:pt x="136" y="174"/>
                </a:lnTo>
                <a:lnTo>
                  <a:pt x="140" y="198"/>
                </a:lnTo>
                <a:lnTo>
                  <a:pt x="144" y="209"/>
                </a:lnTo>
                <a:lnTo>
                  <a:pt x="144" y="223"/>
                </a:lnTo>
                <a:lnTo>
                  <a:pt x="144" y="231"/>
                </a:lnTo>
                <a:lnTo>
                  <a:pt x="144" y="242"/>
                </a:lnTo>
                <a:lnTo>
                  <a:pt x="140" y="259"/>
                </a:lnTo>
                <a:lnTo>
                  <a:pt x="136" y="276"/>
                </a:lnTo>
                <a:lnTo>
                  <a:pt x="132" y="284"/>
                </a:lnTo>
                <a:lnTo>
                  <a:pt x="127" y="289"/>
                </a:lnTo>
                <a:lnTo>
                  <a:pt x="123" y="295"/>
                </a:lnTo>
                <a:lnTo>
                  <a:pt x="123" y="298"/>
                </a:lnTo>
                <a:lnTo>
                  <a:pt x="119" y="300"/>
                </a:lnTo>
                <a:lnTo>
                  <a:pt x="115" y="303"/>
                </a:lnTo>
                <a:lnTo>
                  <a:pt x="111" y="306"/>
                </a:lnTo>
                <a:lnTo>
                  <a:pt x="107" y="303"/>
                </a:lnTo>
                <a:lnTo>
                  <a:pt x="103" y="300"/>
                </a:lnTo>
                <a:lnTo>
                  <a:pt x="103" y="298"/>
                </a:lnTo>
                <a:lnTo>
                  <a:pt x="99" y="292"/>
                </a:lnTo>
                <a:lnTo>
                  <a:pt x="95" y="287"/>
                </a:lnTo>
                <a:lnTo>
                  <a:pt x="90" y="281"/>
                </a:lnTo>
                <a:lnTo>
                  <a:pt x="86" y="273"/>
                </a:lnTo>
                <a:lnTo>
                  <a:pt x="82" y="264"/>
                </a:lnTo>
                <a:lnTo>
                  <a:pt x="78" y="253"/>
                </a:lnTo>
                <a:lnTo>
                  <a:pt x="74" y="245"/>
                </a:lnTo>
                <a:lnTo>
                  <a:pt x="70" y="231"/>
                </a:lnTo>
                <a:lnTo>
                  <a:pt x="66" y="220"/>
                </a:lnTo>
                <a:lnTo>
                  <a:pt x="62" y="207"/>
                </a:lnTo>
                <a:lnTo>
                  <a:pt x="58" y="193"/>
                </a:lnTo>
                <a:lnTo>
                  <a:pt x="49" y="176"/>
                </a:lnTo>
                <a:lnTo>
                  <a:pt x="37" y="149"/>
                </a:lnTo>
                <a:lnTo>
                  <a:pt x="29" y="124"/>
                </a:lnTo>
                <a:lnTo>
                  <a:pt x="21" y="102"/>
                </a:lnTo>
                <a:lnTo>
                  <a:pt x="13" y="80"/>
                </a:lnTo>
                <a:lnTo>
                  <a:pt x="8" y="63"/>
                </a:lnTo>
                <a:lnTo>
                  <a:pt x="4" y="50"/>
                </a:lnTo>
                <a:lnTo>
                  <a:pt x="0" y="36"/>
                </a:lnTo>
                <a:lnTo>
                  <a:pt x="0" y="28"/>
                </a:lnTo>
                <a:lnTo>
                  <a:pt x="0" y="19"/>
                </a:lnTo>
                <a:lnTo>
                  <a:pt x="0" y="14"/>
                </a:lnTo>
                <a:lnTo>
                  <a:pt x="4" y="8"/>
                </a:lnTo>
                <a:lnTo>
                  <a:pt x="4" y="6"/>
                </a:lnTo>
                <a:lnTo>
                  <a:pt x="4" y="3"/>
                </a:lnTo>
                <a:lnTo>
                  <a:pt x="8" y="0"/>
                </a:lnTo>
                <a:lnTo>
                  <a:pt x="13" y="0"/>
                </a:lnTo>
                <a:lnTo>
                  <a:pt x="17" y="6"/>
                </a:lnTo>
                <a:lnTo>
                  <a:pt x="25" y="11"/>
                </a:lnTo>
                <a:lnTo>
                  <a:pt x="29" y="14"/>
                </a:lnTo>
                <a:lnTo>
                  <a:pt x="33" y="19"/>
                </a:lnTo>
                <a:lnTo>
                  <a:pt x="41" y="22"/>
                </a:lnTo>
                <a:lnTo>
                  <a:pt x="49" y="28"/>
                </a:lnTo>
                <a:lnTo>
                  <a:pt x="66" y="44"/>
                </a:lnTo>
                <a:lnTo>
                  <a:pt x="82" y="61"/>
                </a:lnTo>
                <a:lnTo>
                  <a:pt x="86" y="72"/>
                </a:lnTo>
                <a:lnTo>
                  <a:pt x="95" y="83"/>
                </a:lnTo>
                <a:lnTo>
                  <a:pt x="99" y="94"/>
                </a:lnTo>
                <a:lnTo>
                  <a:pt x="107" y="105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" name="Freeform 15"/>
          <p:cNvSpPr/>
          <p:nvPr/>
        </p:nvSpPr>
        <p:spPr>
          <a:xfrm>
            <a:off x="2849563" y="3303588"/>
            <a:ext cx="984250" cy="1293812"/>
          </a:xfrm>
          <a:custGeom>
            <a:avLst/>
            <a:gdLst>
              <a:gd name="txL" fmla="*/ 0 w 533"/>
              <a:gd name="txT" fmla="*/ 0 h 815"/>
              <a:gd name="txR" fmla="*/ 533 w 533"/>
              <a:gd name="txB" fmla="*/ 815 h 815"/>
            </a:gdLst>
            <a:ahLst/>
            <a:cxnLst>
              <a:cxn ang="0">
                <a:pos x="201" y="468"/>
              </a:cxn>
              <a:cxn ang="0">
                <a:pos x="151" y="347"/>
              </a:cxn>
              <a:cxn ang="0">
                <a:pos x="110" y="251"/>
              </a:cxn>
              <a:cxn ang="0">
                <a:pos x="82" y="182"/>
              </a:cxn>
              <a:cxn ang="0">
                <a:pos x="49" y="113"/>
              </a:cxn>
              <a:cxn ang="0">
                <a:pos x="16" y="39"/>
              </a:cxn>
              <a:cxn ang="0">
                <a:pos x="16" y="19"/>
              </a:cxn>
              <a:cxn ang="0">
                <a:pos x="53" y="55"/>
              </a:cxn>
              <a:cxn ang="0">
                <a:pos x="82" y="88"/>
              </a:cxn>
              <a:cxn ang="0">
                <a:pos x="102" y="121"/>
              </a:cxn>
              <a:cxn ang="0">
                <a:pos x="119" y="143"/>
              </a:cxn>
              <a:cxn ang="0">
                <a:pos x="127" y="160"/>
              </a:cxn>
              <a:cxn ang="0">
                <a:pos x="139" y="184"/>
              </a:cxn>
              <a:cxn ang="0">
                <a:pos x="151" y="212"/>
              </a:cxn>
              <a:cxn ang="0">
                <a:pos x="172" y="245"/>
              </a:cxn>
              <a:cxn ang="0">
                <a:pos x="188" y="284"/>
              </a:cxn>
              <a:cxn ang="0">
                <a:pos x="209" y="325"/>
              </a:cxn>
              <a:cxn ang="0">
                <a:pos x="229" y="372"/>
              </a:cxn>
              <a:cxn ang="0">
                <a:pos x="254" y="421"/>
              </a:cxn>
              <a:cxn ang="0">
                <a:pos x="279" y="468"/>
              </a:cxn>
              <a:cxn ang="0">
                <a:pos x="303" y="512"/>
              </a:cxn>
              <a:cxn ang="0">
                <a:pos x="328" y="554"/>
              </a:cxn>
              <a:cxn ang="0">
                <a:pos x="352" y="589"/>
              </a:cxn>
              <a:cxn ang="0">
                <a:pos x="377" y="622"/>
              </a:cxn>
              <a:cxn ang="0">
                <a:pos x="402" y="650"/>
              </a:cxn>
              <a:cxn ang="0">
                <a:pos x="426" y="677"/>
              </a:cxn>
              <a:cxn ang="0">
                <a:pos x="459" y="708"/>
              </a:cxn>
              <a:cxn ang="0">
                <a:pos x="496" y="744"/>
              </a:cxn>
              <a:cxn ang="0">
                <a:pos x="521" y="768"/>
              </a:cxn>
              <a:cxn ang="0">
                <a:pos x="533" y="788"/>
              </a:cxn>
              <a:cxn ang="0">
                <a:pos x="533" y="799"/>
              </a:cxn>
              <a:cxn ang="0">
                <a:pos x="521" y="807"/>
              </a:cxn>
              <a:cxn ang="0">
                <a:pos x="496" y="812"/>
              </a:cxn>
              <a:cxn ang="0">
                <a:pos x="459" y="815"/>
              </a:cxn>
              <a:cxn ang="0">
                <a:pos x="414" y="815"/>
              </a:cxn>
              <a:cxn ang="0">
                <a:pos x="377" y="810"/>
              </a:cxn>
              <a:cxn ang="0">
                <a:pos x="348" y="801"/>
              </a:cxn>
              <a:cxn ang="0">
                <a:pos x="328" y="788"/>
              </a:cxn>
              <a:cxn ang="0">
                <a:pos x="320" y="774"/>
              </a:cxn>
              <a:cxn ang="0">
                <a:pos x="311" y="760"/>
              </a:cxn>
              <a:cxn ang="0">
                <a:pos x="303" y="741"/>
              </a:cxn>
              <a:cxn ang="0">
                <a:pos x="295" y="716"/>
              </a:cxn>
              <a:cxn ang="0">
                <a:pos x="283" y="683"/>
              </a:cxn>
              <a:cxn ang="0">
                <a:pos x="266" y="644"/>
              </a:cxn>
              <a:cxn ang="0">
                <a:pos x="250" y="600"/>
              </a:cxn>
              <a:cxn ang="0">
                <a:pos x="234" y="551"/>
              </a:cxn>
              <a:cxn ang="0">
                <a:pos x="221" y="523"/>
              </a:cxn>
            </a:cxnLst>
            <a:rect l="txL" t="txT" r="txR" b="txB"/>
            <a:pathLst>
              <a:path w="533" h="815">
                <a:moveTo>
                  <a:pt x="221" y="523"/>
                </a:moveTo>
                <a:lnTo>
                  <a:pt x="201" y="468"/>
                </a:lnTo>
                <a:lnTo>
                  <a:pt x="176" y="408"/>
                </a:lnTo>
                <a:lnTo>
                  <a:pt x="151" y="347"/>
                </a:lnTo>
                <a:lnTo>
                  <a:pt x="127" y="284"/>
                </a:lnTo>
                <a:lnTo>
                  <a:pt x="110" y="251"/>
                </a:lnTo>
                <a:lnTo>
                  <a:pt x="94" y="218"/>
                </a:lnTo>
                <a:lnTo>
                  <a:pt x="82" y="182"/>
                </a:lnTo>
                <a:lnTo>
                  <a:pt x="65" y="149"/>
                </a:lnTo>
                <a:lnTo>
                  <a:pt x="49" y="113"/>
                </a:lnTo>
                <a:lnTo>
                  <a:pt x="32" y="74"/>
                </a:lnTo>
                <a:lnTo>
                  <a:pt x="16" y="39"/>
                </a:lnTo>
                <a:lnTo>
                  <a:pt x="0" y="0"/>
                </a:lnTo>
                <a:lnTo>
                  <a:pt x="16" y="19"/>
                </a:lnTo>
                <a:lnTo>
                  <a:pt x="37" y="36"/>
                </a:lnTo>
                <a:lnTo>
                  <a:pt x="53" y="55"/>
                </a:lnTo>
                <a:lnTo>
                  <a:pt x="65" y="72"/>
                </a:lnTo>
                <a:lnTo>
                  <a:pt x="82" y="88"/>
                </a:lnTo>
                <a:lnTo>
                  <a:pt x="94" y="105"/>
                </a:lnTo>
                <a:lnTo>
                  <a:pt x="102" y="121"/>
                </a:lnTo>
                <a:lnTo>
                  <a:pt x="115" y="135"/>
                </a:lnTo>
                <a:lnTo>
                  <a:pt x="119" y="143"/>
                </a:lnTo>
                <a:lnTo>
                  <a:pt x="123" y="151"/>
                </a:lnTo>
                <a:lnTo>
                  <a:pt x="127" y="160"/>
                </a:lnTo>
                <a:lnTo>
                  <a:pt x="131" y="171"/>
                </a:lnTo>
                <a:lnTo>
                  <a:pt x="139" y="184"/>
                </a:lnTo>
                <a:lnTo>
                  <a:pt x="147" y="198"/>
                </a:lnTo>
                <a:lnTo>
                  <a:pt x="151" y="212"/>
                </a:lnTo>
                <a:lnTo>
                  <a:pt x="160" y="229"/>
                </a:lnTo>
                <a:lnTo>
                  <a:pt x="172" y="245"/>
                </a:lnTo>
                <a:lnTo>
                  <a:pt x="180" y="264"/>
                </a:lnTo>
                <a:lnTo>
                  <a:pt x="188" y="284"/>
                </a:lnTo>
                <a:lnTo>
                  <a:pt x="197" y="303"/>
                </a:lnTo>
                <a:lnTo>
                  <a:pt x="209" y="325"/>
                </a:lnTo>
                <a:lnTo>
                  <a:pt x="221" y="347"/>
                </a:lnTo>
                <a:lnTo>
                  <a:pt x="229" y="372"/>
                </a:lnTo>
                <a:lnTo>
                  <a:pt x="242" y="397"/>
                </a:lnTo>
                <a:lnTo>
                  <a:pt x="254" y="421"/>
                </a:lnTo>
                <a:lnTo>
                  <a:pt x="266" y="446"/>
                </a:lnTo>
                <a:lnTo>
                  <a:pt x="279" y="468"/>
                </a:lnTo>
                <a:lnTo>
                  <a:pt x="291" y="490"/>
                </a:lnTo>
                <a:lnTo>
                  <a:pt x="303" y="512"/>
                </a:lnTo>
                <a:lnTo>
                  <a:pt x="316" y="534"/>
                </a:lnTo>
                <a:lnTo>
                  <a:pt x="328" y="554"/>
                </a:lnTo>
                <a:lnTo>
                  <a:pt x="340" y="573"/>
                </a:lnTo>
                <a:lnTo>
                  <a:pt x="352" y="589"/>
                </a:lnTo>
                <a:lnTo>
                  <a:pt x="365" y="606"/>
                </a:lnTo>
                <a:lnTo>
                  <a:pt x="377" y="622"/>
                </a:lnTo>
                <a:lnTo>
                  <a:pt x="389" y="636"/>
                </a:lnTo>
                <a:lnTo>
                  <a:pt x="402" y="650"/>
                </a:lnTo>
                <a:lnTo>
                  <a:pt x="414" y="664"/>
                </a:lnTo>
                <a:lnTo>
                  <a:pt x="426" y="677"/>
                </a:lnTo>
                <a:lnTo>
                  <a:pt x="439" y="688"/>
                </a:lnTo>
                <a:lnTo>
                  <a:pt x="459" y="708"/>
                </a:lnTo>
                <a:lnTo>
                  <a:pt x="480" y="727"/>
                </a:lnTo>
                <a:lnTo>
                  <a:pt x="496" y="744"/>
                </a:lnTo>
                <a:lnTo>
                  <a:pt x="508" y="757"/>
                </a:lnTo>
                <a:lnTo>
                  <a:pt x="521" y="768"/>
                </a:lnTo>
                <a:lnTo>
                  <a:pt x="529" y="779"/>
                </a:lnTo>
                <a:lnTo>
                  <a:pt x="533" y="788"/>
                </a:lnTo>
                <a:lnTo>
                  <a:pt x="533" y="793"/>
                </a:lnTo>
                <a:lnTo>
                  <a:pt x="533" y="799"/>
                </a:lnTo>
                <a:lnTo>
                  <a:pt x="529" y="804"/>
                </a:lnTo>
                <a:lnTo>
                  <a:pt x="521" y="807"/>
                </a:lnTo>
                <a:lnTo>
                  <a:pt x="508" y="810"/>
                </a:lnTo>
                <a:lnTo>
                  <a:pt x="496" y="812"/>
                </a:lnTo>
                <a:lnTo>
                  <a:pt x="480" y="815"/>
                </a:lnTo>
                <a:lnTo>
                  <a:pt x="459" y="815"/>
                </a:lnTo>
                <a:lnTo>
                  <a:pt x="439" y="815"/>
                </a:lnTo>
                <a:lnTo>
                  <a:pt x="414" y="815"/>
                </a:lnTo>
                <a:lnTo>
                  <a:pt x="394" y="812"/>
                </a:lnTo>
                <a:lnTo>
                  <a:pt x="377" y="810"/>
                </a:lnTo>
                <a:lnTo>
                  <a:pt x="361" y="804"/>
                </a:lnTo>
                <a:lnTo>
                  <a:pt x="348" y="801"/>
                </a:lnTo>
                <a:lnTo>
                  <a:pt x="336" y="793"/>
                </a:lnTo>
                <a:lnTo>
                  <a:pt x="328" y="788"/>
                </a:lnTo>
                <a:lnTo>
                  <a:pt x="324" y="779"/>
                </a:lnTo>
                <a:lnTo>
                  <a:pt x="320" y="774"/>
                </a:lnTo>
                <a:lnTo>
                  <a:pt x="316" y="768"/>
                </a:lnTo>
                <a:lnTo>
                  <a:pt x="311" y="760"/>
                </a:lnTo>
                <a:lnTo>
                  <a:pt x="307" y="752"/>
                </a:lnTo>
                <a:lnTo>
                  <a:pt x="303" y="741"/>
                </a:lnTo>
                <a:lnTo>
                  <a:pt x="299" y="730"/>
                </a:lnTo>
                <a:lnTo>
                  <a:pt x="295" y="716"/>
                </a:lnTo>
                <a:lnTo>
                  <a:pt x="287" y="699"/>
                </a:lnTo>
                <a:lnTo>
                  <a:pt x="283" y="683"/>
                </a:lnTo>
                <a:lnTo>
                  <a:pt x="275" y="666"/>
                </a:lnTo>
                <a:lnTo>
                  <a:pt x="266" y="644"/>
                </a:lnTo>
                <a:lnTo>
                  <a:pt x="258" y="625"/>
                </a:lnTo>
                <a:lnTo>
                  <a:pt x="250" y="600"/>
                </a:lnTo>
                <a:lnTo>
                  <a:pt x="242" y="578"/>
                </a:lnTo>
                <a:lnTo>
                  <a:pt x="234" y="551"/>
                </a:lnTo>
                <a:lnTo>
                  <a:pt x="221" y="523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5" name="Freeform 16"/>
          <p:cNvSpPr/>
          <p:nvPr/>
        </p:nvSpPr>
        <p:spPr>
          <a:xfrm>
            <a:off x="1509713" y="3595688"/>
            <a:ext cx="642937" cy="1036637"/>
          </a:xfrm>
          <a:custGeom>
            <a:avLst/>
            <a:gdLst>
              <a:gd name="txL" fmla="*/ 0 w 349"/>
              <a:gd name="txT" fmla="*/ 0 h 653"/>
              <a:gd name="txR" fmla="*/ 349 w 349"/>
              <a:gd name="txB" fmla="*/ 653 h 653"/>
            </a:gdLst>
            <a:ahLst/>
            <a:cxnLst>
              <a:cxn ang="0">
                <a:pos x="349" y="141"/>
              </a:cxn>
              <a:cxn ang="0">
                <a:pos x="337" y="185"/>
              </a:cxn>
              <a:cxn ang="0">
                <a:pos x="320" y="226"/>
              </a:cxn>
              <a:cxn ang="0">
                <a:pos x="304" y="265"/>
              </a:cxn>
              <a:cxn ang="0">
                <a:pos x="288" y="301"/>
              </a:cxn>
              <a:cxn ang="0">
                <a:pos x="271" y="334"/>
              </a:cxn>
              <a:cxn ang="0">
                <a:pos x="255" y="364"/>
              </a:cxn>
              <a:cxn ang="0">
                <a:pos x="238" y="394"/>
              </a:cxn>
              <a:cxn ang="0">
                <a:pos x="222" y="419"/>
              </a:cxn>
              <a:cxn ang="0">
                <a:pos x="201" y="444"/>
              </a:cxn>
              <a:cxn ang="0">
                <a:pos x="185" y="469"/>
              </a:cxn>
              <a:cxn ang="0">
                <a:pos x="169" y="493"/>
              </a:cxn>
              <a:cxn ang="0">
                <a:pos x="152" y="515"/>
              </a:cxn>
              <a:cxn ang="0">
                <a:pos x="132" y="535"/>
              </a:cxn>
              <a:cxn ang="0">
                <a:pos x="115" y="554"/>
              </a:cxn>
              <a:cxn ang="0">
                <a:pos x="99" y="573"/>
              </a:cxn>
              <a:cxn ang="0">
                <a:pos x="82" y="590"/>
              </a:cxn>
              <a:cxn ang="0">
                <a:pos x="66" y="606"/>
              </a:cxn>
              <a:cxn ang="0">
                <a:pos x="50" y="620"/>
              </a:cxn>
              <a:cxn ang="0">
                <a:pos x="37" y="634"/>
              </a:cxn>
              <a:cxn ang="0">
                <a:pos x="25" y="642"/>
              </a:cxn>
              <a:cxn ang="0">
                <a:pos x="17" y="648"/>
              </a:cxn>
              <a:cxn ang="0">
                <a:pos x="9" y="653"/>
              </a:cxn>
              <a:cxn ang="0">
                <a:pos x="5" y="653"/>
              </a:cxn>
              <a:cxn ang="0">
                <a:pos x="0" y="653"/>
              </a:cxn>
              <a:cxn ang="0">
                <a:pos x="0" y="648"/>
              </a:cxn>
              <a:cxn ang="0">
                <a:pos x="0" y="642"/>
              </a:cxn>
              <a:cxn ang="0">
                <a:pos x="5" y="634"/>
              </a:cxn>
              <a:cxn ang="0">
                <a:pos x="13" y="620"/>
              </a:cxn>
              <a:cxn ang="0">
                <a:pos x="21" y="606"/>
              </a:cxn>
              <a:cxn ang="0">
                <a:pos x="33" y="590"/>
              </a:cxn>
              <a:cxn ang="0">
                <a:pos x="50" y="568"/>
              </a:cxn>
              <a:cxn ang="0">
                <a:pos x="66" y="546"/>
              </a:cxn>
              <a:cxn ang="0">
                <a:pos x="103" y="496"/>
              </a:cxn>
              <a:cxn ang="0">
                <a:pos x="136" y="444"/>
              </a:cxn>
              <a:cxn ang="0">
                <a:pos x="169" y="392"/>
              </a:cxn>
              <a:cxn ang="0">
                <a:pos x="185" y="361"/>
              </a:cxn>
              <a:cxn ang="0">
                <a:pos x="201" y="334"/>
              </a:cxn>
              <a:cxn ang="0">
                <a:pos x="210" y="320"/>
              </a:cxn>
              <a:cxn ang="0">
                <a:pos x="214" y="306"/>
              </a:cxn>
              <a:cxn ang="0">
                <a:pos x="222" y="290"/>
              </a:cxn>
              <a:cxn ang="0">
                <a:pos x="230" y="273"/>
              </a:cxn>
              <a:cxn ang="0">
                <a:pos x="238" y="254"/>
              </a:cxn>
              <a:cxn ang="0">
                <a:pos x="247" y="237"/>
              </a:cxn>
              <a:cxn ang="0">
                <a:pos x="255" y="215"/>
              </a:cxn>
              <a:cxn ang="0">
                <a:pos x="263" y="196"/>
              </a:cxn>
              <a:cxn ang="0">
                <a:pos x="267" y="174"/>
              </a:cxn>
              <a:cxn ang="0">
                <a:pos x="275" y="152"/>
              </a:cxn>
              <a:cxn ang="0">
                <a:pos x="284" y="130"/>
              </a:cxn>
              <a:cxn ang="0">
                <a:pos x="292" y="105"/>
              </a:cxn>
              <a:cxn ang="0">
                <a:pos x="300" y="80"/>
              </a:cxn>
              <a:cxn ang="0">
                <a:pos x="308" y="56"/>
              </a:cxn>
              <a:cxn ang="0">
                <a:pos x="316" y="28"/>
              </a:cxn>
              <a:cxn ang="0">
                <a:pos x="325" y="0"/>
              </a:cxn>
              <a:cxn ang="0">
                <a:pos x="337" y="72"/>
              </a:cxn>
              <a:cxn ang="0">
                <a:pos x="349" y="141"/>
              </a:cxn>
              <a:cxn ang="0">
                <a:pos x="349" y="141"/>
              </a:cxn>
            </a:cxnLst>
            <a:rect l="txL" t="txT" r="txR" b="txB"/>
            <a:pathLst>
              <a:path w="349" h="653">
                <a:moveTo>
                  <a:pt x="349" y="141"/>
                </a:moveTo>
                <a:lnTo>
                  <a:pt x="337" y="185"/>
                </a:lnTo>
                <a:lnTo>
                  <a:pt x="320" y="226"/>
                </a:lnTo>
                <a:lnTo>
                  <a:pt x="304" y="265"/>
                </a:lnTo>
                <a:lnTo>
                  <a:pt x="288" y="301"/>
                </a:lnTo>
                <a:lnTo>
                  <a:pt x="271" y="334"/>
                </a:lnTo>
                <a:lnTo>
                  <a:pt x="255" y="364"/>
                </a:lnTo>
                <a:lnTo>
                  <a:pt x="238" y="394"/>
                </a:lnTo>
                <a:lnTo>
                  <a:pt x="222" y="419"/>
                </a:lnTo>
                <a:lnTo>
                  <a:pt x="201" y="444"/>
                </a:lnTo>
                <a:lnTo>
                  <a:pt x="185" y="469"/>
                </a:lnTo>
                <a:lnTo>
                  <a:pt x="169" y="493"/>
                </a:lnTo>
                <a:lnTo>
                  <a:pt x="152" y="515"/>
                </a:lnTo>
                <a:lnTo>
                  <a:pt x="132" y="535"/>
                </a:lnTo>
                <a:lnTo>
                  <a:pt x="115" y="554"/>
                </a:lnTo>
                <a:lnTo>
                  <a:pt x="99" y="573"/>
                </a:lnTo>
                <a:lnTo>
                  <a:pt x="82" y="590"/>
                </a:lnTo>
                <a:lnTo>
                  <a:pt x="66" y="606"/>
                </a:lnTo>
                <a:lnTo>
                  <a:pt x="50" y="620"/>
                </a:lnTo>
                <a:lnTo>
                  <a:pt x="37" y="634"/>
                </a:lnTo>
                <a:lnTo>
                  <a:pt x="25" y="642"/>
                </a:lnTo>
                <a:lnTo>
                  <a:pt x="17" y="648"/>
                </a:lnTo>
                <a:lnTo>
                  <a:pt x="9" y="653"/>
                </a:lnTo>
                <a:lnTo>
                  <a:pt x="5" y="653"/>
                </a:lnTo>
                <a:lnTo>
                  <a:pt x="0" y="653"/>
                </a:lnTo>
                <a:lnTo>
                  <a:pt x="0" y="648"/>
                </a:lnTo>
                <a:lnTo>
                  <a:pt x="0" y="642"/>
                </a:lnTo>
                <a:lnTo>
                  <a:pt x="5" y="634"/>
                </a:lnTo>
                <a:lnTo>
                  <a:pt x="13" y="620"/>
                </a:lnTo>
                <a:lnTo>
                  <a:pt x="21" y="606"/>
                </a:lnTo>
                <a:lnTo>
                  <a:pt x="33" y="590"/>
                </a:lnTo>
                <a:lnTo>
                  <a:pt x="50" y="568"/>
                </a:lnTo>
                <a:lnTo>
                  <a:pt x="66" y="546"/>
                </a:lnTo>
                <a:lnTo>
                  <a:pt x="103" y="496"/>
                </a:lnTo>
                <a:lnTo>
                  <a:pt x="136" y="444"/>
                </a:lnTo>
                <a:lnTo>
                  <a:pt x="169" y="392"/>
                </a:lnTo>
                <a:lnTo>
                  <a:pt x="185" y="361"/>
                </a:lnTo>
                <a:lnTo>
                  <a:pt x="201" y="334"/>
                </a:lnTo>
                <a:lnTo>
                  <a:pt x="210" y="320"/>
                </a:lnTo>
                <a:lnTo>
                  <a:pt x="214" y="306"/>
                </a:lnTo>
                <a:lnTo>
                  <a:pt x="222" y="290"/>
                </a:lnTo>
                <a:lnTo>
                  <a:pt x="230" y="273"/>
                </a:lnTo>
                <a:lnTo>
                  <a:pt x="238" y="254"/>
                </a:lnTo>
                <a:lnTo>
                  <a:pt x="247" y="237"/>
                </a:lnTo>
                <a:lnTo>
                  <a:pt x="255" y="215"/>
                </a:lnTo>
                <a:lnTo>
                  <a:pt x="263" y="196"/>
                </a:lnTo>
                <a:lnTo>
                  <a:pt x="267" y="174"/>
                </a:lnTo>
                <a:lnTo>
                  <a:pt x="275" y="152"/>
                </a:lnTo>
                <a:lnTo>
                  <a:pt x="284" y="130"/>
                </a:lnTo>
                <a:lnTo>
                  <a:pt x="292" y="105"/>
                </a:lnTo>
                <a:lnTo>
                  <a:pt x="300" y="80"/>
                </a:lnTo>
                <a:lnTo>
                  <a:pt x="308" y="56"/>
                </a:lnTo>
                <a:lnTo>
                  <a:pt x="316" y="28"/>
                </a:lnTo>
                <a:lnTo>
                  <a:pt x="325" y="0"/>
                </a:lnTo>
                <a:lnTo>
                  <a:pt x="337" y="72"/>
                </a:lnTo>
                <a:lnTo>
                  <a:pt x="349" y="141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7" name="Freeform 17"/>
          <p:cNvSpPr/>
          <p:nvPr/>
        </p:nvSpPr>
        <p:spPr>
          <a:xfrm>
            <a:off x="5645150" y="2579688"/>
            <a:ext cx="839788" cy="234950"/>
          </a:xfrm>
          <a:custGeom>
            <a:avLst/>
            <a:gdLst>
              <a:gd name="txL" fmla="*/ 0 w 455"/>
              <a:gd name="txT" fmla="*/ 0 h 148"/>
              <a:gd name="txR" fmla="*/ 455 w 455"/>
              <a:gd name="txB" fmla="*/ 148 h 148"/>
            </a:gdLst>
            <a:ahLst/>
            <a:cxnLst>
              <a:cxn ang="0">
                <a:pos x="0" y="93"/>
              </a:cxn>
              <a:cxn ang="0">
                <a:pos x="41" y="82"/>
              </a:cxn>
              <a:cxn ang="0">
                <a:pos x="78" y="71"/>
              </a:cxn>
              <a:cxn ang="0">
                <a:pos x="115" y="60"/>
              </a:cxn>
              <a:cxn ang="0">
                <a:pos x="148" y="52"/>
              </a:cxn>
              <a:cxn ang="0">
                <a:pos x="180" y="44"/>
              </a:cxn>
              <a:cxn ang="0">
                <a:pos x="209" y="35"/>
              </a:cxn>
              <a:cxn ang="0">
                <a:pos x="234" y="27"/>
              </a:cxn>
              <a:cxn ang="0">
                <a:pos x="258" y="22"/>
              </a:cxn>
              <a:cxn ang="0">
                <a:pos x="279" y="16"/>
              </a:cxn>
              <a:cxn ang="0">
                <a:pos x="295" y="13"/>
              </a:cxn>
              <a:cxn ang="0">
                <a:pos x="312" y="8"/>
              </a:cxn>
              <a:cxn ang="0">
                <a:pos x="324" y="5"/>
              </a:cxn>
              <a:cxn ang="0">
                <a:pos x="336" y="2"/>
              </a:cxn>
              <a:cxn ang="0">
                <a:pos x="345" y="2"/>
              </a:cxn>
              <a:cxn ang="0">
                <a:pos x="353" y="2"/>
              </a:cxn>
              <a:cxn ang="0">
                <a:pos x="357" y="0"/>
              </a:cxn>
              <a:cxn ang="0">
                <a:pos x="369" y="2"/>
              </a:cxn>
              <a:cxn ang="0">
                <a:pos x="381" y="5"/>
              </a:cxn>
              <a:cxn ang="0">
                <a:pos x="398" y="11"/>
              </a:cxn>
              <a:cxn ang="0">
                <a:pos x="414" y="16"/>
              </a:cxn>
              <a:cxn ang="0">
                <a:pos x="423" y="19"/>
              </a:cxn>
              <a:cxn ang="0">
                <a:pos x="431" y="24"/>
              </a:cxn>
              <a:cxn ang="0">
                <a:pos x="439" y="30"/>
              </a:cxn>
              <a:cxn ang="0">
                <a:pos x="443" y="35"/>
              </a:cxn>
              <a:cxn ang="0">
                <a:pos x="447" y="41"/>
              </a:cxn>
              <a:cxn ang="0">
                <a:pos x="451" y="46"/>
              </a:cxn>
              <a:cxn ang="0">
                <a:pos x="455" y="52"/>
              </a:cxn>
              <a:cxn ang="0">
                <a:pos x="455" y="57"/>
              </a:cxn>
              <a:cxn ang="0">
                <a:pos x="455" y="63"/>
              </a:cxn>
              <a:cxn ang="0">
                <a:pos x="451" y="68"/>
              </a:cxn>
              <a:cxn ang="0">
                <a:pos x="443" y="74"/>
              </a:cxn>
              <a:cxn ang="0">
                <a:pos x="435" y="77"/>
              </a:cxn>
              <a:cxn ang="0">
                <a:pos x="427" y="82"/>
              </a:cxn>
              <a:cxn ang="0">
                <a:pos x="414" y="85"/>
              </a:cxn>
              <a:cxn ang="0">
                <a:pos x="398" y="90"/>
              </a:cxn>
              <a:cxn ang="0">
                <a:pos x="381" y="93"/>
              </a:cxn>
              <a:cxn ang="0">
                <a:pos x="340" y="104"/>
              </a:cxn>
              <a:cxn ang="0">
                <a:pos x="299" y="112"/>
              </a:cxn>
              <a:cxn ang="0">
                <a:pos x="254" y="121"/>
              </a:cxn>
              <a:cxn ang="0">
                <a:pos x="205" y="129"/>
              </a:cxn>
              <a:cxn ang="0">
                <a:pos x="180" y="134"/>
              </a:cxn>
              <a:cxn ang="0">
                <a:pos x="160" y="137"/>
              </a:cxn>
              <a:cxn ang="0">
                <a:pos x="144" y="140"/>
              </a:cxn>
              <a:cxn ang="0">
                <a:pos x="127" y="145"/>
              </a:cxn>
              <a:cxn ang="0">
                <a:pos x="115" y="145"/>
              </a:cxn>
              <a:cxn ang="0">
                <a:pos x="107" y="148"/>
              </a:cxn>
              <a:cxn ang="0">
                <a:pos x="98" y="148"/>
              </a:cxn>
              <a:cxn ang="0">
                <a:pos x="94" y="148"/>
              </a:cxn>
              <a:cxn ang="0">
                <a:pos x="90" y="148"/>
              </a:cxn>
              <a:cxn ang="0">
                <a:pos x="86" y="145"/>
              </a:cxn>
              <a:cxn ang="0">
                <a:pos x="74" y="140"/>
              </a:cxn>
              <a:cxn ang="0">
                <a:pos x="66" y="134"/>
              </a:cxn>
              <a:cxn ang="0">
                <a:pos x="53" y="126"/>
              </a:cxn>
              <a:cxn ang="0">
                <a:pos x="37" y="118"/>
              </a:cxn>
              <a:cxn ang="0">
                <a:pos x="20" y="104"/>
              </a:cxn>
              <a:cxn ang="0">
                <a:pos x="0" y="93"/>
              </a:cxn>
              <a:cxn ang="0">
                <a:pos x="0" y="93"/>
              </a:cxn>
            </a:cxnLst>
            <a:rect l="txL" t="txT" r="txR" b="txB"/>
            <a:pathLst>
              <a:path w="455" h="148">
                <a:moveTo>
                  <a:pt x="0" y="93"/>
                </a:moveTo>
                <a:lnTo>
                  <a:pt x="41" y="82"/>
                </a:lnTo>
                <a:lnTo>
                  <a:pt x="78" y="71"/>
                </a:lnTo>
                <a:lnTo>
                  <a:pt x="115" y="60"/>
                </a:lnTo>
                <a:lnTo>
                  <a:pt x="148" y="52"/>
                </a:lnTo>
                <a:lnTo>
                  <a:pt x="180" y="44"/>
                </a:lnTo>
                <a:lnTo>
                  <a:pt x="209" y="35"/>
                </a:lnTo>
                <a:lnTo>
                  <a:pt x="234" y="27"/>
                </a:lnTo>
                <a:lnTo>
                  <a:pt x="258" y="22"/>
                </a:lnTo>
                <a:lnTo>
                  <a:pt x="279" y="16"/>
                </a:lnTo>
                <a:lnTo>
                  <a:pt x="295" y="13"/>
                </a:lnTo>
                <a:lnTo>
                  <a:pt x="312" y="8"/>
                </a:lnTo>
                <a:lnTo>
                  <a:pt x="324" y="5"/>
                </a:lnTo>
                <a:lnTo>
                  <a:pt x="336" y="2"/>
                </a:lnTo>
                <a:lnTo>
                  <a:pt x="345" y="2"/>
                </a:lnTo>
                <a:lnTo>
                  <a:pt x="353" y="2"/>
                </a:lnTo>
                <a:lnTo>
                  <a:pt x="357" y="0"/>
                </a:lnTo>
                <a:lnTo>
                  <a:pt x="369" y="2"/>
                </a:lnTo>
                <a:lnTo>
                  <a:pt x="381" y="5"/>
                </a:lnTo>
                <a:lnTo>
                  <a:pt x="398" y="11"/>
                </a:lnTo>
                <a:lnTo>
                  <a:pt x="414" y="16"/>
                </a:lnTo>
                <a:lnTo>
                  <a:pt x="423" y="19"/>
                </a:lnTo>
                <a:lnTo>
                  <a:pt x="431" y="24"/>
                </a:lnTo>
                <a:lnTo>
                  <a:pt x="439" y="30"/>
                </a:lnTo>
                <a:lnTo>
                  <a:pt x="443" y="35"/>
                </a:lnTo>
                <a:lnTo>
                  <a:pt x="447" y="41"/>
                </a:lnTo>
                <a:lnTo>
                  <a:pt x="451" y="46"/>
                </a:lnTo>
                <a:lnTo>
                  <a:pt x="455" y="52"/>
                </a:lnTo>
                <a:lnTo>
                  <a:pt x="455" y="57"/>
                </a:lnTo>
                <a:lnTo>
                  <a:pt x="455" y="63"/>
                </a:lnTo>
                <a:lnTo>
                  <a:pt x="451" y="68"/>
                </a:lnTo>
                <a:lnTo>
                  <a:pt x="443" y="74"/>
                </a:lnTo>
                <a:lnTo>
                  <a:pt x="435" y="77"/>
                </a:lnTo>
                <a:lnTo>
                  <a:pt x="427" y="82"/>
                </a:lnTo>
                <a:lnTo>
                  <a:pt x="414" y="85"/>
                </a:lnTo>
                <a:lnTo>
                  <a:pt x="398" y="90"/>
                </a:lnTo>
                <a:lnTo>
                  <a:pt x="381" y="93"/>
                </a:lnTo>
                <a:lnTo>
                  <a:pt x="340" y="104"/>
                </a:lnTo>
                <a:lnTo>
                  <a:pt x="299" y="112"/>
                </a:lnTo>
                <a:lnTo>
                  <a:pt x="254" y="121"/>
                </a:lnTo>
                <a:lnTo>
                  <a:pt x="205" y="129"/>
                </a:lnTo>
                <a:lnTo>
                  <a:pt x="180" y="134"/>
                </a:lnTo>
                <a:lnTo>
                  <a:pt x="160" y="137"/>
                </a:lnTo>
                <a:lnTo>
                  <a:pt x="144" y="140"/>
                </a:lnTo>
                <a:lnTo>
                  <a:pt x="127" y="145"/>
                </a:lnTo>
                <a:lnTo>
                  <a:pt x="115" y="145"/>
                </a:lnTo>
                <a:lnTo>
                  <a:pt x="107" y="148"/>
                </a:lnTo>
                <a:lnTo>
                  <a:pt x="98" y="148"/>
                </a:lnTo>
                <a:lnTo>
                  <a:pt x="94" y="148"/>
                </a:lnTo>
                <a:lnTo>
                  <a:pt x="90" y="148"/>
                </a:lnTo>
                <a:lnTo>
                  <a:pt x="86" y="145"/>
                </a:lnTo>
                <a:lnTo>
                  <a:pt x="74" y="140"/>
                </a:lnTo>
                <a:lnTo>
                  <a:pt x="66" y="134"/>
                </a:lnTo>
                <a:lnTo>
                  <a:pt x="53" y="126"/>
                </a:lnTo>
                <a:lnTo>
                  <a:pt x="37" y="118"/>
                </a:lnTo>
                <a:lnTo>
                  <a:pt x="20" y="104"/>
                </a:lnTo>
                <a:lnTo>
                  <a:pt x="0" y="93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8" name="Freeform 18"/>
          <p:cNvSpPr/>
          <p:nvPr/>
        </p:nvSpPr>
        <p:spPr>
          <a:xfrm>
            <a:off x="5184775" y="3028950"/>
            <a:ext cx="241300" cy="542925"/>
          </a:xfrm>
          <a:custGeom>
            <a:avLst/>
            <a:gdLst>
              <a:gd name="txL" fmla="*/ 0 w 131"/>
              <a:gd name="txT" fmla="*/ 0 h 342"/>
              <a:gd name="txR" fmla="*/ 131 w 131"/>
              <a:gd name="txB" fmla="*/ 342 h 342"/>
            </a:gdLst>
            <a:ahLst/>
            <a:cxnLst>
              <a:cxn ang="0">
                <a:pos x="78" y="292"/>
              </a:cxn>
              <a:cxn ang="0">
                <a:pos x="69" y="303"/>
              </a:cxn>
              <a:cxn ang="0">
                <a:pos x="61" y="314"/>
              </a:cxn>
              <a:cxn ang="0">
                <a:pos x="57" y="322"/>
              </a:cxn>
              <a:cxn ang="0">
                <a:pos x="49" y="331"/>
              </a:cxn>
              <a:cxn ang="0">
                <a:pos x="45" y="336"/>
              </a:cxn>
              <a:cxn ang="0">
                <a:pos x="41" y="339"/>
              </a:cxn>
              <a:cxn ang="0">
                <a:pos x="37" y="342"/>
              </a:cxn>
              <a:cxn ang="0">
                <a:pos x="37" y="342"/>
              </a:cxn>
              <a:cxn ang="0">
                <a:pos x="32" y="342"/>
              </a:cxn>
              <a:cxn ang="0">
                <a:pos x="32" y="339"/>
              </a:cxn>
              <a:cxn ang="0">
                <a:pos x="28" y="336"/>
              </a:cxn>
              <a:cxn ang="0">
                <a:pos x="24" y="331"/>
              </a:cxn>
              <a:cxn ang="0">
                <a:pos x="24" y="328"/>
              </a:cxn>
              <a:cxn ang="0">
                <a:pos x="20" y="320"/>
              </a:cxn>
              <a:cxn ang="0">
                <a:pos x="16" y="314"/>
              </a:cxn>
              <a:cxn ang="0">
                <a:pos x="16" y="306"/>
              </a:cxn>
              <a:cxn ang="0">
                <a:pos x="8" y="292"/>
              </a:cxn>
              <a:cxn ang="0">
                <a:pos x="4" y="278"/>
              </a:cxn>
              <a:cxn ang="0">
                <a:pos x="4" y="270"/>
              </a:cxn>
              <a:cxn ang="0">
                <a:pos x="0" y="265"/>
              </a:cxn>
              <a:cxn ang="0">
                <a:pos x="0" y="259"/>
              </a:cxn>
              <a:cxn ang="0">
                <a:pos x="4" y="254"/>
              </a:cxn>
              <a:cxn ang="0">
                <a:pos x="4" y="248"/>
              </a:cxn>
              <a:cxn ang="0">
                <a:pos x="8" y="240"/>
              </a:cxn>
              <a:cxn ang="0">
                <a:pos x="12" y="229"/>
              </a:cxn>
              <a:cxn ang="0">
                <a:pos x="20" y="218"/>
              </a:cxn>
              <a:cxn ang="0">
                <a:pos x="28" y="207"/>
              </a:cxn>
              <a:cxn ang="0">
                <a:pos x="37" y="193"/>
              </a:cxn>
              <a:cxn ang="0">
                <a:pos x="45" y="179"/>
              </a:cxn>
              <a:cxn ang="0">
                <a:pos x="49" y="160"/>
              </a:cxn>
              <a:cxn ang="0">
                <a:pos x="57" y="141"/>
              </a:cxn>
              <a:cxn ang="0">
                <a:pos x="65" y="119"/>
              </a:cxn>
              <a:cxn ang="0">
                <a:pos x="73" y="94"/>
              </a:cxn>
              <a:cxn ang="0">
                <a:pos x="78" y="66"/>
              </a:cxn>
              <a:cxn ang="0">
                <a:pos x="86" y="33"/>
              </a:cxn>
              <a:cxn ang="0">
                <a:pos x="90" y="0"/>
              </a:cxn>
              <a:cxn ang="0">
                <a:pos x="98" y="8"/>
              </a:cxn>
              <a:cxn ang="0">
                <a:pos x="106" y="19"/>
              </a:cxn>
              <a:cxn ang="0">
                <a:pos x="115" y="28"/>
              </a:cxn>
              <a:cxn ang="0">
                <a:pos x="119" y="36"/>
              </a:cxn>
              <a:cxn ang="0">
                <a:pos x="123" y="47"/>
              </a:cxn>
              <a:cxn ang="0">
                <a:pos x="127" y="55"/>
              </a:cxn>
              <a:cxn ang="0">
                <a:pos x="131" y="64"/>
              </a:cxn>
              <a:cxn ang="0">
                <a:pos x="131" y="72"/>
              </a:cxn>
              <a:cxn ang="0">
                <a:pos x="127" y="94"/>
              </a:cxn>
              <a:cxn ang="0">
                <a:pos x="123" y="121"/>
              </a:cxn>
              <a:cxn ang="0">
                <a:pos x="119" y="149"/>
              </a:cxn>
              <a:cxn ang="0">
                <a:pos x="115" y="179"/>
              </a:cxn>
              <a:cxn ang="0">
                <a:pos x="110" y="209"/>
              </a:cxn>
              <a:cxn ang="0">
                <a:pos x="102" y="237"/>
              </a:cxn>
              <a:cxn ang="0">
                <a:pos x="90" y="265"/>
              </a:cxn>
              <a:cxn ang="0">
                <a:pos x="78" y="292"/>
              </a:cxn>
              <a:cxn ang="0">
                <a:pos x="78" y="292"/>
              </a:cxn>
            </a:cxnLst>
            <a:rect l="txL" t="txT" r="txR" b="txB"/>
            <a:pathLst>
              <a:path w="131" h="342">
                <a:moveTo>
                  <a:pt x="78" y="292"/>
                </a:moveTo>
                <a:lnTo>
                  <a:pt x="69" y="303"/>
                </a:lnTo>
                <a:lnTo>
                  <a:pt x="61" y="314"/>
                </a:lnTo>
                <a:lnTo>
                  <a:pt x="57" y="322"/>
                </a:lnTo>
                <a:lnTo>
                  <a:pt x="49" y="331"/>
                </a:lnTo>
                <a:lnTo>
                  <a:pt x="45" y="336"/>
                </a:lnTo>
                <a:lnTo>
                  <a:pt x="41" y="339"/>
                </a:lnTo>
                <a:lnTo>
                  <a:pt x="37" y="342"/>
                </a:lnTo>
                <a:lnTo>
                  <a:pt x="32" y="342"/>
                </a:lnTo>
                <a:lnTo>
                  <a:pt x="32" y="339"/>
                </a:lnTo>
                <a:lnTo>
                  <a:pt x="28" y="336"/>
                </a:lnTo>
                <a:lnTo>
                  <a:pt x="24" y="331"/>
                </a:lnTo>
                <a:lnTo>
                  <a:pt x="24" y="328"/>
                </a:lnTo>
                <a:lnTo>
                  <a:pt x="20" y="320"/>
                </a:lnTo>
                <a:lnTo>
                  <a:pt x="16" y="314"/>
                </a:lnTo>
                <a:lnTo>
                  <a:pt x="16" y="306"/>
                </a:lnTo>
                <a:lnTo>
                  <a:pt x="8" y="292"/>
                </a:lnTo>
                <a:lnTo>
                  <a:pt x="4" y="278"/>
                </a:lnTo>
                <a:lnTo>
                  <a:pt x="4" y="270"/>
                </a:lnTo>
                <a:lnTo>
                  <a:pt x="0" y="265"/>
                </a:lnTo>
                <a:lnTo>
                  <a:pt x="0" y="259"/>
                </a:lnTo>
                <a:lnTo>
                  <a:pt x="4" y="254"/>
                </a:lnTo>
                <a:lnTo>
                  <a:pt x="4" y="248"/>
                </a:lnTo>
                <a:lnTo>
                  <a:pt x="8" y="240"/>
                </a:lnTo>
                <a:lnTo>
                  <a:pt x="12" y="229"/>
                </a:lnTo>
                <a:lnTo>
                  <a:pt x="20" y="218"/>
                </a:lnTo>
                <a:lnTo>
                  <a:pt x="28" y="207"/>
                </a:lnTo>
                <a:lnTo>
                  <a:pt x="37" y="193"/>
                </a:lnTo>
                <a:lnTo>
                  <a:pt x="45" y="179"/>
                </a:lnTo>
                <a:lnTo>
                  <a:pt x="49" y="160"/>
                </a:lnTo>
                <a:lnTo>
                  <a:pt x="57" y="141"/>
                </a:lnTo>
                <a:lnTo>
                  <a:pt x="65" y="119"/>
                </a:lnTo>
                <a:lnTo>
                  <a:pt x="73" y="94"/>
                </a:lnTo>
                <a:lnTo>
                  <a:pt x="78" y="66"/>
                </a:lnTo>
                <a:lnTo>
                  <a:pt x="86" y="33"/>
                </a:lnTo>
                <a:lnTo>
                  <a:pt x="90" y="0"/>
                </a:lnTo>
                <a:lnTo>
                  <a:pt x="98" y="8"/>
                </a:lnTo>
                <a:lnTo>
                  <a:pt x="106" y="19"/>
                </a:lnTo>
                <a:lnTo>
                  <a:pt x="115" y="28"/>
                </a:lnTo>
                <a:lnTo>
                  <a:pt x="119" y="36"/>
                </a:lnTo>
                <a:lnTo>
                  <a:pt x="123" y="47"/>
                </a:lnTo>
                <a:lnTo>
                  <a:pt x="127" y="55"/>
                </a:lnTo>
                <a:lnTo>
                  <a:pt x="131" y="64"/>
                </a:lnTo>
                <a:lnTo>
                  <a:pt x="131" y="72"/>
                </a:lnTo>
                <a:lnTo>
                  <a:pt x="127" y="94"/>
                </a:lnTo>
                <a:lnTo>
                  <a:pt x="123" y="121"/>
                </a:lnTo>
                <a:lnTo>
                  <a:pt x="119" y="149"/>
                </a:lnTo>
                <a:lnTo>
                  <a:pt x="115" y="179"/>
                </a:lnTo>
                <a:lnTo>
                  <a:pt x="110" y="209"/>
                </a:lnTo>
                <a:lnTo>
                  <a:pt x="102" y="237"/>
                </a:lnTo>
                <a:lnTo>
                  <a:pt x="90" y="265"/>
                </a:lnTo>
                <a:lnTo>
                  <a:pt x="78" y="292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9" name="Freeform 19"/>
          <p:cNvSpPr/>
          <p:nvPr/>
        </p:nvSpPr>
        <p:spPr>
          <a:xfrm>
            <a:off x="5380038" y="2941638"/>
            <a:ext cx="1651000" cy="441325"/>
          </a:xfrm>
          <a:custGeom>
            <a:avLst/>
            <a:gdLst>
              <a:gd name="txL" fmla="*/ 0 w 895"/>
              <a:gd name="txT" fmla="*/ 0 h 278"/>
              <a:gd name="txR" fmla="*/ 895 w 895"/>
              <a:gd name="txB" fmla="*/ 278 h 278"/>
            </a:gdLst>
            <a:ahLst/>
            <a:cxnLst>
              <a:cxn ang="0">
                <a:pos x="706" y="8"/>
              </a:cxn>
              <a:cxn ang="0">
                <a:pos x="722" y="0"/>
              </a:cxn>
              <a:cxn ang="0">
                <a:pos x="731" y="0"/>
              </a:cxn>
              <a:cxn ang="0">
                <a:pos x="747" y="6"/>
              </a:cxn>
              <a:cxn ang="0">
                <a:pos x="768" y="17"/>
              </a:cxn>
              <a:cxn ang="0">
                <a:pos x="800" y="36"/>
              </a:cxn>
              <a:cxn ang="0">
                <a:pos x="837" y="61"/>
              </a:cxn>
              <a:cxn ang="0">
                <a:pos x="866" y="83"/>
              </a:cxn>
              <a:cxn ang="0">
                <a:pos x="882" y="102"/>
              </a:cxn>
              <a:cxn ang="0">
                <a:pos x="895" y="116"/>
              </a:cxn>
              <a:cxn ang="0">
                <a:pos x="895" y="127"/>
              </a:cxn>
              <a:cxn ang="0">
                <a:pos x="891" y="138"/>
              </a:cxn>
              <a:cxn ang="0">
                <a:pos x="882" y="146"/>
              </a:cxn>
              <a:cxn ang="0">
                <a:pos x="866" y="152"/>
              </a:cxn>
              <a:cxn ang="0">
                <a:pos x="850" y="160"/>
              </a:cxn>
              <a:cxn ang="0">
                <a:pos x="829" y="168"/>
              </a:cxn>
              <a:cxn ang="0">
                <a:pos x="804" y="185"/>
              </a:cxn>
              <a:cxn ang="0">
                <a:pos x="776" y="207"/>
              </a:cxn>
              <a:cxn ang="0">
                <a:pos x="751" y="234"/>
              </a:cxn>
              <a:cxn ang="0">
                <a:pos x="727" y="259"/>
              </a:cxn>
              <a:cxn ang="0">
                <a:pos x="710" y="273"/>
              </a:cxn>
              <a:cxn ang="0">
                <a:pos x="702" y="278"/>
              </a:cxn>
              <a:cxn ang="0">
                <a:pos x="698" y="273"/>
              </a:cxn>
              <a:cxn ang="0">
                <a:pos x="698" y="259"/>
              </a:cxn>
              <a:cxn ang="0">
                <a:pos x="702" y="237"/>
              </a:cxn>
              <a:cxn ang="0">
                <a:pos x="710" y="209"/>
              </a:cxn>
              <a:cxn ang="0">
                <a:pos x="718" y="174"/>
              </a:cxn>
              <a:cxn ang="0">
                <a:pos x="727" y="141"/>
              </a:cxn>
              <a:cxn ang="0">
                <a:pos x="727" y="116"/>
              </a:cxn>
              <a:cxn ang="0">
                <a:pos x="722" y="99"/>
              </a:cxn>
              <a:cxn ang="0">
                <a:pos x="710" y="85"/>
              </a:cxn>
              <a:cxn ang="0">
                <a:pos x="690" y="80"/>
              </a:cxn>
              <a:cxn ang="0">
                <a:pos x="677" y="77"/>
              </a:cxn>
              <a:cxn ang="0">
                <a:pos x="661" y="80"/>
              </a:cxn>
              <a:cxn ang="0">
                <a:pos x="636" y="83"/>
              </a:cxn>
              <a:cxn ang="0">
                <a:pos x="603" y="85"/>
              </a:cxn>
              <a:cxn ang="0">
                <a:pos x="567" y="91"/>
              </a:cxn>
              <a:cxn ang="0">
                <a:pos x="517" y="96"/>
              </a:cxn>
              <a:cxn ang="0">
                <a:pos x="456" y="105"/>
              </a:cxn>
              <a:cxn ang="0">
                <a:pos x="390" y="116"/>
              </a:cxn>
              <a:cxn ang="0">
                <a:pos x="316" y="127"/>
              </a:cxn>
              <a:cxn ang="0">
                <a:pos x="251" y="138"/>
              </a:cxn>
              <a:cxn ang="0">
                <a:pos x="189" y="146"/>
              </a:cxn>
              <a:cxn ang="0">
                <a:pos x="140" y="152"/>
              </a:cxn>
              <a:cxn ang="0">
                <a:pos x="95" y="157"/>
              </a:cxn>
              <a:cxn ang="0">
                <a:pos x="58" y="157"/>
              </a:cxn>
              <a:cxn ang="0">
                <a:pos x="29" y="157"/>
              </a:cxn>
              <a:cxn ang="0">
                <a:pos x="9" y="157"/>
              </a:cxn>
              <a:cxn ang="0">
                <a:pos x="0" y="113"/>
              </a:cxn>
              <a:cxn ang="0">
                <a:pos x="222" y="88"/>
              </a:cxn>
              <a:cxn ang="0">
                <a:pos x="448" y="55"/>
              </a:cxn>
              <a:cxn ang="0">
                <a:pos x="505" y="50"/>
              </a:cxn>
              <a:cxn ang="0">
                <a:pos x="554" y="41"/>
              </a:cxn>
              <a:cxn ang="0">
                <a:pos x="595" y="36"/>
              </a:cxn>
              <a:cxn ang="0">
                <a:pos x="628" y="30"/>
              </a:cxn>
              <a:cxn ang="0">
                <a:pos x="657" y="25"/>
              </a:cxn>
              <a:cxn ang="0">
                <a:pos x="677" y="19"/>
              </a:cxn>
              <a:cxn ang="0">
                <a:pos x="694" y="17"/>
              </a:cxn>
              <a:cxn ang="0">
                <a:pos x="698" y="14"/>
              </a:cxn>
            </a:cxnLst>
            <a:rect l="txL" t="txT" r="txR" b="txB"/>
            <a:pathLst>
              <a:path w="895" h="278">
                <a:moveTo>
                  <a:pt x="698" y="14"/>
                </a:moveTo>
                <a:lnTo>
                  <a:pt x="706" y="8"/>
                </a:lnTo>
                <a:lnTo>
                  <a:pt x="714" y="3"/>
                </a:lnTo>
                <a:lnTo>
                  <a:pt x="722" y="0"/>
                </a:lnTo>
                <a:lnTo>
                  <a:pt x="731" y="0"/>
                </a:lnTo>
                <a:lnTo>
                  <a:pt x="739" y="3"/>
                </a:lnTo>
                <a:lnTo>
                  <a:pt x="747" y="6"/>
                </a:lnTo>
                <a:lnTo>
                  <a:pt x="755" y="11"/>
                </a:lnTo>
                <a:lnTo>
                  <a:pt x="768" y="17"/>
                </a:lnTo>
                <a:lnTo>
                  <a:pt x="784" y="25"/>
                </a:lnTo>
                <a:lnTo>
                  <a:pt x="800" y="36"/>
                </a:lnTo>
                <a:lnTo>
                  <a:pt x="821" y="50"/>
                </a:lnTo>
                <a:lnTo>
                  <a:pt x="837" y="61"/>
                </a:lnTo>
                <a:lnTo>
                  <a:pt x="854" y="74"/>
                </a:lnTo>
                <a:lnTo>
                  <a:pt x="866" y="83"/>
                </a:lnTo>
                <a:lnTo>
                  <a:pt x="874" y="94"/>
                </a:lnTo>
                <a:lnTo>
                  <a:pt x="882" y="102"/>
                </a:lnTo>
                <a:lnTo>
                  <a:pt x="891" y="108"/>
                </a:lnTo>
                <a:lnTo>
                  <a:pt x="895" y="116"/>
                </a:lnTo>
                <a:lnTo>
                  <a:pt x="895" y="121"/>
                </a:lnTo>
                <a:lnTo>
                  <a:pt x="895" y="127"/>
                </a:lnTo>
                <a:lnTo>
                  <a:pt x="891" y="132"/>
                </a:lnTo>
                <a:lnTo>
                  <a:pt x="891" y="138"/>
                </a:lnTo>
                <a:lnTo>
                  <a:pt x="887" y="143"/>
                </a:lnTo>
                <a:lnTo>
                  <a:pt x="882" y="146"/>
                </a:lnTo>
                <a:lnTo>
                  <a:pt x="874" y="149"/>
                </a:lnTo>
                <a:lnTo>
                  <a:pt x="866" y="152"/>
                </a:lnTo>
                <a:lnTo>
                  <a:pt x="858" y="154"/>
                </a:lnTo>
                <a:lnTo>
                  <a:pt x="850" y="160"/>
                </a:lnTo>
                <a:lnTo>
                  <a:pt x="837" y="163"/>
                </a:lnTo>
                <a:lnTo>
                  <a:pt x="829" y="168"/>
                </a:lnTo>
                <a:lnTo>
                  <a:pt x="817" y="176"/>
                </a:lnTo>
                <a:lnTo>
                  <a:pt x="804" y="185"/>
                </a:lnTo>
                <a:lnTo>
                  <a:pt x="788" y="196"/>
                </a:lnTo>
                <a:lnTo>
                  <a:pt x="776" y="207"/>
                </a:lnTo>
                <a:lnTo>
                  <a:pt x="763" y="220"/>
                </a:lnTo>
                <a:lnTo>
                  <a:pt x="751" y="234"/>
                </a:lnTo>
                <a:lnTo>
                  <a:pt x="739" y="248"/>
                </a:lnTo>
                <a:lnTo>
                  <a:pt x="727" y="259"/>
                </a:lnTo>
                <a:lnTo>
                  <a:pt x="718" y="267"/>
                </a:lnTo>
                <a:lnTo>
                  <a:pt x="710" y="273"/>
                </a:lnTo>
                <a:lnTo>
                  <a:pt x="706" y="276"/>
                </a:lnTo>
                <a:lnTo>
                  <a:pt x="702" y="278"/>
                </a:lnTo>
                <a:lnTo>
                  <a:pt x="698" y="276"/>
                </a:lnTo>
                <a:lnTo>
                  <a:pt x="698" y="273"/>
                </a:lnTo>
                <a:lnTo>
                  <a:pt x="698" y="267"/>
                </a:lnTo>
                <a:lnTo>
                  <a:pt x="698" y="259"/>
                </a:lnTo>
                <a:lnTo>
                  <a:pt x="698" y="251"/>
                </a:lnTo>
                <a:lnTo>
                  <a:pt x="702" y="237"/>
                </a:lnTo>
                <a:lnTo>
                  <a:pt x="706" y="223"/>
                </a:lnTo>
                <a:lnTo>
                  <a:pt x="710" y="209"/>
                </a:lnTo>
                <a:lnTo>
                  <a:pt x="714" y="190"/>
                </a:lnTo>
                <a:lnTo>
                  <a:pt x="718" y="174"/>
                </a:lnTo>
                <a:lnTo>
                  <a:pt x="722" y="157"/>
                </a:lnTo>
                <a:lnTo>
                  <a:pt x="727" y="141"/>
                </a:lnTo>
                <a:lnTo>
                  <a:pt x="727" y="127"/>
                </a:lnTo>
                <a:lnTo>
                  <a:pt x="727" y="116"/>
                </a:lnTo>
                <a:lnTo>
                  <a:pt x="727" y="108"/>
                </a:lnTo>
                <a:lnTo>
                  <a:pt x="722" y="99"/>
                </a:lnTo>
                <a:lnTo>
                  <a:pt x="718" y="91"/>
                </a:lnTo>
                <a:lnTo>
                  <a:pt x="710" y="85"/>
                </a:lnTo>
                <a:lnTo>
                  <a:pt x="702" y="83"/>
                </a:lnTo>
                <a:lnTo>
                  <a:pt x="690" y="80"/>
                </a:lnTo>
                <a:lnTo>
                  <a:pt x="677" y="77"/>
                </a:lnTo>
                <a:lnTo>
                  <a:pt x="669" y="77"/>
                </a:lnTo>
                <a:lnTo>
                  <a:pt x="661" y="80"/>
                </a:lnTo>
                <a:lnTo>
                  <a:pt x="649" y="80"/>
                </a:lnTo>
                <a:lnTo>
                  <a:pt x="636" y="83"/>
                </a:lnTo>
                <a:lnTo>
                  <a:pt x="624" y="83"/>
                </a:lnTo>
                <a:lnTo>
                  <a:pt x="603" y="85"/>
                </a:lnTo>
                <a:lnTo>
                  <a:pt x="587" y="88"/>
                </a:lnTo>
                <a:lnTo>
                  <a:pt x="567" y="91"/>
                </a:lnTo>
                <a:lnTo>
                  <a:pt x="542" y="94"/>
                </a:lnTo>
                <a:lnTo>
                  <a:pt x="517" y="96"/>
                </a:lnTo>
                <a:lnTo>
                  <a:pt x="489" y="102"/>
                </a:lnTo>
                <a:lnTo>
                  <a:pt x="456" y="105"/>
                </a:lnTo>
                <a:lnTo>
                  <a:pt x="427" y="110"/>
                </a:lnTo>
                <a:lnTo>
                  <a:pt x="390" y="116"/>
                </a:lnTo>
                <a:lnTo>
                  <a:pt x="353" y="121"/>
                </a:lnTo>
                <a:lnTo>
                  <a:pt x="316" y="127"/>
                </a:lnTo>
                <a:lnTo>
                  <a:pt x="283" y="132"/>
                </a:lnTo>
                <a:lnTo>
                  <a:pt x="251" y="138"/>
                </a:lnTo>
                <a:lnTo>
                  <a:pt x="218" y="141"/>
                </a:lnTo>
                <a:lnTo>
                  <a:pt x="189" y="146"/>
                </a:lnTo>
                <a:lnTo>
                  <a:pt x="164" y="149"/>
                </a:lnTo>
                <a:lnTo>
                  <a:pt x="140" y="152"/>
                </a:lnTo>
                <a:lnTo>
                  <a:pt x="115" y="154"/>
                </a:lnTo>
                <a:lnTo>
                  <a:pt x="95" y="157"/>
                </a:lnTo>
                <a:lnTo>
                  <a:pt x="74" y="157"/>
                </a:lnTo>
                <a:lnTo>
                  <a:pt x="58" y="157"/>
                </a:lnTo>
                <a:lnTo>
                  <a:pt x="41" y="157"/>
                </a:lnTo>
                <a:lnTo>
                  <a:pt x="29" y="157"/>
                </a:lnTo>
                <a:lnTo>
                  <a:pt x="17" y="157"/>
                </a:lnTo>
                <a:lnTo>
                  <a:pt x="9" y="157"/>
                </a:lnTo>
                <a:lnTo>
                  <a:pt x="0" y="154"/>
                </a:lnTo>
                <a:lnTo>
                  <a:pt x="0" y="113"/>
                </a:lnTo>
                <a:lnTo>
                  <a:pt x="111" y="102"/>
                </a:lnTo>
                <a:lnTo>
                  <a:pt x="222" y="88"/>
                </a:lnTo>
                <a:lnTo>
                  <a:pt x="333" y="72"/>
                </a:lnTo>
                <a:lnTo>
                  <a:pt x="448" y="55"/>
                </a:lnTo>
                <a:lnTo>
                  <a:pt x="476" y="52"/>
                </a:lnTo>
                <a:lnTo>
                  <a:pt x="505" y="50"/>
                </a:lnTo>
                <a:lnTo>
                  <a:pt x="530" y="44"/>
                </a:lnTo>
                <a:lnTo>
                  <a:pt x="554" y="41"/>
                </a:lnTo>
                <a:lnTo>
                  <a:pt x="575" y="39"/>
                </a:lnTo>
                <a:lnTo>
                  <a:pt x="595" y="36"/>
                </a:lnTo>
                <a:lnTo>
                  <a:pt x="612" y="33"/>
                </a:lnTo>
                <a:lnTo>
                  <a:pt x="628" y="30"/>
                </a:lnTo>
                <a:lnTo>
                  <a:pt x="644" y="28"/>
                </a:lnTo>
                <a:lnTo>
                  <a:pt x="657" y="25"/>
                </a:lnTo>
                <a:lnTo>
                  <a:pt x="669" y="22"/>
                </a:lnTo>
                <a:lnTo>
                  <a:pt x="677" y="19"/>
                </a:lnTo>
                <a:lnTo>
                  <a:pt x="685" y="19"/>
                </a:lnTo>
                <a:lnTo>
                  <a:pt x="694" y="17"/>
                </a:lnTo>
                <a:lnTo>
                  <a:pt x="698" y="14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0" name="Freeform 20"/>
          <p:cNvSpPr/>
          <p:nvPr/>
        </p:nvSpPr>
        <p:spPr>
          <a:xfrm>
            <a:off x="5940425" y="2727325"/>
            <a:ext cx="158750" cy="844550"/>
          </a:xfrm>
          <a:custGeom>
            <a:avLst/>
            <a:gdLst>
              <a:gd name="txL" fmla="*/ 0 w 86"/>
              <a:gd name="txT" fmla="*/ 0 h 532"/>
              <a:gd name="txR" fmla="*/ 86 w 86"/>
              <a:gd name="txB" fmla="*/ 532 h 532"/>
            </a:gdLst>
            <a:ahLst/>
            <a:cxnLst>
              <a:cxn ang="0">
                <a:pos x="78" y="240"/>
              </a:cxn>
              <a:cxn ang="0">
                <a:pos x="74" y="369"/>
              </a:cxn>
              <a:cxn ang="0">
                <a:pos x="74" y="408"/>
              </a:cxn>
              <a:cxn ang="0">
                <a:pos x="74" y="441"/>
              </a:cxn>
              <a:cxn ang="0">
                <a:pos x="70" y="468"/>
              </a:cxn>
              <a:cxn ang="0">
                <a:pos x="66" y="490"/>
              </a:cxn>
              <a:cxn ang="0">
                <a:pos x="57" y="507"/>
              </a:cxn>
              <a:cxn ang="0">
                <a:pos x="53" y="521"/>
              </a:cxn>
              <a:cxn ang="0">
                <a:pos x="49" y="529"/>
              </a:cxn>
              <a:cxn ang="0">
                <a:pos x="45" y="532"/>
              </a:cxn>
              <a:cxn ang="0">
                <a:pos x="41" y="529"/>
              </a:cxn>
              <a:cxn ang="0">
                <a:pos x="37" y="526"/>
              </a:cxn>
              <a:cxn ang="0">
                <a:pos x="29" y="518"/>
              </a:cxn>
              <a:cxn ang="0">
                <a:pos x="25" y="504"/>
              </a:cxn>
              <a:cxn ang="0">
                <a:pos x="25" y="488"/>
              </a:cxn>
              <a:cxn ang="0">
                <a:pos x="20" y="474"/>
              </a:cxn>
              <a:cxn ang="0">
                <a:pos x="20" y="457"/>
              </a:cxn>
              <a:cxn ang="0">
                <a:pos x="16" y="438"/>
              </a:cxn>
              <a:cxn ang="0">
                <a:pos x="16" y="416"/>
              </a:cxn>
              <a:cxn ang="0">
                <a:pos x="16" y="391"/>
              </a:cxn>
              <a:cxn ang="0">
                <a:pos x="16" y="364"/>
              </a:cxn>
              <a:cxn ang="0">
                <a:pos x="16" y="333"/>
              </a:cxn>
              <a:cxn ang="0">
                <a:pos x="16" y="300"/>
              </a:cxn>
              <a:cxn ang="0">
                <a:pos x="12" y="262"/>
              </a:cxn>
              <a:cxn ang="0">
                <a:pos x="12" y="220"/>
              </a:cxn>
              <a:cxn ang="0">
                <a:pos x="12" y="176"/>
              </a:cxn>
              <a:cxn ang="0">
                <a:pos x="8" y="130"/>
              </a:cxn>
              <a:cxn ang="0">
                <a:pos x="4" y="80"/>
              </a:cxn>
              <a:cxn ang="0">
                <a:pos x="4" y="28"/>
              </a:cxn>
              <a:cxn ang="0">
                <a:pos x="16" y="14"/>
              </a:cxn>
              <a:cxn ang="0">
                <a:pos x="45" y="36"/>
              </a:cxn>
              <a:cxn ang="0">
                <a:pos x="66" y="58"/>
              </a:cxn>
              <a:cxn ang="0">
                <a:pos x="78" y="77"/>
              </a:cxn>
              <a:cxn ang="0">
                <a:pos x="82" y="94"/>
              </a:cxn>
              <a:cxn ang="0">
                <a:pos x="82" y="116"/>
              </a:cxn>
              <a:cxn ang="0">
                <a:pos x="82" y="143"/>
              </a:cxn>
              <a:cxn ang="0">
                <a:pos x="82" y="179"/>
              </a:cxn>
              <a:cxn ang="0">
                <a:pos x="82" y="198"/>
              </a:cxn>
            </a:cxnLst>
            <a:rect l="txL" t="txT" r="txR" b="txB"/>
            <a:pathLst>
              <a:path w="86" h="532">
                <a:moveTo>
                  <a:pt x="82" y="198"/>
                </a:moveTo>
                <a:lnTo>
                  <a:pt x="78" y="240"/>
                </a:lnTo>
                <a:lnTo>
                  <a:pt x="78" y="284"/>
                </a:lnTo>
                <a:lnTo>
                  <a:pt x="74" y="369"/>
                </a:lnTo>
                <a:lnTo>
                  <a:pt x="74" y="388"/>
                </a:lnTo>
                <a:lnTo>
                  <a:pt x="74" y="408"/>
                </a:lnTo>
                <a:lnTo>
                  <a:pt x="74" y="427"/>
                </a:lnTo>
                <a:lnTo>
                  <a:pt x="74" y="441"/>
                </a:lnTo>
                <a:lnTo>
                  <a:pt x="70" y="457"/>
                </a:lnTo>
                <a:lnTo>
                  <a:pt x="70" y="468"/>
                </a:lnTo>
                <a:lnTo>
                  <a:pt x="66" y="479"/>
                </a:lnTo>
                <a:lnTo>
                  <a:pt x="66" y="490"/>
                </a:lnTo>
                <a:lnTo>
                  <a:pt x="61" y="499"/>
                </a:lnTo>
                <a:lnTo>
                  <a:pt x="57" y="507"/>
                </a:lnTo>
                <a:lnTo>
                  <a:pt x="57" y="515"/>
                </a:lnTo>
                <a:lnTo>
                  <a:pt x="53" y="521"/>
                </a:lnTo>
                <a:lnTo>
                  <a:pt x="53" y="526"/>
                </a:lnTo>
                <a:lnTo>
                  <a:pt x="49" y="529"/>
                </a:lnTo>
                <a:lnTo>
                  <a:pt x="49" y="532"/>
                </a:lnTo>
                <a:lnTo>
                  <a:pt x="45" y="532"/>
                </a:lnTo>
                <a:lnTo>
                  <a:pt x="41" y="529"/>
                </a:lnTo>
                <a:lnTo>
                  <a:pt x="37" y="529"/>
                </a:lnTo>
                <a:lnTo>
                  <a:pt x="37" y="526"/>
                </a:lnTo>
                <a:lnTo>
                  <a:pt x="33" y="521"/>
                </a:lnTo>
                <a:lnTo>
                  <a:pt x="29" y="518"/>
                </a:lnTo>
                <a:lnTo>
                  <a:pt x="29" y="510"/>
                </a:lnTo>
                <a:lnTo>
                  <a:pt x="25" y="504"/>
                </a:lnTo>
                <a:lnTo>
                  <a:pt x="25" y="493"/>
                </a:lnTo>
                <a:lnTo>
                  <a:pt x="25" y="488"/>
                </a:lnTo>
                <a:lnTo>
                  <a:pt x="20" y="482"/>
                </a:lnTo>
                <a:lnTo>
                  <a:pt x="20" y="474"/>
                </a:lnTo>
                <a:lnTo>
                  <a:pt x="20" y="468"/>
                </a:lnTo>
                <a:lnTo>
                  <a:pt x="20" y="457"/>
                </a:lnTo>
                <a:lnTo>
                  <a:pt x="20" y="449"/>
                </a:lnTo>
                <a:lnTo>
                  <a:pt x="16" y="438"/>
                </a:lnTo>
                <a:lnTo>
                  <a:pt x="16" y="430"/>
                </a:lnTo>
                <a:lnTo>
                  <a:pt x="16" y="416"/>
                </a:lnTo>
                <a:lnTo>
                  <a:pt x="16" y="405"/>
                </a:lnTo>
                <a:lnTo>
                  <a:pt x="16" y="391"/>
                </a:lnTo>
                <a:lnTo>
                  <a:pt x="16" y="377"/>
                </a:lnTo>
                <a:lnTo>
                  <a:pt x="16" y="364"/>
                </a:lnTo>
                <a:lnTo>
                  <a:pt x="16" y="347"/>
                </a:lnTo>
                <a:lnTo>
                  <a:pt x="16" y="333"/>
                </a:lnTo>
                <a:lnTo>
                  <a:pt x="16" y="317"/>
                </a:lnTo>
                <a:lnTo>
                  <a:pt x="16" y="300"/>
                </a:lnTo>
                <a:lnTo>
                  <a:pt x="16" y="281"/>
                </a:lnTo>
                <a:lnTo>
                  <a:pt x="12" y="262"/>
                </a:lnTo>
                <a:lnTo>
                  <a:pt x="12" y="243"/>
                </a:lnTo>
                <a:lnTo>
                  <a:pt x="12" y="220"/>
                </a:lnTo>
                <a:lnTo>
                  <a:pt x="12" y="201"/>
                </a:lnTo>
                <a:lnTo>
                  <a:pt x="12" y="176"/>
                </a:lnTo>
                <a:lnTo>
                  <a:pt x="8" y="154"/>
                </a:lnTo>
                <a:lnTo>
                  <a:pt x="8" y="130"/>
                </a:lnTo>
                <a:lnTo>
                  <a:pt x="8" y="105"/>
                </a:lnTo>
                <a:lnTo>
                  <a:pt x="4" y="80"/>
                </a:lnTo>
                <a:lnTo>
                  <a:pt x="4" y="55"/>
                </a:lnTo>
                <a:lnTo>
                  <a:pt x="4" y="28"/>
                </a:lnTo>
                <a:lnTo>
                  <a:pt x="0" y="0"/>
                </a:lnTo>
                <a:lnTo>
                  <a:pt x="16" y="14"/>
                </a:lnTo>
                <a:lnTo>
                  <a:pt x="33" y="25"/>
                </a:lnTo>
                <a:lnTo>
                  <a:pt x="45" y="36"/>
                </a:lnTo>
                <a:lnTo>
                  <a:pt x="53" y="47"/>
                </a:lnTo>
                <a:lnTo>
                  <a:pt x="66" y="58"/>
                </a:lnTo>
                <a:lnTo>
                  <a:pt x="74" y="66"/>
                </a:lnTo>
                <a:lnTo>
                  <a:pt x="78" y="77"/>
                </a:lnTo>
                <a:lnTo>
                  <a:pt x="82" y="86"/>
                </a:lnTo>
                <a:lnTo>
                  <a:pt x="82" y="94"/>
                </a:lnTo>
                <a:lnTo>
                  <a:pt x="82" y="105"/>
                </a:lnTo>
                <a:lnTo>
                  <a:pt x="82" y="116"/>
                </a:lnTo>
                <a:lnTo>
                  <a:pt x="86" y="130"/>
                </a:lnTo>
                <a:lnTo>
                  <a:pt x="82" y="143"/>
                </a:lnTo>
                <a:lnTo>
                  <a:pt x="82" y="160"/>
                </a:lnTo>
                <a:lnTo>
                  <a:pt x="82" y="179"/>
                </a:lnTo>
                <a:lnTo>
                  <a:pt x="82" y="198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" name="Freeform 21"/>
          <p:cNvSpPr/>
          <p:nvPr/>
        </p:nvSpPr>
        <p:spPr>
          <a:xfrm>
            <a:off x="4972050" y="3632200"/>
            <a:ext cx="1090613" cy="1071563"/>
          </a:xfrm>
          <a:custGeom>
            <a:avLst/>
            <a:gdLst>
              <a:gd name="txL" fmla="*/ 0 w 591"/>
              <a:gd name="txT" fmla="*/ 0 h 675"/>
              <a:gd name="txR" fmla="*/ 591 w 591"/>
              <a:gd name="txB" fmla="*/ 675 h 675"/>
            </a:gdLst>
            <a:ahLst/>
            <a:cxnLst>
              <a:cxn ang="0">
                <a:pos x="500" y="3"/>
              </a:cxn>
              <a:cxn ang="0">
                <a:pos x="513" y="3"/>
              </a:cxn>
              <a:cxn ang="0">
                <a:pos x="529" y="6"/>
              </a:cxn>
              <a:cxn ang="0">
                <a:pos x="545" y="14"/>
              </a:cxn>
              <a:cxn ang="0">
                <a:pos x="566" y="25"/>
              </a:cxn>
              <a:cxn ang="0">
                <a:pos x="578" y="42"/>
              </a:cxn>
              <a:cxn ang="0">
                <a:pos x="586" y="53"/>
              </a:cxn>
              <a:cxn ang="0">
                <a:pos x="591" y="66"/>
              </a:cxn>
              <a:cxn ang="0">
                <a:pos x="591" y="86"/>
              </a:cxn>
              <a:cxn ang="0">
                <a:pos x="578" y="110"/>
              </a:cxn>
              <a:cxn ang="0">
                <a:pos x="558" y="149"/>
              </a:cxn>
              <a:cxn ang="0">
                <a:pos x="529" y="196"/>
              </a:cxn>
              <a:cxn ang="0">
                <a:pos x="488" y="256"/>
              </a:cxn>
              <a:cxn ang="0">
                <a:pos x="443" y="317"/>
              </a:cxn>
              <a:cxn ang="0">
                <a:pos x="369" y="408"/>
              </a:cxn>
              <a:cxn ang="0">
                <a:pos x="287" y="493"/>
              </a:cxn>
              <a:cxn ang="0">
                <a:pos x="234" y="543"/>
              </a:cxn>
              <a:cxn ang="0">
                <a:pos x="176" y="587"/>
              </a:cxn>
              <a:cxn ang="0">
                <a:pos x="127" y="620"/>
              </a:cxn>
              <a:cxn ang="0">
                <a:pos x="78" y="647"/>
              </a:cxn>
              <a:cxn ang="0">
                <a:pos x="41" y="667"/>
              </a:cxn>
              <a:cxn ang="0">
                <a:pos x="16" y="675"/>
              </a:cxn>
              <a:cxn ang="0">
                <a:pos x="4" y="675"/>
              </a:cxn>
              <a:cxn ang="0">
                <a:pos x="0" y="667"/>
              </a:cxn>
              <a:cxn ang="0">
                <a:pos x="8" y="653"/>
              </a:cxn>
              <a:cxn ang="0">
                <a:pos x="33" y="634"/>
              </a:cxn>
              <a:cxn ang="0">
                <a:pos x="65" y="609"/>
              </a:cxn>
              <a:cxn ang="0">
                <a:pos x="111" y="576"/>
              </a:cxn>
              <a:cxn ang="0">
                <a:pos x="156" y="535"/>
              </a:cxn>
              <a:cxn ang="0">
                <a:pos x="209" y="488"/>
              </a:cxn>
              <a:cxn ang="0">
                <a:pos x="262" y="427"/>
              </a:cxn>
              <a:cxn ang="0">
                <a:pos x="291" y="394"/>
              </a:cxn>
              <a:cxn ang="0">
                <a:pos x="344" y="331"/>
              </a:cxn>
              <a:cxn ang="0">
                <a:pos x="390" y="273"/>
              </a:cxn>
              <a:cxn ang="0">
                <a:pos x="426" y="215"/>
              </a:cxn>
              <a:cxn ang="0">
                <a:pos x="455" y="160"/>
              </a:cxn>
              <a:cxn ang="0">
                <a:pos x="476" y="116"/>
              </a:cxn>
              <a:cxn ang="0">
                <a:pos x="492" y="80"/>
              </a:cxn>
              <a:cxn ang="0">
                <a:pos x="496" y="53"/>
              </a:cxn>
              <a:cxn ang="0">
                <a:pos x="496" y="33"/>
              </a:cxn>
              <a:cxn ang="0">
                <a:pos x="488" y="17"/>
              </a:cxn>
              <a:cxn ang="0">
                <a:pos x="496" y="3"/>
              </a:cxn>
            </a:cxnLst>
            <a:rect l="txL" t="txT" r="txR" b="txB"/>
            <a:pathLst>
              <a:path w="591" h="675">
                <a:moveTo>
                  <a:pt x="496" y="3"/>
                </a:moveTo>
                <a:lnTo>
                  <a:pt x="500" y="3"/>
                </a:lnTo>
                <a:lnTo>
                  <a:pt x="509" y="0"/>
                </a:lnTo>
                <a:lnTo>
                  <a:pt x="513" y="3"/>
                </a:lnTo>
                <a:lnTo>
                  <a:pt x="521" y="3"/>
                </a:lnTo>
                <a:lnTo>
                  <a:pt x="529" y="6"/>
                </a:lnTo>
                <a:lnTo>
                  <a:pt x="537" y="9"/>
                </a:lnTo>
                <a:lnTo>
                  <a:pt x="545" y="14"/>
                </a:lnTo>
                <a:lnTo>
                  <a:pt x="554" y="20"/>
                </a:lnTo>
                <a:lnTo>
                  <a:pt x="566" y="25"/>
                </a:lnTo>
                <a:lnTo>
                  <a:pt x="570" y="33"/>
                </a:lnTo>
                <a:lnTo>
                  <a:pt x="578" y="42"/>
                </a:lnTo>
                <a:lnTo>
                  <a:pt x="582" y="47"/>
                </a:lnTo>
                <a:lnTo>
                  <a:pt x="586" y="53"/>
                </a:lnTo>
                <a:lnTo>
                  <a:pt x="586" y="61"/>
                </a:lnTo>
                <a:lnTo>
                  <a:pt x="591" y="66"/>
                </a:lnTo>
                <a:lnTo>
                  <a:pt x="591" y="75"/>
                </a:lnTo>
                <a:lnTo>
                  <a:pt x="591" y="86"/>
                </a:lnTo>
                <a:lnTo>
                  <a:pt x="586" y="97"/>
                </a:lnTo>
                <a:lnTo>
                  <a:pt x="578" y="110"/>
                </a:lnTo>
                <a:lnTo>
                  <a:pt x="570" y="127"/>
                </a:lnTo>
                <a:lnTo>
                  <a:pt x="558" y="149"/>
                </a:lnTo>
                <a:lnTo>
                  <a:pt x="545" y="171"/>
                </a:lnTo>
                <a:lnTo>
                  <a:pt x="529" y="196"/>
                </a:lnTo>
                <a:lnTo>
                  <a:pt x="509" y="223"/>
                </a:lnTo>
                <a:lnTo>
                  <a:pt x="488" y="256"/>
                </a:lnTo>
                <a:lnTo>
                  <a:pt x="467" y="287"/>
                </a:lnTo>
                <a:lnTo>
                  <a:pt x="443" y="317"/>
                </a:lnTo>
                <a:lnTo>
                  <a:pt x="422" y="347"/>
                </a:lnTo>
                <a:lnTo>
                  <a:pt x="369" y="408"/>
                </a:lnTo>
                <a:lnTo>
                  <a:pt x="316" y="466"/>
                </a:lnTo>
                <a:lnTo>
                  <a:pt x="287" y="493"/>
                </a:lnTo>
                <a:lnTo>
                  <a:pt x="258" y="521"/>
                </a:lnTo>
                <a:lnTo>
                  <a:pt x="234" y="543"/>
                </a:lnTo>
                <a:lnTo>
                  <a:pt x="205" y="568"/>
                </a:lnTo>
                <a:lnTo>
                  <a:pt x="176" y="587"/>
                </a:lnTo>
                <a:lnTo>
                  <a:pt x="152" y="603"/>
                </a:lnTo>
                <a:lnTo>
                  <a:pt x="127" y="620"/>
                </a:lnTo>
                <a:lnTo>
                  <a:pt x="102" y="636"/>
                </a:lnTo>
                <a:lnTo>
                  <a:pt x="78" y="647"/>
                </a:lnTo>
                <a:lnTo>
                  <a:pt x="57" y="658"/>
                </a:lnTo>
                <a:lnTo>
                  <a:pt x="41" y="667"/>
                </a:lnTo>
                <a:lnTo>
                  <a:pt x="28" y="672"/>
                </a:lnTo>
                <a:lnTo>
                  <a:pt x="16" y="675"/>
                </a:lnTo>
                <a:lnTo>
                  <a:pt x="8" y="675"/>
                </a:lnTo>
                <a:lnTo>
                  <a:pt x="4" y="675"/>
                </a:lnTo>
                <a:lnTo>
                  <a:pt x="0" y="669"/>
                </a:lnTo>
                <a:lnTo>
                  <a:pt x="0" y="667"/>
                </a:lnTo>
                <a:lnTo>
                  <a:pt x="4" y="661"/>
                </a:lnTo>
                <a:lnTo>
                  <a:pt x="8" y="653"/>
                </a:lnTo>
                <a:lnTo>
                  <a:pt x="20" y="645"/>
                </a:lnTo>
                <a:lnTo>
                  <a:pt x="33" y="634"/>
                </a:lnTo>
                <a:lnTo>
                  <a:pt x="45" y="623"/>
                </a:lnTo>
                <a:lnTo>
                  <a:pt x="65" y="609"/>
                </a:lnTo>
                <a:lnTo>
                  <a:pt x="86" y="592"/>
                </a:lnTo>
                <a:lnTo>
                  <a:pt x="111" y="576"/>
                </a:lnTo>
                <a:lnTo>
                  <a:pt x="131" y="557"/>
                </a:lnTo>
                <a:lnTo>
                  <a:pt x="156" y="535"/>
                </a:lnTo>
                <a:lnTo>
                  <a:pt x="184" y="512"/>
                </a:lnTo>
                <a:lnTo>
                  <a:pt x="209" y="488"/>
                </a:lnTo>
                <a:lnTo>
                  <a:pt x="238" y="457"/>
                </a:lnTo>
                <a:lnTo>
                  <a:pt x="262" y="427"/>
                </a:lnTo>
                <a:lnTo>
                  <a:pt x="279" y="411"/>
                </a:lnTo>
                <a:lnTo>
                  <a:pt x="291" y="394"/>
                </a:lnTo>
                <a:lnTo>
                  <a:pt x="316" y="364"/>
                </a:lnTo>
                <a:lnTo>
                  <a:pt x="344" y="331"/>
                </a:lnTo>
                <a:lnTo>
                  <a:pt x="365" y="300"/>
                </a:lnTo>
                <a:lnTo>
                  <a:pt x="390" y="273"/>
                </a:lnTo>
                <a:lnTo>
                  <a:pt x="406" y="243"/>
                </a:lnTo>
                <a:lnTo>
                  <a:pt x="426" y="215"/>
                </a:lnTo>
                <a:lnTo>
                  <a:pt x="443" y="188"/>
                </a:lnTo>
                <a:lnTo>
                  <a:pt x="455" y="160"/>
                </a:lnTo>
                <a:lnTo>
                  <a:pt x="467" y="138"/>
                </a:lnTo>
                <a:lnTo>
                  <a:pt x="476" y="116"/>
                </a:lnTo>
                <a:lnTo>
                  <a:pt x="484" y="97"/>
                </a:lnTo>
                <a:lnTo>
                  <a:pt x="492" y="80"/>
                </a:lnTo>
                <a:lnTo>
                  <a:pt x="492" y="66"/>
                </a:lnTo>
                <a:lnTo>
                  <a:pt x="496" y="53"/>
                </a:lnTo>
                <a:lnTo>
                  <a:pt x="496" y="42"/>
                </a:lnTo>
                <a:lnTo>
                  <a:pt x="496" y="33"/>
                </a:lnTo>
                <a:lnTo>
                  <a:pt x="488" y="22"/>
                </a:lnTo>
                <a:lnTo>
                  <a:pt x="488" y="17"/>
                </a:lnTo>
                <a:lnTo>
                  <a:pt x="488" y="9"/>
                </a:lnTo>
                <a:lnTo>
                  <a:pt x="496" y="3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2" name="Freeform 22"/>
          <p:cNvSpPr/>
          <p:nvPr/>
        </p:nvSpPr>
        <p:spPr>
          <a:xfrm>
            <a:off x="5894388" y="4078288"/>
            <a:ext cx="220662" cy="241300"/>
          </a:xfrm>
          <a:custGeom>
            <a:avLst/>
            <a:gdLst>
              <a:gd name="txL" fmla="*/ 0 w 119"/>
              <a:gd name="txT" fmla="*/ 0 h 152"/>
              <a:gd name="txR" fmla="*/ 119 w 119"/>
              <a:gd name="txB" fmla="*/ 152 h 152"/>
            </a:gdLst>
            <a:ahLst/>
            <a:cxnLst>
              <a:cxn ang="0">
                <a:pos x="82" y="36"/>
              </a:cxn>
              <a:cxn ang="0">
                <a:pos x="91" y="47"/>
              </a:cxn>
              <a:cxn ang="0">
                <a:pos x="103" y="58"/>
              </a:cxn>
              <a:cxn ang="0">
                <a:pos x="111" y="69"/>
              </a:cxn>
              <a:cxn ang="0">
                <a:pos x="115" y="86"/>
              </a:cxn>
              <a:cxn ang="0">
                <a:pos x="119" y="99"/>
              </a:cxn>
              <a:cxn ang="0">
                <a:pos x="115" y="113"/>
              </a:cxn>
              <a:cxn ang="0">
                <a:pos x="111" y="127"/>
              </a:cxn>
              <a:cxn ang="0">
                <a:pos x="107" y="141"/>
              </a:cxn>
              <a:cxn ang="0">
                <a:pos x="103" y="146"/>
              </a:cxn>
              <a:cxn ang="0">
                <a:pos x="103" y="149"/>
              </a:cxn>
              <a:cxn ang="0">
                <a:pos x="99" y="149"/>
              </a:cxn>
              <a:cxn ang="0">
                <a:pos x="95" y="152"/>
              </a:cxn>
              <a:cxn ang="0">
                <a:pos x="95" y="152"/>
              </a:cxn>
              <a:cxn ang="0">
                <a:pos x="91" y="152"/>
              </a:cxn>
              <a:cxn ang="0">
                <a:pos x="86" y="149"/>
              </a:cxn>
              <a:cxn ang="0">
                <a:pos x="82" y="149"/>
              </a:cxn>
              <a:cxn ang="0">
                <a:pos x="78" y="146"/>
              </a:cxn>
              <a:cxn ang="0">
                <a:pos x="74" y="141"/>
              </a:cxn>
              <a:cxn ang="0">
                <a:pos x="70" y="138"/>
              </a:cxn>
              <a:cxn ang="0">
                <a:pos x="66" y="132"/>
              </a:cxn>
              <a:cxn ang="0">
                <a:pos x="62" y="127"/>
              </a:cxn>
              <a:cxn ang="0">
                <a:pos x="58" y="121"/>
              </a:cxn>
              <a:cxn ang="0">
                <a:pos x="50" y="113"/>
              </a:cxn>
              <a:cxn ang="0">
                <a:pos x="45" y="108"/>
              </a:cxn>
              <a:cxn ang="0">
                <a:pos x="33" y="94"/>
              </a:cxn>
              <a:cxn ang="0">
                <a:pos x="25" y="80"/>
              </a:cxn>
              <a:cxn ang="0">
                <a:pos x="17" y="66"/>
              </a:cxn>
              <a:cxn ang="0">
                <a:pos x="13" y="52"/>
              </a:cxn>
              <a:cxn ang="0">
                <a:pos x="9" y="39"/>
              </a:cxn>
              <a:cxn ang="0">
                <a:pos x="4" y="28"/>
              </a:cxn>
              <a:cxn ang="0">
                <a:pos x="0" y="14"/>
              </a:cxn>
              <a:cxn ang="0">
                <a:pos x="0" y="0"/>
              </a:cxn>
              <a:cxn ang="0">
                <a:pos x="25" y="6"/>
              </a:cxn>
              <a:cxn ang="0">
                <a:pos x="50" y="14"/>
              </a:cxn>
              <a:cxn ang="0">
                <a:pos x="58" y="19"/>
              </a:cxn>
              <a:cxn ang="0">
                <a:pos x="66" y="25"/>
              </a:cxn>
              <a:cxn ang="0">
                <a:pos x="74" y="30"/>
              </a:cxn>
              <a:cxn ang="0">
                <a:pos x="82" y="36"/>
              </a:cxn>
              <a:cxn ang="0">
                <a:pos x="82" y="36"/>
              </a:cxn>
            </a:cxnLst>
            <a:rect l="txL" t="txT" r="txR" b="txB"/>
            <a:pathLst>
              <a:path w="119" h="152">
                <a:moveTo>
                  <a:pt x="82" y="36"/>
                </a:moveTo>
                <a:lnTo>
                  <a:pt x="91" y="47"/>
                </a:lnTo>
                <a:lnTo>
                  <a:pt x="103" y="58"/>
                </a:lnTo>
                <a:lnTo>
                  <a:pt x="111" y="69"/>
                </a:lnTo>
                <a:lnTo>
                  <a:pt x="115" y="86"/>
                </a:lnTo>
                <a:lnTo>
                  <a:pt x="119" y="99"/>
                </a:lnTo>
                <a:lnTo>
                  <a:pt x="115" y="113"/>
                </a:lnTo>
                <a:lnTo>
                  <a:pt x="111" y="127"/>
                </a:lnTo>
                <a:lnTo>
                  <a:pt x="107" y="141"/>
                </a:lnTo>
                <a:lnTo>
                  <a:pt x="103" y="146"/>
                </a:lnTo>
                <a:lnTo>
                  <a:pt x="103" y="149"/>
                </a:lnTo>
                <a:lnTo>
                  <a:pt x="99" y="149"/>
                </a:lnTo>
                <a:lnTo>
                  <a:pt x="95" y="152"/>
                </a:lnTo>
                <a:lnTo>
                  <a:pt x="91" y="152"/>
                </a:lnTo>
                <a:lnTo>
                  <a:pt x="86" y="149"/>
                </a:lnTo>
                <a:lnTo>
                  <a:pt x="82" y="149"/>
                </a:lnTo>
                <a:lnTo>
                  <a:pt x="78" y="146"/>
                </a:lnTo>
                <a:lnTo>
                  <a:pt x="74" y="141"/>
                </a:lnTo>
                <a:lnTo>
                  <a:pt x="70" y="138"/>
                </a:lnTo>
                <a:lnTo>
                  <a:pt x="66" y="132"/>
                </a:lnTo>
                <a:lnTo>
                  <a:pt x="62" y="127"/>
                </a:lnTo>
                <a:lnTo>
                  <a:pt x="58" y="121"/>
                </a:lnTo>
                <a:lnTo>
                  <a:pt x="50" y="113"/>
                </a:lnTo>
                <a:lnTo>
                  <a:pt x="45" y="108"/>
                </a:lnTo>
                <a:lnTo>
                  <a:pt x="33" y="94"/>
                </a:lnTo>
                <a:lnTo>
                  <a:pt x="25" y="80"/>
                </a:lnTo>
                <a:lnTo>
                  <a:pt x="17" y="66"/>
                </a:lnTo>
                <a:lnTo>
                  <a:pt x="13" y="52"/>
                </a:lnTo>
                <a:lnTo>
                  <a:pt x="9" y="39"/>
                </a:lnTo>
                <a:lnTo>
                  <a:pt x="4" y="28"/>
                </a:lnTo>
                <a:lnTo>
                  <a:pt x="0" y="14"/>
                </a:lnTo>
                <a:lnTo>
                  <a:pt x="0" y="0"/>
                </a:lnTo>
                <a:lnTo>
                  <a:pt x="25" y="6"/>
                </a:lnTo>
                <a:lnTo>
                  <a:pt x="50" y="14"/>
                </a:lnTo>
                <a:lnTo>
                  <a:pt x="58" y="19"/>
                </a:lnTo>
                <a:lnTo>
                  <a:pt x="66" y="25"/>
                </a:lnTo>
                <a:lnTo>
                  <a:pt x="74" y="30"/>
                </a:lnTo>
                <a:lnTo>
                  <a:pt x="82" y="36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3" name="Freeform 23"/>
          <p:cNvSpPr/>
          <p:nvPr/>
        </p:nvSpPr>
        <p:spPr>
          <a:xfrm>
            <a:off x="6235700" y="3571875"/>
            <a:ext cx="249238" cy="179388"/>
          </a:xfrm>
          <a:custGeom>
            <a:avLst/>
            <a:gdLst>
              <a:gd name="txL" fmla="*/ 0 w 135"/>
              <a:gd name="txT" fmla="*/ 0 h 113"/>
              <a:gd name="txR" fmla="*/ 135 w 135"/>
              <a:gd name="txB" fmla="*/ 113 h 113"/>
            </a:gdLst>
            <a:ahLst/>
            <a:cxnLst>
              <a:cxn ang="0">
                <a:pos x="135" y="77"/>
              </a:cxn>
              <a:cxn ang="0">
                <a:pos x="135" y="85"/>
              </a:cxn>
              <a:cxn ang="0">
                <a:pos x="135" y="93"/>
              </a:cxn>
              <a:cxn ang="0">
                <a:pos x="131" y="99"/>
              </a:cxn>
              <a:cxn ang="0">
                <a:pos x="127" y="104"/>
              </a:cxn>
              <a:cxn ang="0">
                <a:pos x="123" y="107"/>
              </a:cxn>
              <a:cxn ang="0">
                <a:pos x="119" y="110"/>
              </a:cxn>
              <a:cxn ang="0">
                <a:pos x="115" y="113"/>
              </a:cxn>
              <a:cxn ang="0">
                <a:pos x="111" y="113"/>
              </a:cxn>
              <a:cxn ang="0">
                <a:pos x="103" y="113"/>
              </a:cxn>
              <a:cxn ang="0">
                <a:pos x="94" y="110"/>
              </a:cxn>
              <a:cxn ang="0">
                <a:pos x="86" y="107"/>
              </a:cxn>
              <a:cxn ang="0">
                <a:pos x="78" y="102"/>
              </a:cxn>
              <a:cxn ang="0">
                <a:pos x="70" y="96"/>
              </a:cxn>
              <a:cxn ang="0">
                <a:pos x="57" y="85"/>
              </a:cxn>
              <a:cxn ang="0">
                <a:pos x="49" y="77"/>
              </a:cxn>
              <a:cxn ang="0">
                <a:pos x="41" y="63"/>
              </a:cxn>
              <a:cxn ang="0">
                <a:pos x="25" y="44"/>
              </a:cxn>
              <a:cxn ang="0">
                <a:pos x="16" y="35"/>
              </a:cxn>
              <a:cxn ang="0">
                <a:pos x="12" y="27"/>
              </a:cxn>
              <a:cxn ang="0">
                <a:pos x="8" y="19"/>
              </a:cxn>
              <a:cxn ang="0">
                <a:pos x="4" y="11"/>
              </a:cxn>
              <a:cxn ang="0">
                <a:pos x="0" y="5"/>
              </a:cxn>
              <a:cxn ang="0">
                <a:pos x="0" y="0"/>
              </a:cxn>
              <a:cxn ang="0">
                <a:pos x="25" y="0"/>
              </a:cxn>
              <a:cxn ang="0">
                <a:pos x="45" y="0"/>
              </a:cxn>
              <a:cxn ang="0">
                <a:pos x="61" y="2"/>
              </a:cxn>
              <a:cxn ang="0">
                <a:pos x="78" y="5"/>
              </a:cxn>
              <a:cxn ang="0">
                <a:pos x="90" y="8"/>
              </a:cxn>
              <a:cxn ang="0">
                <a:pos x="98" y="11"/>
              </a:cxn>
              <a:cxn ang="0">
                <a:pos x="111" y="16"/>
              </a:cxn>
              <a:cxn ang="0">
                <a:pos x="115" y="22"/>
              </a:cxn>
              <a:cxn ang="0">
                <a:pos x="123" y="33"/>
              </a:cxn>
              <a:cxn ang="0">
                <a:pos x="131" y="47"/>
              </a:cxn>
              <a:cxn ang="0">
                <a:pos x="135" y="63"/>
              </a:cxn>
              <a:cxn ang="0">
                <a:pos x="135" y="77"/>
              </a:cxn>
              <a:cxn ang="0">
                <a:pos x="135" y="77"/>
              </a:cxn>
            </a:cxnLst>
            <a:rect l="txL" t="txT" r="txR" b="txB"/>
            <a:pathLst>
              <a:path w="135" h="113">
                <a:moveTo>
                  <a:pt x="135" y="77"/>
                </a:moveTo>
                <a:lnTo>
                  <a:pt x="135" y="85"/>
                </a:lnTo>
                <a:lnTo>
                  <a:pt x="135" y="93"/>
                </a:lnTo>
                <a:lnTo>
                  <a:pt x="131" y="99"/>
                </a:lnTo>
                <a:lnTo>
                  <a:pt x="127" y="104"/>
                </a:lnTo>
                <a:lnTo>
                  <a:pt x="123" y="107"/>
                </a:lnTo>
                <a:lnTo>
                  <a:pt x="119" y="110"/>
                </a:lnTo>
                <a:lnTo>
                  <a:pt x="115" y="113"/>
                </a:lnTo>
                <a:lnTo>
                  <a:pt x="111" y="113"/>
                </a:lnTo>
                <a:lnTo>
                  <a:pt x="103" y="113"/>
                </a:lnTo>
                <a:lnTo>
                  <a:pt x="94" y="110"/>
                </a:lnTo>
                <a:lnTo>
                  <a:pt x="86" y="107"/>
                </a:lnTo>
                <a:lnTo>
                  <a:pt x="78" y="102"/>
                </a:lnTo>
                <a:lnTo>
                  <a:pt x="70" y="96"/>
                </a:lnTo>
                <a:lnTo>
                  <a:pt x="57" y="85"/>
                </a:lnTo>
                <a:lnTo>
                  <a:pt x="49" y="77"/>
                </a:lnTo>
                <a:lnTo>
                  <a:pt x="41" y="63"/>
                </a:lnTo>
                <a:lnTo>
                  <a:pt x="25" y="44"/>
                </a:lnTo>
                <a:lnTo>
                  <a:pt x="16" y="35"/>
                </a:lnTo>
                <a:lnTo>
                  <a:pt x="12" y="27"/>
                </a:lnTo>
                <a:lnTo>
                  <a:pt x="8" y="19"/>
                </a:lnTo>
                <a:lnTo>
                  <a:pt x="4" y="11"/>
                </a:lnTo>
                <a:lnTo>
                  <a:pt x="0" y="5"/>
                </a:lnTo>
                <a:lnTo>
                  <a:pt x="0" y="0"/>
                </a:lnTo>
                <a:lnTo>
                  <a:pt x="25" y="0"/>
                </a:lnTo>
                <a:lnTo>
                  <a:pt x="45" y="0"/>
                </a:lnTo>
                <a:lnTo>
                  <a:pt x="61" y="2"/>
                </a:lnTo>
                <a:lnTo>
                  <a:pt x="78" y="5"/>
                </a:lnTo>
                <a:lnTo>
                  <a:pt x="90" y="8"/>
                </a:lnTo>
                <a:lnTo>
                  <a:pt x="98" y="11"/>
                </a:lnTo>
                <a:lnTo>
                  <a:pt x="111" y="16"/>
                </a:lnTo>
                <a:lnTo>
                  <a:pt x="115" y="22"/>
                </a:lnTo>
                <a:lnTo>
                  <a:pt x="123" y="33"/>
                </a:lnTo>
                <a:lnTo>
                  <a:pt x="131" y="47"/>
                </a:lnTo>
                <a:lnTo>
                  <a:pt x="135" y="63"/>
                </a:lnTo>
                <a:lnTo>
                  <a:pt x="135" y="77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4" name="Freeform 24"/>
          <p:cNvSpPr/>
          <p:nvPr/>
        </p:nvSpPr>
        <p:spPr>
          <a:xfrm>
            <a:off x="5570538" y="3335338"/>
            <a:ext cx="227012" cy="157162"/>
          </a:xfrm>
          <a:custGeom>
            <a:avLst/>
            <a:gdLst>
              <a:gd name="txL" fmla="*/ 0 w 123"/>
              <a:gd name="txT" fmla="*/ 0 h 99"/>
              <a:gd name="txR" fmla="*/ 123 w 123"/>
              <a:gd name="txB" fmla="*/ 99 h 99"/>
            </a:gdLst>
            <a:ahLst/>
            <a:cxnLst>
              <a:cxn ang="0">
                <a:pos x="0" y="36"/>
              </a:cxn>
              <a:cxn ang="0">
                <a:pos x="4" y="28"/>
              </a:cxn>
              <a:cxn ang="0">
                <a:pos x="4" y="22"/>
              </a:cxn>
              <a:cxn ang="0">
                <a:pos x="8" y="14"/>
              </a:cxn>
              <a:cxn ang="0">
                <a:pos x="12" y="5"/>
              </a:cxn>
              <a:cxn ang="0">
                <a:pos x="16" y="3"/>
              </a:cxn>
              <a:cxn ang="0">
                <a:pos x="24" y="0"/>
              </a:cxn>
              <a:cxn ang="0">
                <a:pos x="29" y="0"/>
              </a:cxn>
              <a:cxn ang="0">
                <a:pos x="37" y="0"/>
              </a:cxn>
              <a:cxn ang="0">
                <a:pos x="41" y="0"/>
              </a:cxn>
              <a:cxn ang="0">
                <a:pos x="53" y="0"/>
              </a:cxn>
              <a:cxn ang="0">
                <a:pos x="66" y="0"/>
              </a:cxn>
              <a:cxn ang="0">
                <a:pos x="78" y="0"/>
              </a:cxn>
              <a:cxn ang="0">
                <a:pos x="90" y="3"/>
              </a:cxn>
              <a:cxn ang="0">
                <a:pos x="102" y="5"/>
              </a:cxn>
              <a:cxn ang="0">
                <a:pos x="107" y="11"/>
              </a:cxn>
              <a:cxn ang="0">
                <a:pos x="111" y="14"/>
              </a:cxn>
              <a:cxn ang="0">
                <a:pos x="115" y="19"/>
              </a:cxn>
              <a:cxn ang="0">
                <a:pos x="119" y="28"/>
              </a:cxn>
              <a:cxn ang="0">
                <a:pos x="119" y="41"/>
              </a:cxn>
              <a:cxn ang="0">
                <a:pos x="123" y="58"/>
              </a:cxn>
              <a:cxn ang="0">
                <a:pos x="123" y="72"/>
              </a:cxn>
              <a:cxn ang="0">
                <a:pos x="119" y="83"/>
              </a:cxn>
              <a:cxn ang="0">
                <a:pos x="119" y="94"/>
              </a:cxn>
              <a:cxn ang="0">
                <a:pos x="115" y="99"/>
              </a:cxn>
              <a:cxn ang="0">
                <a:pos x="115" y="99"/>
              </a:cxn>
              <a:cxn ang="0">
                <a:pos x="107" y="99"/>
              </a:cxn>
              <a:cxn ang="0">
                <a:pos x="94" y="96"/>
              </a:cxn>
              <a:cxn ang="0">
                <a:pos x="82" y="88"/>
              </a:cxn>
              <a:cxn ang="0">
                <a:pos x="66" y="80"/>
              </a:cxn>
              <a:cxn ang="0">
                <a:pos x="49" y="66"/>
              </a:cxn>
              <a:cxn ang="0">
                <a:pos x="24" y="52"/>
              </a:cxn>
              <a:cxn ang="0">
                <a:pos x="0" y="36"/>
              </a:cxn>
              <a:cxn ang="0">
                <a:pos x="0" y="36"/>
              </a:cxn>
            </a:cxnLst>
            <a:rect l="txL" t="txT" r="txR" b="txB"/>
            <a:pathLst>
              <a:path w="123" h="99">
                <a:moveTo>
                  <a:pt x="0" y="36"/>
                </a:moveTo>
                <a:lnTo>
                  <a:pt x="4" y="28"/>
                </a:lnTo>
                <a:lnTo>
                  <a:pt x="4" y="22"/>
                </a:lnTo>
                <a:lnTo>
                  <a:pt x="8" y="14"/>
                </a:lnTo>
                <a:lnTo>
                  <a:pt x="12" y="5"/>
                </a:lnTo>
                <a:lnTo>
                  <a:pt x="16" y="3"/>
                </a:lnTo>
                <a:lnTo>
                  <a:pt x="24" y="0"/>
                </a:lnTo>
                <a:lnTo>
                  <a:pt x="29" y="0"/>
                </a:lnTo>
                <a:lnTo>
                  <a:pt x="37" y="0"/>
                </a:lnTo>
                <a:lnTo>
                  <a:pt x="41" y="0"/>
                </a:lnTo>
                <a:lnTo>
                  <a:pt x="53" y="0"/>
                </a:lnTo>
                <a:lnTo>
                  <a:pt x="66" y="0"/>
                </a:lnTo>
                <a:lnTo>
                  <a:pt x="78" y="0"/>
                </a:lnTo>
                <a:lnTo>
                  <a:pt x="90" y="3"/>
                </a:lnTo>
                <a:lnTo>
                  <a:pt x="102" y="5"/>
                </a:lnTo>
                <a:lnTo>
                  <a:pt x="107" y="11"/>
                </a:lnTo>
                <a:lnTo>
                  <a:pt x="111" y="14"/>
                </a:lnTo>
                <a:lnTo>
                  <a:pt x="115" y="19"/>
                </a:lnTo>
                <a:lnTo>
                  <a:pt x="119" y="28"/>
                </a:lnTo>
                <a:lnTo>
                  <a:pt x="119" y="41"/>
                </a:lnTo>
                <a:lnTo>
                  <a:pt x="123" y="58"/>
                </a:lnTo>
                <a:lnTo>
                  <a:pt x="123" y="72"/>
                </a:lnTo>
                <a:lnTo>
                  <a:pt x="119" y="83"/>
                </a:lnTo>
                <a:lnTo>
                  <a:pt x="119" y="94"/>
                </a:lnTo>
                <a:lnTo>
                  <a:pt x="115" y="99"/>
                </a:lnTo>
                <a:lnTo>
                  <a:pt x="107" y="99"/>
                </a:lnTo>
                <a:lnTo>
                  <a:pt x="94" y="96"/>
                </a:lnTo>
                <a:lnTo>
                  <a:pt x="82" y="88"/>
                </a:lnTo>
                <a:lnTo>
                  <a:pt x="66" y="80"/>
                </a:lnTo>
                <a:lnTo>
                  <a:pt x="49" y="66"/>
                </a:lnTo>
                <a:lnTo>
                  <a:pt x="24" y="52"/>
                </a:lnTo>
                <a:lnTo>
                  <a:pt x="0" y="36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5" name="Freeform 25"/>
          <p:cNvSpPr/>
          <p:nvPr/>
        </p:nvSpPr>
        <p:spPr>
          <a:xfrm>
            <a:off x="5487988" y="3584575"/>
            <a:ext cx="247650" cy="157163"/>
          </a:xfrm>
          <a:custGeom>
            <a:avLst/>
            <a:gdLst>
              <a:gd name="txL" fmla="*/ 0 w 135"/>
              <a:gd name="txT" fmla="*/ 0 h 99"/>
              <a:gd name="txR" fmla="*/ 135 w 135"/>
              <a:gd name="txB" fmla="*/ 99 h 99"/>
            </a:gdLst>
            <a:ahLst/>
            <a:cxnLst>
              <a:cxn ang="0">
                <a:pos x="131" y="91"/>
              </a:cxn>
              <a:cxn ang="0">
                <a:pos x="131" y="94"/>
              </a:cxn>
              <a:cxn ang="0">
                <a:pos x="127" y="96"/>
              </a:cxn>
              <a:cxn ang="0">
                <a:pos x="123" y="99"/>
              </a:cxn>
              <a:cxn ang="0">
                <a:pos x="123" y="99"/>
              </a:cxn>
              <a:cxn ang="0">
                <a:pos x="115" y="99"/>
              </a:cxn>
              <a:cxn ang="0">
                <a:pos x="111" y="99"/>
              </a:cxn>
              <a:cxn ang="0">
                <a:pos x="102" y="96"/>
              </a:cxn>
              <a:cxn ang="0">
                <a:pos x="94" y="94"/>
              </a:cxn>
              <a:cxn ang="0">
                <a:pos x="86" y="91"/>
              </a:cxn>
              <a:cxn ang="0">
                <a:pos x="78" y="85"/>
              </a:cxn>
              <a:cxn ang="0">
                <a:pos x="69" y="80"/>
              </a:cxn>
              <a:cxn ang="0">
                <a:pos x="57" y="74"/>
              </a:cxn>
              <a:cxn ang="0">
                <a:pos x="45" y="66"/>
              </a:cxn>
              <a:cxn ang="0">
                <a:pos x="33" y="55"/>
              </a:cxn>
              <a:cxn ang="0">
                <a:pos x="16" y="47"/>
              </a:cxn>
              <a:cxn ang="0">
                <a:pos x="0" y="33"/>
              </a:cxn>
              <a:cxn ang="0">
                <a:pos x="12" y="27"/>
              </a:cxn>
              <a:cxn ang="0">
                <a:pos x="20" y="19"/>
              </a:cxn>
              <a:cxn ang="0">
                <a:pos x="28" y="14"/>
              </a:cxn>
              <a:cxn ang="0">
                <a:pos x="37" y="8"/>
              </a:cxn>
              <a:cxn ang="0">
                <a:pos x="49" y="5"/>
              </a:cxn>
              <a:cxn ang="0">
                <a:pos x="57" y="3"/>
              </a:cxn>
              <a:cxn ang="0">
                <a:pos x="65" y="0"/>
              </a:cxn>
              <a:cxn ang="0">
                <a:pos x="74" y="0"/>
              </a:cxn>
              <a:cxn ang="0">
                <a:pos x="82" y="5"/>
              </a:cxn>
              <a:cxn ang="0">
                <a:pos x="98" y="11"/>
              </a:cxn>
              <a:cxn ang="0">
                <a:pos x="111" y="16"/>
              </a:cxn>
              <a:cxn ang="0">
                <a:pos x="115" y="22"/>
              </a:cxn>
              <a:cxn ang="0">
                <a:pos x="123" y="27"/>
              </a:cxn>
              <a:cxn ang="0">
                <a:pos x="127" y="36"/>
              </a:cxn>
              <a:cxn ang="0">
                <a:pos x="131" y="44"/>
              </a:cxn>
              <a:cxn ang="0">
                <a:pos x="131" y="52"/>
              </a:cxn>
              <a:cxn ang="0">
                <a:pos x="135" y="58"/>
              </a:cxn>
              <a:cxn ang="0">
                <a:pos x="135" y="74"/>
              </a:cxn>
              <a:cxn ang="0">
                <a:pos x="131" y="91"/>
              </a:cxn>
              <a:cxn ang="0">
                <a:pos x="131" y="91"/>
              </a:cxn>
            </a:cxnLst>
            <a:rect l="txL" t="txT" r="txR" b="txB"/>
            <a:pathLst>
              <a:path w="135" h="99">
                <a:moveTo>
                  <a:pt x="131" y="91"/>
                </a:moveTo>
                <a:lnTo>
                  <a:pt x="131" y="94"/>
                </a:lnTo>
                <a:lnTo>
                  <a:pt x="127" y="96"/>
                </a:lnTo>
                <a:lnTo>
                  <a:pt x="123" y="99"/>
                </a:lnTo>
                <a:lnTo>
                  <a:pt x="115" y="99"/>
                </a:lnTo>
                <a:lnTo>
                  <a:pt x="111" y="99"/>
                </a:lnTo>
                <a:lnTo>
                  <a:pt x="102" y="96"/>
                </a:lnTo>
                <a:lnTo>
                  <a:pt x="94" y="94"/>
                </a:lnTo>
                <a:lnTo>
                  <a:pt x="86" y="91"/>
                </a:lnTo>
                <a:lnTo>
                  <a:pt x="78" y="85"/>
                </a:lnTo>
                <a:lnTo>
                  <a:pt x="69" y="80"/>
                </a:lnTo>
                <a:lnTo>
                  <a:pt x="57" y="74"/>
                </a:lnTo>
                <a:lnTo>
                  <a:pt x="45" y="66"/>
                </a:lnTo>
                <a:lnTo>
                  <a:pt x="33" y="55"/>
                </a:lnTo>
                <a:lnTo>
                  <a:pt x="16" y="47"/>
                </a:lnTo>
                <a:lnTo>
                  <a:pt x="0" y="33"/>
                </a:lnTo>
                <a:lnTo>
                  <a:pt x="12" y="27"/>
                </a:lnTo>
                <a:lnTo>
                  <a:pt x="20" y="19"/>
                </a:lnTo>
                <a:lnTo>
                  <a:pt x="28" y="14"/>
                </a:lnTo>
                <a:lnTo>
                  <a:pt x="37" y="8"/>
                </a:lnTo>
                <a:lnTo>
                  <a:pt x="49" y="5"/>
                </a:lnTo>
                <a:lnTo>
                  <a:pt x="57" y="3"/>
                </a:lnTo>
                <a:lnTo>
                  <a:pt x="65" y="0"/>
                </a:lnTo>
                <a:lnTo>
                  <a:pt x="74" y="0"/>
                </a:lnTo>
                <a:lnTo>
                  <a:pt x="82" y="5"/>
                </a:lnTo>
                <a:lnTo>
                  <a:pt x="98" y="11"/>
                </a:lnTo>
                <a:lnTo>
                  <a:pt x="111" y="16"/>
                </a:lnTo>
                <a:lnTo>
                  <a:pt x="115" y="22"/>
                </a:lnTo>
                <a:lnTo>
                  <a:pt x="123" y="27"/>
                </a:lnTo>
                <a:lnTo>
                  <a:pt x="127" y="36"/>
                </a:lnTo>
                <a:lnTo>
                  <a:pt x="131" y="44"/>
                </a:lnTo>
                <a:lnTo>
                  <a:pt x="131" y="52"/>
                </a:lnTo>
                <a:lnTo>
                  <a:pt x="135" y="58"/>
                </a:lnTo>
                <a:lnTo>
                  <a:pt x="135" y="74"/>
                </a:lnTo>
                <a:lnTo>
                  <a:pt x="131" y="91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6" name="Freeform 26"/>
          <p:cNvSpPr/>
          <p:nvPr/>
        </p:nvSpPr>
        <p:spPr>
          <a:xfrm>
            <a:off x="6235700" y="3270250"/>
            <a:ext cx="273050" cy="179388"/>
          </a:xfrm>
          <a:custGeom>
            <a:avLst/>
            <a:gdLst>
              <a:gd name="txL" fmla="*/ 0 w 148"/>
              <a:gd name="txT" fmla="*/ 0 h 113"/>
              <a:gd name="txR" fmla="*/ 148 w 148"/>
              <a:gd name="txB" fmla="*/ 113 h 113"/>
            </a:gdLst>
            <a:ahLst/>
            <a:cxnLst>
              <a:cxn ang="0">
                <a:pos x="139" y="113"/>
              </a:cxn>
              <a:cxn ang="0">
                <a:pos x="139" y="113"/>
              </a:cxn>
              <a:cxn ang="0">
                <a:pos x="135" y="113"/>
              </a:cxn>
              <a:cxn ang="0">
                <a:pos x="127" y="113"/>
              </a:cxn>
              <a:cxn ang="0">
                <a:pos x="119" y="107"/>
              </a:cxn>
              <a:cxn ang="0">
                <a:pos x="111" y="104"/>
              </a:cxn>
              <a:cxn ang="0">
                <a:pos x="98" y="99"/>
              </a:cxn>
              <a:cxn ang="0">
                <a:pos x="86" y="91"/>
              </a:cxn>
              <a:cxn ang="0">
                <a:pos x="70" y="82"/>
              </a:cxn>
              <a:cxn ang="0">
                <a:pos x="53" y="77"/>
              </a:cxn>
              <a:cxn ang="0">
                <a:pos x="41" y="69"/>
              </a:cxn>
              <a:cxn ang="0">
                <a:pos x="29" y="63"/>
              </a:cxn>
              <a:cxn ang="0">
                <a:pos x="20" y="57"/>
              </a:cxn>
              <a:cxn ang="0">
                <a:pos x="12" y="52"/>
              </a:cxn>
              <a:cxn ang="0">
                <a:pos x="4" y="46"/>
              </a:cxn>
              <a:cxn ang="0">
                <a:pos x="0" y="44"/>
              </a:cxn>
              <a:cxn ang="0">
                <a:pos x="0" y="41"/>
              </a:cxn>
              <a:cxn ang="0">
                <a:pos x="4" y="35"/>
              </a:cxn>
              <a:cxn ang="0">
                <a:pos x="8" y="24"/>
              </a:cxn>
              <a:cxn ang="0">
                <a:pos x="16" y="16"/>
              </a:cxn>
              <a:cxn ang="0">
                <a:pos x="29" y="5"/>
              </a:cxn>
              <a:cxn ang="0">
                <a:pos x="37" y="2"/>
              </a:cxn>
              <a:cxn ang="0">
                <a:pos x="45" y="2"/>
              </a:cxn>
              <a:cxn ang="0">
                <a:pos x="53" y="0"/>
              </a:cxn>
              <a:cxn ang="0">
                <a:pos x="61" y="0"/>
              </a:cxn>
              <a:cxn ang="0">
                <a:pos x="74" y="2"/>
              </a:cxn>
              <a:cxn ang="0">
                <a:pos x="82" y="5"/>
              </a:cxn>
              <a:cxn ang="0">
                <a:pos x="90" y="8"/>
              </a:cxn>
              <a:cxn ang="0">
                <a:pos x="98" y="13"/>
              </a:cxn>
              <a:cxn ang="0">
                <a:pos x="119" y="24"/>
              </a:cxn>
              <a:cxn ang="0">
                <a:pos x="131" y="35"/>
              </a:cxn>
              <a:cxn ang="0">
                <a:pos x="139" y="46"/>
              </a:cxn>
              <a:cxn ang="0">
                <a:pos x="144" y="55"/>
              </a:cxn>
              <a:cxn ang="0">
                <a:pos x="144" y="63"/>
              </a:cxn>
              <a:cxn ang="0">
                <a:pos x="148" y="77"/>
              </a:cxn>
              <a:cxn ang="0">
                <a:pos x="148" y="93"/>
              </a:cxn>
              <a:cxn ang="0">
                <a:pos x="144" y="99"/>
              </a:cxn>
              <a:cxn ang="0">
                <a:pos x="144" y="104"/>
              </a:cxn>
              <a:cxn ang="0">
                <a:pos x="144" y="107"/>
              </a:cxn>
              <a:cxn ang="0">
                <a:pos x="139" y="113"/>
              </a:cxn>
              <a:cxn ang="0">
                <a:pos x="139" y="113"/>
              </a:cxn>
            </a:cxnLst>
            <a:rect l="txL" t="txT" r="txR" b="txB"/>
            <a:pathLst>
              <a:path w="148" h="113">
                <a:moveTo>
                  <a:pt x="139" y="113"/>
                </a:moveTo>
                <a:lnTo>
                  <a:pt x="139" y="113"/>
                </a:lnTo>
                <a:lnTo>
                  <a:pt x="135" y="113"/>
                </a:lnTo>
                <a:lnTo>
                  <a:pt x="127" y="113"/>
                </a:lnTo>
                <a:lnTo>
                  <a:pt x="119" y="107"/>
                </a:lnTo>
                <a:lnTo>
                  <a:pt x="111" y="104"/>
                </a:lnTo>
                <a:lnTo>
                  <a:pt x="98" y="99"/>
                </a:lnTo>
                <a:lnTo>
                  <a:pt x="86" y="91"/>
                </a:lnTo>
                <a:lnTo>
                  <a:pt x="70" y="82"/>
                </a:lnTo>
                <a:lnTo>
                  <a:pt x="53" y="77"/>
                </a:lnTo>
                <a:lnTo>
                  <a:pt x="41" y="69"/>
                </a:lnTo>
                <a:lnTo>
                  <a:pt x="29" y="63"/>
                </a:lnTo>
                <a:lnTo>
                  <a:pt x="20" y="57"/>
                </a:lnTo>
                <a:lnTo>
                  <a:pt x="12" y="52"/>
                </a:lnTo>
                <a:lnTo>
                  <a:pt x="4" y="46"/>
                </a:lnTo>
                <a:lnTo>
                  <a:pt x="0" y="44"/>
                </a:lnTo>
                <a:lnTo>
                  <a:pt x="0" y="41"/>
                </a:lnTo>
                <a:lnTo>
                  <a:pt x="4" y="35"/>
                </a:lnTo>
                <a:lnTo>
                  <a:pt x="8" y="24"/>
                </a:lnTo>
                <a:lnTo>
                  <a:pt x="16" y="16"/>
                </a:lnTo>
                <a:lnTo>
                  <a:pt x="29" y="5"/>
                </a:lnTo>
                <a:lnTo>
                  <a:pt x="37" y="2"/>
                </a:lnTo>
                <a:lnTo>
                  <a:pt x="45" y="2"/>
                </a:lnTo>
                <a:lnTo>
                  <a:pt x="53" y="0"/>
                </a:lnTo>
                <a:lnTo>
                  <a:pt x="61" y="0"/>
                </a:lnTo>
                <a:lnTo>
                  <a:pt x="74" y="2"/>
                </a:lnTo>
                <a:lnTo>
                  <a:pt x="82" y="5"/>
                </a:lnTo>
                <a:lnTo>
                  <a:pt x="90" y="8"/>
                </a:lnTo>
                <a:lnTo>
                  <a:pt x="98" y="13"/>
                </a:lnTo>
                <a:lnTo>
                  <a:pt x="119" y="24"/>
                </a:lnTo>
                <a:lnTo>
                  <a:pt x="131" y="35"/>
                </a:lnTo>
                <a:lnTo>
                  <a:pt x="139" y="46"/>
                </a:lnTo>
                <a:lnTo>
                  <a:pt x="144" y="55"/>
                </a:lnTo>
                <a:lnTo>
                  <a:pt x="144" y="63"/>
                </a:lnTo>
                <a:lnTo>
                  <a:pt x="148" y="77"/>
                </a:lnTo>
                <a:lnTo>
                  <a:pt x="148" y="93"/>
                </a:lnTo>
                <a:lnTo>
                  <a:pt x="144" y="99"/>
                </a:lnTo>
                <a:lnTo>
                  <a:pt x="144" y="104"/>
                </a:lnTo>
                <a:lnTo>
                  <a:pt x="144" y="107"/>
                </a:lnTo>
                <a:lnTo>
                  <a:pt x="139" y="113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7" name="Freeform 27"/>
          <p:cNvSpPr/>
          <p:nvPr/>
        </p:nvSpPr>
        <p:spPr>
          <a:xfrm>
            <a:off x="5767388" y="4743450"/>
            <a:ext cx="422275" cy="449263"/>
          </a:xfrm>
          <a:custGeom>
            <a:avLst/>
            <a:gdLst>
              <a:gd name="txL" fmla="*/ 0 w 229"/>
              <a:gd name="txT" fmla="*/ 0 h 283"/>
              <a:gd name="txR" fmla="*/ 229 w 229"/>
              <a:gd name="txB" fmla="*/ 283 h 283"/>
            </a:gdLst>
            <a:ahLst/>
            <a:cxnLst>
              <a:cxn ang="0">
                <a:pos x="4" y="8"/>
              </a:cxn>
              <a:cxn ang="0">
                <a:pos x="16" y="0"/>
              </a:cxn>
              <a:cxn ang="0">
                <a:pos x="36" y="0"/>
              </a:cxn>
              <a:cxn ang="0">
                <a:pos x="65" y="8"/>
              </a:cxn>
              <a:cxn ang="0">
                <a:pos x="94" y="16"/>
              </a:cxn>
              <a:cxn ang="0">
                <a:pos x="114" y="30"/>
              </a:cxn>
              <a:cxn ang="0">
                <a:pos x="139" y="49"/>
              </a:cxn>
              <a:cxn ang="0">
                <a:pos x="168" y="77"/>
              </a:cxn>
              <a:cxn ang="0">
                <a:pos x="192" y="110"/>
              </a:cxn>
              <a:cxn ang="0">
                <a:pos x="213" y="143"/>
              </a:cxn>
              <a:cxn ang="0">
                <a:pos x="225" y="171"/>
              </a:cxn>
              <a:cxn ang="0">
                <a:pos x="229" y="198"/>
              </a:cxn>
              <a:cxn ang="0">
                <a:pos x="229" y="223"/>
              </a:cxn>
              <a:cxn ang="0">
                <a:pos x="225" y="239"/>
              </a:cxn>
              <a:cxn ang="0">
                <a:pos x="221" y="256"/>
              </a:cxn>
              <a:cxn ang="0">
                <a:pos x="217" y="264"/>
              </a:cxn>
              <a:cxn ang="0">
                <a:pos x="209" y="275"/>
              </a:cxn>
              <a:cxn ang="0">
                <a:pos x="205" y="281"/>
              </a:cxn>
              <a:cxn ang="0">
                <a:pos x="196" y="283"/>
              </a:cxn>
              <a:cxn ang="0">
                <a:pos x="192" y="278"/>
              </a:cxn>
              <a:cxn ang="0">
                <a:pos x="184" y="270"/>
              </a:cxn>
              <a:cxn ang="0">
                <a:pos x="176" y="259"/>
              </a:cxn>
              <a:cxn ang="0">
                <a:pos x="164" y="242"/>
              </a:cxn>
              <a:cxn ang="0">
                <a:pos x="147" y="223"/>
              </a:cxn>
              <a:cxn ang="0">
                <a:pos x="127" y="198"/>
              </a:cxn>
              <a:cxn ang="0">
                <a:pos x="106" y="171"/>
              </a:cxn>
              <a:cxn ang="0">
                <a:pos x="82" y="140"/>
              </a:cxn>
              <a:cxn ang="0">
                <a:pos x="61" y="110"/>
              </a:cxn>
              <a:cxn ang="0">
                <a:pos x="45" y="85"/>
              </a:cxn>
              <a:cxn ang="0">
                <a:pos x="28" y="63"/>
              </a:cxn>
              <a:cxn ang="0">
                <a:pos x="16" y="47"/>
              </a:cxn>
              <a:cxn ang="0">
                <a:pos x="8" y="33"/>
              </a:cxn>
              <a:cxn ang="0">
                <a:pos x="4" y="22"/>
              </a:cxn>
              <a:cxn ang="0">
                <a:pos x="0" y="16"/>
              </a:cxn>
              <a:cxn ang="0">
                <a:pos x="0" y="14"/>
              </a:cxn>
            </a:cxnLst>
            <a:rect l="txL" t="txT" r="txR" b="txB"/>
            <a:pathLst>
              <a:path w="229" h="283">
                <a:moveTo>
                  <a:pt x="0" y="14"/>
                </a:moveTo>
                <a:lnTo>
                  <a:pt x="4" y="8"/>
                </a:lnTo>
                <a:lnTo>
                  <a:pt x="8" y="3"/>
                </a:lnTo>
                <a:lnTo>
                  <a:pt x="16" y="0"/>
                </a:lnTo>
                <a:lnTo>
                  <a:pt x="24" y="0"/>
                </a:lnTo>
                <a:lnTo>
                  <a:pt x="36" y="0"/>
                </a:lnTo>
                <a:lnTo>
                  <a:pt x="49" y="3"/>
                </a:lnTo>
                <a:lnTo>
                  <a:pt x="65" y="8"/>
                </a:lnTo>
                <a:lnTo>
                  <a:pt x="86" y="14"/>
                </a:lnTo>
                <a:lnTo>
                  <a:pt x="94" y="16"/>
                </a:lnTo>
                <a:lnTo>
                  <a:pt x="106" y="22"/>
                </a:lnTo>
                <a:lnTo>
                  <a:pt x="114" y="30"/>
                </a:lnTo>
                <a:lnTo>
                  <a:pt x="127" y="38"/>
                </a:lnTo>
                <a:lnTo>
                  <a:pt x="139" y="49"/>
                </a:lnTo>
                <a:lnTo>
                  <a:pt x="155" y="63"/>
                </a:lnTo>
                <a:lnTo>
                  <a:pt x="168" y="77"/>
                </a:lnTo>
                <a:lnTo>
                  <a:pt x="180" y="91"/>
                </a:lnTo>
                <a:lnTo>
                  <a:pt x="192" y="110"/>
                </a:lnTo>
                <a:lnTo>
                  <a:pt x="201" y="126"/>
                </a:lnTo>
                <a:lnTo>
                  <a:pt x="213" y="143"/>
                </a:lnTo>
                <a:lnTo>
                  <a:pt x="221" y="157"/>
                </a:lnTo>
                <a:lnTo>
                  <a:pt x="225" y="171"/>
                </a:lnTo>
                <a:lnTo>
                  <a:pt x="229" y="184"/>
                </a:lnTo>
                <a:lnTo>
                  <a:pt x="229" y="198"/>
                </a:lnTo>
                <a:lnTo>
                  <a:pt x="229" y="212"/>
                </a:lnTo>
                <a:lnTo>
                  <a:pt x="229" y="223"/>
                </a:lnTo>
                <a:lnTo>
                  <a:pt x="225" y="231"/>
                </a:lnTo>
                <a:lnTo>
                  <a:pt x="225" y="239"/>
                </a:lnTo>
                <a:lnTo>
                  <a:pt x="221" y="248"/>
                </a:lnTo>
                <a:lnTo>
                  <a:pt x="221" y="256"/>
                </a:lnTo>
                <a:lnTo>
                  <a:pt x="217" y="261"/>
                </a:lnTo>
                <a:lnTo>
                  <a:pt x="217" y="264"/>
                </a:lnTo>
                <a:lnTo>
                  <a:pt x="213" y="270"/>
                </a:lnTo>
                <a:lnTo>
                  <a:pt x="209" y="275"/>
                </a:lnTo>
                <a:lnTo>
                  <a:pt x="209" y="278"/>
                </a:lnTo>
                <a:lnTo>
                  <a:pt x="205" y="281"/>
                </a:lnTo>
                <a:lnTo>
                  <a:pt x="201" y="283"/>
                </a:lnTo>
                <a:lnTo>
                  <a:pt x="196" y="283"/>
                </a:lnTo>
                <a:lnTo>
                  <a:pt x="196" y="281"/>
                </a:lnTo>
                <a:lnTo>
                  <a:pt x="192" y="278"/>
                </a:lnTo>
                <a:lnTo>
                  <a:pt x="188" y="275"/>
                </a:lnTo>
                <a:lnTo>
                  <a:pt x="184" y="270"/>
                </a:lnTo>
                <a:lnTo>
                  <a:pt x="180" y="264"/>
                </a:lnTo>
                <a:lnTo>
                  <a:pt x="176" y="259"/>
                </a:lnTo>
                <a:lnTo>
                  <a:pt x="168" y="250"/>
                </a:lnTo>
                <a:lnTo>
                  <a:pt x="164" y="242"/>
                </a:lnTo>
                <a:lnTo>
                  <a:pt x="155" y="234"/>
                </a:lnTo>
                <a:lnTo>
                  <a:pt x="147" y="223"/>
                </a:lnTo>
                <a:lnTo>
                  <a:pt x="139" y="212"/>
                </a:lnTo>
                <a:lnTo>
                  <a:pt x="127" y="198"/>
                </a:lnTo>
                <a:lnTo>
                  <a:pt x="119" y="184"/>
                </a:lnTo>
                <a:lnTo>
                  <a:pt x="106" y="171"/>
                </a:lnTo>
                <a:lnTo>
                  <a:pt x="94" y="154"/>
                </a:lnTo>
                <a:lnTo>
                  <a:pt x="82" y="140"/>
                </a:lnTo>
                <a:lnTo>
                  <a:pt x="73" y="124"/>
                </a:lnTo>
                <a:lnTo>
                  <a:pt x="61" y="110"/>
                </a:lnTo>
                <a:lnTo>
                  <a:pt x="53" y="99"/>
                </a:lnTo>
                <a:lnTo>
                  <a:pt x="45" y="85"/>
                </a:lnTo>
                <a:lnTo>
                  <a:pt x="36" y="74"/>
                </a:lnTo>
                <a:lnTo>
                  <a:pt x="28" y="63"/>
                </a:lnTo>
                <a:lnTo>
                  <a:pt x="24" y="55"/>
                </a:lnTo>
                <a:lnTo>
                  <a:pt x="16" y="47"/>
                </a:lnTo>
                <a:lnTo>
                  <a:pt x="12" y="38"/>
                </a:lnTo>
                <a:lnTo>
                  <a:pt x="8" y="33"/>
                </a:lnTo>
                <a:lnTo>
                  <a:pt x="4" y="27"/>
                </a:lnTo>
                <a:lnTo>
                  <a:pt x="4" y="22"/>
                </a:lnTo>
                <a:lnTo>
                  <a:pt x="0" y="19"/>
                </a:lnTo>
                <a:lnTo>
                  <a:pt x="0" y="16"/>
                </a:lnTo>
                <a:lnTo>
                  <a:pt x="0" y="14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8" name="Freeform 28"/>
          <p:cNvSpPr/>
          <p:nvPr/>
        </p:nvSpPr>
        <p:spPr>
          <a:xfrm>
            <a:off x="5986463" y="3741738"/>
            <a:ext cx="1233487" cy="822325"/>
          </a:xfrm>
          <a:custGeom>
            <a:avLst/>
            <a:gdLst>
              <a:gd name="txL" fmla="*/ 0 w 668"/>
              <a:gd name="txT" fmla="*/ 0 h 518"/>
              <a:gd name="txR" fmla="*/ 668 w 668"/>
              <a:gd name="txB" fmla="*/ 518 h 518"/>
            </a:gdLst>
            <a:ahLst/>
            <a:cxnLst>
              <a:cxn ang="0">
                <a:pos x="16" y="0"/>
              </a:cxn>
              <a:cxn ang="0">
                <a:pos x="86" y="58"/>
              </a:cxn>
              <a:cxn ang="0">
                <a:pos x="180" y="141"/>
              </a:cxn>
              <a:cxn ang="0">
                <a:pos x="238" y="196"/>
              </a:cxn>
              <a:cxn ang="0">
                <a:pos x="295" y="245"/>
              </a:cxn>
              <a:cxn ang="0">
                <a:pos x="352" y="292"/>
              </a:cxn>
              <a:cxn ang="0">
                <a:pos x="418" y="333"/>
              </a:cxn>
              <a:cxn ang="0">
                <a:pos x="488" y="366"/>
              </a:cxn>
              <a:cxn ang="0">
                <a:pos x="541" y="391"/>
              </a:cxn>
              <a:cxn ang="0">
                <a:pos x="574" y="405"/>
              </a:cxn>
              <a:cxn ang="0">
                <a:pos x="599" y="419"/>
              </a:cxn>
              <a:cxn ang="0">
                <a:pos x="623" y="430"/>
              </a:cxn>
              <a:cxn ang="0">
                <a:pos x="640" y="438"/>
              </a:cxn>
              <a:cxn ang="0">
                <a:pos x="656" y="446"/>
              </a:cxn>
              <a:cxn ang="0">
                <a:pos x="664" y="455"/>
              </a:cxn>
              <a:cxn ang="0">
                <a:pos x="668" y="457"/>
              </a:cxn>
              <a:cxn ang="0">
                <a:pos x="668" y="466"/>
              </a:cxn>
              <a:cxn ang="0">
                <a:pos x="660" y="477"/>
              </a:cxn>
              <a:cxn ang="0">
                <a:pos x="640" y="485"/>
              </a:cxn>
              <a:cxn ang="0">
                <a:pos x="611" y="493"/>
              </a:cxn>
              <a:cxn ang="0">
                <a:pos x="570" y="501"/>
              </a:cxn>
              <a:cxn ang="0">
                <a:pos x="533" y="510"/>
              </a:cxn>
              <a:cxn ang="0">
                <a:pos x="500" y="515"/>
              </a:cxn>
              <a:cxn ang="0">
                <a:pos x="471" y="515"/>
              </a:cxn>
              <a:cxn ang="0">
                <a:pos x="455" y="518"/>
              </a:cxn>
              <a:cxn ang="0">
                <a:pos x="439" y="515"/>
              </a:cxn>
              <a:cxn ang="0">
                <a:pos x="422" y="510"/>
              </a:cxn>
              <a:cxn ang="0">
                <a:pos x="406" y="499"/>
              </a:cxn>
              <a:cxn ang="0">
                <a:pos x="385" y="482"/>
              </a:cxn>
              <a:cxn ang="0">
                <a:pos x="365" y="460"/>
              </a:cxn>
              <a:cxn ang="0">
                <a:pos x="344" y="435"/>
              </a:cxn>
              <a:cxn ang="0">
                <a:pos x="324" y="405"/>
              </a:cxn>
              <a:cxn ang="0">
                <a:pos x="299" y="372"/>
              </a:cxn>
              <a:cxn ang="0">
                <a:pos x="254" y="317"/>
              </a:cxn>
              <a:cxn ang="0">
                <a:pos x="184" y="234"/>
              </a:cxn>
              <a:cxn ang="0">
                <a:pos x="98" y="143"/>
              </a:cxn>
              <a:cxn ang="0">
                <a:pos x="24" y="69"/>
              </a:cxn>
              <a:cxn ang="0">
                <a:pos x="0" y="41"/>
              </a:cxn>
            </a:cxnLst>
            <a:rect l="txL" t="txT" r="txR" b="txB"/>
            <a:pathLst>
              <a:path w="668" h="518">
                <a:moveTo>
                  <a:pt x="0" y="41"/>
                </a:moveTo>
                <a:lnTo>
                  <a:pt x="16" y="0"/>
                </a:lnTo>
                <a:lnTo>
                  <a:pt x="49" y="28"/>
                </a:lnTo>
                <a:lnTo>
                  <a:pt x="86" y="58"/>
                </a:lnTo>
                <a:lnTo>
                  <a:pt x="147" y="113"/>
                </a:lnTo>
                <a:lnTo>
                  <a:pt x="180" y="141"/>
                </a:lnTo>
                <a:lnTo>
                  <a:pt x="209" y="168"/>
                </a:lnTo>
                <a:lnTo>
                  <a:pt x="238" y="196"/>
                </a:lnTo>
                <a:lnTo>
                  <a:pt x="266" y="218"/>
                </a:lnTo>
                <a:lnTo>
                  <a:pt x="295" y="245"/>
                </a:lnTo>
                <a:lnTo>
                  <a:pt x="324" y="270"/>
                </a:lnTo>
                <a:lnTo>
                  <a:pt x="352" y="292"/>
                </a:lnTo>
                <a:lnTo>
                  <a:pt x="385" y="314"/>
                </a:lnTo>
                <a:lnTo>
                  <a:pt x="418" y="333"/>
                </a:lnTo>
                <a:lnTo>
                  <a:pt x="455" y="353"/>
                </a:lnTo>
                <a:lnTo>
                  <a:pt x="488" y="366"/>
                </a:lnTo>
                <a:lnTo>
                  <a:pt x="525" y="383"/>
                </a:lnTo>
                <a:lnTo>
                  <a:pt x="541" y="391"/>
                </a:lnTo>
                <a:lnTo>
                  <a:pt x="558" y="397"/>
                </a:lnTo>
                <a:lnTo>
                  <a:pt x="574" y="405"/>
                </a:lnTo>
                <a:lnTo>
                  <a:pt x="586" y="410"/>
                </a:lnTo>
                <a:lnTo>
                  <a:pt x="599" y="419"/>
                </a:lnTo>
                <a:lnTo>
                  <a:pt x="611" y="424"/>
                </a:lnTo>
                <a:lnTo>
                  <a:pt x="623" y="430"/>
                </a:lnTo>
                <a:lnTo>
                  <a:pt x="631" y="435"/>
                </a:lnTo>
                <a:lnTo>
                  <a:pt x="640" y="438"/>
                </a:lnTo>
                <a:lnTo>
                  <a:pt x="648" y="443"/>
                </a:lnTo>
                <a:lnTo>
                  <a:pt x="656" y="446"/>
                </a:lnTo>
                <a:lnTo>
                  <a:pt x="660" y="452"/>
                </a:lnTo>
                <a:lnTo>
                  <a:pt x="664" y="455"/>
                </a:lnTo>
                <a:lnTo>
                  <a:pt x="668" y="457"/>
                </a:lnTo>
                <a:lnTo>
                  <a:pt x="668" y="460"/>
                </a:lnTo>
                <a:lnTo>
                  <a:pt x="668" y="466"/>
                </a:lnTo>
                <a:lnTo>
                  <a:pt x="664" y="471"/>
                </a:lnTo>
                <a:lnTo>
                  <a:pt x="660" y="477"/>
                </a:lnTo>
                <a:lnTo>
                  <a:pt x="652" y="479"/>
                </a:lnTo>
                <a:lnTo>
                  <a:pt x="640" y="485"/>
                </a:lnTo>
                <a:lnTo>
                  <a:pt x="627" y="488"/>
                </a:lnTo>
                <a:lnTo>
                  <a:pt x="611" y="493"/>
                </a:lnTo>
                <a:lnTo>
                  <a:pt x="590" y="496"/>
                </a:lnTo>
                <a:lnTo>
                  <a:pt x="570" y="501"/>
                </a:lnTo>
                <a:lnTo>
                  <a:pt x="549" y="504"/>
                </a:lnTo>
                <a:lnTo>
                  <a:pt x="533" y="510"/>
                </a:lnTo>
                <a:lnTo>
                  <a:pt x="517" y="512"/>
                </a:lnTo>
                <a:lnTo>
                  <a:pt x="500" y="515"/>
                </a:lnTo>
                <a:lnTo>
                  <a:pt x="484" y="515"/>
                </a:lnTo>
                <a:lnTo>
                  <a:pt x="471" y="515"/>
                </a:lnTo>
                <a:lnTo>
                  <a:pt x="459" y="518"/>
                </a:lnTo>
                <a:lnTo>
                  <a:pt x="455" y="518"/>
                </a:lnTo>
                <a:lnTo>
                  <a:pt x="447" y="518"/>
                </a:lnTo>
                <a:lnTo>
                  <a:pt x="439" y="515"/>
                </a:lnTo>
                <a:lnTo>
                  <a:pt x="430" y="512"/>
                </a:lnTo>
                <a:lnTo>
                  <a:pt x="422" y="510"/>
                </a:lnTo>
                <a:lnTo>
                  <a:pt x="414" y="504"/>
                </a:lnTo>
                <a:lnTo>
                  <a:pt x="406" y="499"/>
                </a:lnTo>
                <a:lnTo>
                  <a:pt x="398" y="490"/>
                </a:lnTo>
                <a:lnTo>
                  <a:pt x="385" y="482"/>
                </a:lnTo>
                <a:lnTo>
                  <a:pt x="377" y="471"/>
                </a:lnTo>
                <a:lnTo>
                  <a:pt x="365" y="460"/>
                </a:lnTo>
                <a:lnTo>
                  <a:pt x="356" y="449"/>
                </a:lnTo>
                <a:lnTo>
                  <a:pt x="344" y="435"/>
                </a:lnTo>
                <a:lnTo>
                  <a:pt x="332" y="421"/>
                </a:lnTo>
                <a:lnTo>
                  <a:pt x="324" y="405"/>
                </a:lnTo>
                <a:lnTo>
                  <a:pt x="311" y="388"/>
                </a:lnTo>
                <a:lnTo>
                  <a:pt x="299" y="372"/>
                </a:lnTo>
                <a:lnTo>
                  <a:pt x="283" y="353"/>
                </a:lnTo>
                <a:lnTo>
                  <a:pt x="254" y="317"/>
                </a:lnTo>
                <a:lnTo>
                  <a:pt x="221" y="275"/>
                </a:lnTo>
                <a:lnTo>
                  <a:pt x="184" y="234"/>
                </a:lnTo>
                <a:lnTo>
                  <a:pt x="143" y="190"/>
                </a:lnTo>
                <a:lnTo>
                  <a:pt x="98" y="143"/>
                </a:lnTo>
                <a:lnTo>
                  <a:pt x="49" y="94"/>
                </a:lnTo>
                <a:lnTo>
                  <a:pt x="24" y="69"/>
                </a:lnTo>
                <a:lnTo>
                  <a:pt x="0" y="41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9" name="Freeform 29"/>
          <p:cNvSpPr/>
          <p:nvPr/>
        </p:nvSpPr>
        <p:spPr>
          <a:xfrm>
            <a:off x="5524500" y="4327525"/>
            <a:ext cx="931863" cy="573088"/>
          </a:xfrm>
          <a:custGeom>
            <a:avLst/>
            <a:gdLst>
              <a:gd name="txL" fmla="*/ 0 w 505"/>
              <a:gd name="txT" fmla="*/ 0 h 361"/>
              <a:gd name="txR" fmla="*/ 505 w 505"/>
              <a:gd name="txB" fmla="*/ 361 h 361"/>
            </a:gdLst>
            <a:ahLst/>
            <a:cxnLst>
              <a:cxn ang="0">
                <a:pos x="148" y="154"/>
              </a:cxn>
              <a:cxn ang="0">
                <a:pos x="111" y="163"/>
              </a:cxn>
              <a:cxn ang="0">
                <a:pos x="82" y="165"/>
              </a:cxn>
              <a:cxn ang="0">
                <a:pos x="62" y="160"/>
              </a:cxn>
              <a:cxn ang="0">
                <a:pos x="41" y="152"/>
              </a:cxn>
              <a:cxn ang="0">
                <a:pos x="29" y="141"/>
              </a:cxn>
              <a:cxn ang="0">
                <a:pos x="17" y="124"/>
              </a:cxn>
              <a:cxn ang="0">
                <a:pos x="4" y="105"/>
              </a:cxn>
              <a:cxn ang="0">
                <a:pos x="33" y="91"/>
              </a:cxn>
              <a:cxn ang="0">
                <a:pos x="95" y="88"/>
              </a:cxn>
              <a:cxn ang="0">
                <a:pos x="144" y="80"/>
              </a:cxn>
              <a:cxn ang="0">
                <a:pos x="177" y="74"/>
              </a:cxn>
              <a:cxn ang="0">
                <a:pos x="218" y="66"/>
              </a:cxn>
              <a:cxn ang="0">
                <a:pos x="263" y="55"/>
              </a:cxn>
              <a:cxn ang="0">
                <a:pos x="308" y="41"/>
              </a:cxn>
              <a:cxn ang="0">
                <a:pos x="349" y="28"/>
              </a:cxn>
              <a:cxn ang="0">
                <a:pos x="378" y="17"/>
              </a:cxn>
              <a:cxn ang="0">
                <a:pos x="398" y="8"/>
              </a:cxn>
              <a:cxn ang="0">
                <a:pos x="411" y="3"/>
              </a:cxn>
              <a:cxn ang="0">
                <a:pos x="423" y="0"/>
              </a:cxn>
              <a:cxn ang="0">
                <a:pos x="427" y="3"/>
              </a:cxn>
              <a:cxn ang="0">
                <a:pos x="435" y="11"/>
              </a:cxn>
              <a:cxn ang="0">
                <a:pos x="447" y="22"/>
              </a:cxn>
              <a:cxn ang="0">
                <a:pos x="464" y="39"/>
              </a:cxn>
              <a:cxn ang="0">
                <a:pos x="480" y="58"/>
              </a:cxn>
              <a:cxn ang="0">
                <a:pos x="493" y="74"/>
              </a:cxn>
              <a:cxn ang="0">
                <a:pos x="501" y="86"/>
              </a:cxn>
              <a:cxn ang="0">
                <a:pos x="505" y="97"/>
              </a:cxn>
              <a:cxn ang="0">
                <a:pos x="505" y="105"/>
              </a:cxn>
              <a:cxn ang="0">
                <a:pos x="497" y="113"/>
              </a:cxn>
              <a:cxn ang="0">
                <a:pos x="484" y="121"/>
              </a:cxn>
              <a:cxn ang="0">
                <a:pos x="472" y="130"/>
              </a:cxn>
              <a:cxn ang="0">
                <a:pos x="452" y="146"/>
              </a:cxn>
              <a:cxn ang="0">
                <a:pos x="431" y="171"/>
              </a:cxn>
              <a:cxn ang="0">
                <a:pos x="402" y="198"/>
              </a:cxn>
              <a:cxn ang="0">
                <a:pos x="365" y="237"/>
              </a:cxn>
              <a:cxn ang="0">
                <a:pos x="324" y="281"/>
              </a:cxn>
              <a:cxn ang="0">
                <a:pos x="279" y="333"/>
              </a:cxn>
              <a:cxn ang="0">
                <a:pos x="218" y="339"/>
              </a:cxn>
              <a:cxn ang="0">
                <a:pos x="279" y="259"/>
              </a:cxn>
              <a:cxn ang="0">
                <a:pos x="337" y="176"/>
              </a:cxn>
              <a:cxn ang="0">
                <a:pos x="357" y="143"/>
              </a:cxn>
              <a:cxn ang="0">
                <a:pos x="374" y="119"/>
              </a:cxn>
              <a:cxn ang="0">
                <a:pos x="382" y="99"/>
              </a:cxn>
              <a:cxn ang="0">
                <a:pos x="382" y="91"/>
              </a:cxn>
              <a:cxn ang="0">
                <a:pos x="374" y="88"/>
              </a:cxn>
              <a:cxn ang="0">
                <a:pos x="361" y="88"/>
              </a:cxn>
              <a:cxn ang="0">
                <a:pos x="341" y="94"/>
              </a:cxn>
              <a:cxn ang="0">
                <a:pos x="316" y="99"/>
              </a:cxn>
              <a:cxn ang="0">
                <a:pos x="251" y="121"/>
              </a:cxn>
              <a:cxn ang="0">
                <a:pos x="189" y="141"/>
              </a:cxn>
              <a:cxn ang="0">
                <a:pos x="168" y="149"/>
              </a:cxn>
            </a:cxnLst>
            <a:rect l="txL" t="txT" r="txR" b="txB"/>
            <a:pathLst>
              <a:path w="505" h="361">
                <a:moveTo>
                  <a:pt x="168" y="149"/>
                </a:moveTo>
                <a:lnTo>
                  <a:pt x="148" y="154"/>
                </a:lnTo>
                <a:lnTo>
                  <a:pt x="127" y="160"/>
                </a:lnTo>
                <a:lnTo>
                  <a:pt x="111" y="163"/>
                </a:lnTo>
                <a:lnTo>
                  <a:pt x="95" y="165"/>
                </a:lnTo>
                <a:lnTo>
                  <a:pt x="82" y="165"/>
                </a:lnTo>
                <a:lnTo>
                  <a:pt x="70" y="163"/>
                </a:lnTo>
                <a:lnTo>
                  <a:pt x="62" y="160"/>
                </a:lnTo>
                <a:lnTo>
                  <a:pt x="54" y="154"/>
                </a:lnTo>
                <a:lnTo>
                  <a:pt x="41" y="152"/>
                </a:lnTo>
                <a:lnTo>
                  <a:pt x="33" y="146"/>
                </a:lnTo>
                <a:lnTo>
                  <a:pt x="29" y="141"/>
                </a:lnTo>
                <a:lnTo>
                  <a:pt x="21" y="132"/>
                </a:lnTo>
                <a:lnTo>
                  <a:pt x="17" y="124"/>
                </a:lnTo>
                <a:lnTo>
                  <a:pt x="8" y="116"/>
                </a:lnTo>
                <a:lnTo>
                  <a:pt x="4" y="105"/>
                </a:lnTo>
                <a:lnTo>
                  <a:pt x="0" y="91"/>
                </a:lnTo>
                <a:lnTo>
                  <a:pt x="33" y="91"/>
                </a:lnTo>
                <a:lnTo>
                  <a:pt x="66" y="91"/>
                </a:lnTo>
                <a:lnTo>
                  <a:pt x="95" y="88"/>
                </a:lnTo>
                <a:lnTo>
                  <a:pt x="127" y="83"/>
                </a:lnTo>
                <a:lnTo>
                  <a:pt x="144" y="80"/>
                </a:lnTo>
                <a:lnTo>
                  <a:pt x="160" y="77"/>
                </a:lnTo>
                <a:lnTo>
                  <a:pt x="177" y="74"/>
                </a:lnTo>
                <a:lnTo>
                  <a:pt x="197" y="72"/>
                </a:lnTo>
                <a:lnTo>
                  <a:pt x="218" y="66"/>
                </a:lnTo>
                <a:lnTo>
                  <a:pt x="238" y="61"/>
                </a:lnTo>
                <a:lnTo>
                  <a:pt x="263" y="55"/>
                </a:lnTo>
                <a:lnTo>
                  <a:pt x="287" y="50"/>
                </a:lnTo>
                <a:lnTo>
                  <a:pt x="308" y="41"/>
                </a:lnTo>
                <a:lnTo>
                  <a:pt x="328" y="33"/>
                </a:lnTo>
                <a:lnTo>
                  <a:pt x="349" y="28"/>
                </a:lnTo>
                <a:lnTo>
                  <a:pt x="365" y="22"/>
                </a:lnTo>
                <a:lnTo>
                  <a:pt x="378" y="17"/>
                </a:lnTo>
                <a:lnTo>
                  <a:pt x="390" y="14"/>
                </a:lnTo>
                <a:lnTo>
                  <a:pt x="398" y="8"/>
                </a:lnTo>
                <a:lnTo>
                  <a:pt x="402" y="6"/>
                </a:lnTo>
                <a:lnTo>
                  <a:pt x="411" y="3"/>
                </a:lnTo>
                <a:lnTo>
                  <a:pt x="415" y="0"/>
                </a:lnTo>
                <a:lnTo>
                  <a:pt x="423" y="0"/>
                </a:lnTo>
                <a:lnTo>
                  <a:pt x="427" y="0"/>
                </a:lnTo>
                <a:lnTo>
                  <a:pt x="427" y="3"/>
                </a:lnTo>
                <a:lnTo>
                  <a:pt x="431" y="6"/>
                </a:lnTo>
                <a:lnTo>
                  <a:pt x="435" y="11"/>
                </a:lnTo>
                <a:lnTo>
                  <a:pt x="443" y="17"/>
                </a:lnTo>
                <a:lnTo>
                  <a:pt x="447" y="22"/>
                </a:lnTo>
                <a:lnTo>
                  <a:pt x="456" y="30"/>
                </a:lnTo>
                <a:lnTo>
                  <a:pt x="464" y="39"/>
                </a:lnTo>
                <a:lnTo>
                  <a:pt x="472" y="50"/>
                </a:lnTo>
                <a:lnTo>
                  <a:pt x="480" y="58"/>
                </a:lnTo>
                <a:lnTo>
                  <a:pt x="489" y="66"/>
                </a:lnTo>
                <a:lnTo>
                  <a:pt x="493" y="74"/>
                </a:lnTo>
                <a:lnTo>
                  <a:pt x="497" y="80"/>
                </a:lnTo>
                <a:lnTo>
                  <a:pt x="501" y="86"/>
                </a:lnTo>
                <a:lnTo>
                  <a:pt x="505" y="91"/>
                </a:lnTo>
                <a:lnTo>
                  <a:pt x="505" y="97"/>
                </a:lnTo>
                <a:lnTo>
                  <a:pt x="505" y="99"/>
                </a:lnTo>
                <a:lnTo>
                  <a:pt x="505" y="105"/>
                </a:lnTo>
                <a:lnTo>
                  <a:pt x="501" y="108"/>
                </a:lnTo>
                <a:lnTo>
                  <a:pt x="497" y="113"/>
                </a:lnTo>
                <a:lnTo>
                  <a:pt x="484" y="119"/>
                </a:lnTo>
                <a:lnTo>
                  <a:pt x="484" y="121"/>
                </a:lnTo>
                <a:lnTo>
                  <a:pt x="476" y="124"/>
                </a:lnTo>
                <a:lnTo>
                  <a:pt x="472" y="130"/>
                </a:lnTo>
                <a:lnTo>
                  <a:pt x="464" y="138"/>
                </a:lnTo>
                <a:lnTo>
                  <a:pt x="452" y="146"/>
                </a:lnTo>
                <a:lnTo>
                  <a:pt x="443" y="157"/>
                </a:lnTo>
                <a:lnTo>
                  <a:pt x="431" y="171"/>
                </a:lnTo>
                <a:lnTo>
                  <a:pt x="415" y="185"/>
                </a:lnTo>
                <a:lnTo>
                  <a:pt x="402" y="198"/>
                </a:lnTo>
                <a:lnTo>
                  <a:pt x="382" y="218"/>
                </a:lnTo>
                <a:lnTo>
                  <a:pt x="365" y="237"/>
                </a:lnTo>
                <a:lnTo>
                  <a:pt x="345" y="259"/>
                </a:lnTo>
                <a:lnTo>
                  <a:pt x="324" y="281"/>
                </a:lnTo>
                <a:lnTo>
                  <a:pt x="304" y="306"/>
                </a:lnTo>
                <a:lnTo>
                  <a:pt x="279" y="333"/>
                </a:lnTo>
                <a:lnTo>
                  <a:pt x="255" y="361"/>
                </a:lnTo>
                <a:lnTo>
                  <a:pt x="218" y="339"/>
                </a:lnTo>
                <a:lnTo>
                  <a:pt x="251" y="300"/>
                </a:lnTo>
                <a:lnTo>
                  <a:pt x="279" y="259"/>
                </a:lnTo>
                <a:lnTo>
                  <a:pt x="308" y="218"/>
                </a:lnTo>
                <a:lnTo>
                  <a:pt x="337" y="176"/>
                </a:lnTo>
                <a:lnTo>
                  <a:pt x="349" y="157"/>
                </a:lnTo>
                <a:lnTo>
                  <a:pt x="357" y="143"/>
                </a:lnTo>
                <a:lnTo>
                  <a:pt x="365" y="130"/>
                </a:lnTo>
                <a:lnTo>
                  <a:pt x="374" y="119"/>
                </a:lnTo>
                <a:lnTo>
                  <a:pt x="378" y="108"/>
                </a:lnTo>
                <a:lnTo>
                  <a:pt x="382" y="99"/>
                </a:lnTo>
                <a:lnTo>
                  <a:pt x="382" y="94"/>
                </a:lnTo>
                <a:lnTo>
                  <a:pt x="382" y="91"/>
                </a:lnTo>
                <a:lnTo>
                  <a:pt x="378" y="88"/>
                </a:lnTo>
                <a:lnTo>
                  <a:pt x="374" y="88"/>
                </a:lnTo>
                <a:lnTo>
                  <a:pt x="370" y="88"/>
                </a:lnTo>
                <a:lnTo>
                  <a:pt x="361" y="88"/>
                </a:lnTo>
                <a:lnTo>
                  <a:pt x="353" y="91"/>
                </a:lnTo>
                <a:lnTo>
                  <a:pt x="341" y="94"/>
                </a:lnTo>
                <a:lnTo>
                  <a:pt x="333" y="97"/>
                </a:lnTo>
                <a:lnTo>
                  <a:pt x="316" y="99"/>
                </a:lnTo>
                <a:lnTo>
                  <a:pt x="283" y="108"/>
                </a:lnTo>
                <a:lnTo>
                  <a:pt x="251" y="121"/>
                </a:lnTo>
                <a:lnTo>
                  <a:pt x="210" y="132"/>
                </a:lnTo>
                <a:lnTo>
                  <a:pt x="189" y="141"/>
                </a:lnTo>
                <a:lnTo>
                  <a:pt x="168" y="149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" name="Freeform 30"/>
          <p:cNvSpPr/>
          <p:nvPr/>
        </p:nvSpPr>
        <p:spPr>
          <a:xfrm>
            <a:off x="8534400" y="2844800"/>
            <a:ext cx="506413" cy="1017588"/>
          </a:xfrm>
          <a:custGeom>
            <a:avLst/>
            <a:gdLst>
              <a:gd name="txL" fmla="*/ 0 w 274"/>
              <a:gd name="txT" fmla="*/ 0 h 641"/>
              <a:gd name="txR" fmla="*/ 274 w 274"/>
              <a:gd name="txB" fmla="*/ 641 h 641"/>
            </a:gdLst>
            <a:ahLst/>
            <a:cxnLst>
              <a:cxn ang="0">
                <a:pos x="106" y="358"/>
              </a:cxn>
              <a:cxn ang="0">
                <a:pos x="127" y="302"/>
              </a:cxn>
              <a:cxn ang="0">
                <a:pos x="151" y="228"/>
              </a:cxn>
              <a:cxn ang="0">
                <a:pos x="168" y="157"/>
              </a:cxn>
              <a:cxn ang="0">
                <a:pos x="176" y="115"/>
              </a:cxn>
              <a:cxn ang="0">
                <a:pos x="176" y="85"/>
              </a:cxn>
              <a:cxn ang="0">
                <a:pos x="176" y="60"/>
              </a:cxn>
              <a:cxn ang="0">
                <a:pos x="168" y="35"/>
              </a:cxn>
              <a:cxn ang="0">
                <a:pos x="168" y="16"/>
              </a:cxn>
              <a:cxn ang="0">
                <a:pos x="172" y="5"/>
              </a:cxn>
              <a:cxn ang="0">
                <a:pos x="176" y="0"/>
              </a:cxn>
              <a:cxn ang="0">
                <a:pos x="188" y="0"/>
              </a:cxn>
              <a:cxn ang="0">
                <a:pos x="201" y="5"/>
              </a:cxn>
              <a:cxn ang="0">
                <a:pos x="213" y="16"/>
              </a:cxn>
              <a:cxn ang="0">
                <a:pos x="237" y="38"/>
              </a:cxn>
              <a:cxn ang="0">
                <a:pos x="258" y="68"/>
              </a:cxn>
              <a:cxn ang="0">
                <a:pos x="266" y="90"/>
              </a:cxn>
              <a:cxn ang="0">
                <a:pos x="262" y="112"/>
              </a:cxn>
              <a:cxn ang="0">
                <a:pos x="258" y="140"/>
              </a:cxn>
              <a:cxn ang="0">
                <a:pos x="250" y="159"/>
              </a:cxn>
              <a:cxn ang="0">
                <a:pos x="242" y="181"/>
              </a:cxn>
              <a:cxn ang="0">
                <a:pos x="233" y="209"/>
              </a:cxn>
              <a:cxn ang="0">
                <a:pos x="217" y="250"/>
              </a:cxn>
              <a:cxn ang="0">
                <a:pos x="180" y="333"/>
              </a:cxn>
              <a:cxn ang="0">
                <a:pos x="131" y="435"/>
              </a:cxn>
              <a:cxn ang="0">
                <a:pos x="106" y="476"/>
              </a:cxn>
              <a:cxn ang="0">
                <a:pos x="94" y="509"/>
              </a:cxn>
              <a:cxn ang="0">
                <a:pos x="90" y="531"/>
              </a:cxn>
              <a:cxn ang="0">
                <a:pos x="90" y="542"/>
              </a:cxn>
              <a:cxn ang="0">
                <a:pos x="98" y="545"/>
              </a:cxn>
              <a:cxn ang="0">
                <a:pos x="110" y="548"/>
              </a:cxn>
              <a:cxn ang="0">
                <a:pos x="135" y="545"/>
              </a:cxn>
              <a:cxn ang="0">
                <a:pos x="164" y="542"/>
              </a:cxn>
              <a:cxn ang="0">
                <a:pos x="225" y="534"/>
              </a:cxn>
              <a:cxn ang="0">
                <a:pos x="254" y="534"/>
              </a:cxn>
              <a:cxn ang="0">
                <a:pos x="274" y="534"/>
              </a:cxn>
              <a:cxn ang="0">
                <a:pos x="233" y="592"/>
              </a:cxn>
              <a:cxn ang="0">
                <a:pos x="155" y="603"/>
              </a:cxn>
              <a:cxn ang="0">
                <a:pos x="118" y="611"/>
              </a:cxn>
              <a:cxn ang="0">
                <a:pos x="82" y="625"/>
              </a:cxn>
              <a:cxn ang="0">
                <a:pos x="57" y="633"/>
              </a:cxn>
              <a:cxn ang="0">
                <a:pos x="41" y="638"/>
              </a:cxn>
              <a:cxn ang="0">
                <a:pos x="32" y="641"/>
              </a:cxn>
              <a:cxn ang="0">
                <a:pos x="28" y="638"/>
              </a:cxn>
              <a:cxn ang="0">
                <a:pos x="24" y="630"/>
              </a:cxn>
              <a:cxn ang="0">
                <a:pos x="20" y="619"/>
              </a:cxn>
              <a:cxn ang="0">
                <a:pos x="16" y="605"/>
              </a:cxn>
              <a:cxn ang="0">
                <a:pos x="4" y="575"/>
              </a:cxn>
              <a:cxn ang="0">
                <a:pos x="0" y="564"/>
              </a:cxn>
              <a:cxn ang="0">
                <a:pos x="0" y="556"/>
              </a:cxn>
              <a:cxn ang="0">
                <a:pos x="8" y="539"/>
              </a:cxn>
              <a:cxn ang="0">
                <a:pos x="24" y="512"/>
              </a:cxn>
              <a:cxn ang="0">
                <a:pos x="36" y="498"/>
              </a:cxn>
              <a:cxn ang="0">
                <a:pos x="53" y="470"/>
              </a:cxn>
              <a:cxn ang="0">
                <a:pos x="73" y="432"/>
              </a:cxn>
              <a:cxn ang="0">
                <a:pos x="94" y="385"/>
              </a:cxn>
            </a:cxnLst>
            <a:rect l="txL" t="txT" r="txR" b="txB"/>
            <a:pathLst>
              <a:path w="274" h="641">
                <a:moveTo>
                  <a:pt x="94" y="385"/>
                </a:moveTo>
                <a:lnTo>
                  <a:pt x="106" y="358"/>
                </a:lnTo>
                <a:lnTo>
                  <a:pt x="114" y="330"/>
                </a:lnTo>
                <a:lnTo>
                  <a:pt x="127" y="302"/>
                </a:lnTo>
                <a:lnTo>
                  <a:pt x="135" y="278"/>
                </a:lnTo>
                <a:lnTo>
                  <a:pt x="151" y="228"/>
                </a:lnTo>
                <a:lnTo>
                  <a:pt x="164" y="179"/>
                </a:lnTo>
                <a:lnTo>
                  <a:pt x="168" y="157"/>
                </a:lnTo>
                <a:lnTo>
                  <a:pt x="172" y="134"/>
                </a:lnTo>
                <a:lnTo>
                  <a:pt x="176" y="115"/>
                </a:lnTo>
                <a:lnTo>
                  <a:pt x="176" y="99"/>
                </a:lnTo>
                <a:lnTo>
                  <a:pt x="176" y="85"/>
                </a:lnTo>
                <a:lnTo>
                  <a:pt x="176" y="71"/>
                </a:lnTo>
                <a:lnTo>
                  <a:pt x="176" y="60"/>
                </a:lnTo>
                <a:lnTo>
                  <a:pt x="176" y="52"/>
                </a:lnTo>
                <a:lnTo>
                  <a:pt x="168" y="35"/>
                </a:lnTo>
                <a:lnTo>
                  <a:pt x="168" y="22"/>
                </a:lnTo>
                <a:lnTo>
                  <a:pt x="168" y="16"/>
                </a:lnTo>
                <a:lnTo>
                  <a:pt x="168" y="11"/>
                </a:lnTo>
                <a:lnTo>
                  <a:pt x="172" y="5"/>
                </a:lnTo>
                <a:lnTo>
                  <a:pt x="176" y="2"/>
                </a:lnTo>
                <a:lnTo>
                  <a:pt x="176" y="0"/>
                </a:lnTo>
                <a:lnTo>
                  <a:pt x="184" y="0"/>
                </a:lnTo>
                <a:lnTo>
                  <a:pt x="188" y="0"/>
                </a:lnTo>
                <a:lnTo>
                  <a:pt x="192" y="2"/>
                </a:lnTo>
                <a:lnTo>
                  <a:pt x="201" y="5"/>
                </a:lnTo>
                <a:lnTo>
                  <a:pt x="209" y="11"/>
                </a:lnTo>
                <a:lnTo>
                  <a:pt x="213" y="16"/>
                </a:lnTo>
                <a:lnTo>
                  <a:pt x="225" y="24"/>
                </a:lnTo>
                <a:lnTo>
                  <a:pt x="237" y="38"/>
                </a:lnTo>
                <a:lnTo>
                  <a:pt x="250" y="55"/>
                </a:lnTo>
                <a:lnTo>
                  <a:pt x="258" y="68"/>
                </a:lnTo>
                <a:lnTo>
                  <a:pt x="262" y="79"/>
                </a:lnTo>
                <a:lnTo>
                  <a:pt x="266" y="90"/>
                </a:lnTo>
                <a:lnTo>
                  <a:pt x="266" y="101"/>
                </a:lnTo>
                <a:lnTo>
                  <a:pt x="262" y="112"/>
                </a:lnTo>
                <a:lnTo>
                  <a:pt x="258" y="129"/>
                </a:lnTo>
                <a:lnTo>
                  <a:pt x="258" y="140"/>
                </a:lnTo>
                <a:lnTo>
                  <a:pt x="254" y="148"/>
                </a:lnTo>
                <a:lnTo>
                  <a:pt x="250" y="159"/>
                </a:lnTo>
                <a:lnTo>
                  <a:pt x="246" y="170"/>
                </a:lnTo>
                <a:lnTo>
                  <a:pt x="242" y="181"/>
                </a:lnTo>
                <a:lnTo>
                  <a:pt x="237" y="195"/>
                </a:lnTo>
                <a:lnTo>
                  <a:pt x="233" y="209"/>
                </a:lnTo>
                <a:lnTo>
                  <a:pt x="229" y="223"/>
                </a:lnTo>
                <a:lnTo>
                  <a:pt x="217" y="250"/>
                </a:lnTo>
                <a:lnTo>
                  <a:pt x="205" y="280"/>
                </a:lnTo>
                <a:lnTo>
                  <a:pt x="180" y="333"/>
                </a:lnTo>
                <a:lnTo>
                  <a:pt x="155" y="385"/>
                </a:lnTo>
                <a:lnTo>
                  <a:pt x="131" y="435"/>
                </a:lnTo>
                <a:lnTo>
                  <a:pt x="118" y="457"/>
                </a:lnTo>
                <a:lnTo>
                  <a:pt x="106" y="476"/>
                </a:lnTo>
                <a:lnTo>
                  <a:pt x="98" y="495"/>
                </a:lnTo>
                <a:lnTo>
                  <a:pt x="94" y="509"/>
                </a:lnTo>
                <a:lnTo>
                  <a:pt x="90" y="520"/>
                </a:lnTo>
                <a:lnTo>
                  <a:pt x="90" y="531"/>
                </a:lnTo>
                <a:lnTo>
                  <a:pt x="90" y="537"/>
                </a:lnTo>
                <a:lnTo>
                  <a:pt x="90" y="542"/>
                </a:lnTo>
                <a:lnTo>
                  <a:pt x="98" y="545"/>
                </a:lnTo>
                <a:lnTo>
                  <a:pt x="102" y="545"/>
                </a:lnTo>
                <a:lnTo>
                  <a:pt x="110" y="548"/>
                </a:lnTo>
                <a:lnTo>
                  <a:pt x="123" y="545"/>
                </a:lnTo>
                <a:lnTo>
                  <a:pt x="135" y="545"/>
                </a:lnTo>
                <a:lnTo>
                  <a:pt x="147" y="542"/>
                </a:lnTo>
                <a:lnTo>
                  <a:pt x="164" y="542"/>
                </a:lnTo>
                <a:lnTo>
                  <a:pt x="196" y="537"/>
                </a:lnTo>
                <a:lnTo>
                  <a:pt x="225" y="534"/>
                </a:lnTo>
                <a:lnTo>
                  <a:pt x="242" y="534"/>
                </a:lnTo>
                <a:lnTo>
                  <a:pt x="254" y="534"/>
                </a:lnTo>
                <a:lnTo>
                  <a:pt x="262" y="534"/>
                </a:lnTo>
                <a:lnTo>
                  <a:pt x="274" y="534"/>
                </a:lnTo>
                <a:lnTo>
                  <a:pt x="274" y="592"/>
                </a:lnTo>
                <a:lnTo>
                  <a:pt x="233" y="592"/>
                </a:lnTo>
                <a:lnTo>
                  <a:pt x="196" y="597"/>
                </a:lnTo>
                <a:lnTo>
                  <a:pt x="155" y="603"/>
                </a:lnTo>
                <a:lnTo>
                  <a:pt x="139" y="608"/>
                </a:lnTo>
                <a:lnTo>
                  <a:pt x="118" y="611"/>
                </a:lnTo>
                <a:lnTo>
                  <a:pt x="98" y="619"/>
                </a:lnTo>
                <a:lnTo>
                  <a:pt x="82" y="625"/>
                </a:lnTo>
                <a:lnTo>
                  <a:pt x="69" y="630"/>
                </a:lnTo>
                <a:lnTo>
                  <a:pt x="57" y="633"/>
                </a:lnTo>
                <a:lnTo>
                  <a:pt x="49" y="636"/>
                </a:lnTo>
                <a:lnTo>
                  <a:pt x="41" y="638"/>
                </a:lnTo>
                <a:lnTo>
                  <a:pt x="36" y="641"/>
                </a:lnTo>
                <a:lnTo>
                  <a:pt x="32" y="641"/>
                </a:lnTo>
                <a:lnTo>
                  <a:pt x="32" y="638"/>
                </a:lnTo>
                <a:lnTo>
                  <a:pt x="28" y="638"/>
                </a:lnTo>
                <a:lnTo>
                  <a:pt x="28" y="636"/>
                </a:lnTo>
                <a:lnTo>
                  <a:pt x="24" y="630"/>
                </a:lnTo>
                <a:lnTo>
                  <a:pt x="20" y="625"/>
                </a:lnTo>
                <a:lnTo>
                  <a:pt x="20" y="619"/>
                </a:lnTo>
                <a:lnTo>
                  <a:pt x="16" y="614"/>
                </a:lnTo>
                <a:lnTo>
                  <a:pt x="16" y="605"/>
                </a:lnTo>
                <a:lnTo>
                  <a:pt x="8" y="589"/>
                </a:lnTo>
                <a:lnTo>
                  <a:pt x="4" y="575"/>
                </a:lnTo>
                <a:lnTo>
                  <a:pt x="0" y="570"/>
                </a:lnTo>
                <a:lnTo>
                  <a:pt x="0" y="564"/>
                </a:lnTo>
                <a:lnTo>
                  <a:pt x="0" y="559"/>
                </a:lnTo>
                <a:lnTo>
                  <a:pt x="0" y="556"/>
                </a:lnTo>
                <a:lnTo>
                  <a:pt x="0" y="548"/>
                </a:lnTo>
                <a:lnTo>
                  <a:pt x="8" y="539"/>
                </a:lnTo>
                <a:lnTo>
                  <a:pt x="12" y="528"/>
                </a:lnTo>
                <a:lnTo>
                  <a:pt x="24" y="512"/>
                </a:lnTo>
                <a:lnTo>
                  <a:pt x="28" y="506"/>
                </a:lnTo>
                <a:lnTo>
                  <a:pt x="36" y="498"/>
                </a:lnTo>
                <a:lnTo>
                  <a:pt x="45" y="484"/>
                </a:lnTo>
                <a:lnTo>
                  <a:pt x="53" y="470"/>
                </a:lnTo>
                <a:lnTo>
                  <a:pt x="61" y="454"/>
                </a:lnTo>
                <a:lnTo>
                  <a:pt x="73" y="432"/>
                </a:lnTo>
                <a:lnTo>
                  <a:pt x="82" y="410"/>
                </a:lnTo>
                <a:lnTo>
                  <a:pt x="94" y="385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2" name="Freeform 31"/>
          <p:cNvSpPr/>
          <p:nvPr/>
        </p:nvSpPr>
        <p:spPr>
          <a:xfrm>
            <a:off x="8624888" y="3363913"/>
            <a:ext cx="620712" cy="1027112"/>
          </a:xfrm>
          <a:custGeom>
            <a:avLst/>
            <a:gdLst>
              <a:gd name="txL" fmla="*/ 0 w 336"/>
              <a:gd name="txT" fmla="*/ 0 h 647"/>
              <a:gd name="txR" fmla="*/ 336 w 336"/>
              <a:gd name="txB" fmla="*/ 647 h 647"/>
            </a:gdLst>
            <a:ahLst/>
            <a:cxnLst>
              <a:cxn ang="0">
                <a:pos x="271" y="0"/>
              </a:cxn>
              <a:cxn ang="0">
                <a:pos x="287" y="9"/>
              </a:cxn>
              <a:cxn ang="0">
                <a:pos x="303" y="31"/>
              </a:cxn>
              <a:cxn ang="0">
                <a:pos x="328" y="77"/>
              </a:cxn>
              <a:cxn ang="0">
                <a:pos x="316" y="130"/>
              </a:cxn>
              <a:cxn ang="0">
                <a:pos x="299" y="166"/>
              </a:cxn>
              <a:cxn ang="0">
                <a:pos x="271" y="215"/>
              </a:cxn>
              <a:cxn ang="0">
                <a:pos x="230" y="281"/>
              </a:cxn>
              <a:cxn ang="0">
                <a:pos x="180" y="364"/>
              </a:cxn>
              <a:cxn ang="0">
                <a:pos x="156" y="402"/>
              </a:cxn>
              <a:cxn ang="0">
                <a:pos x="135" y="435"/>
              </a:cxn>
              <a:cxn ang="0">
                <a:pos x="123" y="460"/>
              </a:cxn>
              <a:cxn ang="0">
                <a:pos x="115" y="479"/>
              </a:cxn>
              <a:cxn ang="0">
                <a:pos x="115" y="488"/>
              </a:cxn>
              <a:cxn ang="0">
                <a:pos x="123" y="493"/>
              </a:cxn>
              <a:cxn ang="0">
                <a:pos x="160" y="485"/>
              </a:cxn>
              <a:cxn ang="0">
                <a:pos x="225" y="463"/>
              </a:cxn>
              <a:cxn ang="0">
                <a:pos x="287" y="438"/>
              </a:cxn>
              <a:cxn ang="0">
                <a:pos x="324" y="435"/>
              </a:cxn>
              <a:cxn ang="0">
                <a:pos x="332" y="449"/>
              </a:cxn>
              <a:cxn ang="0">
                <a:pos x="307" y="477"/>
              </a:cxn>
              <a:cxn ang="0">
                <a:pos x="250" y="513"/>
              </a:cxn>
              <a:cxn ang="0">
                <a:pos x="176" y="557"/>
              </a:cxn>
              <a:cxn ang="0">
                <a:pos x="119" y="592"/>
              </a:cxn>
              <a:cxn ang="0">
                <a:pos x="90" y="617"/>
              </a:cxn>
              <a:cxn ang="0">
                <a:pos x="74" y="636"/>
              </a:cxn>
              <a:cxn ang="0">
                <a:pos x="61" y="645"/>
              </a:cxn>
              <a:cxn ang="0">
                <a:pos x="53" y="645"/>
              </a:cxn>
              <a:cxn ang="0">
                <a:pos x="41" y="636"/>
              </a:cxn>
              <a:cxn ang="0">
                <a:pos x="24" y="620"/>
              </a:cxn>
              <a:cxn ang="0">
                <a:pos x="4" y="584"/>
              </a:cxn>
              <a:cxn ang="0">
                <a:pos x="4" y="551"/>
              </a:cxn>
              <a:cxn ang="0">
                <a:pos x="24" y="518"/>
              </a:cxn>
              <a:cxn ang="0">
                <a:pos x="37" y="510"/>
              </a:cxn>
              <a:cxn ang="0">
                <a:pos x="49" y="490"/>
              </a:cxn>
              <a:cxn ang="0">
                <a:pos x="69" y="463"/>
              </a:cxn>
              <a:cxn ang="0">
                <a:pos x="90" y="424"/>
              </a:cxn>
              <a:cxn ang="0">
                <a:pos x="115" y="380"/>
              </a:cxn>
              <a:cxn ang="0">
                <a:pos x="160" y="298"/>
              </a:cxn>
              <a:cxn ang="0">
                <a:pos x="201" y="210"/>
              </a:cxn>
              <a:cxn ang="0">
                <a:pos x="230" y="135"/>
              </a:cxn>
              <a:cxn ang="0">
                <a:pos x="246" y="80"/>
              </a:cxn>
              <a:cxn ang="0">
                <a:pos x="250" y="42"/>
              </a:cxn>
              <a:cxn ang="0">
                <a:pos x="246" y="14"/>
              </a:cxn>
              <a:cxn ang="0">
                <a:pos x="250" y="3"/>
              </a:cxn>
              <a:cxn ang="0">
                <a:pos x="258" y="0"/>
              </a:cxn>
            </a:cxnLst>
            <a:rect l="txL" t="txT" r="txR" b="txB"/>
            <a:pathLst>
              <a:path w="336" h="647">
                <a:moveTo>
                  <a:pt x="258" y="0"/>
                </a:moveTo>
                <a:lnTo>
                  <a:pt x="266" y="0"/>
                </a:lnTo>
                <a:lnTo>
                  <a:pt x="271" y="0"/>
                </a:lnTo>
                <a:lnTo>
                  <a:pt x="279" y="0"/>
                </a:lnTo>
                <a:lnTo>
                  <a:pt x="283" y="6"/>
                </a:lnTo>
                <a:lnTo>
                  <a:pt x="287" y="9"/>
                </a:lnTo>
                <a:lnTo>
                  <a:pt x="295" y="14"/>
                </a:lnTo>
                <a:lnTo>
                  <a:pt x="299" y="22"/>
                </a:lnTo>
                <a:lnTo>
                  <a:pt x="303" y="31"/>
                </a:lnTo>
                <a:lnTo>
                  <a:pt x="316" y="44"/>
                </a:lnTo>
                <a:lnTo>
                  <a:pt x="324" y="61"/>
                </a:lnTo>
                <a:lnTo>
                  <a:pt x="328" y="77"/>
                </a:lnTo>
                <a:lnTo>
                  <a:pt x="328" y="94"/>
                </a:lnTo>
                <a:lnTo>
                  <a:pt x="324" y="110"/>
                </a:lnTo>
                <a:lnTo>
                  <a:pt x="316" y="130"/>
                </a:lnTo>
                <a:lnTo>
                  <a:pt x="312" y="141"/>
                </a:lnTo>
                <a:lnTo>
                  <a:pt x="307" y="155"/>
                </a:lnTo>
                <a:lnTo>
                  <a:pt x="299" y="166"/>
                </a:lnTo>
                <a:lnTo>
                  <a:pt x="291" y="179"/>
                </a:lnTo>
                <a:lnTo>
                  <a:pt x="279" y="196"/>
                </a:lnTo>
                <a:lnTo>
                  <a:pt x="271" y="215"/>
                </a:lnTo>
                <a:lnTo>
                  <a:pt x="258" y="234"/>
                </a:lnTo>
                <a:lnTo>
                  <a:pt x="246" y="256"/>
                </a:lnTo>
                <a:lnTo>
                  <a:pt x="230" y="281"/>
                </a:lnTo>
                <a:lnTo>
                  <a:pt x="213" y="306"/>
                </a:lnTo>
                <a:lnTo>
                  <a:pt x="197" y="334"/>
                </a:lnTo>
                <a:lnTo>
                  <a:pt x="180" y="364"/>
                </a:lnTo>
                <a:lnTo>
                  <a:pt x="172" y="378"/>
                </a:lnTo>
                <a:lnTo>
                  <a:pt x="164" y="391"/>
                </a:lnTo>
                <a:lnTo>
                  <a:pt x="156" y="402"/>
                </a:lnTo>
                <a:lnTo>
                  <a:pt x="147" y="416"/>
                </a:lnTo>
                <a:lnTo>
                  <a:pt x="143" y="427"/>
                </a:lnTo>
                <a:lnTo>
                  <a:pt x="135" y="435"/>
                </a:lnTo>
                <a:lnTo>
                  <a:pt x="131" y="446"/>
                </a:lnTo>
                <a:lnTo>
                  <a:pt x="127" y="455"/>
                </a:lnTo>
                <a:lnTo>
                  <a:pt x="123" y="460"/>
                </a:lnTo>
                <a:lnTo>
                  <a:pt x="119" y="468"/>
                </a:lnTo>
                <a:lnTo>
                  <a:pt x="119" y="474"/>
                </a:lnTo>
                <a:lnTo>
                  <a:pt x="115" y="479"/>
                </a:lnTo>
                <a:lnTo>
                  <a:pt x="115" y="482"/>
                </a:lnTo>
                <a:lnTo>
                  <a:pt x="115" y="485"/>
                </a:lnTo>
                <a:lnTo>
                  <a:pt x="115" y="488"/>
                </a:lnTo>
                <a:lnTo>
                  <a:pt x="115" y="490"/>
                </a:lnTo>
                <a:lnTo>
                  <a:pt x="119" y="493"/>
                </a:lnTo>
                <a:lnTo>
                  <a:pt x="123" y="493"/>
                </a:lnTo>
                <a:lnTo>
                  <a:pt x="135" y="493"/>
                </a:lnTo>
                <a:lnTo>
                  <a:pt x="147" y="490"/>
                </a:lnTo>
                <a:lnTo>
                  <a:pt x="160" y="485"/>
                </a:lnTo>
                <a:lnTo>
                  <a:pt x="180" y="479"/>
                </a:lnTo>
                <a:lnTo>
                  <a:pt x="201" y="471"/>
                </a:lnTo>
                <a:lnTo>
                  <a:pt x="225" y="463"/>
                </a:lnTo>
                <a:lnTo>
                  <a:pt x="250" y="452"/>
                </a:lnTo>
                <a:lnTo>
                  <a:pt x="271" y="444"/>
                </a:lnTo>
                <a:lnTo>
                  <a:pt x="287" y="438"/>
                </a:lnTo>
                <a:lnTo>
                  <a:pt x="303" y="435"/>
                </a:lnTo>
                <a:lnTo>
                  <a:pt x="316" y="433"/>
                </a:lnTo>
                <a:lnTo>
                  <a:pt x="324" y="435"/>
                </a:lnTo>
                <a:lnTo>
                  <a:pt x="332" y="435"/>
                </a:lnTo>
                <a:lnTo>
                  <a:pt x="336" y="441"/>
                </a:lnTo>
                <a:lnTo>
                  <a:pt x="332" y="449"/>
                </a:lnTo>
                <a:lnTo>
                  <a:pt x="328" y="457"/>
                </a:lnTo>
                <a:lnTo>
                  <a:pt x="320" y="468"/>
                </a:lnTo>
                <a:lnTo>
                  <a:pt x="307" y="477"/>
                </a:lnTo>
                <a:lnTo>
                  <a:pt x="291" y="488"/>
                </a:lnTo>
                <a:lnTo>
                  <a:pt x="275" y="502"/>
                </a:lnTo>
                <a:lnTo>
                  <a:pt x="250" y="513"/>
                </a:lnTo>
                <a:lnTo>
                  <a:pt x="225" y="526"/>
                </a:lnTo>
                <a:lnTo>
                  <a:pt x="197" y="543"/>
                </a:lnTo>
                <a:lnTo>
                  <a:pt x="176" y="557"/>
                </a:lnTo>
                <a:lnTo>
                  <a:pt x="152" y="568"/>
                </a:lnTo>
                <a:lnTo>
                  <a:pt x="135" y="581"/>
                </a:lnTo>
                <a:lnTo>
                  <a:pt x="119" y="592"/>
                </a:lnTo>
                <a:lnTo>
                  <a:pt x="106" y="601"/>
                </a:lnTo>
                <a:lnTo>
                  <a:pt x="98" y="609"/>
                </a:lnTo>
                <a:lnTo>
                  <a:pt x="90" y="617"/>
                </a:lnTo>
                <a:lnTo>
                  <a:pt x="86" y="625"/>
                </a:lnTo>
                <a:lnTo>
                  <a:pt x="78" y="631"/>
                </a:lnTo>
                <a:lnTo>
                  <a:pt x="74" y="636"/>
                </a:lnTo>
                <a:lnTo>
                  <a:pt x="69" y="639"/>
                </a:lnTo>
                <a:lnTo>
                  <a:pt x="65" y="645"/>
                </a:lnTo>
                <a:lnTo>
                  <a:pt x="61" y="645"/>
                </a:lnTo>
                <a:lnTo>
                  <a:pt x="57" y="647"/>
                </a:lnTo>
                <a:lnTo>
                  <a:pt x="53" y="647"/>
                </a:lnTo>
                <a:lnTo>
                  <a:pt x="53" y="645"/>
                </a:lnTo>
                <a:lnTo>
                  <a:pt x="49" y="645"/>
                </a:lnTo>
                <a:lnTo>
                  <a:pt x="45" y="642"/>
                </a:lnTo>
                <a:lnTo>
                  <a:pt x="41" y="636"/>
                </a:lnTo>
                <a:lnTo>
                  <a:pt x="37" y="631"/>
                </a:lnTo>
                <a:lnTo>
                  <a:pt x="28" y="625"/>
                </a:lnTo>
                <a:lnTo>
                  <a:pt x="24" y="620"/>
                </a:lnTo>
                <a:lnTo>
                  <a:pt x="20" y="612"/>
                </a:lnTo>
                <a:lnTo>
                  <a:pt x="12" y="595"/>
                </a:lnTo>
                <a:lnTo>
                  <a:pt x="4" y="584"/>
                </a:lnTo>
                <a:lnTo>
                  <a:pt x="0" y="573"/>
                </a:lnTo>
                <a:lnTo>
                  <a:pt x="0" y="562"/>
                </a:lnTo>
                <a:lnTo>
                  <a:pt x="4" y="551"/>
                </a:lnTo>
                <a:lnTo>
                  <a:pt x="8" y="540"/>
                </a:lnTo>
                <a:lnTo>
                  <a:pt x="16" y="529"/>
                </a:lnTo>
                <a:lnTo>
                  <a:pt x="24" y="518"/>
                </a:lnTo>
                <a:lnTo>
                  <a:pt x="28" y="518"/>
                </a:lnTo>
                <a:lnTo>
                  <a:pt x="33" y="515"/>
                </a:lnTo>
                <a:lnTo>
                  <a:pt x="37" y="510"/>
                </a:lnTo>
                <a:lnTo>
                  <a:pt x="41" y="504"/>
                </a:lnTo>
                <a:lnTo>
                  <a:pt x="45" y="499"/>
                </a:lnTo>
                <a:lnTo>
                  <a:pt x="49" y="490"/>
                </a:lnTo>
                <a:lnTo>
                  <a:pt x="57" y="482"/>
                </a:lnTo>
                <a:lnTo>
                  <a:pt x="61" y="474"/>
                </a:lnTo>
                <a:lnTo>
                  <a:pt x="69" y="463"/>
                </a:lnTo>
                <a:lnTo>
                  <a:pt x="74" y="452"/>
                </a:lnTo>
                <a:lnTo>
                  <a:pt x="82" y="438"/>
                </a:lnTo>
                <a:lnTo>
                  <a:pt x="90" y="424"/>
                </a:lnTo>
                <a:lnTo>
                  <a:pt x="98" y="411"/>
                </a:lnTo>
                <a:lnTo>
                  <a:pt x="106" y="397"/>
                </a:lnTo>
                <a:lnTo>
                  <a:pt x="115" y="380"/>
                </a:lnTo>
                <a:lnTo>
                  <a:pt x="127" y="364"/>
                </a:lnTo>
                <a:lnTo>
                  <a:pt x="143" y="328"/>
                </a:lnTo>
                <a:lnTo>
                  <a:pt x="160" y="298"/>
                </a:lnTo>
                <a:lnTo>
                  <a:pt x="176" y="265"/>
                </a:lnTo>
                <a:lnTo>
                  <a:pt x="188" y="237"/>
                </a:lnTo>
                <a:lnTo>
                  <a:pt x="201" y="210"/>
                </a:lnTo>
                <a:lnTo>
                  <a:pt x="213" y="182"/>
                </a:lnTo>
                <a:lnTo>
                  <a:pt x="221" y="157"/>
                </a:lnTo>
                <a:lnTo>
                  <a:pt x="230" y="135"/>
                </a:lnTo>
                <a:lnTo>
                  <a:pt x="234" y="116"/>
                </a:lnTo>
                <a:lnTo>
                  <a:pt x="242" y="97"/>
                </a:lnTo>
                <a:lnTo>
                  <a:pt x="246" y="80"/>
                </a:lnTo>
                <a:lnTo>
                  <a:pt x="246" y="66"/>
                </a:lnTo>
                <a:lnTo>
                  <a:pt x="250" y="53"/>
                </a:lnTo>
                <a:lnTo>
                  <a:pt x="250" y="42"/>
                </a:lnTo>
                <a:lnTo>
                  <a:pt x="250" y="31"/>
                </a:lnTo>
                <a:lnTo>
                  <a:pt x="250" y="22"/>
                </a:lnTo>
                <a:lnTo>
                  <a:pt x="246" y="14"/>
                </a:lnTo>
                <a:lnTo>
                  <a:pt x="246" y="6"/>
                </a:lnTo>
                <a:lnTo>
                  <a:pt x="250" y="3"/>
                </a:lnTo>
                <a:lnTo>
                  <a:pt x="254" y="0"/>
                </a:lnTo>
                <a:lnTo>
                  <a:pt x="258" y="0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3" name="Freeform 32"/>
          <p:cNvSpPr/>
          <p:nvPr/>
        </p:nvSpPr>
        <p:spPr>
          <a:xfrm>
            <a:off x="8504238" y="4435475"/>
            <a:ext cx="727075" cy="485775"/>
          </a:xfrm>
          <a:custGeom>
            <a:avLst/>
            <a:gdLst>
              <a:gd name="txL" fmla="*/ 0 w 394"/>
              <a:gd name="txT" fmla="*/ 0 h 306"/>
              <a:gd name="txR" fmla="*/ 394 w 394"/>
              <a:gd name="txB" fmla="*/ 306 h 306"/>
            </a:gdLst>
            <a:ahLst/>
            <a:cxnLst>
              <a:cxn ang="0">
                <a:pos x="259" y="149"/>
              </a:cxn>
              <a:cxn ang="0">
                <a:pos x="218" y="185"/>
              </a:cxn>
              <a:cxn ang="0">
                <a:pos x="181" y="218"/>
              </a:cxn>
              <a:cxn ang="0">
                <a:pos x="152" y="245"/>
              </a:cxn>
              <a:cxn ang="0">
                <a:pos x="131" y="267"/>
              </a:cxn>
              <a:cxn ang="0">
                <a:pos x="111" y="286"/>
              </a:cxn>
              <a:cxn ang="0">
                <a:pos x="94" y="297"/>
              </a:cxn>
              <a:cxn ang="0">
                <a:pos x="82" y="303"/>
              </a:cxn>
              <a:cxn ang="0">
                <a:pos x="70" y="306"/>
              </a:cxn>
              <a:cxn ang="0">
                <a:pos x="58" y="306"/>
              </a:cxn>
              <a:cxn ang="0">
                <a:pos x="45" y="295"/>
              </a:cxn>
              <a:cxn ang="0">
                <a:pos x="33" y="278"/>
              </a:cxn>
              <a:cxn ang="0">
                <a:pos x="21" y="259"/>
              </a:cxn>
              <a:cxn ang="0">
                <a:pos x="8" y="240"/>
              </a:cxn>
              <a:cxn ang="0">
                <a:pos x="0" y="226"/>
              </a:cxn>
              <a:cxn ang="0">
                <a:pos x="0" y="212"/>
              </a:cxn>
              <a:cxn ang="0">
                <a:pos x="4" y="196"/>
              </a:cxn>
              <a:cxn ang="0">
                <a:pos x="17" y="185"/>
              </a:cxn>
              <a:cxn ang="0">
                <a:pos x="41" y="187"/>
              </a:cxn>
              <a:cxn ang="0">
                <a:pos x="66" y="187"/>
              </a:cxn>
              <a:cxn ang="0">
                <a:pos x="82" y="182"/>
              </a:cxn>
              <a:cxn ang="0">
                <a:pos x="103" y="168"/>
              </a:cxn>
              <a:cxn ang="0">
                <a:pos x="131" y="149"/>
              </a:cxn>
              <a:cxn ang="0">
                <a:pos x="156" y="135"/>
              </a:cxn>
              <a:cxn ang="0">
                <a:pos x="181" y="118"/>
              </a:cxn>
              <a:cxn ang="0">
                <a:pos x="213" y="96"/>
              </a:cxn>
              <a:cxn ang="0">
                <a:pos x="246" y="74"/>
              </a:cxn>
              <a:cxn ang="0">
                <a:pos x="291" y="47"/>
              </a:cxn>
              <a:cxn ang="0">
                <a:pos x="341" y="22"/>
              </a:cxn>
              <a:cxn ang="0">
                <a:pos x="369" y="6"/>
              </a:cxn>
              <a:cxn ang="0">
                <a:pos x="386" y="0"/>
              </a:cxn>
              <a:cxn ang="0">
                <a:pos x="394" y="11"/>
              </a:cxn>
              <a:cxn ang="0">
                <a:pos x="390" y="22"/>
              </a:cxn>
              <a:cxn ang="0">
                <a:pos x="382" y="36"/>
              </a:cxn>
              <a:cxn ang="0">
                <a:pos x="357" y="58"/>
              </a:cxn>
              <a:cxn ang="0">
                <a:pos x="324" y="88"/>
              </a:cxn>
              <a:cxn ang="0">
                <a:pos x="279" y="127"/>
              </a:cxn>
            </a:cxnLst>
            <a:rect l="txL" t="txT" r="txR" b="txB"/>
            <a:pathLst>
              <a:path w="394" h="306">
                <a:moveTo>
                  <a:pt x="279" y="127"/>
                </a:moveTo>
                <a:lnTo>
                  <a:pt x="259" y="149"/>
                </a:lnTo>
                <a:lnTo>
                  <a:pt x="234" y="168"/>
                </a:lnTo>
                <a:lnTo>
                  <a:pt x="218" y="185"/>
                </a:lnTo>
                <a:lnTo>
                  <a:pt x="197" y="201"/>
                </a:lnTo>
                <a:lnTo>
                  <a:pt x="181" y="218"/>
                </a:lnTo>
                <a:lnTo>
                  <a:pt x="164" y="231"/>
                </a:lnTo>
                <a:lnTo>
                  <a:pt x="152" y="245"/>
                </a:lnTo>
                <a:lnTo>
                  <a:pt x="140" y="256"/>
                </a:lnTo>
                <a:lnTo>
                  <a:pt x="131" y="267"/>
                </a:lnTo>
                <a:lnTo>
                  <a:pt x="119" y="278"/>
                </a:lnTo>
                <a:lnTo>
                  <a:pt x="111" y="286"/>
                </a:lnTo>
                <a:lnTo>
                  <a:pt x="103" y="295"/>
                </a:lnTo>
                <a:lnTo>
                  <a:pt x="94" y="297"/>
                </a:lnTo>
                <a:lnTo>
                  <a:pt x="90" y="303"/>
                </a:lnTo>
                <a:lnTo>
                  <a:pt x="82" y="303"/>
                </a:lnTo>
                <a:lnTo>
                  <a:pt x="78" y="306"/>
                </a:lnTo>
                <a:lnTo>
                  <a:pt x="70" y="306"/>
                </a:lnTo>
                <a:lnTo>
                  <a:pt x="66" y="306"/>
                </a:lnTo>
                <a:lnTo>
                  <a:pt x="58" y="306"/>
                </a:lnTo>
                <a:lnTo>
                  <a:pt x="53" y="300"/>
                </a:lnTo>
                <a:lnTo>
                  <a:pt x="45" y="295"/>
                </a:lnTo>
                <a:lnTo>
                  <a:pt x="41" y="289"/>
                </a:lnTo>
                <a:lnTo>
                  <a:pt x="33" y="278"/>
                </a:lnTo>
                <a:lnTo>
                  <a:pt x="25" y="270"/>
                </a:lnTo>
                <a:lnTo>
                  <a:pt x="21" y="259"/>
                </a:lnTo>
                <a:lnTo>
                  <a:pt x="12" y="251"/>
                </a:lnTo>
                <a:lnTo>
                  <a:pt x="8" y="240"/>
                </a:lnTo>
                <a:lnTo>
                  <a:pt x="4" y="231"/>
                </a:lnTo>
                <a:lnTo>
                  <a:pt x="0" y="226"/>
                </a:lnTo>
                <a:lnTo>
                  <a:pt x="0" y="218"/>
                </a:lnTo>
                <a:lnTo>
                  <a:pt x="0" y="212"/>
                </a:lnTo>
                <a:lnTo>
                  <a:pt x="0" y="207"/>
                </a:lnTo>
                <a:lnTo>
                  <a:pt x="4" y="196"/>
                </a:lnTo>
                <a:lnTo>
                  <a:pt x="8" y="190"/>
                </a:lnTo>
                <a:lnTo>
                  <a:pt x="17" y="185"/>
                </a:lnTo>
                <a:lnTo>
                  <a:pt x="33" y="185"/>
                </a:lnTo>
                <a:lnTo>
                  <a:pt x="41" y="187"/>
                </a:lnTo>
                <a:lnTo>
                  <a:pt x="53" y="190"/>
                </a:lnTo>
                <a:lnTo>
                  <a:pt x="66" y="187"/>
                </a:lnTo>
                <a:lnTo>
                  <a:pt x="78" y="185"/>
                </a:lnTo>
                <a:lnTo>
                  <a:pt x="82" y="182"/>
                </a:lnTo>
                <a:lnTo>
                  <a:pt x="90" y="176"/>
                </a:lnTo>
                <a:lnTo>
                  <a:pt x="103" y="168"/>
                </a:lnTo>
                <a:lnTo>
                  <a:pt x="123" y="157"/>
                </a:lnTo>
                <a:lnTo>
                  <a:pt x="131" y="149"/>
                </a:lnTo>
                <a:lnTo>
                  <a:pt x="144" y="143"/>
                </a:lnTo>
                <a:lnTo>
                  <a:pt x="156" y="135"/>
                </a:lnTo>
                <a:lnTo>
                  <a:pt x="168" y="127"/>
                </a:lnTo>
                <a:lnTo>
                  <a:pt x="181" y="118"/>
                </a:lnTo>
                <a:lnTo>
                  <a:pt x="197" y="107"/>
                </a:lnTo>
                <a:lnTo>
                  <a:pt x="213" y="96"/>
                </a:lnTo>
                <a:lnTo>
                  <a:pt x="230" y="85"/>
                </a:lnTo>
                <a:lnTo>
                  <a:pt x="246" y="74"/>
                </a:lnTo>
                <a:lnTo>
                  <a:pt x="263" y="66"/>
                </a:lnTo>
                <a:lnTo>
                  <a:pt x="291" y="47"/>
                </a:lnTo>
                <a:lnTo>
                  <a:pt x="320" y="33"/>
                </a:lnTo>
                <a:lnTo>
                  <a:pt x="341" y="22"/>
                </a:lnTo>
                <a:lnTo>
                  <a:pt x="357" y="11"/>
                </a:lnTo>
                <a:lnTo>
                  <a:pt x="369" y="6"/>
                </a:lnTo>
                <a:lnTo>
                  <a:pt x="382" y="0"/>
                </a:lnTo>
                <a:lnTo>
                  <a:pt x="386" y="0"/>
                </a:lnTo>
                <a:lnTo>
                  <a:pt x="390" y="6"/>
                </a:lnTo>
                <a:lnTo>
                  <a:pt x="394" y="11"/>
                </a:lnTo>
                <a:lnTo>
                  <a:pt x="394" y="17"/>
                </a:lnTo>
                <a:lnTo>
                  <a:pt x="390" y="22"/>
                </a:lnTo>
                <a:lnTo>
                  <a:pt x="386" y="28"/>
                </a:lnTo>
                <a:lnTo>
                  <a:pt x="382" y="36"/>
                </a:lnTo>
                <a:lnTo>
                  <a:pt x="369" y="47"/>
                </a:lnTo>
                <a:lnTo>
                  <a:pt x="357" y="58"/>
                </a:lnTo>
                <a:lnTo>
                  <a:pt x="341" y="72"/>
                </a:lnTo>
                <a:lnTo>
                  <a:pt x="324" y="88"/>
                </a:lnTo>
                <a:lnTo>
                  <a:pt x="304" y="107"/>
                </a:lnTo>
                <a:lnTo>
                  <a:pt x="279" y="127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4" name="Freeform 33"/>
          <p:cNvSpPr/>
          <p:nvPr/>
        </p:nvSpPr>
        <p:spPr>
          <a:xfrm>
            <a:off x="9586913" y="3228975"/>
            <a:ext cx="142875" cy="306388"/>
          </a:xfrm>
          <a:custGeom>
            <a:avLst/>
            <a:gdLst>
              <a:gd name="txL" fmla="*/ 0 w 78"/>
              <a:gd name="txT" fmla="*/ 0 h 193"/>
              <a:gd name="txR" fmla="*/ 78 w 78"/>
              <a:gd name="txB" fmla="*/ 193 h 193"/>
            </a:gdLst>
            <a:ahLst/>
            <a:cxnLst>
              <a:cxn ang="0">
                <a:pos x="4" y="66"/>
              </a:cxn>
              <a:cxn ang="0">
                <a:pos x="4" y="49"/>
              </a:cxn>
              <a:cxn ang="0">
                <a:pos x="0" y="38"/>
              </a:cxn>
              <a:cxn ang="0">
                <a:pos x="4" y="27"/>
              </a:cxn>
              <a:cxn ang="0">
                <a:pos x="4" y="16"/>
              </a:cxn>
              <a:cxn ang="0">
                <a:pos x="4" y="11"/>
              </a:cxn>
              <a:cxn ang="0">
                <a:pos x="8" y="5"/>
              </a:cxn>
              <a:cxn ang="0">
                <a:pos x="12" y="3"/>
              </a:cxn>
              <a:cxn ang="0">
                <a:pos x="12" y="0"/>
              </a:cxn>
              <a:cxn ang="0">
                <a:pos x="16" y="3"/>
              </a:cxn>
              <a:cxn ang="0">
                <a:pos x="20" y="3"/>
              </a:cxn>
              <a:cxn ang="0">
                <a:pos x="24" y="8"/>
              </a:cxn>
              <a:cxn ang="0">
                <a:pos x="29" y="11"/>
              </a:cxn>
              <a:cxn ang="0">
                <a:pos x="33" y="16"/>
              </a:cxn>
              <a:cxn ang="0">
                <a:pos x="41" y="22"/>
              </a:cxn>
              <a:cxn ang="0">
                <a:pos x="45" y="30"/>
              </a:cxn>
              <a:cxn ang="0">
                <a:pos x="53" y="36"/>
              </a:cxn>
              <a:cxn ang="0">
                <a:pos x="65" y="58"/>
              </a:cxn>
              <a:cxn ang="0">
                <a:pos x="74" y="74"/>
              </a:cxn>
              <a:cxn ang="0">
                <a:pos x="78" y="91"/>
              </a:cxn>
              <a:cxn ang="0">
                <a:pos x="78" y="107"/>
              </a:cxn>
              <a:cxn ang="0">
                <a:pos x="78" y="124"/>
              </a:cxn>
              <a:cxn ang="0">
                <a:pos x="78" y="135"/>
              </a:cxn>
              <a:cxn ang="0">
                <a:pos x="78" y="149"/>
              </a:cxn>
              <a:cxn ang="0">
                <a:pos x="74" y="165"/>
              </a:cxn>
              <a:cxn ang="0">
                <a:pos x="74" y="171"/>
              </a:cxn>
              <a:cxn ang="0">
                <a:pos x="70" y="179"/>
              </a:cxn>
              <a:cxn ang="0">
                <a:pos x="70" y="182"/>
              </a:cxn>
              <a:cxn ang="0">
                <a:pos x="65" y="187"/>
              </a:cxn>
              <a:cxn ang="0">
                <a:pos x="65" y="190"/>
              </a:cxn>
              <a:cxn ang="0">
                <a:pos x="61" y="190"/>
              </a:cxn>
              <a:cxn ang="0">
                <a:pos x="61" y="193"/>
              </a:cxn>
              <a:cxn ang="0">
                <a:pos x="57" y="193"/>
              </a:cxn>
              <a:cxn ang="0">
                <a:pos x="57" y="193"/>
              </a:cxn>
              <a:cxn ang="0">
                <a:pos x="53" y="190"/>
              </a:cxn>
              <a:cxn ang="0">
                <a:pos x="53" y="187"/>
              </a:cxn>
              <a:cxn ang="0">
                <a:pos x="49" y="182"/>
              </a:cxn>
              <a:cxn ang="0">
                <a:pos x="45" y="179"/>
              </a:cxn>
              <a:cxn ang="0">
                <a:pos x="45" y="171"/>
              </a:cxn>
              <a:cxn ang="0">
                <a:pos x="41" y="165"/>
              </a:cxn>
              <a:cxn ang="0">
                <a:pos x="33" y="157"/>
              </a:cxn>
              <a:cxn ang="0">
                <a:pos x="29" y="149"/>
              </a:cxn>
              <a:cxn ang="0">
                <a:pos x="24" y="138"/>
              </a:cxn>
              <a:cxn ang="0">
                <a:pos x="20" y="129"/>
              </a:cxn>
              <a:cxn ang="0">
                <a:pos x="16" y="116"/>
              </a:cxn>
              <a:cxn ang="0">
                <a:pos x="8" y="91"/>
              </a:cxn>
              <a:cxn ang="0">
                <a:pos x="4" y="66"/>
              </a:cxn>
              <a:cxn ang="0">
                <a:pos x="4" y="66"/>
              </a:cxn>
            </a:cxnLst>
            <a:rect l="txL" t="txT" r="txR" b="txB"/>
            <a:pathLst>
              <a:path w="78" h="193">
                <a:moveTo>
                  <a:pt x="4" y="66"/>
                </a:moveTo>
                <a:lnTo>
                  <a:pt x="4" y="49"/>
                </a:lnTo>
                <a:lnTo>
                  <a:pt x="0" y="38"/>
                </a:lnTo>
                <a:lnTo>
                  <a:pt x="4" y="27"/>
                </a:lnTo>
                <a:lnTo>
                  <a:pt x="4" y="16"/>
                </a:lnTo>
                <a:lnTo>
                  <a:pt x="4" y="11"/>
                </a:lnTo>
                <a:lnTo>
                  <a:pt x="8" y="5"/>
                </a:lnTo>
                <a:lnTo>
                  <a:pt x="12" y="3"/>
                </a:lnTo>
                <a:lnTo>
                  <a:pt x="12" y="0"/>
                </a:lnTo>
                <a:lnTo>
                  <a:pt x="16" y="3"/>
                </a:lnTo>
                <a:lnTo>
                  <a:pt x="20" y="3"/>
                </a:lnTo>
                <a:lnTo>
                  <a:pt x="24" y="8"/>
                </a:lnTo>
                <a:lnTo>
                  <a:pt x="29" y="11"/>
                </a:lnTo>
                <a:lnTo>
                  <a:pt x="33" y="16"/>
                </a:lnTo>
                <a:lnTo>
                  <a:pt x="41" y="22"/>
                </a:lnTo>
                <a:lnTo>
                  <a:pt x="45" y="30"/>
                </a:lnTo>
                <a:lnTo>
                  <a:pt x="53" y="36"/>
                </a:lnTo>
                <a:lnTo>
                  <a:pt x="65" y="58"/>
                </a:lnTo>
                <a:lnTo>
                  <a:pt x="74" y="74"/>
                </a:lnTo>
                <a:lnTo>
                  <a:pt x="78" y="91"/>
                </a:lnTo>
                <a:lnTo>
                  <a:pt x="78" y="107"/>
                </a:lnTo>
                <a:lnTo>
                  <a:pt x="78" y="124"/>
                </a:lnTo>
                <a:lnTo>
                  <a:pt x="78" y="135"/>
                </a:lnTo>
                <a:lnTo>
                  <a:pt x="78" y="149"/>
                </a:lnTo>
                <a:lnTo>
                  <a:pt x="74" y="165"/>
                </a:lnTo>
                <a:lnTo>
                  <a:pt x="74" y="171"/>
                </a:lnTo>
                <a:lnTo>
                  <a:pt x="70" y="179"/>
                </a:lnTo>
                <a:lnTo>
                  <a:pt x="70" y="182"/>
                </a:lnTo>
                <a:lnTo>
                  <a:pt x="65" y="187"/>
                </a:lnTo>
                <a:lnTo>
                  <a:pt x="65" y="190"/>
                </a:lnTo>
                <a:lnTo>
                  <a:pt x="61" y="190"/>
                </a:lnTo>
                <a:lnTo>
                  <a:pt x="61" y="193"/>
                </a:lnTo>
                <a:lnTo>
                  <a:pt x="57" y="193"/>
                </a:lnTo>
                <a:lnTo>
                  <a:pt x="53" y="190"/>
                </a:lnTo>
                <a:lnTo>
                  <a:pt x="53" y="187"/>
                </a:lnTo>
                <a:lnTo>
                  <a:pt x="49" y="182"/>
                </a:lnTo>
                <a:lnTo>
                  <a:pt x="45" y="179"/>
                </a:lnTo>
                <a:lnTo>
                  <a:pt x="45" y="171"/>
                </a:lnTo>
                <a:lnTo>
                  <a:pt x="41" y="165"/>
                </a:lnTo>
                <a:lnTo>
                  <a:pt x="33" y="157"/>
                </a:lnTo>
                <a:lnTo>
                  <a:pt x="29" y="149"/>
                </a:lnTo>
                <a:lnTo>
                  <a:pt x="24" y="138"/>
                </a:lnTo>
                <a:lnTo>
                  <a:pt x="20" y="129"/>
                </a:lnTo>
                <a:lnTo>
                  <a:pt x="16" y="116"/>
                </a:lnTo>
                <a:lnTo>
                  <a:pt x="8" y="91"/>
                </a:lnTo>
                <a:lnTo>
                  <a:pt x="4" y="66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5" name="Freeform 34"/>
          <p:cNvSpPr/>
          <p:nvPr/>
        </p:nvSpPr>
        <p:spPr>
          <a:xfrm>
            <a:off x="9798050" y="2773363"/>
            <a:ext cx="188913" cy="1911350"/>
          </a:xfrm>
          <a:custGeom>
            <a:avLst/>
            <a:gdLst>
              <a:gd name="txL" fmla="*/ 0 w 102"/>
              <a:gd name="txT" fmla="*/ 0 h 1204"/>
              <a:gd name="txR" fmla="*/ 102 w 102"/>
              <a:gd name="txB" fmla="*/ 1204 h 1204"/>
            </a:gdLst>
            <a:ahLst/>
            <a:cxnLst>
              <a:cxn ang="0">
                <a:pos x="69" y="1168"/>
              </a:cxn>
              <a:cxn ang="0">
                <a:pos x="61" y="1193"/>
              </a:cxn>
              <a:cxn ang="0">
                <a:pos x="53" y="1204"/>
              </a:cxn>
              <a:cxn ang="0">
                <a:pos x="45" y="1198"/>
              </a:cxn>
              <a:cxn ang="0">
                <a:pos x="37" y="1176"/>
              </a:cxn>
              <a:cxn ang="0">
                <a:pos x="20" y="1127"/>
              </a:cxn>
              <a:cxn ang="0">
                <a:pos x="20" y="1069"/>
              </a:cxn>
              <a:cxn ang="0">
                <a:pos x="20" y="1047"/>
              </a:cxn>
              <a:cxn ang="0">
                <a:pos x="24" y="1011"/>
              </a:cxn>
              <a:cxn ang="0">
                <a:pos x="28" y="956"/>
              </a:cxn>
              <a:cxn ang="0">
                <a:pos x="28" y="882"/>
              </a:cxn>
              <a:cxn ang="0">
                <a:pos x="33" y="791"/>
              </a:cxn>
              <a:cxn ang="0">
                <a:pos x="37" y="689"/>
              </a:cxn>
              <a:cxn ang="0">
                <a:pos x="37" y="598"/>
              </a:cxn>
              <a:cxn ang="0">
                <a:pos x="41" y="518"/>
              </a:cxn>
              <a:cxn ang="0">
                <a:pos x="41" y="449"/>
              </a:cxn>
              <a:cxn ang="0">
                <a:pos x="41" y="392"/>
              </a:cxn>
              <a:cxn ang="0">
                <a:pos x="37" y="331"/>
              </a:cxn>
              <a:cxn ang="0">
                <a:pos x="33" y="248"/>
              </a:cxn>
              <a:cxn ang="0">
                <a:pos x="28" y="179"/>
              </a:cxn>
              <a:cxn ang="0">
                <a:pos x="24" y="127"/>
              </a:cxn>
              <a:cxn ang="0">
                <a:pos x="16" y="86"/>
              </a:cxn>
              <a:cxn ang="0">
                <a:pos x="8" y="61"/>
              </a:cxn>
              <a:cxn ang="0">
                <a:pos x="0" y="25"/>
              </a:cxn>
              <a:cxn ang="0">
                <a:pos x="8" y="3"/>
              </a:cxn>
              <a:cxn ang="0">
                <a:pos x="24" y="0"/>
              </a:cxn>
              <a:cxn ang="0">
                <a:pos x="53" y="11"/>
              </a:cxn>
              <a:cxn ang="0">
                <a:pos x="94" y="42"/>
              </a:cxn>
              <a:cxn ang="0">
                <a:pos x="102" y="61"/>
              </a:cxn>
              <a:cxn ang="0">
                <a:pos x="102" y="91"/>
              </a:cxn>
              <a:cxn ang="0">
                <a:pos x="98" y="133"/>
              </a:cxn>
              <a:cxn ang="0">
                <a:pos x="94" y="166"/>
              </a:cxn>
              <a:cxn ang="0">
                <a:pos x="94" y="213"/>
              </a:cxn>
              <a:cxn ang="0">
                <a:pos x="90" y="270"/>
              </a:cxn>
              <a:cxn ang="0">
                <a:pos x="90" y="339"/>
              </a:cxn>
              <a:cxn ang="0">
                <a:pos x="90" y="422"/>
              </a:cxn>
              <a:cxn ang="0">
                <a:pos x="86" y="573"/>
              </a:cxn>
              <a:cxn ang="0">
                <a:pos x="86" y="739"/>
              </a:cxn>
              <a:cxn ang="0">
                <a:pos x="82" y="885"/>
              </a:cxn>
              <a:cxn ang="0">
                <a:pos x="82" y="948"/>
              </a:cxn>
              <a:cxn ang="0">
                <a:pos x="82" y="1006"/>
              </a:cxn>
              <a:cxn ang="0">
                <a:pos x="82" y="1053"/>
              </a:cxn>
              <a:cxn ang="0">
                <a:pos x="78" y="1097"/>
              </a:cxn>
              <a:cxn ang="0">
                <a:pos x="74" y="1130"/>
              </a:cxn>
            </a:cxnLst>
            <a:rect l="txL" t="txT" r="txR" b="txB"/>
            <a:pathLst>
              <a:path w="102" h="1204">
                <a:moveTo>
                  <a:pt x="74" y="1138"/>
                </a:moveTo>
                <a:lnTo>
                  <a:pt x="74" y="1154"/>
                </a:lnTo>
                <a:lnTo>
                  <a:pt x="69" y="1168"/>
                </a:lnTo>
                <a:lnTo>
                  <a:pt x="65" y="1179"/>
                </a:lnTo>
                <a:lnTo>
                  <a:pt x="65" y="1187"/>
                </a:lnTo>
                <a:lnTo>
                  <a:pt x="61" y="1193"/>
                </a:lnTo>
                <a:lnTo>
                  <a:pt x="57" y="1198"/>
                </a:lnTo>
                <a:lnTo>
                  <a:pt x="57" y="1201"/>
                </a:lnTo>
                <a:lnTo>
                  <a:pt x="53" y="1204"/>
                </a:lnTo>
                <a:lnTo>
                  <a:pt x="49" y="1204"/>
                </a:lnTo>
                <a:lnTo>
                  <a:pt x="45" y="1198"/>
                </a:lnTo>
                <a:lnTo>
                  <a:pt x="45" y="1193"/>
                </a:lnTo>
                <a:lnTo>
                  <a:pt x="41" y="1187"/>
                </a:lnTo>
                <a:lnTo>
                  <a:pt x="37" y="1176"/>
                </a:lnTo>
                <a:lnTo>
                  <a:pt x="33" y="1165"/>
                </a:lnTo>
                <a:lnTo>
                  <a:pt x="28" y="1154"/>
                </a:lnTo>
                <a:lnTo>
                  <a:pt x="20" y="1127"/>
                </a:lnTo>
                <a:lnTo>
                  <a:pt x="16" y="1105"/>
                </a:lnTo>
                <a:lnTo>
                  <a:pt x="16" y="1086"/>
                </a:lnTo>
                <a:lnTo>
                  <a:pt x="20" y="1069"/>
                </a:lnTo>
                <a:lnTo>
                  <a:pt x="20" y="1064"/>
                </a:lnTo>
                <a:lnTo>
                  <a:pt x="20" y="1055"/>
                </a:lnTo>
                <a:lnTo>
                  <a:pt x="20" y="1047"/>
                </a:lnTo>
                <a:lnTo>
                  <a:pt x="24" y="1039"/>
                </a:lnTo>
                <a:lnTo>
                  <a:pt x="24" y="1025"/>
                </a:lnTo>
                <a:lnTo>
                  <a:pt x="24" y="1011"/>
                </a:lnTo>
                <a:lnTo>
                  <a:pt x="24" y="995"/>
                </a:lnTo>
                <a:lnTo>
                  <a:pt x="24" y="975"/>
                </a:lnTo>
                <a:lnTo>
                  <a:pt x="28" y="956"/>
                </a:lnTo>
                <a:lnTo>
                  <a:pt x="28" y="934"/>
                </a:lnTo>
                <a:lnTo>
                  <a:pt x="28" y="909"/>
                </a:lnTo>
                <a:lnTo>
                  <a:pt x="28" y="882"/>
                </a:lnTo>
                <a:lnTo>
                  <a:pt x="33" y="854"/>
                </a:lnTo>
                <a:lnTo>
                  <a:pt x="33" y="824"/>
                </a:lnTo>
                <a:lnTo>
                  <a:pt x="33" y="791"/>
                </a:lnTo>
                <a:lnTo>
                  <a:pt x="33" y="755"/>
                </a:lnTo>
                <a:lnTo>
                  <a:pt x="33" y="722"/>
                </a:lnTo>
                <a:lnTo>
                  <a:pt x="37" y="689"/>
                </a:lnTo>
                <a:lnTo>
                  <a:pt x="37" y="659"/>
                </a:lnTo>
                <a:lnTo>
                  <a:pt x="37" y="628"/>
                </a:lnTo>
                <a:lnTo>
                  <a:pt x="37" y="598"/>
                </a:lnTo>
                <a:lnTo>
                  <a:pt x="37" y="571"/>
                </a:lnTo>
                <a:lnTo>
                  <a:pt x="41" y="543"/>
                </a:lnTo>
                <a:lnTo>
                  <a:pt x="41" y="518"/>
                </a:lnTo>
                <a:lnTo>
                  <a:pt x="41" y="493"/>
                </a:lnTo>
                <a:lnTo>
                  <a:pt x="41" y="471"/>
                </a:lnTo>
                <a:lnTo>
                  <a:pt x="41" y="449"/>
                </a:lnTo>
                <a:lnTo>
                  <a:pt x="41" y="427"/>
                </a:lnTo>
                <a:lnTo>
                  <a:pt x="41" y="408"/>
                </a:lnTo>
                <a:lnTo>
                  <a:pt x="41" y="392"/>
                </a:lnTo>
                <a:lnTo>
                  <a:pt x="41" y="375"/>
                </a:lnTo>
                <a:lnTo>
                  <a:pt x="37" y="359"/>
                </a:lnTo>
                <a:lnTo>
                  <a:pt x="37" y="331"/>
                </a:lnTo>
                <a:lnTo>
                  <a:pt x="37" y="303"/>
                </a:lnTo>
                <a:lnTo>
                  <a:pt x="33" y="276"/>
                </a:lnTo>
                <a:lnTo>
                  <a:pt x="33" y="248"/>
                </a:lnTo>
                <a:lnTo>
                  <a:pt x="33" y="224"/>
                </a:lnTo>
                <a:lnTo>
                  <a:pt x="33" y="202"/>
                </a:lnTo>
                <a:lnTo>
                  <a:pt x="28" y="179"/>
                </a:lnTo>
                <a:lnTo>
                  <a:pt x="28" y="160"/>
                </a:lnTo>
                <a:lnTo>
                  <a:pt x="28" y="144"/>
                </a:lnTo>
                <a:lnTo>
                  <a:pt x="24" y="127"/>
                </a:lnTo>
                <a:lnTo>
                  <a:pt x="24" y="111"/>
                </a:lnTo>
                <a:lnTo>
                  <a:pt x="20" y="97"/>
                </a:lnTo>
                <a:lnTo>
                  <a:pt x="16" y="86"/>
                </a:lnTo>
                <a:lnTo>
                  <a:pt x="16" y="75"/>
                </a:lnTo>
                <a:lnTo>
                  <a:pt x="12" y="67"/>
                </a:lnTo>
                <a:lnTo>
                  <a:pt x="8" y="61"/>
                </a:lnTo>
                <a:lnTo>
                  <a:pt x="4" y="50"/>
                </a:lnTo>
                <a:lnTo>
                  <a:pt x="0" y="39"/>
                </a:lnTo>
                <a:lnTo>
                  <a:pt x="0" y="25"/>
                </a:lnTo>
                <a:lnTo>
                  <a:pt x="4" y="11"/>
                </a:lnTo>
                <a:lnTo>
                  <a:pt x="8" y="6"/>
                </a:lnTo>
                <a:lnTo>
                  <a:pt x="8" y="3"/>
                </a:lnTo>
                <a:lnTo>
                  <a:pt x="12" y="0"/>
                </a:lnTo>
                <a:lnTo>
                  <a:pt x="20" y="0"/>
                </a:lnTo>
                <a:lnTo>
                  <a:pt x="24" y="0"/>
                </a:lnTo>
                <a:lnTo>
                  <a:pt x="33" y="3"/>
                </a:lnTo>
                <a:lnTo>
                  <a:pt x="45" y="6"/>
                </a:lnTo>
                <a:lnTo>
                  <a:pt x="53" y="11"/>
                </a:lnTo>
                <a:lnTo>
                  <a:pt x="69" y="23"/>
                </a:lnTo>
                <a:lnTo>
                  <a:pt x="82" y="31"/>
                </a:lnTo>
                <a:lnTo>
                  <a:pt x="94" y="42"/>
                </a:lnTo>
                <a:lnTo>
                  <a:pt x="98" y="47"/>
                </a:lnTo>
                <a:lnTo>
                  <a:pt x="98" y="53"/>
                </a:lnTo>
                <a:lnTo>
                  <a:pt x="102" y="61"/>
                </a:lnTo>
                <a:lnTo>
                  <a:pt x="102" y="69"/>
                </a:lnTo>
                <a:lnTo>
                  <a:pt x="102" y="80"/>
                </a:lnTo>
                <a:lnTo>
                  <a:pt x="102" y="91"/>
                </a:lnTo>
                <a:lnTo>
                  <a:pt x="102" y="102"/>
                </a:lnTo>
                <a:lnTo>
                  <a:pt x="98" y="116"/>
                </a:lnTo>
                <a:lnTo>
                  <a:pt x="98" y="133"/>
                </a:lnTo>
                <a:lnTo>
                  <a:pt x="98" y="141"/>
                </a:lnTo>
                <a:lnTo>
                  <a:pt x="98" y="155"/>
                </a:lnTo>
                <a:lnTo>
                  <a:pt x="94" y="166"/>
                </a:lnTo>
                <a:lnTo>
                  <a:pt x="94" y="179"/>
                </a:lnTo>
                <a:lnTo>
                  <a:pt x="94" y="196"/>
                </a:lnTo>
                <a:lnTo>
                  <a:pt x="94" y="213"/>
                </a:lnTo>
                <a:lnTo>
                  <a:pt x="94" y="229"/>
                </a:lnTo>
                <a:lnTo>
                  <a:pt x="90" y="248"/>
                </a:lnTo>
                <a:lnTo>
                  <a:pt x="90" y="270"/>
                </a:lnTo>
                <a:lnTo>
                  <a:pt x="90" y="292"/>
                </a:lnTo>
                <a:lnTo>
                  <a:pt x="90" y="314"/>
                </a:lnTo>
                <a:lnTo>
                  <a:pt x="90" y="339"/>
                </a:lnTo>
                <a:lnTo>
                  <a:pt x="90" y="367"/>
                </a:lnTo>
                <a:lnTo>
                  <a:pt x="90" y="392"/>
                </a:lnTo>
                <a:lnTo>
                  <a:pt x="90" y="422"/>
                </a:lnTo>
                <a:lnTo>
                  <a:pt x="90" y="452"/>
                </a:lnTo>
                <a:lnTo>
                  <a:pt x="86" y="513"/>
                </a:lnTo>
                <a:lnTo>
                  <a:pt x="86" y="573"/>
                </a:lnTo>
                <a:lnTo>
                  <a:pt x="86" y="631"/>
                </a:lnTo>
                <a:lnTo>
                  <a:pt x="86" y="686"/>
                </a:lnTo>
                <a:lnTo>
                  <a:pt x="86" y="739"/>
                </a:lnTo>
                <a:lnTo>
                  <a:pt x="82" y="788"/>
                </a:lnTo>
                <a:lnTo>
                  <a:pt x="82" y="838"/>
                </a:lnTo>
                <a:lnTo>
                  <a:pt x="82" y="885"/>
                </a:lnTo>
                <a:lnTo>
                  <a:pt x="82" y="907"/>
                </a:lnTo>
                <a:lnTo>
                  <a:pt x="82" y="929"/>
                </a:lnTo>
                <a:lnTo>
                  <a:pt x="82" y="948"/>
                </a:lnTo>
                <a:lnTo>
                  <a:pt x="82" y="967"/>
                </a:lnTo>
                <a:lnTo>
                  <a:pt x="82" y="986"/>
                </a:lnTo>
                <a:lnTo>
                  <a:pt x="82" y="1006"/>
                </a:lnTo>
                <a:lnTo>
                  <a:pt x="82" y="1022"/>
                </a:lnTo>
                <a:lnTo>
                  <a:pt x="82" y="1039"/>
                </a:lnTo>
                <a:lnTo>
                  <a:pt x="82" y="1053"/>
                </a:lnTo>
                <a:lnTo>
                  <a:pt x="78" y="1069"/>
                </a:lnTo>
                <a:lnTo>
                  <a:pt x="78" y="1083"/>
                </a:lnTo>
                <a:lnTo>
                  <a:pt x="78" y="1097"/>
                </a:lnTo>
                <a:lnTo>
                  <a:pt x="78" y="1108"/>
                </a:lnTo>
                <a:lnTo>
                  <a:pt x="74" y="1119"/>
                </a:lnTo>
                <a:lnTo>
                  <a:pt x="74" y="1130"/>
                </a:lnTo>
                <a:lnTo>
                  <a:pt x="74" y="1138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6" name="Freeform 35"/>
          <p:cNvSpPr/>
          <p:nvPr/>
        </p:nvSpPr>
        <p:spPr>
          <a:xfrm>
            <a:off x="9986963" y="3032125"/>
            <a:ext cx="355600" cy="450850"/>
          </a:xfrm>
          <a:custGeom>
            <a:avLst/>
            <a:gdLst>
              <a:gd name="txL" fmla="*/ 0 w 193"/>
              <a:gd name="txT" fmla="*/ 0 h 284"/>
              <a:gd name="txR" fmla="*/ 193 w 193"/>
              <a:gd name="txB" fmla="*/ 284 h 284"/>
            </a:gdLst>
            <a:ahLst/>
            <a:cxnLst>
              <a:cxn ang="0">
                <a:pos x="0" y="281"/>
              </a:cxn>
              <a:cxn ang="0">
                <a:pos x="4" y="278"/>
              </a:cxn>
              <a:cxn ang="0">
                <a:pos x="4" y="273"/>
              </a:cxn>
              <a:cxn ang="0">
                <a:pos x="8" y="264"/>
              </a:cxn>
              <a:cxn ang="0">
                <a:pos x="13" y="256"/>
              </a:cxn>
              <a:cxn ang="0">
                <a:pos x="21" y="245"/>
              </a:cxn>
              <a:cxn ang="0">
                <a:pos x="29" y="231"/>
              </a:cxn>
              <a:cxn ang="0">
                <a:pos x="37" y="218"/>
              </a:cxn>
              <a:cxn ang="0">
                <a:pos x="45" y="204"/>
              </a:cxn>
              <a:cxn ang="0">
                <a:pos x="54" y="187"/>
              </a:cxn>
              <a:cxn ang="0">
                <a:pos x="66" y="173"/>
              </a:cxn>
              <a:cxn ang="0">
                <a:pos x="78" y="146"/>
              </a:cxn>
              <a:cxn ang="0">
                <a:pos x="95" y="118"/>
              </a:cxn>
              <a:cxn ang="0">
                <a:pos x="107" y="96"/>
              </a:cxn>
              <a:cxn ang="0">
                <a:pos x="111" y="80"/>
              </a:cxn>
              <a:cxn ang="0">
                <a:pos x="115" y="66"/>
              </a:cxn>
              <a:cxn ang="0">
                <a:pos x="115" y="52"/>
              </a:cxn>
              <a:cxn ang="0">
                <a:pos x="111" y="41"/>
              </a:cxn>
              <a:cxn ang="0">
                <a:pos x="107" y="30"/>
              </a:cxn>
              <a:cxn ang="0">
                <a:pos x="103" y="19"/>
              </a:cxn>
              <a:cxn ang="0">
                <a:pos x="103" y="11"/>
              </a:cxn>
              <a:cxn ang="0">
                <a:pos x="107" y="5"/>
              </a:cxn>
              <a:cxn ang="0">
                <a:pos x="111" y="0"/>
              </a:cxn>
              <a:cxn ang="0">
                <a:pos x="115" y="0"/>
              </a:cxn>
              <a:cxn ang="0">
                <a:pos x="123" y="0"/>
              </a:cxn>
              <a:cxn ang="0">
                <a:pos x="132" y="5"/>
              </a:cxn>
              <a:cxn ang="0">
                <a:pos x="144" y="11"/>
              </a:cxn>
              <a:cxn ang="0">
                <a:pos x="152" y="19"/>
              </a:cxn>
              <a:cxn ang="0">
                <a:pos x="160" y="33"/>
              </a:cxn>
              <a:cxn ang="0">
                <a:pos x="173" y="47"/>
              </a:cxn>
              <a:cxn ang="0">
                <a:pos x="181" y="61"/>
              </a:cxn>
              <a:cxn ang="0">
                <a:pos x="189" y="74"/>
              </a:cxn>
              <a:cxn ang="0">
                <a:pos x="189" y="83"/>
              </a:cxn>
              <a:cxn ang="0">
                <a:pos x="193" y="91"/>
              </a:cxn>
              <a:cxn ang="0">
                <a:pos x="189" y="96"/>
              </a:cxn>
              <a:cxn ang="0">
                <a:pos x="189" y="102"/>
              </a:cxn>
              <a:cxn ang="0">
                <a:pos x="185" y="107"/>
              </a:cxn>
              <a:cxn ang="0">
                <a:pos x="181" y="116"/>
              </a:cxn>
              <a:cxn ang="0">
                <a:pos x="177" y="124"/>
              </a:cxn>
              <a:cxn ang="0">
                <a:pos x="168" y="132"/>
              </a:cxn>
              <a:cxn ang="0">
                <a:pos x="160" y="143"/>
              </a:cxn>
              <a:cxn ang="0">
                <a:pos x="152" y="154"/>
              </a:cxn>
              <a:cxn ang="0">
                <a:pos x="132" y="179"/>
              </a:cxn>
              <a:cxn ang="0">
                <a:pos x="111" y="201"/>
              </a:cxn>
              <a:cxn ang="0">
                <a:pos x="86" y="223"/>
              </a:cxn>
              <a:cxn ang="0">
                <a:pos x="62" y="245"/>
              </a:cxn>
              <a:cxn ang="0">
                <a:pos x="50" y="259"/>
              </a:cxn>
              <a:cxn ang="0">
                <a:pos x="37" y="267"/>
              </a:cxn>
              <a:cxn ang="0">
                <a:pos x="29" y="275"/>
              </a:cxn>
              <a:cxn ang="0">
                <a:pos x="21" y="281"/>
              </a:cxn>
              <a:cxn ang="0">
                <a:pos x="13" y="284"/>
              </a:cxn>
              <a:cxn ang="0">
                <a:pos x="8" y="284"/>
              </a:cxn>
              <a:cxn ang="0">
                <a:pos x="4" y="284"/>
              </a:cxn>
              <a:cxn ang="0">
                <a:pos x="0" y="281"/>
              </a:cxn>
              <a:cxn ang="0">
                <a:pos x="0" y="281"/>
              </a:cxn>
            </a:cxnLst>
            <a:rect l="txL" t="txT" r="txR" b="txB"/>
            <a:pathLst>
              <a:path w="193" h="284">
                <a:moveTo>
                  <a:pt x="0" y="281"/>
                </a:moveTo>
                <a:lnTo>
                  <a:pt x="4" y="278"/>
                </a:lnTo>
                <a:lnTo>
                  <a:pt x="4" y="273"/>
                </a:lnTo>
                <a:lnTo>
                  <a:pt x="8" y="264"/>
                </a:lnTo>
                <a:lnTo>
                  <a:pt x="13" y="256"/>
                </a:lnTo>
                <a:lnTo>
                  <a:pt x="21" y="245"/>
                </a:lnTo>
                <a:lnTo>
                  <a:pt x="29" y="231"/>
                </a:lnTo>
                <a:lnTo>
                  <a:pt x="37" y="218"/>
                </a:lnTo>
                <a:lnTo>
                  <a:pt x="45" y="204"/>
                </a:lnTo>
                <a:lnTo>
                  <a:pt x="54" y="187"/>
                </a:lnTo>
                <a:lnTo>
                  <a:pt x="66" y="173"/>
                </a:lnTo>
                <a:lnTo>
                  <a:pt x="78" y="146"/>
                </a:lnTo>
                <a:lnTo>
                  <a:pt x="95" y="118"/>
                </a:lnTo>
                <a:lnTo>
                  <a:pt x="107" y="96"/>
                </a:lnTo>
                <a:lnTo>
                  <a:pt x="111" y="80"/>
                </a:lnTo>
                <a:lnTo>
                  <a:pt x="115" y="66"/>
                </a:lnTo>
                <a:lnTo>
                  <a:pt x="115" y="52"/>
                </a:lnTo>
                <a:lnTo>
                  <a:pt x="111" y="41"/>
                </a:lnTo>
                <a:lnTo>
                  <a:pt x="107" y="30"/>
                </a:lnTo>
                <a:lnTo>
                  <a:pt x="103" y="19"/>
                </a:lnTo>
                <a:lnTo>
                  <a:pt x="103" y="11"/>
                </a:lnTo>
                <a:lnTo>
                  <a:pt x="107" y="5"/>
                </a:lnTo>
                <a:lnTo>
                  <a:pt x="111" y="0"/>
                </a:lnTo>
                <a:lnTo>
                  <a:pt x="115" y="0"/>
                </a:lnTo>
                <a:lnTo>
                  <a:pt x="123" y="0"/>
                </a:lnTo>
                <a:lnTo>
                  <a:pt x="132" y="5"/>
                </a:lnTo>
                <a:lnTo>
                  <a:pt x="144" y="11"/>
                </a:lnTo>
                <a:lnTo>
                  <a:pt x="152" y="19"/>
                </a:lnTo>
                <a:lnTo>
                  <a:pt x="160" y="33"/>
                </a:lnTo>
                <a:lnTo>
                  <a:pt x="173" y="47"/>
                </a:lnTo>
                <a:lnTo>
                  <a:pt x="181" y="61"/>
                </a:lnTo>
                <a:lnTo>
                  <a:pt x="189" y="74"/>
                </a:lnTo>
                <a:lnTo>
                  <a:pt x="189" y="83"/>
                </a:lnTo>
                <a:lnTo>
                  <a:pt x="193" y="91"/>
                </a:lnTo>
                <a:lnTo>
                  <a:pt x="189" y="96"/>
                </a:lnTo>
                <a:lnTo>
                  <a:pt x="189" y="102"/>
                </a:lnTo>
                <a:lnTo>
                  <a:pt x="185" y="107"/>
                </a:lnTo>
                <a:lnTo>
                  <a:pt x="181" y="116"/>
                </a:lnTo>
                <a:lnTo>
                  <a:pt x="177" y="124"/>
                </a:lnTo>
                <a:lnTo>
                  <a:pt x="168" y="132"/>
                </a:lnTo>
                <a:lnTo>
                  <a:pt x="160" y="143"/>
                </a:lnTo>
                <a:lnTo>
                  <a:pt x="152" y="154"/>
                </a:lnTo>
                <a:lnTo>
                  <a:pt x="132" y="179"/>
                </a:lnTo>
                <a:lnTo>
                  <a:pt x="111" y="201"/>
                </a:lnTo>
                <a:lnTo>
                  <a:pt x="86" y="223"/>
                </a:lnTo>
                <a:lnTo>
                  <a:pt x="62" y="245"/>
                </a:lnTo>
                <a:lnTo>
                  <a:pt x="50" y="259"/>
                </a:lnTo>
                <a:lnTo>
                  <a:pt x="37" y="267"/>
                </a:lnTo>
                <a:lnTo>
                  <a:pt x="29" y="275"/>
                </a:lnTo>
                <a:lnTo>
                  <a:pt x="21" y="281"/>
                </a:lnTo>
                <a:lnTo>
                  <a:pt x="13" y="284"/>
                </a:lnTo>
                <a:lnTo>
                  <a:pt x="8" y="284"/>
                </a:lnTo>
                <a:lnTo>
                  <a:pt x="4" y="284"/>
                </a:lnTo>
                <a:lnTo>
                  <a:pt x="0" y="281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7" name="Freeform 36"/>
          <p:cNvSpPr/>
          <p:nvPr/>
        </p:nvSpPr>
        <p:spPr>
          <a:xfrm>
            <a:off x="10010775" y="4019550"/>
            <a:ext cx="339725" cy="393700"/>
          </a:xfrm>
          <a:custGeom>
            <a:avLst/>
            <a:gdLst>
              <a:gd name="txL" fmla="*/ 0 w 184"/>
              <a:gd name="txT" fmla="*/ 0 h 248"/>
              <a:gd name="txR" fmla="*/ 184 w 184"/>
              <a:gd name="txB" fmla="*/ 248 h 248"/>
            </a:gdLst>
            <a:ahLst/>
            <a:cxnLst>
              <a:cxn ang="0">
                <a:pos x="28" y="6"/>
              </a:cxn>
              <a:cxn ang="0">
                <a:pos x="45" y="14"/>
              </a:cxn>
              <a:cxn ang="0">
                <a:pos x="61" y="22"/>
              </a:cxn>
              <a:cxn ang="0">
                <a:pos x="86" y="33"/>
              </a:cxn>
              <a:cxn ang="0">
                <a:pos x="94" y="42"/>
              </a:cxn>
              <a:cxn ang="0">
                <a:pos x="110" y="50"/>
              </a:cxn>
              <a:cxn ang="0">
                <a:pos x="131" y="64"/>
              </a:cxn>
              <a:cxn ang="0">
                <a:pos x="147" y="77"/>
              </a:cxn>
              <a:cxn ang="0">
                <a:pos x="160" y="91"/>
              </a:cxn>
              <a:cxn ang="0">
                <a:pos x="172" y="105"/>
              </a:cxn>
              <a:cxn ang="0">
                <a:pos x="180" y="124"/>
              </a:cxn>
              <a:cxn ang="0">
                <a:pos x="184" y="144"/>
              </a:cxn>
              <a:cxn ang="0">
                <a:pos x="184" y="166"/>
              </a:cxn>
              <a:cxn ang="0">
                <a:pos x="184" y="190"/>
              </a:cxn>
              <a:cxn ang="0">
                <a:pos x="180" y="204"/>
              </a:cxn>
              <a:cxn ang="0">
                <a:pos x="180" y="215"/>
              </a:cxn>
              <a:cxn ang="0">
                <a:pos x="176" y="223"/>
              </a:cxn>
              <a:cxn ang="0">
                <a:pos x="176" y="232"/>
              </a:cxn>
              <a:cxn ang="0">
                <a:pos x="176" y="240"/>
              </a:cxn>
              <a:cxn ang="0">
                <a:pos x="172" y="243"/>
              </a:cxn>
              <a:cxn ang="0">
                <a:pos x="172" y="245"/>
              </a:cxn>
              <a:cxn ang="0">
                <a:pos x="168" y="248"/>
              </a:cxn>
              <a:cxn ang="0">
                <a:pos x="168" y="248"/>
              </a:cxn>
              <a:cxn ang="0">
                <a:pos x="164" y="245"/>
              </a:cxn>
              <a:cxn ang="0">
                <a:pos x="160" y="243"/>
              </a:cxn>
              <a:cxn ang="0">
                <a:pos x="155" y="240"/>
              </a:cxn>
              <a:cxn ang="0">
                <a:pos x="151" y="237"/>
              </a:cxn>
              <a:cxn ang="0">
                <a:pos x="147" y="232"/>
              </a:cxn>
              <a:cxn ang="0">
                <a:pos x="143" y="226"/>
              </a:cxn>
              <a:cxn ang="0">
                <a:pos x="139" y="221"/>
              </a:cxn>
              <a:cxn ang="0">
                <a:pos x="131" y="212"/>
              </a:cxn>
              <a:cxn ang="0">
                <a:pos x="127" y="204"/>
              </a:cxn>
              <a:cxn ang="0">
                <a:pos x="119" y="196"/>
              </a:cxn>
              <a:cxn ang="0">
                <a:pos x="110" y="185"/>
              </a:cxn>
              <a:cxn ang="0">
                <a:pos x="102" y="174"/>
              </a:cxn>
              <a:cxn ang="0">
                <a:pos x="94" y="163"/>
              </a:cxn>
              <a:cxn ang="0">
                <a:pos x="82" y="149"/>
              </a:cxn>
              <a:cxn ang="0">
                <a:pos x="73" y="135"/>
              </a:cxn>
              <a:cxn ang="0">
                <a:pos x="65" y="119"/>
              </a:cxn>
              <a:cxn ang="0">
                <a:pos x="53" y="108"/>
              </a:cxn>
              <a:cxn ang="0">
                <a:pos x="45" y="94"/>
              </a:cxn>
              <a:cxn ang="0">
                <a:pos x="37" y="83"/>
              </a:cxn>
              <a:cxn ang="0">
                <a:pos x="32" y="72"/>
              </a:cxn>
              <a:cxn ang="0">
                <a:pos x="24" y="61"/>
              </a:cxn>
              <a:cxn ang="0">
                <a:pos x="20" y="53"/>
              </a:cxn>
              <a:cxn ang="0">
                <a:pos x="12" y="44"/>
              </a:cxn>
              <a:cxn ang="0">
                <a:pos x="8" y="36"/>
              </a:cxn>
              <a:cxn ang="0">
                <a:pos x="8" y="31"/>
              </a:cxn>
              <a:cxn ang="0">
                <a:pos x="4" y="22"/>
              </a:cxn>
              <a:cxn ang="0">
                <a:pos x="0" y="20"/>
              </a:cxn>
              <a:cxn ang="0">
                <a:pos x="0" y="14"/>
              </a:cxn>
              <a:cxn ang="0">
                <a:pos x="0" y="11"/>
              </a:cxn>
              <a:cxn ang="0">
                <a:pos x="0" y="9"/>
              </a:cxn>
              <a:cxn ang="0">
                <a:pos x="0" y="6"/>
              </a:cxn>
              <a:cxn ang="0">
                <a:pos x="4" y="3"/>
              </a:cxn>
              <a:cxn ang="0">
                <a:pos x="12" y="0"/>
              </a:cxn>
              <a:cxn ang="0">
                <a:pos x="20" y="3"/>
              </a:cxn>
              <a:cxn ang="0">
                <a:pos x="24" y="3"/>
              </a:cxn>
              <a:cxn ang="0">
                <a:pos x="28" y="6"/>
              </a:cxn>
              <a:cxn ang="0">
                <a:pos x="28" y="6"/>
              </a:cxn>
            </a:cxnLst>
            <a:rect l="txL" t="txT" r="txR" b="txB"/>
            <a:pathLst>
              <a:path w="184" h="248">
                <a:moveTo>
                  <a:pt x="28" y="6"/>
                </a:moveTo>
                <a:lnTo>
                  <a:pt x="45" y="14"/>
                </a:lnTo>
                <a:lnTo>
                  <a:pt x="61" y="22"/>
                </a:lnTo>
                <a:lnTo>
                  <a:pt x="86" y="33"/>
                </a:lnTo>
                <a:lnTo>
                  <a:pt x="94" y="42"/>
                </a:lnTo>
                <a:lnTo>
                  <a:pt x="110" y="50"/>
                </a:lnTo>
                <a:lnTo>
                  <a:pt x="131" y="64"/>
                </a:lnTo>
                <a:lnTo>
                  <a:pt x="147" y="77"/>
                </a:lnTo>
                <a:lnTo>
                  <a:pt x="160" y="91"/>
                </a:lnTo>
                <a:lnTo>
                  <a:pt x="172" y="105"/>
                </a:lnTo>
                <a:lnTo>
                  <a:pt x="180" y="124"/>
                </a:lnTo>
                <a:lnTo>
                  <a:pt x="184" y="144"/>
                </a:lnTo>
                <a:lnTo>
                  <a:pt x="184" y="166"/>
                </a:lnTo>
                <a:lnTo>
                  <a:pt x="184" y="190"/>
                </a:lnTo>
                <a:lnTo>
                  <a:pt x="180" y="204"/>
                </a:lnTo>
                <a:lnTo>
                  <a:pt x="180" y="215"/>
                </a:lnTo>
                <a:lnTo>
                  <a:pt x="176" y="223"/>
                </a:lnTo>
                <a:lnTo>
                  <a:pt x="176" y="232"/>
                </a:lnTo>
                <a:lnTo>
                  <a:pt x="176" y="240"/>
                </a:lnTo>
                <a:lnTo>
                  <a:pt x="172" y="243"/>
                </a:lnTo>
                <a:lnTo>
                  <a:pt x="172" y="245"/>
                </a:lnTo>
                <a:lnTo>
                  <a:pt x="168" y="248"/>
                </a:lnTo>
                <a:lnTo>
                  <a:pt x="164" y="245"/>
                </a:lnTo>
                <a:lnTo>
                  <a:pt x="160" y="243"/>
                </a:lnTo>
                <a:lnTo>
                  <a:pt x="155" y="240"/>
                </a:lnTo>
                <a:lnTo>
                  <a:pt x="151" y="237"/>
                </a:lnTo>
                <a:lnTo>
                  <a:pt x="147" y="232"/>
                </a:lnTo>
                <a:lnTo>
                  <a:pt x="143" y="226"/>
                </a:lnTo>
                <a:lnTo>
                  <a:pt x="139" y="221"/>
                </a:lnTo>
                <a:lnTo>
                  <a:pt x="131" y="212"/>
                </a:lnTo>
                <a:lnTo>
                  <a:pt x="127" y="204"/>
                </a:lnTo>
                <a:lnTo>
                  <a:pt x="119" y="196"/>
                </a:lnTo>
                <a:lnTo>
                  <a:pt x="110" y="185"/>
                </a:lnTo>
                <a:lnTo>
                  <a:pt x="102" y="174"/>
                </a:lnTo>
                <a:lnTo>
                  <a:pt x="94" y="163"/>
                </a:lnTo>
                <a:lnTo>
                  <a:pt x="82" y="149"/>
                </a:lnTo>
                <a:lnTo>
                  <a:pt x="73" y="135"/>
                </a:lnTo>
                <a:lnTo>
                  <a:pt x="65" y="119"/>
                </a:lnTo>
                <a:lnTo>
                  <a:pt x="53" y="108"/>
                </a:lnTo>
                <a:lnTo>
                  <a:pt x="45" y="94"/>
                </a:lnTo>
                <a:lnTo>
                  <a:pt x="37" y="83"/>
                </a:lnTo>
                <a:lnTo>
                  <a:pt x="32" y="72"/>
                </a:lnTo>
                <a:lnTo>
                  <a:pt x="24" y="61"/>
                </a:lnTo>
                <a:lnTo>
                  <a:pt x="20" y="53"/>
                </a:lnTo>
                <a:lnTo>
                  <a:pt x="12" y="44"/>
                </a:lnTo>
                <a:lnTo>
                  <a:pt x="8" y="36"/>
                </a:lnTo>
                <a:lnTo>
                  <a:pt x="8" y="31"/>
                </a:lnTo>
                <a:lnTo>
                  <a:pt x="4" y="22"/>
                </a:lnTo>
                <a:lnTo>
                  <a:pt x="0" y="20"/>
                </a:lnTo>
                <a:lnTo>
                  <a:pt x="0" y="14"/>
                </a:lnTo>
                <a:lnTo>
                  <a:pt x="0" y="11"/>
                </a:lnTo>
                <a:lnTo>
                  <a:pt x="0" y="9"/>
                </a:lnTo>
                <a:lnTo>
                  <a:pt x="0" y="6"/>
                </a:lnTo>
                <a:lnTo>
                  <a:pt x="4" y="3"/>
                </a:lnTo>
                <a:lnTo>
                  <a:pt x="12" y="0"/>
                </a:lnTo>
                <a:lnTo>
                  <a:pt x="20" y="3"/>
                </a:lnTo>
                <a:lnTo>
                  <a:pt x="24" y="3"/>
                </a:lnTo>
                <a:lnTo>
                  <a:pt x="28" y="6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8" name="Freeform 37"/>
          <p:cNvSpPr/>
          <p:nvPr/>
        </p:nvSpPr>
        <p:spPr>
          <a:xfrm>
            <a:off x="9510713" y="3590925"/>
            <a:ext cx="809625" cy="280988"/>
          </a:xfrm>
          <a:custGeom>
            <a:avLst/>
            <a:gdLst>
              <a:gd name="txL" fmla="*/ 0 w 439"/>
              <a:gd name="txT" fmla="*/ 0 h 177"/>
              <a:gd name="txR" fmla="*/ 439 w 439"/>
              <a:gd name="txB" fmla="*/ 177 h 177"/>
            </a:gdLst>
            <a:ahLst/>
            <a:cxnLst>
              <a:cxn ang="0">
                <a:pos x="20" y="163"/>
              </a:cxn>
              <a:cxn ang="0">
                <a:pos x="12" y="157"/>
              </a:cxn>
              <a:cxn ang="0">
                <a:pos x="4" y="149"/>
              </a:cxn>
              <a:cxn ang="0">
                <a:pos x="0" y="141"/>
              </a:cxn>
              <a:cxn ang="0">
                <a:pos x="0" y="135"/>
              </a:cxn>
              <a:cxn ang="0">
                <a:pos x="65" y="113"/>
              </a:cxn>
              <a:cxn ang="0">
                <a:pos x="131" y="91"/>
              </a:cxn>
              <a:cxn ang="0">
                <a:pos x="193" y="69"/>
              </a:cxn>
              <a:cxn ang="0">
                <a:pos x="225" y="56"/>
              </a:cxn>
              <a:cxn ang="0">
                <a:pos x="254" y="42"/>
              </a:cxn>
              <a:cxn ang="0">
                <a:pos x="283" y="34"/>
              </a:cxn>
              <a:cxn ang="0">
                <a:pos x="308" y="25"/>
              </a:cxn>
              <a:cxn ang="0">
                <a:pos x="328" y="17"/>
              </a:cxn>
              <a:cxn ang="0">
                <a:pos x="349" y="12"/>
              </a:cxn>
              <a:cxn ang="0">
                <a:pos x="365" y="6"/>
              </a:cxn>
              <a:cxn ang="0">
                <a:pos x="377" y="3"/>
              </a:cxn>
              <a:cxn ang="0">
                <a:pos x="385" y="0"/>
              </a:cxn>
              <a:cxn ang="0">
                <a:pos x="390" y="0"/>
              </a:cxn>
              <a:cxn ang="0">
                <a:pos x="394" y="0"/>
              </a:cxn>
              <a:cxn ang="0">
                <a:pos x="402" y="0"/>
              </a:cxn>
              <a:cxn ang="0">
                <a:pos x="410" y="3"/>
              </a:cxn>
              <a:cxn ang="0">
                <a:pos x="418" y="6"/>
              </a:cxn>
              <a:cxn ang="0">
                <a:pos x="431" y="14"/>
              </a:cxn>
              <a:cxn ang="0">
                <a:pos x="435" y="23"/>
              </a:cxn>
              <a:cxn ang="0">
                <a:pos x="439" y="28"/>
              </a:cxn>
              <a:cxn ang="0">
                <a:pos x="439" y="36"/>
              </a:cxn>
              <a:cxn ang="0">
                <a:pos x="439" y="47"/>
              </a:cxn>
              <a:cxn ang="0">
                <a:pos x="431" y="56"/>
              </a:cxn>
              <a:cxn ang="0">
                <a:pos x="422" y="64"/>
              </a:cxn>
              <a:cxn ang="0">
                <a:pos x="410" y="72"/>
              </a:cxn>
              <a:cxn ang="0">
                <a:pos x="402" y="75"/>
              </a:cxn>
              <a:cxn ang="0">
                <a:pos x="394" y="80"/>
              </a:cxn>
              <a:cxn ang="0">
                <a:pos x="385" y="83"/>
              </a:cxn>
              <a:cxn ang="0">
                <a:pos x="377" y="86"/>
              </a:cxn>
              <a:cxn ang="0">
                <a:pos x="369" y="91"/>
              </a:cxn>
              <a:cxn ang="0">
                <a:pos x="361" y="91"/>
              </a:cxn>
              <a:cxn ang="0">
                <a:pos x="357" y="91"/>
              </a:cxn>
              <a:cxn ang="0">
                <a:pos x="349" y="94"/>
              </a:cxn>
              <a:cxn ang="0">
                <a:pos x="340" y="94"/>
              </a:cxn>
              <a:cxn ang="0">
                <a:pos x="332" y="97"/>
              </a:cxn>
              <a:cxn ang="0">
                <a:pos x="320" y="100"/>
              </a:cxn>
              <a:cxn ang="0">
                <a:pos x="303" y="105"/>
              </a:cxn>
              <a:cxn ang="0">
                <a:pos x="291" y="108"/>
              </a:cxn>
              <a:cxn ang="0">
                <a:pos x="275" y="113"/>
              </a:cxn>
              <a:cxn ang="0">
                <a:pos x="201" y="135"/>
              </a:cxn>
              <a:cxn ang="0">
                <a:pos x="164" y="146"/>
              </a:cxn>
              <a:cxn ang="0">
                <a:pos x="131" y="157"/>
              </a:cxn>
              <a:cxn ang="0">
                <a:pos x="111" y="160"/>
              </a:cxn>
              <a:cxn ang="0">
                <a:pos x="98" y="166"/>
              </a:cxn>
              <a:cxn ang="0">
                <a:pos x="82" y="168"/>
              </a:cxn>
              <a:cxn ang="0">
                <a:pos x="74" y="171"/>
              </a:cxn>
              <a:cxn ang="0">
                <a:pos x="65" y="174"/>
              </a:cxn>
              <a:cxn ang="0">
                <a:pos x="57" y="177"/>
              </a:cxn>
              <a:cxn ang="0">
                <a:pos x="53" y="177"/>
              </a:cxn>
              <a:cxn ang="0">
                <a:pos x="49" y="177"/>
              </a:cxn>
              <a:cxn ang="0">
                <a:pos x="45" y="177"/>
              </a:cxn>
              <a:cxn ang="0">
                <a:pos x="37" y="174"/>
              </a:cxn>
              <a:cxn ang="0">
                <a:pos x="29" y="168"/>
              </a:cxn>
              <a:cxn ang="0">
                <a:pos x="20" y="163"/>
              </a:cxn>
              <a:cxn ang="0">
                <a:pos x="20" y="163"/>
              </a:cxn>
            </a:cxnLst>
            <a:rect l="txL" t="txT" r="txR" b="txB"/>
            <a:pathLst>
              <a:path w="439" h="177">
                <a:moveTo>
                  <a:pt x="20" y="163"/>
                </a:moveTo>
                <a:lnTo>
                  <a:pt x="12" y="157"/>
                </a:lnTo>
                <a:lnTo>
                  <a:pt x="4" y="149"/>
                </a:lnTo>
                <a:lnTo>
                  <a:pt x="0" y="141"/>
                </a:lnTo>
                <a:lnTo>
                  <a:pt x="0" y="135"/>
                </a:lnTo>
                <a:lnTo>
                  <a:pt x="65" y="113"/>
                </a:lnTo>
                <a:lnTo>
                  <a:pt x="131" y="91"/>
                </a:lnTo>
                <a:lnTo>
                  <a:pt x="193" y="69"/>
                </a:lnTo>
                <a:lnTo>
                  <a:pt x="225" y="56"/>
                </a:lnTo>
                <a:lnTo>
                  <a:pt x="254" y="42"/>
                </a:lnTo>
                <a:lnTo>
                  <a:pt x="283" y="34"/>
                </a:lnTo>
                <a:lnTo>
                  <a:pt x="308" y="25"/>
                </a:lnTo>
                <a:lnTo>
                  <a:pt x="328" y="17"/>
                </a:lnTo>
                <a:lnTo>
                  <a:pt x="349" y="12"/>
                </a:lnTo>
                <a:lnTo>
                  <a:pt x="365" y="6"/>
                </a:lnTo>
                <a:lnTo>
                  <a:pt x="377" y="3"/>
                </a:lnTo>
                <a:lnTo>
                  <a:pt x="385" y="0"/>
                </a:lnTo>
                <a:lnTo>
                  <a:pt x="390" y="0"/>
                </a:lnTo>
                <a:lnTo>
                  <a:pt x="394" y="0"/>
                </a:lnTo>
                <a:lnTo>
                  <a:pt x="402" y="0"/>
                </a:lnTo>
                <a:lnTo>
                  <a:pt x="410" y="3"/>
                </a:lnTo>
                <a:lnTo>
                  <a:pt x="418" y="6"/>
                </a:lnTo>
                <a:lnTo>
                  <a:pt x="431" y="14"/>
                </a:lnTo>
                <a:lnTo>
                  <a:pt x="435" y="23"/>
                </a:lnTo>
                <a:lnTo>
                  <a:pt x="439" y="28"/>
                </a:lnTo>
                <a:lnTo>
                  <a:pt x="439" y="36"/>
                </a:lnTo>
                <a:lnTo>
                  <a:pt x="439" y="47"/>
                </a:lnTo>
                <a:lnTo>
                  <a:pt x="431" y="56"/>
                </a:lnTo>
                <a:lnTo>
                  <a:pt x="422" y="64"/>
                </a:lnTo>
                <a:lnTo>
                  <a:pt x="410" y="72"/>
                </a:lnTo>
                <a:lnTo>
                  <a:pt x="402" y="75"/>
                </a:lnTo>
                <a:lnTo>
                  <a:pt x="394" y="80"/>
                </a:lnTo>
                <a:lnTo>
                  <a:pt x="385" y="83"/>
                </a:lnTo>
                <a:lnTo>
                  <a:pt x="377" y="86"/>
                </a:lnTo>
                <a:lnTo>
                  <a:pt x="369" y="91"/>
                </a:lnTo>
                <a:lnTo>
                  <a:pt x="361" y="91"/>
                </a:lnTo>
                <a:lnTo>
                  <a:pt x="357" y="91"/>
                </a:lnTo>
                <a:lnTo>
                  <a:pt x="349" y="94"/>
                </a:lnTo>
                <a:lnTo>
                  <a:pt x="340" y="94"/>
                </a:lnTo>
                <a:lnTo>
                  <a:pt x="332" y="97"/>
                </a:lnTo>
                <a:lnTo>
                  <a:pt x="320" y="100"/>
                </a:lnTo>
                <a:lnTo>
                  <a:pt x="303" y="105"/>
                </a:lnTo>
                <a:lnTo>
                  <a:pt x="291" y="108"/>
                </a:lnTo>
                <a:lnTo>
                  <a:pt x="275" y="113"/>
                </a:lnTo>
                <a:lnTo>
                  <a:pt x="201" y="135"/>
                </a:lnTo>
                <a:lnTo>
                  <a:pt x="164" y="146"/>
                </a:lnTo>
                <a:lnTo>
                  <a:pt x="131" y="157"/>
                </a:lnTo>
                <a:lnTo>
                  <a:pt x="111" y="160"/>
                </a:lnTo>
                <a:lnTo>
                  <a:pt x="98" y="166"/>
                </a:lnTo>
                <a:lnTo>
                  <a:pt x="82" y="168"/>
                </a:lnTo>
                <a:lnTo>
                  <a:pt x="74" y="171"/>
                </a:lnTo>
                <a:lnTo>
                  <a:pt x="65" y="174"/>
                </a:lnTo>
                <a:lnTo>
                  <a:pt x="57" y="177"/>
                </a:lnTo>
                <a:lnTo>
                  <a:pt x="53" y="177"/>
                </a:lnTo>
                <a:lnTo>
                  <a:pt x="49" y="177"/>
                </a:lnTo>
                <a:lnTo>
                  <a:pt x="45" y="177"/>
                </a:lnTo>
                <a:lnTo>
                  <a:pt x="37" y="174"/>
                </a:lnTo>
                <a:lnTo>
                  <a:pt x="29" y="168"/>
                </a:lnTo>
                <a:lnTo>
                  <a:pt x="20" y="163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9" name="Freeform 38"/>
          <p:cNvSpPr/>
          <p:nvPr/>
        </p:nvSpPr>
        <p:spPr>
          <a:xfrm>
            <a:off x="9420225" y="3770313"/>
            <a:ext cx="498475" cy="735012"/>
          </a:xfrm>
          <a:custGeom>
            <a:avLst/>
            <a:gdLst>
              <a:gd name="txL" fmla="*/ 0 w 270"/>
              <a:gd name="txT" fmla="*/ 0 h 463"/>
              <a:gd name="txR" fmla="*/ 270 w 270"/>
              <a:gd name="txB" fmla="*/ 463 h 463"/>
            </a:gdLst>
            <a:ahLst/>
            <a:cxnLst>
              <a:cxn ang="0">
                <a:pos x="0" y="460"/>
              </a:cxn>
              <a:cxn ang="0">
                <a:pos x="0" y="455"/>
              </a:cxn>
              <a:cxn ang="0">
                <a:pos x="0" y="449"/>
              </a:cxn>
              <a:cxn ang="0">
                <a:pos x="0" y="441"/>
              </a:cxn>
              <a:cxn ang="0">
                <a:pos x="8" y="430"/>
              </a:cxn>
              <a:cxn ang="0">
                <a:pos x="12" y="419"/>
              </a:cxn>
              <a:cxn ang="0">
                <a:pos x="20" y="405"/>
              </a:cxn>
              <a:cxn ang="0">
                <a:pos x="28" y="391"/>
              </a:cxn>
              <a:cxn ang="0">
                <a:pos x="41" y="378"/>
              </a:cxn>
              <a:cxn ang="0">
                <a:pos x="45" y="367"/>
              </a:cxn>
              <a:cxn ang="0">
                <a:pos x="53" y="356"/>
              </a:cxn>
              <a:cxn ang="0">
                <a:pos x="57" y="345"/>
              </a:cxn>
              <a:cxn ang="0">
                <a:pos x="65" y="328"/>
              </a:cxn>
              <a:cxn ang="0">
                <a:pos x="73" y="312"/>
              </a:cxn>
              <a:cxn ang="0">
                <a:pos x="82" y="292"/>
              </a:cxn>
              <a:cxn ang="0">
                <a:pos x="94" y="273"/>
              </a:cxn>
              <a:cxn ang="0">
                <a:pos x="102" y="251"/>
              </a:cxn>
              <a:cxn ang="0">
                <a:pos x="114" y="226"/>
              </a:cxn>
              <a:cxn ang="0">
                <a:pos x="127" y="199"/>
              </a:cxn>
              <a:cxn ang="0">
                <a:pos x="139" y="171"/>
              </a:cxn>
              <a:cxn ang="0">
                <a:pos x="151" y="141"/>
              </a:cxn>
              <a:cxn ang="0">
                <a:pos x="164" y="108"/>
              </a:cxn>
              <a:cxn ang="0">
                <a:pos x="180" y="75"/>
              </a:cxn>
              <a:cxn ang="0">
                <a:pos x="192" y="39"/>
              </a:cxn>
              <a:cxn ang="0">
                <a:pos x="209" y="0"/>
              </a:cxn>
              <a:cxn ang="0">
                <a:pos x="270" y="14"/>
              </a:cxn>
              <a:cxn ang="0">
                <a:pos x="254" y="50"/>
              </a:cxn>
              <a:cxn ang="0">
                <a:pos x="242" y="80"/>
              </a:cxn>
              <a:cxn ang="0">
                <a:pos x="229" y="111"/>
              </a:cxn>
              <a:cxn ang="0">
                <a:pos x="217" y="141"/>
              </a:cxn>
              <a:cxn ang="0">
                <a:pos x="205" y="168"/>
              </a:cxn>
              <a:cxn ang="0">
                <a:pos x="192" y="196"/>
              </a:cxn>
              <a:cxn ang="0">
                <a:pos x="180" y="221"/>
              </a:cxn>
              <a:cxn ang="0">
                <a:pos x="168" y="246"/>
              </a:cxn>
              <a:cxn ang="0">
                <a:pos x="155" y="268"/>
              </a:cxn>
              <a:cxn ang="0">
                <a:pos x="143" y="287"/>
              </a:cxn>
              <a:cxn ang="0">
                <a:pos x="135" y="306"/>
              </a:cxn>
              <a:cxn ang="0">
                <a:pos x="123" y="325"/>
              </a:cxn>
              <a:cxn ang="0">
                <a:pos x="114" y="342"/>
              </a:cxn>
              <a:cxn ang="0">
                <a:pos x="102" y="356"/>
              </a:cxn>
              <a:cxn ang="0">
                <a:pos x="94" y="372"/>
              </a:cxn>
              <a:cxn ang="0">
                <a:pos x="86" y="383"/>
              </a:cxn>
              <a:cxn ang="0">
                <a:pos x="73" y="394"/>
              </a:cxn>
              <a:cxn ang="0">
                <a:pos x="65" y="405"/>
              </a:cxn>
              <a:cxn ang="0">
                <a:pos x="57" y="416"/>
              </a:cxn>
              <a:cxn ang="0">
                <a:pos x="49" y="425"/>
              </a:cxn>
              <a:cxn ang="0">
                <a:pos x="45" y="433"/>
              </a:cxn>
              <a:cxn ang="0">
                <a:pos x="36" y="438"/>
              </a:cxn>
              <a:cxn ang="0">
                <a:pos x="32" y="444"/>
              </a:cxn>
              <a:cxn ang="0">
                <a:pos x="24" y="449"/>
              </a:cxn>
              <a:cxn ang="0">
                <a:pos x="20" y="455"/>
              </a:cxn>
              <a:cxn ang="0">
                <a:pos x="16" y="458"/>
              </a:cxn>
              <a:cxn ang="0">
                <a:pos x="12" y="460"/>
              </a:cxn>
              <a:cxn ang="0">
                <a:pos x="8" y="460"/>
              </a:cxn>
              <a:cxn ang="0">
                <a:pos x="4" y="463"/>
              </a:cxn>
              <a:cxn ang="0">
                <a:pos x="4" y="463"/>
              </a:cxn>
              <a:cxn ang="0">
                <a:pos x="0" y="463"/>
              </a:cxn>
              <a:cxn ang="0">
                <a:pos x="0" y="460"/>
              </a:cxn>
              <a:cxn ang="0">
                <a:pos x="0" y="460"/>
              </a:cxn>
            </a:cxnLst>
            <a:rect l="txL" t="txT" r="txR" b="txB"/>
            <a:pathLst>
              <a:path w="270" h="463">
                <a:moveTo>
                  <a:pt x="0" y="460"/>
                </a:moveTo>
                <a:lnTo>
                  <a:pt x="0" y="455"/>
                </a:lnTo>
                <a:lnTo>
                  <a:pt x="0" y="449"/>
                </a:lnTo>
                <a:lnTo>
                  <a:pt x="0" y="441"/>
                </a:lnTo>
                <a:lnTo>
                  <a:pt x="8" y="430"/>
                </a:lnTo>
                <a:lnTo>
                  <a:pt x="12" y="419"/>
                </a:lnTo>
                <a:lnTo>
                  <a:pt x="20" y="405"/>
                </a:lnTo>
                <a:lnTo>
                  <a:pt x="28" y="391"/>
                </a:lnTo>
                <a:lnTo>
                  <a:pt x="41" y="378"/>
                </a:lnTo>
                <a:lnTo>
                  <a:pt x="45" y="367"/>
                </a:lnTo>
                <a:lnTo>
                  <a:pt x="53" y="356"/>
                </a:lnTo>
                <a:lnTo>
                  <a:pt x="57" y="345"/>
                </a:lnTo>
                <a:lnTo>
                  <a:pt x="65" y="328"/>
                </a:lnTo>
                <a:lnTo>
                  <a:pt x="73" y="312"/>
                </a:lnTo>
                <a:lnTo>
                  <a:pt x="82" y="292"/>
                </a:lnTo>
                <a:lnTo>
                  <a:pt x="94" y="273"/>
                </a:lnTo>
                <a:lnTo>
                  <a:pt x="102" y="251"/>
                </a:lnTo>
                <a:lnTo>
                  <a:pt x="114" y="226"/>
                </a:lnTo>
                <a:lnTo>
                  <a:pt x="127" y="199"/>
                </a:lnTo>
                <a:lnTo>
                  <a:pt x="139" y="171"/>
                </a:lnTo>
                <a:lnTo>
                  <a:pt x="151" y="141"/>
                </a:lnTo>
                <a:lnTo>
                  <a:pt x="164" y="108"/>
                </a:lnTo>
                <a:lnTo>
                  <a:pt x="180" y="75"/>
                </a:lnTo>
                <a:lnTo>
                  <a:pt x="192" y="39"/>
                </a:lnTo>
                <a:lnTo>
                  <a:pt x="209" y="0"/>
                </a:lnTo>
                <a:lnTo>
                  <a:pt x="270" y="14"/>
                </a:lnTo>
                <a:lnTo>
                  <a:pt x="254" y="50"/>
                </a:lnTo>
                <a:lnTo>
                  <a:pt x="242" y="80"/>
                </a:lnTo>
                <a:lnTo>
                  <a:pt x="229" y="111"/>
                </a:lnTo>
                <a:lnTo>
                  <a:pt x="217" y="141"/>
                </a:lnTo>
                <a:lnTo>
                  <a:pt x="205" y="168"/>
                </a:lnTo>
                <a:lnTo>
                  <a:pt x="192" y="196"/>
                </a:lnTo>
                <a:lnTo>
                  <a:pt x="180" y="221"/>
                </a:lnTo>
                <a:lnTo>
                  <a:pt x="168" y="246"/>
                </a:lnTo>
                <a:lnTo>
                  <a:pt x="155" y="268"/>
                </a:lnTo>
                <a:lnTo>
                  <a:pt x="143" y="287"/>
                </a:lnTo>
                <a:lnTo>
                  <a:pt x="135" y="306"/>
                </a:lnTo>
                <a:lnTo>
                  <a:pt x="123" y="325"/>
                </a:lnTo>
                <a:lnTo>
                  <a:pt x="114" y="342"/>
                </a:lnTo>
                <a:lnTo>
                  <a:pt x="102" y="356"/>
                </a:lnTo>
                <a:lnTo>
                  <a:pt x="94" y="372"/>
                </a:lnTo>
                <a:lnTo>
                  <a:pt x="86" y="383"/>
                </a:lnTo>
                <a:lnTo>
                  <a:pt x="73" y="394"/>
                </a:lnTo>
                <a:lnTo>
                  <a:pt x="65" y="405"/>
                </a:lnTo>
                <a:lnTo>
                  <a:pt x="57" y="416"/>
                </a:lnTo>
                <a:lnTo>
                  <a:pt x="49" y="425"/>
                </a:lnTo>
                <a:lnTo>
                  <a:pt x="45" y="433"/>
                </a:lnTo>
                <a:lnTo>
                  <a:pt x="36" y="438"/>
                </a:lnTo>
                <a:lnTo>
                  <a:pt x="32" y="444"/>
                </a:lnTo>
                <a:lnTo>
                  <a:pt x="24" y="449"/>
                </a:lnTo>
                <a:lnTo>
                  <a:pt x="20" y="455"/>
                </a:lnTo>
                <a:lnTo>
                  <a:pt x="16" y="458"/>
                </a:lnTo>
                <a:lnTo>
                  <a:pt x="12" y="460"/>
                </a:lnTo>
                <a:lnTo>
                  <a:pt x="8" y="460"/>
                </a:lnTo>
                <a:lnTo>
                  <a:pt x="4" y="463"/>
                </a:lnTo>
                <a:lnTo>
                  <a:pt x="0" y="463"/>
                </a:lnTo>
                <a:lnTo>
                  <a:pt x="0" y="460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0" name="Freeform 39"/>
          <p:cNvSpPr/>
          <p:nvPr/>
        </p:nvSpPr>
        <p:spPr>
          <a:xfrm>
            <a:off x="9215438" y="3154363"/>
            <a:ext cx="1271587" cy="1844675"/>
          </a:xfrm>
          <a:custGeom>
            <a:avLst/>
            <a:gdLst>
              <a:gd name="txL" fmla="*/ 0 w 689"/>
              <a:gd name="txT" fmla="*/ 0 h 1162"/>
              <a:gd name="txR" fmla="*/ 689 w 689"/>
              <a:gd name="txB" fmla="*/ 1162 h 1162"/>
            </a:gdLst>
            <a:ahLst/>
            <a:cxnLst>
              <a:cxn ang="0">
                <a:pos x="57" y="1160"/>
              </a:cxn>
              <a:cxn ang="0">
                <a:pos x="20" y="1143"/>
              </a:cxn>
              <a:cxn ang="0">
                <a:pos x="0" y="1093"/>
              </a:cxn>
              <a:cxn ang="0">
                <a:pos x="12" y="1044"/>
              </a:cxn>
              <a:cxn ang="0">
                <a:pos x="33" y="992"/>
              </a:cxn>
              <a:cxn ang="0">
                <a:pos x="45" y="912"/>
              </a:cxn>
              <a:cxn ang="0">
                <a:pos x="49" y="840"/>
              </a:cxn>
              <a:cxn ang="0">
                <a:pos x="49" y="752"/>
              </a:cxn>
              <a:cxn ang="0">
                <a:pos x="53" y="634"/>
              </a:cxn>
              <a:cxn ang="0">
                <a:pos x="53" y="482"/>
              </a:cxn>
              <a:cxn ang="0">
                <a:pos x="57" y="320"/>
              </a:cxn>
              <a:cxn ang="0">
                <a:pos x="57" y="196"/>
              </a:cxn>
              <a:cxn ang="0">
                <a:pos x="53" y="113"/>
              </a:cxn>
              <a:cxn ang="0">
                <a:pos x="45" y="66"/>
              </a:cxn>
              <a:cxn ang="0">
                <a:pos x="28" y="25"/>
              </a:cxn>
              <a:cxn ang="0">
                <a:pos x="41" y="3"/>
              </a:cxn>
              <a:cxn ang="0">
                <a:pos x="65" y="3"/>
              </a:cxn>
              <a:cxn ang="0">
                <a:pos x="115" y="36"/>
              </a:cxn>
              <a:cxn ang="0">
                <a:pos x="123" y="83"/>
              </a:cxn>
              <a:cxn ang="0">
                <a:pos x="119" y="119"/>
              </a:cxn>
              <a:cxn ang="0">
                <a:pos x="115" y="160"/>
              </a:cxn>
              <a:cxn ang="0">
                <a:pos x="111" y="215"/>
              </a:cxn>
              <a:cxn ang="0">
                <a:pos x="111" y="284"/>
              </a:cxn>
              <a:cxn ang="0">
                <a:pos x="106" y="369"/>
              </a:cxn>
              <a:cxn ang="0">
                <a:pos x="106" y="468"/>
              </a:cxn>
              <a:cxn ang="0">
                <a:pos x="102" y="584"/>
              </a:cxn>
              <a:cxn ang="0">
                <a:pos x="102" y="716"/>
              </a:cxn>
              <a:cxn ang="0">
                <a:pos x="98" y="848"/>
              </a:cxn>
              <a:cxn ang="0">
                <a:pos x="94" y="945"/>
              </a:cxn>
              <a:cxn ang="0">
                <a:pos x="98" y="1008"/>
              </a:cxn>
              <a:cxn ang="0">
                <a:pos x="98" y="1038"/>
              </a:cxn>
              <a:cxn ang="0">
                <a:pos x="115" y="1047"/>
              </a:cxn>
              <a:cxn ang="0">
                <a:pos x="172" y="1047"/>
              </a:cxn>
              <a:cxn ang="0">
                <a:pos x="266" y="1033"/>
              </a:cxn>
              <a:cxn ang="0">
                <a:pos x="410" y="1008"/>
              </a:cxn>
              <a:cxn ang="0">
                <a:pos x="509" y="992"/>
              </a:cxn>
              <a:cxn ang="0">
                <a:pos x="570" y="978"/>
              </a:cxn>
              <a:cxn ang="0">
                <a:pos x="615" y="983"/>
              </a:cxn>
              <a:cxn ang="0">
                <a:pos x="669" y="1019"/>
              </a:cxn>
              <a:cxn ang="0">
                <a:pos x="689" y="1055"/>
              </a:cxn>
              <a:cxn ang="0">
                <a:pos x="685" y="1077"/>
              </a:cxn>
              <a:cxn ang="0">
                <a:pos x="669" y="1082"/>
              </a:cxn>
              <a:cxn ang="0">
                <a:pos x="628" y="1085"/>
              </a:cxn>
              <a:cxn ang="0">
                <a:pos x="566" y="1091"/>
              </a:cxn>
              <a:cxn ang="0">
                <a:pos x="484" y="1091"/>
              </a:cxn>
              <a:cxn ang="0">
                <a:pos x="316" y="1096"/>
              </a:cxn>
              <a:cxn ang="0">
                <a:pos x="201" y="1104"/>
              </a:cxn>
              <a:cxn ang="0">
                <a:pos x="123" y="1121"/>
              </a:cxn>
              <a:cxn ang="0">
                <a:pos x="86" y="1140"/>
              </a:cxn>
            </a:cxnLst>
            <a:rect l="txL" t="txT" r="txR" b="txB"/>
            <a:pathLst>
              <a:path w="689" h="1162">
                <a:moveTo>
                  <a:pt x="86" y="1140"/>
                </a:moveTo>
                <a:lnTo>
                  <a:pt x="74" y="1149"/>
                </a:lnTo>
                <a:lnTo>
                  <a:pt x="65" y="1157"/>
                </a:lnTo>
                <a:lnTo>
                  <a:pt x="57" y="1160"/>
                </a:lnTo>
                <a:lnTo>
                  <a:pt x="49" y="1162"/>
                </a:lnTo>
                <a:lnTo>
                  <a:pt x="41" y="1157"/>
                </a:lnTo>
                <a:lnTo>
                  <a:pt x="28" y="1151"/>
                </a:lnTo>
                <a:lnTo>
                  <a:pt x="20" y="1143"/>
                </a:lnTo>
                <a:lnTo>
                  <a:pt x="16" y="1132"/>
                </a:lnTo>
                <a:lnTo>
                  <a:pt x="8" y="1118"/>
                </a:lnTo>
                <a:lnTo>
                  <a:pt x="4" y="1104"/>
                </a:lnTo>
                <a:lnTo>
                  <a:pt x="0" y="1093"/>
                </a:lnTo>
                <a:lnTo>
                  <a:pt x="0" y="1082"/>
                </a:lnTo>
                <a:lnTo>
                  <a:pt x="0" y="1071"/>
                </a:lnTo>
                <a:lnTo>
                  <a:pt x="4" y="1058"/>
                </a:lnTo>
                <a:lnTo>
                  <a:pt x="12" y="1044"/>
                </a:lnTo>
                <a:lnTo>
                  <a:pt x="20" y="1027"/>
                </a:lnTo>
                <a:lnTo>
                  <a:pt x="24" y="1016"/>
                </a:lnTo>
                <a:lnTo>
                  <a:pt x="28" y="1005"/>
                </a:lnTo>
                <a:lnTo>
                  <a:pt x="33" y="992"/>
                </a:lnTo>
                <a:lnTo>
                  <a:pt x="37" y="975"/>
                </a:lnTo>
                <a:lnTo>
                  <a:pt x="37" y="956"/>
                </a:lnTo>
                <a:lnTo>
                  <a:pt x="41" y="934"/>
                </a:lnTo>
                <a:lnTo>
                  <a:pt x="45" y="912"/>
                </a:lnTo>
                <a:lnTo>
                  <a:pt x="45" y="884"/>
                </a:lnTo>
                <a:lnTo>
                  <a:pt x="45" y="873"/>
                </a:lnTo>
                <a:lnTo>
                  <a:pt x="45" y="857"/>
                </a:lnTo>
                <a:lnTo>
                  <a:pt x="49" y="840"/>
                </a:lnTo>
                <a:lnTo>
                  <a:pt x="49" y="821"/>
                </a:lnTo>
                <a:lnTo>
                  <a:pt x="49" y="802"/>
                </a:lnTo>
                <a:lnTo>
                  <a:pt x="49" y="777"/>
                </a:lnTo>
                <a:lnTo>
                  <a:pt x="49" y="752"/>
                </a:lnTo>
                <a:lnTo>
                  <a:pt x="49" y="724"/>
                </a:lnTo>
                <a:lnTo>
                  <a:pt x="49" y="697"/>
                </a:lnTo>
                <a:lnTo>
                  <a:pt x="49" y="667"/>
                </a:lnTo>
                <a:lnTo>
                  <a:pt x="53" y="634"/>
                </a:lnTo>
                <a:lnTo>
                  <a:pt x="53" y="598"/>
                </a:lnTo>
                <a:lnTo>
                  <a:pt x="53" y="562"/>
                </a:lnTo>
                <a:lnTo>
                  <a:pt x="53" y="523"/>
                </a:lnTo>
                <a:lnTo>
                  <a:pt x="53" y="482"/>
                </a:lnTo>
                <a:lnTo>
                  <a:pt x="53" y="438"/>
                </a:lnTo>
                <a:lnTo>
                  <a:pt x="57" y="397"/>
                </a:lnTo>
                <a:lnTo>
                  <a:pt x="57" y="355"/>
                </a:lnTo>
                <a:lnTo>
                  <a:pt x="57" y="320"/>
                </a:lnTo>
                <a:lnTo>
                  <a:pt x="57" y="284"/>
                </a:lnTo>
                <a:lnTo>
                  <a:pt x="57" y="251"/>
                </a:lnTo>
                <a:lnTo>
                  <a:pt x="57" y="223"/>
                </a:lnTo>
                <a:lnTo>
                  <a:pt x="57" y="196"/>
                </a:lnTo>
                <a:lnTo>
                  <a:pt x="57" y="171"/>
                </a:lnTo>
                <a:lnTo>
                  <a:pt x="53" y="149"/>
                </a:lnTo>
                <a:lnTo>
                  <a:pt x="53" y="130"/>
                </a:lnTo>
                <a:lnTo>
                  <a:pt x="53" y="113"/>
                </a:lnTo>
                <a:lnTo>
                  <a:pt x="53" y="96"/>
                </a:lnTo>
                <a:lnTo>
                  <a:pt x="49" y="85"/>
                </a:lnTo>
                <a:lnTo>
                  <a:pt x="49" y="74"/>
                </a:lnTo>
                <a:lnTo>
                  <a:pt x="45" y="66"/>
                </a:lnTo>
                <a:lnTo>
                  <a:pt x="45" y="63"/>
                </a:lnTo>
                <a:lnTo>
                  <a:pt x="37" y="47"/>
                </a:lnTo>
                <a:lnTo>
                  <a:pt x="28" y="36"/>
                </a:lnTo>
                <a:lnTo>
                  <a:pt x="28" y="25"/>
                </a:lnTo>
                <a:lnTo>
                  <a:pt x="28" y="14"/>
                </a:lnTo>
                <a:lnTo>
                  <a:pt x="33" y="8"/>
                </a:lnTo>
                <a:lnTo>
                  <a:pt x="37" y="6"/>
                </a:lnTo>
                <a:lnTo>
                  <a:pt x="41" y="3"/>
                </a:lnTo>
                <a:lnTo>
                  <a:pt x="45" y="0"/>
                </a:lnTo>
                <a:lnTo>
                  <a:pt x="49" y="0"/>
                </a:lnTo>
                <a:lnTo>
                  <a:pt x="57" y="3"/>
                </a:lnTo>
                <a:lnTo>
                  <a:pt x="65" y="3"/>
                </a:lnTo>
                <a:lnTo>
                  <a:pt x="74" y="6"/>
                </a:lnTo>
                <a:lnTo>
                  <a:pt x="90" y="17"/>
                </a:lnTo>
                <a:lnTo>
                  <a:pt x="106" y="25"/>
                </a:lnTo>
                <a:lnTo>
                  <a:pt x="115" y="36"/>
                </a:lnTo>
                <a:lnTo>
                  <a:pt x="119" y="41"/>
                </a:lnTo>
                <a:lnTo>
                  <a:pt x="123" y="52"/>
                </a:lnTo>
                <a:lnTo>
                  <a:pt x="123" y="66"/>
                </a:lnTo>
                <a:lnTo>
                  <a:pt x="123" y="83"/>
                </a:lnTo>
                <a:lnTo>
                  <a:pt x="119" y="96"/>
                </a:lnTo>
                <a:lnTo>
                  <a:pt x="119" y="105"/>
                </a:lnTo>
                <a:lnTo>
                  <a:pt x="119" y="110"/>
                </a:lnTo>
                <a:lnTo>
                  <a:pt x="119" y="119"/>
                </a:lnTo>
                <a:lnTo>
                  <a:pt x="115" y="127"/>
                </a:lnTo>
                <a:lnTo>
                  <a:pt x="115" y="138"/>
                </a:lnTo>
                <a:lnTo>
                  <a:pt x="115" y="146"/>
                </a:lnTo>
                <a:lnTo>
                  <a:pt x="115" y="160"/>
                </a:lnTo>
                <a:lnTo>
                  <a:pt x="115" y="171"/>
                </a:lnTo>
                <a:lnTo>
                  <a:pt x="111" y="185"/>
                </a:lnTo>
                <a:lnTo>
                  <a:pt x="111" y="198"/>
                </a:lnTo>
                <a:lnTo>
                  <a:pt x="111" y="215"/>
                </a:lnTo>
                <a:lnTo>
                  <a:pt x="111" y="231"/>
                </a:lnTo>
                <a:lnTo>
                  <a:pt x="111" y="248"/>
                </a:lnTo>
                <a:lnTo>
                  <a:pt x="111" y="264"/>
                </a:lnTo>
                <a:lnTo>
                  <a:pt x="111" y="284"/>
                </a:lnTo>
                <a:lnTo>
                  <a:pt x="111" y="303"/>
                </a:lnTo>
                <a:lnTo>
                  <a:pt x="111" y="325"/>
                </a:lnTo>
                <a:lnTo>
                  <a:pt x="106" y="344"/>
                </a:lnTo>
                <a:lnTo>
                  <a:pt x="106" y="369"/>
                </a:lnTo>
                <a:lnTo>
                  <a:pt x="106" y="391"/>
                </a:lnTo>
                <a:lnTo>
                  <a:pt x="106" y="416"/>
                </a:lnTo>
                <a:lnTo>
                  <a:pt x="106" y="441"/>
                </a:lnTo>
                <a:lnTo>
                  <a:pt x="106" y="468"/>
                </a:lnTo>
                <a:lnTo>
                  <a:pt x="106" y="496"/>
                </a:lnTo>
                <a:lnTo>
                  <a:pt x="102" y="523"/>
                </a:lnTo>
                <a:lnTo>
                  <a:pt x="102" y="554"/>
                </a:lnTo>
                <a:lnTo>
                  <a:pt x="102" y="584"/>
                </a:lnTo>
                <a:lnTo>
                  <a:pt x="102" y="614"/>
                </a:lnTo>
                <a:lnTo>
                  <a:pt x="102" y="647"/>
                </a:lnTo>
                <a:lnTo>
                  <a:pt x="102" y="680"/>
                </a:lnTo>
                <a:lnTo>
                  <a:pt x="102" y="716"/>
                </a:lnTo>
                <a:lnTo>
                  <a:pt x="98" y="749"/>
                </a:lnTo>
                <a:lnTo>
                  <a:pt x="98" y="785"/>
                </a:lnTo>
                <a:lnTo>
                  <a:pt x="98" y="818"/>
                </a:lnTo>
                <a:lnTo>
                  <a:pt x="98" y="848"/>
                </a:lnTo>
                <a:lnTo>
                  <a:pt x="98" y="876"/>
                </a:lnTo>
                <a:lnTo>
                  <a:pt x="98" y="901"/>
                </a:lnTo>
                <a:lnTo>
                  <a:pt x="98" y="925"/>
                </a:lnTo>
                <a:lnTo>
                  <a:pt x="94" y="945"/>
                </a:lnTo>
                <a:lnTo>
                  <a:pt x="94" y="964"/>
                </a:lnTo>
                <a:lnTo>
                  <a:pt x="94" y="981"/>
                </a:lnTo>
                <a:lnTo>
                  <a:pt x="98" y="997"/>
                </a:lnTo>
                <a:lnTo>
                  <a:pt x="98" y="1008"/>
                </a:lnTo>
                <a:lnTo>
                  <a:pt x="98" y="1019"/>
                </a:lnTo>
                <a:lnTo>
                  <a:pt x="98" y="1027"/>
                </a:lnTo>
                <a:lnTo>
                  <a:pt x="98" y="1036"/>
                </a:lnTo>
                <a:lnTo>
                  <a:pt x="98" y="1038"/>
                </a:lnTo>
                <a:lnTo>
                  <a:pt x="98" y="1041"/>
                </a:lnTo>
                <a:lnTo>
                  <a:pt x="102" y="1044"/>
                </a:lnTo>
                <a:lnTo>
                  <a:pt x="106" y="1044"/>
                </a:lnTo>
                <a:lnTo>
                  <a:pt x="115" y="1047"/>
                </a:lnTo>
                <a:lnTo>
                  <a:pt x="127" y="1047"/>
                </a:lnTo>
                <a:lnTo>
                  <a:pt x="143" y="1049"/>
                </a:lnTo>
                <a:lnTo>
                  <a:pt x="156" y="1047"/>
                </a:lnTo>
                <a:lnTo>
                  <a:pt x="172" y="1047"/>
                </a:lnTo>
                <a:lnTo>
                  <a:pt x="189" y="1044"/>
                </a:lnTo>
                <a:lnTo>
                  <a:pt x="213" y="1041"/>
                </a:lnTo>
                <a:lnTo>
                  <a:pt x="238" y="1038"/>
                </a:lnTo>
                <a:lnTo>
                  <a:pt x="266" y="1033"/>
                </a:lnTo>
                <a:lnTo>
                  <a:pt x="303" y="1027"/>
                </a:lnTo>
                <a:lnTo>
                  <a:pt x="340" y="1019"/>
                </a:lnTo>
                <a:lnTo>
                  <a:pt x="377" y="1014"/>
                </a:lnTo>
                <a:lnTo>
                  <a:pt x="410" y="1008"/>
                </a:lnTo>
                <a:lnTo>
                  <a:pt x="443" y="1005"/>
                </a:lnTo>
                <a:lnTo>
                  <a:pt x="468" y="1000"/>
                </a:lnTo>
                <a:lnTo>
                  <a:pt x="488" y="994"/>
                </a:lnTo>
                <a:lnTo>
                  <a:pt x="509" y="992"/>
                </a:lnTo>
                <a:lnTo>
                  <a:pt x="525" y="986"/>
                </a:lnTo>
                <a:lnTo>
                  <a:pt x="533" y="983"/>
                </a:lnTo>
                <a:lnTo>
                  <a:pt x="554" y="981"/>
                </a:lnTo>
                <a:lnTo>
                  <a:pt x="570" y="978"/>
                </a:lnTo>
                <a:lnTo>
                  <a:pt x="582" y="978"/>
                </a:lnTo>
                <a:lnTo>
                  <a:pt x="595" y="978"/>
                </a:lnTo>
                <a:lnTo>
                  <a:pt x="603" y="978"/>
                </a:lnTo>
                <a:lnTo>
                  <a:pt x="615" y="983"/>
                </a:lnTo>
                <a:lnTo>
                  <a:pt x="628" y="989"/>
                </a:lnTo>
                <a:lnTo>
                  <a:pt x="644" y="1000"/>
                </a:lnTo>
                <a:lnTo>
                  <a:pt x="660" y="1008"/>
                </a:lnTo>
                <a:lnTo>
                  <a:pt x="669" y="1019"/>
                </a:lnTo>
                <a:lnTo>
                  <a:pt x="681" y="1030"/>
                </a:lnTo>
                <a:lnTo>
                  <a:pt x="685" y="1041"/>
                </a:lnTo>
                <a:lnTo>
                  <a:pt x="685" y="1049"/>
                </a:lnTo>
                <a:lnTo>
                  <a:pt x="689" y="1055"/>
                </a:lnTo>
                <a:lnTo>
                  <a:pt x="689" y="1060"/>
                </a:lnTo>
                <a:lnTo>
                  <a:pt x="689" y="1063"/>
                </a:lnTo>
                <a:lnTo>
                  <a:pt x="689" y="1071"/>
                </a:lnTo>
                <a:lnTo>
                  <a:pt x="685" y="1077"/>
                </a:lnTo>
                <a:lnTo>
                  <a:pt x="681" y="1077"/>
                </a:lnTo>
                <a:lnTo>
                  <a:pt x="681" y="1080"/>
                </a:lnTo>
                <a:lnTo>
                  <a:pt x="677" y="1080"/>
                </a:lnTo>
                <a:lnTo>
                  <a:pt x="669" y="1082"/>
                </a:lnTo>
                <a:lnTo>
                  <a:pt x="660" y="1082"/>
                </a:lnTo>
                <a:lnTo>
                  <a:pt x="652" y="1085"/>
                </a:lnTo>
                <a:lnTo>
                  <a:pt x="640" y="1085"/>
                </a:lnTo>
                <a:lnTo>
                  <a:pt x="628" y="1085"/>
                </a:lnTo>
                <a:lnTo>
                  <a:pt x="615" y="1088"/>
                </a:lnTo>
                <a:lnTo>
                  <a:pt x="603" y="1088"/>
                </a:lnTo>
                <a:lnTo>
                  <a:pt x="586" y="1088"/>
                </a:lnTo>
                <a:lnTo>
                  <a:pt x="566" y="1091"/>
                </a:lnTo>
                <a:lnTo>
                  <a:pt x="550" y="1091"/>
                </a:lnTo>
                <a:lnTo>
                  <a:pt x="529" y="1091"/>
                </a:lnTo>
                <a:lnTo>
                  <a:pt x="509" y="1091"/>
                </a:lnTo>
                <a:lnTo>
                  <a:pt x="484" y="1091"/>
                </a:lnTo>
                <a:lnTo>
                  <a:pt x="439" y="1091"/>
                </a:lnTo>
                <a:lnTo>
                  <a:pt x="394" y="1091"/>
                </a:lnTo>
                <a:lnTo>
                  <a:pt x="353" y="1093"/>
                </a:lnTo>
                <a:lnTo>
                  <a:pt x="316" y="1096"/>
                </a:lnTo>
                <a:lnTo>
                  <a:pt x="283" y="1096"/>
                </a:lnTo>
                <a:lnTo>
                  <a:pt x="250" y="1099"/>
                </a:lnTo>
                <a:lnTo>
                  <a:pt x="225" y="1102"/>
                </a:lnTo>
                <a:lnTo>
                  <a:pt x="201" y="1104"/>
                </a:lnTo>
                <a:lnTo>
                  <a:pt x="176" y="1107"/>
                </a:lnTo>
                <a:lnTo>
                  <a:pt x="156" y="1113"/>
                </a:lnTo>
                <a:lnTo>
                  <a:pt x="139" y="1115"/>
                </a:lnTo>
                <a:lnTo>
                  <a:pt x="123" y="1121"/>
                </a:lnTo>
                <a:lnTo>
                  <a:pt x="111" y="1124"/>
                </a:lnTo>
                <a:lnTo>
                  <a:pt x="98" y="1129"/>
                </a:lnTo>
                <a:lnTo>
                  <a:pt x="90" y="1135"/>
                </a:lnTo>
                <a:lnTo>
                  <a:pt x="86" y="1140"/>
                </a:lnTo>
              </a:path>
            </a:pathLst>
          </a:custGeom>
          <a:solidFill>
            <a:srgbClr val="FF0000">
              <a:alpha val="100000"/>
            </a:srgbClr>
          </a:solidFill>
          <a:ln w="39688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流程图: 过程 2"/>
          <p:cNvSpPr/>
          <p:nvPr/>
        </p:nvSpPr>
        <p:spPr>
          <a:xfrm>
            <a:off x="1069145" y="1645920"/>
            <a:ext cx="10142806" cy="4529796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66850" y="3397250"/>
            <a:ext cx="8647113" cy="21224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香（    ）</a:t>
            </a: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（      ）独     （    ）况 </a:t>
            </a:r>
            <a:endParaRPr kumimoji="0" lang="en-US" altLang="zh-CN" sz="44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（    ）树       白（      ） </a:t>
            </a:r>
            <a:r>
              <a:rPr kumimoji="0" lang="zh-CN" altLang="en-US" sz="44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强（    </a:t>
            </a:r>
            <a:r>
              <a:rPr kumimoji="0" lang="zh-CN" altLang="en-US" sz="44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） </a:t>
            </a:r>
            <a:endParaRPr kumimoji="0" lang="zh-CN" altLang="en-US" sz="44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33613" y="2019300"/>
            <a:ext cx="1714500" cy="8302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肠</a:t>
            </a:r>
            <a:r>
              <a:rPr kumimoji="0" lang="en-US" altLang="zh-CN" sz="48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杨</a:t>
            </a:r>
            <a:endParaRPr kumimoji="0" lang="zh-CN" altLang="en-US" sz="4800" b="1" i="0" u="none" strike="noStrike" kern="1200" cap="none" spc="0" normalizeH="0" baseline="0" noProof="1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38750" y="2019300"/>
            <a:ext cx="1714500" cy="8302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狐 孤</a:t>
            </a:r>
            <a:endParaRPr kumimoji="0" lang="zh-CN" altLang="en-US" sz="4800" b="1" i="0" u="none" strike="noStrike" kern="1200" cap="none" spc="0" normalizeH="0" baseline="0" noProof="1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43888" y="2019300"/>
            <a:ext cx="1714500" cy="8302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 壮</a:t>
            </a:r>
            <a:endParaRPr kumimoji="0" lang="zh-CN" altLang="en-US" sz="4800" b="1" i="0" u="none" strike="noStrike" kern="1200" cap="none" spc="0" normalizeH="0" baseline="0" noProof="1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81200" y="4621213"/>
            <a:ext cx="749300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杨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30538" y="3597275"/>
            <a:ext cx="749300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肠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0775" y="3594100"/>
            <a:ext cx="7493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孤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64213" y="4603750"/>
            <a:ext cx="747712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狐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67650" y="3594100"/>
            <a:ext cx="7493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状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97913" y="4621213"/>
            <a:ext cx="747712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壮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grpSp>
        <p:nvGrpSpPr>
          <p:cNvPr id="2" name="组合 15"/>
          <p:cNvGrpSpPr/>
          <p:nvPr/>
        </p:nvGrpSpPr>
        <p:grpSpPr>
          <a:xfrm>
            <a:off x="369888" y="334963"/>
            <a:ext cx="2228850" cy="844550"/>
            <a:chOff x="247310" y="0"/>
            <a:chExt cx="2227929" cy="845256"/>
          </a:xfrm>
        </p:grpSpPr>
        <p:sp>
          <p:nvSpPr>
            <p:cNvPr id="17" name="矩形 16"/>
            <p:cNvSpPr/>
            <p:nvPr/>
          </p:nvSpPr>
          <p:spPr>
            <a:xfrm>
              <a:off x="247310" y="130284"/>
              <a:ext cx="1420225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我会用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18449" name="图片 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81978" y="0"/>
              <a:ext cx="893261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7" grpId="0" bldLvl="0" animBg="1"/>
      <p:bldP spid="8" grpId="0" bldLvl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638300" y="2016125"/>
            <a:ext cx="8497888" cy="255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1.</a:t>
            </a:r>
            <a:r>
              <a:rPr lang="zh-CN" altLang="en-US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文中的“我”指的是谁？</a:t>
            </a:r>
            <a:endParaRPr lang="en-US" altLang="zh-CN" sz="4000" dirty="0">
              <a:solidFill>
                <a:srgbClr val="38572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en-US" altLang="zh-CN" sz="4000" dirty="0">
              <a:solidFill>
                <a:srgbClr val="38572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en-US" altLang="zh-CN" sz="4000" dirty="0">
              <a:solidFill>
                <a:srgbClr val="38572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2.“</a:t>
            </a:r>
            <a:r>
              <a:rPr lang="zh-CN" altLang="en-US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我</a:t>
            </a:r>
            <a:r>
              <a:rPr lang="en-US" altLang="zh-CN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”</a:t>
            </a:r>
            <a:r>
              <a:rPr lang="zh-CN" altLang="en-US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为什么希望自己变成一棵树？</a:t>
            </a:r>
            <a:endParaRPr lang="en-US" altLang="zh-CN" sz="4000" dirty="0">
              <a:solidFill>
                <a:srgbClr val="38572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9459" name="组合 3"/>
          <p:cNvGrpSpPr/>
          <p:nvPr/>
        </p:nvGrpSpPr>
        <p:grpSpPr>
          <a:xfrm>
            <a:off x="581025" y="296863"/>
            <a:ext cx="2708275" cy="844550"/>
            <a:chOff x="330436" y="0"/>
            <a:chExt cx="1853902" cy="845256"/>
          </a:xfrm>
        </p:grpSpPr>
        <p:sp>
          <p:nvSpPr>
            <p:cNvPr id="5" name="矩形 4"/>
            <p:cNvSpPr/>
            <p:nvPr/>
          </p:nvSpPr>
          <p:spPr>
            <a:xfrm>
              <a:off x="330436" y="130284"/>
              <a:ext cx="1254046" cy="584688"/>
            </a:xfrm>
            <a:prstGeom prst="rect">
              <a:avLst/>
            </a:prstGeom>
            <a:solidFill>
              <a:srgbClr val="DE6421"/>
            </a:solidFill>
            <a:ln w="57150">
              <a:solidFill>
                <a:srgbClr val="FFC00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整体感知</a:t>
              </a:r>
              <a:endParaRPr kumimoji="0" lang="zh-CN" altLang="en-US" sz="32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19463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581978" y="0"/>
              <a:ext cx="602360" cy="84525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矩形 6"/>
          <p:cNvSpPr/>
          <p:nvPr/>
        </p:nvSpPr>
        <p:spPr>
          <a:xfrm>
            <a:off x="6904038" y="2909888"/>
            <a:ext cx="1316037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英英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5088" y="4984750"/>
            <a:ext cx="972661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这样就没人在你玩的时候叫你吃饭了。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1646</Words>
  <Application>WPS 演示</Application>
  <PresentationFormat>自定义</PresentationFormat>
  <Paragraphs>238</Paragraphs>
  <Slides>33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55" baseType="lpstr">
      <vt:lpstr>Arial</vt:lpstr>
      <vt:lpstr>宋体</vt:lpstr>
      <vt:lpstr>Wingdings</vt:lpstr>
      <vt:lpstr>Calibri</vt:lpstr>
      <vt:lpstr>Calibri Light</vt:lpstr>
      <vt:lpstr>华文行楷</vt:lpstr>
      <vt:lpstr>方正小标宋简体</vt:lpstr>
      <vt:lpstr>Arial Unicode MS</vt:lpstr>
      <vt:lpstr>楷体</vt:lpstr>
      <vt:lpstr>隶书</vt:lpstr>
      <vt:lpstr>华文新魏</vt:lpstr>
      <vt:lpstr>幼圆</vt:lpstr>
      <vt:lpstr>华文楷体</vt:lpstr>
      <vt:lpstr>微软雅黑</vt:lpstr>
      <vt:lpstr>Times New Roman</vt:lpstr>
      <vt:lpstr>方正卡通简体</vt:lpstr>
      <vt:lpstr>Cambria</vt:lpstr>
      <vt:lpstr>黑体</vt:lpstr>
      <vt:lpstr>Arial</vt:lpstr>
      <vt:lpstr>等线</vt:lpstr>
      <vt:lpstr>www.youyi100.com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105</cp:revision>
  <dcterms:created xsi:type="dcterms:W3CDTF">2018-07-30T01:54:00Z</dcterms:created>
  <dcterms:modified xsi:type="dcterms:W3CDTF">2023-11-13T12:52:58Z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8BECB63D02704A82A204C41D0F2F5D1D_13</vt:lpwstr>
  </property>
</Properties>
</file>