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9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9999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5E44A6-92C6-4FF1-AFA3-E3498572418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68C0E1-84A2-4C9C-8E4F-D3215822036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282575" y="1733550"/>
            <a:ext cx="5956300" cy="3416300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zh-CN" sz="5400" dirty="0">
                <a:latin typeface="Arial" panose="020B0604020202020204" pitchFamily="34" charset="0"/>
              </a:rPr>
              <a:t>Unit 3</a:t>
            </a:r>
            <a:endParaRPr lang="en-US" altLang="zh-CN" sz="5400" dirty="0">
              <a:latin typeface="Arial" panose="020B0604020202020204" pitchFamily="34" charset="0"/>
            </a:endParaRPr>
          </a:p>
          <a:p>
            <a:pPr algn="ctr"/>
            <a:r>
              <a:rPr lang="en-US" altLang="zh-CN" sz="5400" dirty="0">
                <a:latin typeface="Arial" panose="020B0604020202020204" pitchFamily="34" charset="0"/>
              </a:rPr>
              <a:t>Winter in Canada</a:t>
            </a:r>
            <a:r>
              <a:rPr lang="zh-CN" altLang="zh-CN" sz="5400" dirty="0">
                <a:latin typeface="Arial" panose="020B0604020202020204" pitchFamily="34" charset="0"/>
              </a:rPr>
              <a:t> </a:t>
            </a:r>
            <a:endParaRPr lang="en-US" altLang="zh-CN" sz="54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5400" dirty="0">
                <a:latin typeface="Arial" panose="020B0604020202020204" pitchFamily="34" charset="0"/>
              </a:rPr>
              <a:t>Lesson 14</a:t>
            </a:r>
            <a:endParaRPr lang="zh-CN" altLang="zh-CN" sz="54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5400" dirty="0">
                <a:latin typeface="Arial" panose="020B0604020202020204" pitchFamily="34" charset="0"/>
              </a:rPr>
              <a:t>Snow! It</a:t>
            </a:r>
            <a:r>
              <a:rPr lang="en-US" altLang="zh-CN" sz="5400" dirty="0">
                <a:latin typeface="Arial" panose="020B0604020202020204" pitchFamily="34" charset="0"/>
              </a:rPr>
              <a:t>’</a:t>
            </a:r>
            <a:r>
              <a:rPr lang="zh-CN" altLang="zh-CN" sz="5400" dirty="0">
                <a:latin typeface="Arial" panose="020B0604020202020204" pitchFamily="34" charset="0"/>
              </a:rPr>
              <a:t>s Winter!</a:t>
            </a:r>
            <a:endParaRPr lang="zh-CN" altLang="zh-CN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QQ图片201410232108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438" y="288925"/>
            <a:ext cx="3181350" cy="4240213"/>
          </a:xfrm>
        </p:spPr>
      </p:pic>
      <p:sp>
        <p:nvSpPr>
          <p:cNvPr id="12291" name="AutoShape 3"/>
          <p:cNvSpPr/>
          <p:nvPr/>
        </p:nvSpPr>
        <p:spPr>
          <a:xfrm>
            <a:off x="4486275" y="288925"/>
            <a:ext cx="3878263" cy="1841500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2292" name="Picture 4" descr="DANSGER-113213031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290888"/>
            <a:ext cx="2401888" cy="303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41944 -0.142870 " pathEditMode="relative" ptsTypes="">
                                      <p:cBhvr>
                                        <p:cTn id="6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QQ图片201410232108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438" y="288925"/>
            <a:ext cx="3181350" cy="4240213"/>
          </a:xfrm>
        </p:spPr>
      </p:pic>
      <p:sp>
        <p:nvSpPr>
          <p:cNvPr id="13315" name="AutoShape 3"/>
          <p:cNvSpPr/>
          <p:nvPr/>
        </p:nvSpPr>
        <p:spPr>
          <a:xfrm>
            <a:off x="4486275" y="290513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3316" name="Picture 4" descr="C:\Users\Administrator\Desktop\Columbia-CL9909-010-2.jpgColumbia-CL9909-01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449638"/>
            <a:ext cx="2401888" cy="303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41944 -0.142870 " pathEditMode="relative" ptsTypes="">
                                      <p:cBhvr>
                                        <p:cTn id="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QQ图片201410232108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438" y="288925"/>
            <a:ext cx="3181350" cy="4240213"/>
          </a:xfrm>
        </p:spPr>
      </p:pic>
      <p:sp>
        <p:nvSpPr>
          <p:cNvPr id="14339" name="AutoShape 3"/>
          <p:cNvSpPr/>
          <p:nvPr/>
        </p:nvSpPr>
        <p:spPr>
          <a:xfrm>
            <a:off x="4486275" y="290513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4340" name="Picture 4" descr="C:\Users\Administrator\Desktop\FOX-9420460200-2.jpgFOX-942046020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451225"/>
            <a:ext cx="2401888" cy="303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41944 -0.142870 " pathEditMode="relative" ptsTypes="">
                                      <p:cBhvr>
                                        <p:cTn id="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:\Users\Administrator\Desktop\53b3c1e0Nec7e545a.jpg53b3c1e0Nec7e545a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41300" y="1538288"/>
            <a:ext cx="5483225" cy="4789487"/>
          </a:xfrm>
        </p:spPr>
      </p:pic>
      <p:sp>
        <p:nvSpPr>
          <p:cNvPr id="15363" name="AutoShape 3"/>
          <p:cNvSpPr/>
          <p:nvPr/>
        </p:nvSpPr>
        <p:spPr>
          <a:xfrm>
            <a:off x="4654550" y="249238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coat.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C:\Users\Administrator\Desktop\QQ图片20141024121154.jpgQQ图片20141024121154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7388" y="1595438"/>
            <a:ext cx="3856037" cy="4451350"/>
          </a:xfrm>
        </p:spPr>
      </p:pic>
      <p:sp>
        <p:nvSpPr>
          <p:cNvPr id="16387" name="AutoShape 3"/>
          <p:cNvSpPr/>
          <p:nvPr/>
        </p:nvSpPr>
        <p:spPr>
          <a:xfrm>
            <a:off x="4654550" y="249238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C:\Users\Administrator\Desktop\6599280884540004973.jpg6599280884540004973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85738" y="1403350"/>
            <a:ext cx="4659312" cy="4657725"/>
          </a:xfrm>
        </p:spPr>
      </p:pic>
      <p:sp>
        <p:nvSpPr>
          <p:cNvPr id="17411" name="AutoShape 3"/>
          <p:cNvSpPr/>
          <p:nvPr/>
        </p:nvSpPr>
        <p:spPr>
          <a:xfrm>
            <a:off x="5040313" y="414338"/>
            <a:ext cx="3892550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Administrator\Desktop\QQ图片20141024131841.jpgQQ图片2014102413184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2575" y="842963"/>
            <a:ext cx="5059363" cy="5133975"/>
          </a:xfrm>
        </p:spPr>
      </p:pic>
      <p:sp>
        <p:nvSpPr>
          <p:cNvPr id="18435" name="AutoShape 3"/>
          <p:cNvSpPr/>
          <p:nvPr/>
        </p:nvSpPr>
        <p:spPr>
          <a:xfrm>
            <a:off x="4654550" y="249238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8" y="428625"/>
            <a:ext cx="6323012" cy="457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AutoShape 3"/>
          <p:cNvSpPr/>
          <p:nvPr/>
        </p:nvSpPr>
        <p:spPr>
          <a:xfrm>
            <a:off x="2082800" y="5002213"/>
            <a:ext cx="3600450" cy="1563687"/>
          </a:xfrm>
          <a:prstGeom prst="wedgeEllipseCallout">
            <a:avLst>
              <a:gd name="adj1" fmla="val -42662"/>
              <a:gd name="adj2" fmla="val -105338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5683250" y="428625"/>
            <a:ext cx="3344863" cy="70167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...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wash face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" y="225425"/>
            <a:ext cx="4238625" cy="317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eat breakfast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275" y="1500188"/>
            <a:ext cx="4418013" cy="331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watch TV (19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" y="3205163"/>
            <a:ext cx="4737100" cy="355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Homework</a:t>
            </a:r>
            <a:endParaRPr lang="zh-CN" altLang="en-US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206375" y="1795463"/>
            <a:ext cx="6135688" cy="2430462"/>
          </a:xfrm>
          <a:solidFill>
            <a:srgbClr val="00FF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4400" dirty="0"/>
              <a:t>1. 学习新单词。</a:t>
            </a:r>
            <a:endParaRPr lang="zh-CN" altLang="en-US" sz="4400" dirty="0"/>
          </a:p>
          <a:p>
            <a:pPr eaLnBrk="1" hangingPunct="1"/>
            <a:r>
              <a:rPr lang="zh-CN" altLang="en-US" sz="4400" dirty="0"/>
              <a:t>2. 用现在进行时造句。</a:t>
            </a:r>
            <a:endParaRPr lang="zh-CN" altLang="en-US" sz="4400" dirty="0"/>
          </a:p>
          <a:p>
            <a:pPr eaLnBrk="1" hangingPunct="1">
              <a:buNone/>
            </a:pPr>
            <a:r>
              <a:rPr lang="zh-CN" altLang="en-US" sz="4400" dirty="0"/>
              <a:t>如：I'm ...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0"/>
            <a:ext cx="91932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/>
          <p:cNvSpPr/>
          <p:nvPr/>
        </p:nvSpPr>
        <p:spPr>
          <a:xfrm>
            <a:off x="4514850" y="2409825"/>
            <a:ext cx="3600450" cy="1563688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Snow! </a:t>
            </a:r>
            <a:endParaRPr lang="zh-CN" altLang="zh-CN" sz="36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It</a:t>
            </a:r>
            <a:r>
              <a:rPr lang="en-US" altLang="zh-CN" sz="3600" dirty="0">
                <a:latin typeface="Arial" panose="020B0604020202020204" pitchFamily="34" charset="0"/>
              </a:rPr>
              <a:t>’</a:t>
            </a:r>
            <a:r>
              <a:rPr lang="zh-CN" altLang="zh-CN" sz="3600" dirty="0">
                <a:latin typeface="Arial" panose="020B0604020202020204" pitchFamily="34" charset="0"/>
              </a:rPr>
              <a:t>s Winter!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2"/>
          <p:cNvSpPr/>
          <p:nvPr/>
        </p:nvSpPr>
        <p:spPr>
          <a:xfrm>
            <a:off x="873125" y="1082675"/>
            <a:ext cx="6280150" cy="3648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2130425"/>
            <a:ext cx="6323013" cy="457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AutoShape 3"/>
          <p:cNvSpPr/>
          <p:nvPr/>
        </p:nvSpPr>
        <p:spPr>
          <a:xfrm>
            <a:off x="4678363" y="874713"/>
            <a:ext cx="3600450" cy="1563687"/>
          </a:xfrm>
          <a:prstGeom prst="wedgeEllipseCallout">
            <a:avLst>
              <a:gd name="adj1" fmla="val -48907"/>
              <a:gd name="adj2" fmla="val 102176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Put on your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winter clothes!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323850" y="523875"/>
            <a:ext cx="3692525" cy="70167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Winter clothes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scarf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11313"/>
            <a:ext cx="5942013" cy="445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WordArt 3"/>
          <p:cNvSpPr/>
          <p:nvPr/>
        </p:nvSpPr>
        <p:spPr>
          <a:xfrm>
            <a:off x="6462713" y="600075"/>
            <a:ext cx="2173287" cy="177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scarf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WordArt 2"/>
          <p:cNvSpPr/>
          <p:nvPr/>
        </p:nvSpPr>
        <p:spPr>
          <a:xfrm>
            <a:off x="6462713" y="600075"/>
            <a:ext cx="2173287" cy="177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coat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Picture 3" descr="coat (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1606550"/>
            <a:ext cx="5994400" cy="4497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WordArt 2"/>
          <p:cNvSpPr/>
          <p:nvPr/>
        </p:nvSpPr>
        <p:spPr>
          <a:xfrm>
            <a:off x="6462713" y="601663"/>
            <a:ext cx="2405062" cy="1941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gloves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1" name="Picture 3" descr="gloves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1130300"/>
            <a:ext cx="5959475" cy="447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/>
          <p:nvPr/>
        </p:nvSpPr>
        <p:spPr>
          <a:xfrm>
            <a:off x="6462713" y="601663"/>
            <a:ext cx="2405062" cy="1941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winter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hat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Picture 3" descr="C:\Users\Administrator\Desktop\95cf74d8b307ebb1c7df6559cbb8_750_600.jpg95cf74d8b307ebb1c7df6559cbb8_750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3" y="1130300"/>
            <a:ext cx="5945187" cy="475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263525"/>
            <a:ext cx="6323013" cy="457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3"/>
          <p:cNvSpPr/>
          <p:nvPr/>
        </p:nvSpPr>
        <p:spPr>
          <a:xfrm>
            <a:off x="2082800" y="5002213"/>
            <a:ext cx="3600450" cy="1563687"/>
          </a:xfrm>
          <a:prstGeom prst="wedgeEllipseCallout">
            <a:avLst>
              <a:gd name="adj1" fmla="val -42662"/>
              <a:gd name="adj2" fmla="val -105338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Learn to say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QQ图片20141023222420.jpgQQ图片20141023222420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3675" y="290513"/>
            <a:ext cx="3090863" cy="4478337"/>
          </a:xfrm>
        </p:spPr>
      </p:pic>
      <p:sp>
        <p:nvSpPr>
          <p:cNvPr id="11267" name="AutoShape 3"/>
          <p:cNvSpPr/>
          <p:nvPr/>
        </p:nvSpPr>
        <p:spPr>
          <a:xfrm>
            <a:off x="4486275" y="290513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1268" name="Picture 4" descr="C:\Users\Administrator\Desktop\4f870864bea51f46fa2e0e202b62_801_1200.jpg4f870864bea51f46fa2e0e202b62_801_1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0" y="3292475"/>
            <a:ext cx="2160588" cy="323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1 0.028981 L -0.150625 -0.11388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</Words>
  <Application>WPS 演示</Application>
  <PresentationFormat>全屏显示(4:3)</PresentationFormat>
  <Paragraphs>64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8</cp:revision>
  <dcterms:created xsi:type="dcterms:W3CDTF">2013-01-25T01:44:00Z</dcterms:created>
  <dcterms:modified xsi:type="dcterms:W3CDTF">2023-09-30T11:59:08Z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AD9950EA73BD45AD8F24517B77A8B430_13</vt:lpwstr>
  </property>
</Properties>
</file>