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5" r:id="rId5"/>
    <p:sldId id="698" r:id="rId6"/>
    <p:sldId id="818" r:id="rId8"/>
    <p:sldId id="861" r:id="rId9"/>
    <p:sldId id="862" r:id="rId10"/>
    <p:sldId id="864" r:id="rId11"/>
    <p:sldId id="865" r:id="rId12"/>
    <p:sldId id="870" r:id="rId13"/>
    <p:sldId id="867" r:id="rId14"/>
    <p:sldId id="868" r:id="rId15"/>
    <p:sldId id="871" r:id="rId16"/>
    <p:sldId id="735" r:id="rId17"/>
    <p:sldId id="872" r:id="rId18"/>
    <p:sldId id="888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2" userDrawn="1">
          <p15:clr>
            <a:srgbClr val="A4A3A4"/>
          </p15:clr>
        </p15:guide>
        <p15:guide id="2" pos="32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BE1"/>
    <a:srgbClr val="BFE69A"/>
    <a:srgbClr val="D1D1F0"/>
    <a:srgbClr val="FFFFFF"/>
    <a:srgbClr val="4C2DD1"/>
    <a:srgbClr val="0B5FD1"/>
    <a:srgbClr val="58C8BC"/>
    <a:srgbClr val="33C8ED"/>
    <a:srgbClr val="00A3E3"/>
    <a:srgbClr val="0BA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32"/>
        <p:guide pos="32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oleObject" Target="../embeddings/oleObject6.bin"/><Relationship Id="rId7" Type="http://schemas.openxmlformats.org/officeDocument/2006/relationships/oleObject" Target="../embeddings/oleObject5.bin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6" Type="http://schemas.openxmlformats.org/officeDocument/2006/relationships/vmlDrawing" Target="../drawings/vmlDrawing1.vml"/><Relationship Id="rId35" Type="http://schemas.openxmlformats.org/officeDocument/2006/relationships/slideLayout" Target="../slideLayouts/slideLayout6.xml"/><Relationship Id="rId34" Type="http://schemas.openxmlformats.org/officeDocument/2006/relationships/oleObject" Target="../embeddings/oleObject32.bin"/><Relationship Id="rId33" Type="http://schemas.openxmlformats.org/officeDocument/2006/relationships/oleObject" Target="../embeddings/oleObject31.bin"/><Relationship Id="rId32" Type="http://schemas.openxmlformats.org/officeDocument/2006/relationships/oleObject" Target="../embeddings/oleObject30.bin"/><Relationship Id="rId31" Type="http://schemas.openxmlformats.org/officeDocument/2006/relationships/oleObject" Target="../embeddings/oleObject29.bin"/><Relationship Id="rId30" Type="http://schemas.openxmlformats.org/officeDocument/2006/relationships/oleObject" Target="../embeddings/oleObject28.bin"/><Relationship Id="rId3" Type="http://schemas.openxmlformats.org/officeDocument/2006/relationships/image" Target="../media/image21.png"/><Relationship Id="rId29" Type="http://schemas.openxmlformats.org/officeDocument/2006/relationships/oleObject" Target="../embeddings/oleObject27.bin"/><Relationship Id="rId28" Type="http://schemas.openxmlformats.org/officeDocument/2006/relationships/oleObject" Target="../embeddings/oleObject26.bin"/><Relationship Id="rId27" Type="http://schemas.openxmlformats.org/officeDocument/2006/relationships/oleObject" Target="../embeddings/oleObject25.bin"/><Relationship Id="rId26" Type="http://schemas.openxmlformats.org/officeDocument/2006/relationships/oleObject" Target="../embeddings/oleObject24.bin"/><Relationship Id="rId25" Type="http://schemas.openxmlformats.org/officeDocument/2006/relationships/oleObject" Target="../embeddings/oleObject23.bin"/><Relationship Id="rId24" Type="http://schemas.openxmlformats.org/officeDocument/2006/relationships/oleObject" Target="../embeddings/oleObject22.bin"/><Relationship Id="rId23" Type="http://schemas.openxmlformats.org/officeDocument/2006/relationships/oleObject" Target="../embeddings/oleObject21.bin"/><Relationship Id="rId22" Type="http://schemas.openxmlformats.org/officeDocument/2006/relationships/oleObject" Target="../embeddings/oleObject20.bin"/><Relationship Id="rId21" Type="http://schemas.openxmlformats.org/officeDocument/2006/relationships/oleObject" Target="../embeddings/oleObject19.bin"/><Relationship Id="rId20" Type="http://schemas.openxmlformats.org/officeDocument/2006/relationships/oleObject" Target="../embeddings/oleObject18.bin"/><Relationship Id="rId2" Type="http://schemas.openxmlformats.org/officeDocument/2006/relationships/oleObject" Target="../embeddings/oleObject1.bin"/><Relationship Id="rId19" Type="http://schemas.openxmlformats.org/officeDocument/2006/relationships/oleObject" Target="../embeddings/oleObject17.bin"/><Relationship Id="rId18" Type="http://schemas.openxmlformats.org/officeDocument/2006/relationships/oleObject" Target="../embeddings/oleObject16.bin"/><Relationship Id="rId17" Type="http://schemas.openxmlformats.org/officeDocument/2006/relationships/oleObject" Target="../embeddings/oleObject15.bin"/><Relationship Id="rId16" Type="http://schemas.openxmlformats.org/officeDocument/2006/relationships/oleObject" Target="../embeddings/oleObject14.bin"/><Relationship Id="rId15" Type="http://schemas.openxmlformats.org/officeDocument/2006/relationships/oleObject" Target="../embeddings/oleObject13.bin"/><Relationship Id="rId14" Type="http://schemas.openxmlformats.org/officeDocument/2006/relationships/oleObject" Target="../embeddings/oleObject12.bin"/><Relationship Id="rId13" Type="http://schemas.openxmlformats.org/officeDocument/2006/relationships/oleObject" Target="../embeddings/oleObject11.bin"/><Relationship Id="rId12" Type="http://schemas.openxmlformats.org/officeDocument/2006/relationships/oleObject" Target="../embeddings/oleObject10.bin"/><Relationship Id="rId11" Type="http://schemas.openxmlformats.org/officeDocument/2006/relationships/oleObject" Target="../embeddings/oleObject9.bin"/><Relationship Id="rId10" Type="http://schemas.openxmlformats.org/officeDocument/2006/relationships/oleObject" Target="../embeddings/oleObject8.bin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/>
        </p:nvSpPr>
        <p:spPr>
          <a:xfrm>
            <a:off x="304800" y="749300"/>
            <a:ext cx="8516938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一套童话书共有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本，每本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元。买一套需要多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少钱？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2419985"/>
            <a:ext cx="613029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3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（元）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2340" y="209550"/>
            <a:ext cx="1796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P79 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3)</a:t>
            </a:r>
            <a:endParaRPr 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3279140"/>
            <a:ext cx="4013835" cy="783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答：买一套需要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元。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/>
        </p:nvSpPr>
        <p:spPr>
          <a:xfrm>
            <a:off x="381000" y="210820"/>
            <a:ext cx="82213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二（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）班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名同学参加诗词大会，其中抽出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几名同学坐在抢答席位，剩下的同学坐在观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众席位，刚好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坐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排，每排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人。抽出了几名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同学坐在抢答席位？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5" y="2952750"/>
            <a:ext cx="653859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（人）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（人）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9200" y="4192905"/>
            <a:ext cx="635889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抽出了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名同学坐在抢答席位。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6530" y="3715385"/>
            <a:ext cx="305943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（名）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2607310" y="1353185"/>
            <a:ext cx="42316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981200" y="1122045"/>
            <a:ext cx="5105400" cy="1983105"/>
          </a:xfrm>
          <a:prstGeom prst="cloudCallout">
            <a:avLst>
              <a:gd name="adj1" fmla="val -45310"/>
              <a:gd name="adj2" fmla="val 26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04978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71" name="Group 208"/>
          <p:cNvGrpSpPr/>
          <p:nvPr/>
        </p:nvGrpSpPr>
        <p:grpSpPr>
          <a:xfrm>
            <a:off x="1837690" y="1730058"/>
            <a:ext cx="5372100" cy="1077912"/>
            <a:chOff x="1141" y="1478"/>
            <a:chExt cx="3384" cy="679"/>
          </a:xfrm>
        </p:grpSpPr>
        <p:grpSp>
          <p:nvGrpSpPr>
            <p:cNvPr id="11274" name="Group 62"/>
            <p:cNvGrpSpPr/>
            <p:nvPr/>
          </p:nvGrpSpPr>
          <p:grpSpPr>
            <a:xfrm>
              <a:off x="1141" y="1478"/>
              <a:ext cx="792" cy="271"/>
              <a:chOff x="3060" y="12672"/>
              <a:chExt cx="2340" cy="624"/>
            </a:xfrm>
          </p:grpSpPr>
          <p:grpSp>
            <p:nvGrpSpPr>
              <p:cNvPr id="11324" name="Group 63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326" name="Object 64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5" name="" r:id="rId2" imgW="3267075" imgH="3295650" progId="PBrush">
                        <p:embed/>
                      </p:oleObj>
                    </mc:Choice>
                    <mc:Fallback>
                      <p:oleObj name="" r:id="rId2" imgW="3267075" imgH="3295650" progId="PBrush">
                        <p:embed/>
                        <p:pic>
                          <p:nvPicPr>
                            <p:cNvPr id="0" name="图片 3079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7" name="Object 65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6" name="" r:id="rId4" imgW="3267075" imgH="3295650" progId="PBrush">
                        <p:embed/>
                      </p:oleObj>
                    </mc:Choice>
                    <mc:Fallback>
                      <p:oleObj name="" r:id="rId4" imgW="3267075" imgH="3295650" progId="PBrush">
                        <p:embed/>
                        <p:pic>
                          <p:nvPicPr>
                            <p:cNvPr id="0" name="图片 3106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8" name="Object 66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7" name="" r:id="rId5" imgW="3267075" imgH="3295650" progId="PBrush">
                        <p:embed/>
                      </p:oleObj>
                    </mc:Choice>
                    <mc:Fallback>
                      <p:oleObj name="" r:id="rId5" imgW="3267075" imgH="3295650" progId="PBrush">
                        <p:embed/>
                        <p:pic>
                          <p:nvPicPr>
                            <p:cNvPr id="0" name="图片 3082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9" name="Object 67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8" name="" r:id="rId6" imgW="3267075" imgH="3295650" progId="PBrush">
                        <p:embed/>
                      </p:oleObj>
                    </mc:Choice>
                    <mc:Fallback>
                      <p:oleObj name="" r:id="rId6" imgW="3267075" imgH="3295650" progId="PBrush">
                        <p:embed/>
                        <p:pic>
                          <p:nvPicPr>
                            <p:cNvPr id="0" name="图片 3095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325" name="Oval 68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75" name="Group 152"/>
            <p:cNvGrpSpPr/>
            <p:nvPr/>
          </p:nvGrpSpPr>
          <p:grpSpPr>
            <a:xfrm>
              <a:off x="2005" y="1478"/>
              <a:ext cx="792" cy="271"/>
              <a:chOff x="3060" y="12672"/>
              <a:chExt cx="2340" cy="624"/>
            </a:xfrm>
          </p:grpSpPr>
          <p:grpSp>
            <p:nvGrpSpPr>
              <p:cNvPr id="11318" name="Group 153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320" name="Object 154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9" name="" r:id="rId7" imgW="3267075" imgH="3295650" progId="PBrush">
                        <p:embed/>
                      </p:oleObj>
                    </mc:Choice>
                    <mc:Fallback>
                      <p:oleObj name="" r:id="rId7" imgW="3267075" imgH="3295650" progId="PBrush">
                        <p:embed/>
                        <p:pic>
                          <p:nvPicPr>
                            <p:cNvPr id="0" name="图片 3096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1" name="Object 155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0" name="" r:id="rId8" imgW="3267075" imgH="3295650" progId="PBrush">
                        <p:embed/>
                      </p:oleObj>
                    </mc:Choice>
                    <mc:Fallback>
                      <p:oleObj name="" r:id="rId8" imgW="3267075" imgH="3295650" progId="PBrush">
                        <p:embed/>
                        <p:pic>
                          <p:nvPicPr>
                            <p:cNvPr id="0" name="图片 3101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2" name="Object 156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1" name="" r:id="rId9" imgW="3267075" imgH="3295650" progId="PBrush">
                        <p:embed/>
                      </p:oleObj>
                    </mc:Choice>
                    <mc:Fallback>
                      <p:oleObj name="" r:id="rId9" imgW="3267075" imgH="3295650" progId="PBrush">
                        <p:embed/>
                        <p:pic>
                          <p:nvPicPr>
                            <p:cNvPr id="0" name="图片 3078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23" name="Object 157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2" name="" r:id="rId10" imgW="3267075" imgH="3295650" progId="PBrush">
                        <p:embed/>
                      </p:oleObj>
                    </mc:Choice>
                    <mc:Fallback>
                      <p:oleObj name="" r:id="rId10" imgW="3267075" imgH="3295650" progId="PBrush">
                        <p:embed/>
                        <p:pic>
                          <p:nvPicPr>
                            <p:cNvPr id="0" name="图片 3104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319" name="Oval 158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76" name="Group 166"/>
            <p:cNvGrpSpPr/>
            <p:nvPr/>
          </p:nvGrpSpPr>
          <p:grpSpPr>
            <a:xfrm>
              <a:off x="2869" y="1478"/>
              <a:ext cx="792" cy="271"/>
              <a:chOff x="3060" y="12672"/>
              <a:chExt cx="2340" cy="624"/>
            </a:xfrm>
          </p:grpSpPr>
          <p:grpSp>
            <p:nvGrpSpPr>
              <p:cNvPr id="11312" name="Group 167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314" name="Object 168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3" name="" r:id="rId11" imgW="3267075" imgH="3295650" progId="PBrush">
                        <p:embed/>
                      </p:oleObj>
                    </mc:Choice>
                    <mc:Fallback>
                      <p:oleObj name="" r:id="rId11" imgW="3267075" imgH="3295650" progId="PBrush">
                        <p:embed/>
                        <p:pic>
                          <p:nvPicPr>
                            <p:cNvPr id="0" name="图片 3097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15" name="Object 169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4" name="" r:id="rId12" imgW="3267075" imgH="3295650" progId="PBrush">
                        <p:embed/>
                      </p:oleObj>
                    </mc:Choice>
                    <mc:Fallback>
                      <p:oleObj name="" r:id="rId12" imgW="3267075" imgH="3295650" progId="PBrush">
                        <p:embed/>
                        <p:pic>
                          <p:nvPicPr>
                            <p:cNvPr id="0" name="图片 3105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16" name="Object 170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5" name="" r:id="rId13" imgW="3267075" imgH="3295650" progId="PBrush">
                        <p:embed/>
                      </p:oleObj>
                    </mc:Choice>
                    <mc:Fallback>
                      <p:oleObj name="" r:id="rId13" imgW="3267075" imgH="3295650" progId="PBrush">
                        <p:embed/>
                        <p:pic>
                          <p:nvPicPr>
                            <p:cNvPr id="0" name="图片 3088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17" name="Object 171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6" name="" r:id="rId14" imgW="3267075" imgH="3295650" progId="PBrush">
                        <p:embed/>
                      </p:oleObj>
                    </mc:Choice>
                    <mc:Fallback>
                      <p:oleObj name="" r:id="rId14" imgW="3267075" imgH="3295650" progId="PBrush">
                        <p:embed/>
                        <p:pic>
                          <p:nvPicPr>
                            <p:cNvPr id="0" name="图片 3092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313" name="Oval 172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77" name="Group 173"/>
            <p:cNvGrpSpPr/>
            <p:nvPr/>
          </p:nvGrpSpPr>
          <p:grpSpPr>
            <a:xfrm>
              <a:off x="3733" y="1478"/>
              <a:ext cx="792" cy="271"/>
              <a:chOff x="3060" y="12672"/>
              <a:chExt cx="2340" cy="624"/>
            </a:xfrm>
          </p:grpSpPr>
          <p:grpSp>
            <p:nvGrpSpPr>
              <p:cNvPr id="11306" name="Group 174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308" name="Object 175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7" name="" r:id="rId15" imgW="3267075" imgH="3295650" progId="PBrush">
                        <p:embed/>
                      </p:oleObj>
                    </mc:Choice>
                    <mc:Fallback>
                      <p:oleObj name="" r:id="rId15" imgW="3267075" imgH="3295650" progId="PBrush">
                        <p:embed/>
                        <p:pic>
                          <p:nvPicPr>
                            <p:cNvPr id="0" name="图片 3099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09" name="Object 176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8" name="" r:id="rId16" imgW="3267075" imgH="3295650" progId="PBrush">
                        <p:embed/>
                      </p:oleObj>
                    </mc:Choice>
                    <mc:Fallback>
                      <p:oleObj name="" r:id="rId16" imgW="3267075" imgH="3295650" progId="PBrush">
                        <p:embed/>
                        <p:pic>
                          <p:nvPicPr>
                            <p:cNvPr id="0" name="图片 3094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10" name="Object 177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39" name="" r:id="rId17" imgW="3267075" imgH="3295650" progId="PBrush">
                        <p:embed/>
                      </p:oleObj>
                    </mc:Choice>
                    <mc:Fallback>
                      <p:oleObj name="" r:id="rId17" imgW="3267075" imgH="3295650" progId="PBrush">
                        <p:embed/>
                        <p:pic>
                          <p:nvPicPr>
                            <p:cNvPr id="0" name="图片 3081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11" name="Object 178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0" name="" r:id="rId18" imgW="3267075" imgH="3295650" progId="PBrush">
                        <p:embed/>
                      </p:oleObj>
                    </mc:Choice>
                    <mc:Fallback>
                      <p:oleObj name="" r:id="rId18" imgW="3267075" imgH="3295650" progId="PBrush">
                        <p:embed/>
                        <p:pic>
                          <p:nvPicPr>
                            <p:cNvPr id="0" name="图片 3080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307" name="Oval 179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78" name="Group 180"/>
            <p:cNvGrpSpPr/>
            <p:nvPr/>
          </p:nvGrpSpPr>
          <p:grpSpPr>
            <a:xfrm>
              <a:off x="1141" y="1886"/>
              <a:ext cx="792" cy="271"/>
              <a:chOff x="3060" y="12672"/>
              <a:chExt cx="2340" cy="624"/>
            </a:xfrm>
          </p:grpSpPr>
          <p:grpSp>
            <p:nvGrpSpPr>
              <p:cNvPr id="11300" name="Group 181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302" name="Object 182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1" name="" r:id="rId19" imgW="3267075" imgH="3295650" progId="PBrush">
                        <p:embed/>
                      </p:oleObj>
                    </mc:Choice>
                    <mc:Fallback>
                      <p:oleObj name="" r:id="rId19" imgW="3267075" imgH="3295650" progId="PBrush">
                        <p:embed/>
                        <p:pic>
                          <p:nvPicPr>
                            <p:cNvPr id="0" name="图片 3102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03" name="Object 183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2" name="" r:id="rId20" imgW="3267075" imgH="3295650" progId="PBrush">
                        <p:embed/>
                      </p:oleObj>
                    </mc:Choice>
                    <mc:Fallback>
                      <p:oleObj name="" r:id="rId20" imgW="3267075" imgH="3295650" progId="PBrush">
                        <p:embed/>
                        <p:pic>
                          <p:nvPicPr>
                            <p:cNvPr id="0" name="图片 3084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04" name="Object 184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3" name="" r:id="rId21" imgW="3267075" imgH="3295650" progId="PBrush">
                        <p:embed/>
                      </p:oleObj>
                    </mc:Choice>
                    <mc:Fallback>
                      <p:oleObj name="" r:id="rId21" imgW="3267075" imgH="3295650" progId="PBrush">
                        <p:embed/>
                        <p:pic>
                          <p:nvPicPr>
                            <p:cNvPr id="0" name="图片 3091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05" name="Object 185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4" name="" r:id="rId22" imgW="3267075" imgH="3295650" progId="PBrush">
                        <p:embed/>
                      </p:oleObj>
                    </mc:Choice>
                    <mc:Fallback>
                      <p:oleObj name="" r:id="rId22" imgW="3267075" imgH="3295650" progId="PBrush">
                        <p:embed/>
                        <p:pic>
                          <p:nvPicPr>
                            <p:cNvPr id="0" name="图片 3098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301" name="Oval 186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79" name="Group 187"/>
            <p:cNvGrpSpPr/>
            <p:nvPr/>
          </p:nvGrpSpPr>
          <p:grpSpPr>
            <a:xfrm>
              <a:off x="2005" y="1886"/>
              <a:ext cx="792" cy="271"/>
              <a:chOff x="3060" y="12672"/>
              <a:chExt cx="2340" cy="624"/>
            </a:xfrm>
          </p:grpSpPr>
          <p:grpSp>
            <p:nvGrpSpPr>
              <p:cNvPr id="11294" name="Group 188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296" name="Object 189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5" name="" r:id="rId23" imgW="3267075" imgH="3295650" progId="PBrush">
                        <p:embed/>
                      </p:oleObj>
                    </mc:Choice>
                    <mc:Fallback>
                      <p:oleObj name="" r:id="rId23" imgW="3267075" imgH="3295650" progId="PBrush">
                        <p:embed/>
                        <p:pic>
                          <p:nvPicPr>
                            <p:cNvPr id="0" name="图片 3086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7" name="Object 190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6" name="" r:id="rId24" imgW="3267075" imgH="3295650" progId="PBrush">
                        <p:embed/>
                      </p:oleObj>
                    </mc:Choice>
                    <mc:Fallback>
                      <p:oleObj name="" r:id="rId24" imgW="3267075" imgH="3295650" progId="PBrush">
                        <p:embed/>
                        <p:pic>
                          <p:nvPicPr>
                            <p:cNvPr id="0" name="图片 3089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8" name="Object 191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7" name="" r:id="rId25" imgW="3267075" imgH="3295650" progId="PBrush">
                        <p:embed/>
                      </p:oleObj>
                    </mc:Choice>
                    <mc:Fallback>
                      <p:oleObj name="" r:id="rId25" imgW="3267075" imgH="3295650" progId="PBrush">
                        <p:embed/>
                        <p:pic>
                          <p:nvPicPr>
                            <p:cNvPr id="0" name="图片 3093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9" name="Object 192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8" name="" r:id="rId26" imgW="3267075" imgH="3295650" progId="PBrush">
                        <p:embed/>
                      </p:oleObj>
                    </mc:Choice>
                    <mc:Fallback>
                      <p:oleObj name="" r:id="rId26" imgW="3267075" imgH="3295650" progId="PBrush">
                        <p:embed/>
                        <p:pic>
                          <p:nvPicPr>
                            <p:cNvPr id="0" name="图片 3103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295" name="Oval 193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80" name="Group 194"/>
            <p:cNvGrpSpPr/>
            <p:nvPr/>
          </p:nvGrpSpPr>
          <p:grpSpPr>
            <a:xfrm>
              <a:off x="2869" y="1886"/>
              <a:ext cx="792" cy="271"/>
              <a:chOff x="3060" y="12672"/>
              <a:chExt cx="2340" cy="624"/>
            </a:xfrm>
          </p:grpSpPr>
          <p:grpSp>
            <p:nvGrpSpPr>
              <p:cNvPr id="11288" name="Group 195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290" name="Object 196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49" name="" r:id="rId27" imgW="3267075" imgH="3295650" progId="PBrush">
                        <p:embed/>
                      </p:oleObj>
                    </mc:Choice>
                    <mc:Fallback>
                      <p:oleObj name="" r:id="rId27" imgW="3267075" imgH="3295650" progId="PBrush">
                        <p:embed/>
                        <p:pic>
                          <p:nvPicPr>
                            <p:cNvPr id="0" name="图片 3100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1" name="Object 197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0" name="" r:id="rId28" imgW="3267075" imgH="3295650" progId="PBrush">
                        <p:embed/>
                      </p:oleObj>
                    </mc:Choice>
                    <mc:Fallback>
                      <p:oleObj name="" r:id="rId28" imgW="3267075" imgH="3295650" progId="PBrush">
                        <p:embed/>
                        <p:pic>
                          <p:nvPicPr>
                            <p:cNvPr id="0" name="图片 3085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2" name="Object 198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1" name="" r:id="rId29" imgW="3267075" imgH="3295650" progId="PBrush">
                        <p:embed/>
                      </p:oleObj>
                    </mc:Choice>
                    <mc:Fallback>
                      <p:oleObj name="" r:id="rId29" imgW="3267075" imgH="3295650" progId="PBrush">
                        <p:embed/>
                        <p:pic>
                          <p:nvPicPr>
                            <p:cNvPr id="0" name="图片 3087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93" name="Object 199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2" name="" r:id="rId30" imgW="3267075" imgH="3295650" progId="PBrush">
                        <p:embed/>
                      </p:oleObj>
                    </mc:Choice>
                    <mc:Fallback>
                      <p:oleObj name="" r:id="rId30" imgW="3267075" imgH="3295650" progId="PBrush">
                        <p:embed/>
                        <p:pic>
                          <p:nvPicPr>
                            <p:cNvPr id="0" name="图片 3083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289" name="Oval 200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11281" name="Group 201"/>
            <p:cNvGrpSpPr/>
            <p:nvPr/>
          </p:nvGrpSpPr>
          <p:grpSpPr>
            <a:xfrm>
              <a:off x="3733" y="1886"/>
              <a:ext cx="792" cy="271"/>
              <a:chOff x="3060" y="12672"/>
              <a:chExt cx="2340" cy="624"/>
            </a:xfrm>
          </p:grpSpPr>
          <p:grpSp>
            <p:nvGrpSpPr>
              <p:cNvPr id="11282" name="Group 202"/>
              <p:cNvGrpSpPr/>
              <p:nvPr/>
            </p:nvGrpSpPr>
            <p:grpSpPr>
              <a:xfrm>
                <a:off x="3171" y="12774"/>
                <a:ext cx="2061" cy="462"/>
                <a:chOff x="3141" y="12774"/>
                <a:chExt cx="2061" cy="462"/>
              </a:xfrm>
            </p:grpSpPr>
            <p:graphicFrame>
              <p:nvGraphicFramePr>
                <p:cNvPr id="11284" name="Object 203"/>
                <p:cNvGraphicFramePr/>
                <p:nvPr/>
              </p:nvGraphicFramePr>
              <p:xfrm>
                <a:off x="3141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3" name="" r:id="rId31" imgW="3267075" imgH="3295650" progId="PBrush">
                        <p:embed/>
                      </p:oleObj>
                    </mc:Choice>
                    <mc:Fallback>
                      <p:oleObj name="" r:id="rId31" imgW="3267075" imgH="3295650" progId="PBrush">
                        <p:embed/>
                        <p:pic>
                          <p:nvPicPr>
                            <p:cNvPr id="0" name="图片 3090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41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85" name="Object 204"/>
                <p:cNvGraphicFramePr/>
                <p:nvPr/>
              </p:nvGraphicFramePr>
              <p:xfrm>
                <a:off x="3662" y="12774"/>
                <a:ext cx="521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4" name="" r:id="rId32" imgW="3267075" imgH="3295650" progId="PBrush">
                        <p:embed/>
                      </p:oleObj>
                    </mc:Choice>
                    <mc:Fallback>
                      <p:oleObj name="" r:id="rId32" imgW="3267075" imgH="3295650" progId="PBrush">
                        <p:embed/>
                        <p:pic>
                          <p:nvPicPr>
                            <p:cNvPr id="0" name="图片 3075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62" y="12774"/>
                              <a:ext cx="521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86" name="Object 205"/>
                <p:cNvGraphicFramePr/>
                <p:nvPr/>
              </p:nvGraphicFramePr>
              <p:xfrm>
                <a:off x="4183" y="12774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5" name="" r:id="rId33" imgW="3267075" imgH="3295650" progId="PBrush">
                        <p:embed/>
                      </p:oleObj>
                    </mc:Choice>
                    <mc:Fallback>
                      <p:oleObj name="" r:id="rId33" imgW="3267075" imgH="3295650" progId="PBrush">
                        <p:embed/>
                        <p:pic>
                          <p:nvPicPr>
                            <p:cNvPr id="0" name="图片 3077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183" y="12774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287" name="Object 206"/>
                <p:cNvGraphicFramePr/>
                <p:nvPr/>
              </p:nvGraphicFramePr>
              <p:xfrm>
                <a:off x="4680" y="12828"/>
                <a:ext cx="522" cy="40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56" name="" r:id="rId34" imgW="3267075" imgH="3295650" progId="PBrush">
                        <p:embed/>
                      </p:oleObj>
                    </mc:Choice>
                    <mc:Fallback>
                      <p:oleObj name="" r:id="rId34" imgW="3267075" imgH="3295650" progId="PBrush">
                        <p:embed/>
                        <p:pic>
                          <p:nvPicPr>
                            <p:cNvPr id="0" name="图片 3076" descr="image15"/>
                            <p:cNvPicPr/>
                            <p:nvPr/>
                          </p:nvPicPr>
                          <p:blipFill>
                            <a:blip r:embed="rId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80" y="12828"/>
                              <a:ext cx="522" cy="40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1283" name="Oval 207"/>
              <p:cNvSpPr/>
              <p:nvPr/>
            </p:nvSpPr>
            <p:spPr>
              <a:xfrm>
                <a:off x="3060" y="12672"/>
                <a:ext cx="2340" cy="624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2000" b="1" dirty="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</p:grpSp>
      <p:sp>
        <p:nvSpPr>
          <p:cNvPr id="24785" name="Rectangle 209"/>
          <p:cNvSpPr/>
          <p:nvPr/>
        </p:nvSpPr>
        <p:spPr>
          <a:xfrm>
            <a:off x="1600200" y="3028950"/>
            <a:ext cx="626364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＝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32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（个）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  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32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4786" name="Rectangle 210"/>
          <p:cNvSpPr>
            <a:spLocks noChangeArrowheads="1"/>
          </p:cNvSpPr>
          <p:nvPr/>
        </p:nvSpPr>
        <p:spPr bwMode="auto">
          <a:xfrm>
            <a:off x="840423" y="743585"/>
            <a:ext cx="41179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一共有多少个蘑菇？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Rectangle 209"/>
          <p:cNvSpPr/>
          <p:nvPr/>
        </p:nvSpPr>
        <p:spPr>
          <a:xfrm>
            <a:off x="2654935" y="3790950"/>
            <a:ext cx="383413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答：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32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Times New Roman" panose="02020603050405020304" pitchFamily="18" charset="0"/>
              </a:rPr>
              <a:t>个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蘑菇。</a:t>
            </a:r>
            <a:endParaRPr lang="zh-CN" altLang="en-US" sz="30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5" grpId="0"/>
      <p:bldP spid="24786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0730" y="437796"/>
            <a:ext cx="2622111" cy="281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7"/>
          <p:cNvGrpSpPr/>
          <p:nvPr/>
        </p:nvGrpSpPr>
        <p:grpSpPr>
          <a:xfrm>
            <a:off x="5029200" y="3711575"/>
            <a:ext cx="3397885" cy="990600"/>
            <a:chOff x="4345655" y="2109459"/>
            <a:chExt cx="3400297" cy="990610"/>
          </a:xfrm>
        </p:grpSpPr>
        <p:sp>
          <p:nvSpPr>
            <p:cNvPr id="12291" name="AutoShape 27"/>
            <p:cNvSpPr/>
            <p:nvPr/>
          </p:nvSpPr>
          <p:spPr>
            <a:xfrm>
              <a:off x="4345655" y="2109459"/>
              <a:ext cx="2507489" cy="990610"/>
            </a:xfrm>
            <a:prstGeom prst="wedgeRoundRectCallout">
              <a:avLst>
                <a:gd name="adj1" fmla="val 61603"/>
                <a:gd name="adj2" fmla="val 5320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要求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个笔袋一共多少钱。</a:t>
              </a:r>
              <a:endPara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2292" name="Picture 4" descr="C:\Users\Administrator\Desktop\文件\新画人物图\女01 11拷贝.png女01 11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90802" y="2265035"/>
              <a:ext cx="655150" cy="7734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20"/>
          <p:cNvGrpSpPr/>
          <p:nvPr/>
        </p:nvGrpSpPr>
        <p:grpSpPr>
          <a:xfrm>
            <a:off x="703580" y="3773488"/>
            <a:ext cx="3224213" cy="1001712"/>
            <a:chOff x="850868" y="2071678"/>
            <a:chExt cx="3224844" cy="1001490"/>
          </a:xfrm>
        </p:grpSpPr>
        <p:sp>
          <p:nvSpPr>
            <p:cNvPr id="12294" name="AutoShape 27"/>
            <p:cNvSpPr/>
            <p:nvPr/>
          </p:nvSpPr>
          <p:spPr>
            <a:xfrm>
              <a:off x="1748210" y="2071678"/>
              <a:ext cx="2327502" cy="928632"/>
            </a:xfrm>
            <a:prstGeom prst="wedgeRoundRectCallout">
              <a:avLst>
                <a:gd name="adj1" fmla="val -60693"/>
                <a:gd name="adj2" fmla="val 14707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zh-CN" altLang="en-US" sz="30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知道了一些文具的价钱。</a:t>
              </a:r>
              <a:endPara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2295" name="Picture 2" descr="C:\Users\Administrator\Desktop\文件\新画人物图\女044 拷贝.png女044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850868" y="2288624"/>
              <a:ext cx="633152" cy="7845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6" name="组合 1"/>
          <p:cNvGrpSpPr/>
          <p:nvPr/>
        </p:nvGrpSpPr>
        <p:grpSpPr>
          <a:xfrm>
            <a:off x="20638" y="2788285"/>
            <a:ext cx="3362325" cy="976313"/>
            <a:chOff x="1923" y="2094"/>
            <a:chExt cx="7057" cy="2052"/>
          </a:xfrm>
        </p:grpSpPr>
        <p:sp>
          <p:nvSpPr>
            <p:cNvPr id="7" name="圆角矩形 6"/>
            <p:cNvSpPr/>
            <p:nvPr/>
          </p:nvSpPr>
          <p:spPr>
            <a:xfrm>
              <a:off x="1923" y="2094"/>
              <a:ext cx="7057" cy="2052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alpha val="28000"/>
                  </a:schemeClr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2298" name="组合 2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2299" name="图片 3" descr="77bdc2ad0ed0c6e8304ef5d85695bcc5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椭圆 10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2301" name="文本框 11"/>
            <p:cNvSpPr txBox="1"/>
            <p:nvPr/>
          </p:nvSpPr>
          <p:spPr>
            <a:xfrm>
              <a:off x="4103" y="2660"/>
              <a:ext cx="3742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知道了什么？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4" name="任意多边形 13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" name="组合 70"/>
          <p:cNvGrpSpPr/>
          <p:nvPr/>
        </p:nvGrpSpPr>
        <p:grpSpPr>
          <a:xfrm>
            <a:off x="382418" y="754070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72" name="任意多边形 71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710680" y="649288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48755" y="1550988"/>
            <a:ext cx="914400" cy="527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638800" y="1733233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58318" y="2137728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4025" y="2192020"/>
            <a:ext cx="44653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买</a:t>
            </a:r>
            <a:r>
              <a:rPr 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个笔袋，一共多少钱？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7" name="组合 1"/>
          <p:cNvGrpSpPr/>
          <p:nvPr/>
        </p:nvGrpSpPr>
        <p:grpSpPr>
          <a:xfrm>
            <a:off x="318" y="2571750"/>
            <a:ext cx="3362325" cy="976313"/>
            <a:chOff x="1923" y="2094"/>
            <a:chExt cx="7057" cy="2052"/>
          </a:xfrm>
        </p:grpSpPr>
        <p:sp>
          <p:nvSpPr>
            <p:cNvPr id="7" name="圆角矩形 6"/>
            <p:cNvSpPr/>
            <p:nvPr/>
          </p:nvSpPr>
          <p:spPr>
            <a:xfrm>
              <a:off x="1923" y="2094"/>
              <a:ext cx="7057" cy="2052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alpha val="28000"/>
                  </a:schemeClr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3319" name="组合 2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3320" name="图片 3" descr="77bdc2ad0ed0c6e8304ef5d85695bcc5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椭圆 10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3322" name="文本框 11"/>
            <p:cNvSpPr txBox="1"/>
            <p:nvPr/>
          </p:nvSpPr>
          <p:spPr>
            <a:xfrm>
              <a:off x="4103" y="2660"/>
              <a:ext cx="3742" cy="9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怎样解答？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4630420" y="3714750"/>
            <a:ext cx="3980816" cy="892175"/>
            <a:chOff x="3309088" y="2179307"/>
            <a:chExt cx="3981752" cy="890731"/>
          </a:xfrm>
        </p:grpSpPr>
        <p:sp>
          <p:nvSpPr>
            <p:cNvPr id="14345" name="AutoShape 27"/>
            <p:cNvSpPr/>
            <p:nvPr/>
          </p:nvSpPr>
          <p:spPr>
            <a:xfrm>
              <a:off x="3309088" y="2269331"/>
              <a:ext cx="3133827" cy="800707"/>
            </a:xfrm>
            <a:prstGeom prst="wedgeRoundRectCallout">
              <a:avLst>
                <a:gd name="adj1" fmla="val 59735"/>
                <a:gd name="adj2" fmla="val -27118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>
                <a:lnSpc>
                  <a:spcPct val="90000"/>
                </a:lnSpc>
              </a:pP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求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元是多少，用乘法计算。</a:t>
              </a:r>
              <a:endPara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4346" name="Picture 4" descr="C:\Users\Administrator\Desktop\文件\新画人物图\书本02 拷贝.png书本02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680508" y="2179307"/>
              <a:ext cx="610332" cy="7669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762000" y="3464560"/>
            <a:ext cx="34442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8×3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（元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175" y="4096385"/>
            <a:ext cx="34423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3×8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57" name="组合 10"/>
          <p:cNvGrpSpPr/>
          <p:nvPr/>
        </p:nvGrpSpPr>
        <p:grpSpPr>
          <a:xfrm>
            <a:off x="684530" y="885825"/>
            <a:ext cx="3521710" cy="880745"/>
            <a:chOff x="5683" y="2426"/>
            <a:chExt cx="7396" cy="1849"/>
          </a:xfrm>
        </p:grpSpPr>
        <p:pic>
          <p:nvPicPr>
            <p:cNvPr id="14358" name="Picture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2621"/>
            <a:stretch>
              <a:fillRect/>
            </a:stretch>
          </p:blipFill>
          <p:spPr>
            <a:xfrm>
              <a:off x="5683" y="2426"/>
              <a:ext cx="7396" cy="4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9" name="左大括号 8"/>
            <p:cNvSpPr/>
            <p:nvPr/>
          </p:nvSpPr>
          <p:spPr>
            <a:xfrm rot="-5400000">
              <a:off x="9181" y="551"/>
              <a:ext cx="563" cy="5314"/>
            </a:xfrm>
            <a:prstGeom prst="leftBrace">
              <a:avLst>
                <a:gd name="adj1" fmla="val 7565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1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360" name="Rectangle 5"/>
            <p:cNvSpPr txBox="1"/>
            <p:nvPr/>
          </p:nvSpPr>
          <p:spPr>
            <a:xfrm>
              <a:off x="8526" y="3368"/>
              <a:ext cx="2495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100" b="1" dirty="0">
                  <a:latin typeface="楷体" panose="02010609060101010101" charset="-122"/>
                  <a:ea typeface="楷体" panose="02010609060101010101" charset="-122"/>
                </a:rPr>
                <a:t>共？元</a:t>
              </a:r>
              <a:endParaRPr lang="zh-CN" altLang="en-US" sz="21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6386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0730" y="437796"/>
            <a:ext cx="2622111" cy="281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5638800" y="1733233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025" y="2192020"/>
            <a:ext cx="44653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买</a:t>
            </a:r>
            <a:r>
              <a:rPr 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个笔袋，一共多少钱？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/>
          <p:nvPr/>
        </p:nvGrpSpPr>
        <p:grpSpPr>
          <a:xfrm>
            <a:off x="20638" y="2486025"/>
            <a:ext cx="3362325" cy="976313"/>
            <a:chOff x="1923" y="2094"/>
            <a:chExt cx="7057" cy="2052"/>
          </a:xfrm>
        </p:grpSpPr>
        <p:sp>
          <p:nvSpPr>
            <p:cNvPr id="7" name="圆角矩形 6"/>
            <p:cNvSpPr/>
            <p:nvPr/>
          </p:nvSpPr>
          <p:spPr>
            <a:xfrm>
              <a:off x="1923" y="2094"/>
              <a:ext cx="7057" cy="2052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alpha val="28000"/>
                  </a:schemeClr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5364" name="组合 2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5365" name="图片 3" descr="77bdc2ad0ed0c6e8304ef5d85695bcc5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椭圆 10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5367" name="文本框 11"/>
            <p:cNvSpPr txBox="1"/>
            <p:nvPr/>
          </p:nvSpPr>
          <p:spPr>
            <a:xfrm>
              <a:off x="4103" y="2660"/>
              <a:ext cx="3742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解答正确吗？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810318" y="3226118"/>
            <a:ext cx="4872037" cy="1476375"/>
            <a:chOff x="3125337" y="1283405"/>
            <a:chExt cx="4604953" cy="1474376"/>
          </a:xfrm>
        </p:grpSpPr>
        <p:sp>
          <p:nvSpPr>
            <p:cNvPr id="15369" name="AutoShape 27"/>
            <p:cNvSpPr/>
            <p:nvPr/>
          </p:nvSpPr>
          <p:spPr>
            <a:xfrm>
              <a:off x="3125337" y="1283405"/>
              <a:ext cx="3702568" cy="1474376"/>
            </a:xfrm>
            <a:prstGeom prst="wedgeRoundRectCallout">
              <a:avLst>
                <a:gd name="adj1" fmla="val 53949"/>
                <a:gd name="adj2" fmla="val 15454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求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个笔袋的总钱数，可以用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个文具盒的价钱乘买的个数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70" name="Picture 4" descr="C:\Users\Administrator\Desktop\文件\新画人物图\熊02 拷贝.png熊02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7086298" y="1771610"/>
              <a:ext cx="643992" cy="85608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470535" y="3646170"/>
            <a:ext cx="3749040" cy="552450"/>
            <a:chOff x="741" y="5742"/>
            <a:chExt cx="5904" cy="870"/>
          </a:xfrm>
        </p:grpSpPr>
        <p:sp>
          <p:nvSpPr>
            <p:cNvPr id="15371" name="矩形 2"/>
            <p:cNvSpPr/>
            <p:nvPr/>
          </p:nvSpPr>
          <p:spPr>
            <a:xfrm>
              <a:off x="741" y="5742"/>
              <a:ext cx="5905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答：一共</a:t>
              </a:r>
              <a:r>
                <a:rPr lang="zh-CN" altLang="en-US" sz="3000" dirty="0">
                  <a:latin typeface="黑体" panose="02010609060101010101" pitchFamily="2" charset="-122"/>
                  <a:ea typeface="黑体" panose="02010609060101010101" pitchFamily="2" charset="-122"/>
                </a:rPr>
                <a:t>  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元。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Rectangle 51"/>
            <p:cNvSpPr/>
            <p:nvPr/>
          </p:nvSpPr>
          <p:spPr>
            <a:xfrm>
              <a:off x="3236" y="5782"/>
              <a:ext cx="9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24</a:t>
              </a:r>
              <a:endPara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6386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845" y="256821"/>
            <a:ext cx="2622111" cy="281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5715000" y="1504633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8380" y="362231"/>
            <a:ext cx="2622111" cy="281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194" y="2648520"/>
            <a:ext cx="601181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830" y="2648519"/>
            <a:ext cx="601181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1516" y="2663627"/>
            <a:ext cx="601180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0275" y="2663626"/>
            <a:ext cx="601180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9033" y="2663627"/>
            <a:ext cx="601181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669" y="2663626"/>
            <a:ext cx="601181" cy="399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4216" y="2670169"/>
            <a:ext cx="601180" cy="399158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文本框 27"/>
          <p:cNvSpPr txBox="1"/>
          <p:nvPr/>
        </p:nvSpPr>
        <p:spPr>
          <a:xfrm>
            <a:off x="364828" y="2945313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92181" y="2945313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98203" y="2943020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94446" y="2943020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22899" y="2945313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21837" y="2945313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92307" y="2950007"/>
            <a:ext cx="748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" name="左大括号 34"/>
          <p:cNvSpPr/>
          <p:nvPr/>
        </p:nvSpPr>
        <p:spPr>
          <a:xfrm rot="16200000">
            <a:off x="2476418" y="1261008"/>
            <a:ext cx="226097" cy="4288544"/>
          </a:xfrm>
          <a:prstGeom prst="leftBrace">
            <a:avLst>
              <a:gd name="adj1" fmla="val 85514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81598" y="3525530"/>
            <a:ext cx="13495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4007" y="4052664"/>
            <a:ext cx="2651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2×7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88078" y="4248923"/>
            <a:ext cx="5132070" cy="553085"/>
            <a:chOff x="1191010" y="4142533"/>
            <a:chExt cx="5132070" cy="553085"/>
          </a:xfrm>
        </p:grpSpPr>
        <p:sp>
          <p:nvSpPr>
            <p:cNvPr id="39" name="文本框 38"/>
            <p:cNvSpPr txBox="1"/>
            <p:nvPr/>
          </p:nvSpPr>
          <p:spPr>
            <a:xfrm>
              <a:off x="1191010" y="4142533"/>
              <a:ext cx="5132070" cy="55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答：买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7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块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 ，一共</a:t>
              </a:r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元</a:t>
              </a: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。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6010" y="4142682"/>
              <a:ext cx="819150" cy="428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椭圆 17"/>
          <p:cNvSpPr/>
          <p:nvPr/>
        </p:nvSpPr>
        <p:spPr>
          <a:xfrm>
            <a:off x="6781800" y="1372553"/>
            <a:ext cx="914400" cy="523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2326" y="1896540"/>
            <a:ext cx="4465320" cy="553085"/>
            <a:chOff x="1151502" y="2580181"/>
            <a:chExt cx="4465320" cy="553085"/>
          </a:xfrm>
        </p:grpSpPr>
        <p:sp>
          <p:nvSpPr>
            <p:cNvPr id="20" name="文本框 19"/>
            <p:cNvSpPr txBox="1"/>
            <p:nvPr/>
          </p:nvSpPr>
          <p:spPr>
            <a:xfrm>
              <a:off x="1151502" y="2580181"/>
              <a:ext cx="4465320" cy="55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买</a:t>
              </a:r>
              <a:r>
                <a:rPr lang="en-US" altLang="zh-CN" sz="3000" b="1" dirty="0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7</a:t>
              </a:r>
              <a:r>
                <a:rPr lang="zh-CN" altLang="en-US" sz="3000" b="1" dirty="0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块    ，一共多少钱？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5452" y="2667176"/>
              <a:ext cx="630555" cy="330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35" y="4476750"/>
            <a:ext cx="34423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bldLvl="0" animBg="1"/>
      <p:bldP spid="36" grpId="0"/>
      <p:bldP spid="38" grpId="0"/>
      <p:bldP spid="18" grpId="1" bldLvl="0" animBg="1"/>
      <p:bldP spid="18" grpId="2" bldLvl="0" animBg="1"/>
      <p:bldP spid="18" grpId="3" bldLvl="0" animBg="1"/>
      <p:bldP spid="18" grpId="4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85800" y="3409950"/>
            <a:ext cx="77425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你还能提出其他用乘法解决的问题并解答吗？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2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8380" y="362231"/>
            <a:ext cx="2622111" cy="281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488950" y="1652588"/>
            <a:ext cx="8672513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7×5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4×8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3×6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8×7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2×6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8×3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7×7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5×6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7×4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Rectangle 41"/>
          <p:cNvSpPr/>
          <p:nvPr/>
        </p:nvSpPr>
        <p:spPr>
          <a:xfrm>
            <a:off x="1641475" y="1818640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Rectangle 41"/>
          <p:cNvSpPr/>
          <p:nvPr/>
        </p:nvSpPr>
        <p:spPr>
          <a:xfrm>
            <a:off x="5474018" y="1833245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41"/>
          <p:cNvSpPr/>
          <p:nvPr/>
        </p:nvSpPr>
        <p:spPr>
          <a:xfrm>
            <a:off x="1641475" y="2545715"/>
            <a:ext cx="782638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3601403" y="1833245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Rectangle 41"/>
          <p:cNvSpPr/>
          <p:nvPr/>
        </p:nvSpPr>
        <p:spPr>
          <a:xfrm>
            <a:off x="7464425" y="1820228"/>
            <a:ext cx="781050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Rectangle 41"/>
          <p:cNvSpPr/>
          <p:nvPr/>
        </p:nvSpPr>
        <p:spPr>
          <a:xfrm>
            <a:off x="3579495" y="2541588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Rectangle 41"/>
          <p:cNvSpPr/>
          <p:nvPr/>
        </p:nvSpPr>
        <p:spPr>
          <a:xfrm>
            <a:off x="5474018" y="2519680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Rectangle 41"/>
          <p:cNvSpPr/>
          <p:nvPr/>
        </p:nvSpPr>
        <p:spPr>
          <a:xfrm>
            <a:off x="7433945" y="2510790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Rectangle 41"/>
          <p:cNvSpPr/>
          <p:nvPr/>
        </p:nvSpPr>
        <p:spPr>
          <a:xfrm>
            <a:off x="1641475" y="3212783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Rectangle 41"/>
          <p:cNvSpPr/>
          <p:nvPr/>
        </p:nvSpPr>
        <p:spPr>
          <a:xfrm>
            <a:off x="3581083" y="3221673"/>
            <a:ext cx="782637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Rectangle 41"/>
          <p:cNvSpPr/>
          <p:nvPr/>
        </p:nvSpPr>
        <p:spPr>
          <a:xfrm>
            <a:off x="5474018" y="3211513"/>
            <a:ext cx="784225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Rectangle 41"/>
          <p:cNvSpPr/>
          <p:nvPr/>
        </p:nvSpPr>
        <p:spPr>
          <a:xfrm>
            <a:off x="7474585" y="3202623"/>
            <a:ext cx="781050" cy="5530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24"/>
          <p:cNvSpPr txBox="1"/>
          <p:nvPr/>
        </p:nvSpPr>
        <p:spPr>
          <a:xfrm>
            <a:off x="444500" y="995363"/>
            <a:ext cx="5953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en-US" altLang="zh-CN" sz="3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8" name="文本框 7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9" name="任意多边形 8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1" name="文本框 10"/>
          <p:cNvSpPr txBox="1"/>
          <p:nvPr/>
        </p:nvSpPr>
        <p:spPr>
          <a:xfrm>
            <a:off x="6022340" y="209550"/>
            <a:ext cx="1796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P79 T2)</a:t>
            </a:r>
            <a:endParaRPr 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WPS 演示</Application>
  <PresentationFormat>全屏显示(16:9)</PresentationFormat>
  <Paragraphs>149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32</vt:i4>
      </vt:variant>
      <vt:variant>
        <vt:lpstr>幻灯片标题</vt:lpstr>
      </vt:variant>
      <vt:variant>
        <vt:i4>14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楷体_GB2312</vt:lpstr>
      <vt:lpstr>Times New Roman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513</cp:revision>
  <dcterms:created xsi:type="dcterms:W3CDTF">2015-05-29T07:51:00Z</dcterms:created>
  <dcterms:modified xsi:type="dcterms:W3CDTF">2023-09-28T13:24:07Z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