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26"/>
  </p:notesMasterIdLst>
  <p:sldIdLst>
    <p:sldId id="256" r:id="rId6"/>
    <p:sldId id="325" r:id="rId7"/>
    <p:sldId id="344" r:id="rId8"/>
    <p:sldId id="329" r:id="rId9"/>
    <p:sldId id="345" r:id="rId10"/>
    <p:sldId id="346" r:id="rId11"/>
    <p:sldId id="347" r:id="rId12"/>
    <p:sldId id="348" r:id="rId13"/>
    <p:sldId id="349" r:id="rId14"/>
    <p:sldId id="350" r:id="rId15"/>
    <p:sldId id="335" r:id="rId16"/>
    <p:sldId id="330" r:id="rId17"/>
    <p:sldId id="340" r:id="rId18"/>
    <p:sldId id="336" r:id="rId19"/>
    <p:sldId id="337" r:id="rId20"/>
    <p:sldId id="339" r:id="rId21"/>
    <p:sldId id="338" r:id="rId22"/>
    <p:sldId id="352" r:id="rId23"/>
    <p:sldId id="341" r:id="rId24"/>
    <p:sldId id="361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FF3300"/>
    <a:srgbClr val="FF0066"/>
    <a:srgbClr val="9933FF"/>
    <a:srgbClr val="D60093"/>
    <a:srgbClr val="009900"/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x-none" sz="1200" dirty="0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en-US" altLang="x-none" sz="1200" dirty="0"/>
          </a:p>
        </p:txBody>
      </p:sp>
      <p:sp>
        <p:nvSpPr>
          <p:cNvPr id="4100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en-US" altLang="x-none" sz="1200" dirty="0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1658938" y="1600200"/>
            <a:ext cx="6837362" cy="3200400"/>
            <a:chOff x="0" y="0"/>
            <a:chExt cx="4307" cy="2016"/>
          </a:xfrm>
        </p:grpSpPr>
        <p:sp>
          <p:nvSpPr>
            <p:cNvPr id="1027" name="Oval 3"/>
            <p:cNvSpPr/>
            <p:nvPr/>
          </p:nvSpPr>
          <p:spPr>
            <a:xfrm flipH="1">
              <a:off x="3347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  <p:sp>
          <p:nvSpPr>
            <p:cNvPr id="1028" name="Oval 4"/>
            <p:cNvSpPr/>
            <p:nvPr/>
          </p:nvSpPr>
          <p:spPr>
            <a:xfrm flipH="1">
              <a:off x="2219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  <p:sp>
          <p:nvSpPr>
            <p:cNvPr id="1029" name="Oval 5"/>
            <p:cNvSpPr/>
            <p:nvPr/>
          </p:nvSpPr>
          <p:spPr>
            <a:xfrm flipH="1">
              <a:off x="1091" y="0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  <p:sp>
          <p:nvSpPr>
            <p:cNvPr id="1030" name="Oval 6"/>
            <p:cNvSpPr/>
            <p:nvPr/>
          </p:nvSpPr>
          <p:spPr>
            <a:xfrm flipH="1">
              <a:off x="1091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  <p:sp>
          <p:nvSpPr>
            <p:cNvPr id="1031" name="Oval 7"/>
            <p:cNvSpPr/>
            <p:nvPr/>
          </p:nvSpPr>
          <p:spPr>
            <a:xfrm flipH="1">
              <a:off x="0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  <p:sp>
          <p:nvSpPr>
            <p:cNvPr id="1032" name="Oval 8"/>
            <p:cNvSpPr/>
            <p:nvPr/>
          </p:nvSpPr>
          <p:spPr>
            <a:xfrm flipH="1">
              <a:off x="3347" y="1056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 eaLnBrk="1" hangingPunct="1"/>
              <a:endParaRPr lang="zh-CN" altLang="en-US" sz="2400" dirty="0">
                <a:latin typeface="Times New Roman" panose="02020603050405020304" pitchFamily="2" charset="0"/>
              </a:endParaRPr>
            </a:p>
          </p:txBody>
        </p:sp>
      </p:grpSp>
      <p:sp>
        <p:nvSpPr>
          <p:cNvPr id="1033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4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5" name="Rectangle 9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36" name="Rectangle 1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37" name="Rectangle 1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1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5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07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07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5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6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8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4"/>
          <p:cNvSpPr txBox="1"/>
          <p:nvPr/>
        </p:nvSpPr>
        <p:spPr>
          <a:xfrm>
            <a:off x="500063" y="1571625"/>
            <a:ext cx="7412037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1" algn="ctr" eaLnBrk="1" hangingPunct="1">
              <a:spcBef>
                <a:spcPct val="50000"/>
              </a:spcBef>
            </a:pPr>
            <a:r>
              <a:rPr lang="zh-CN" altLang="en-US" sz="72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Jokerman" panose="04090605060D06020702" pitchFamily="2" charset="0"/>
              </a:rPr>
              <a:t>Lesson 2 Jenny's H</a:t>
            </a:r>
            <a:r>
              <a:rPr lang="en-US" altLang="zh-CN" sz="72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Jokerman" panose="04090605060D06020702" pitchFamily="2" charset="0"/>
              </a:rPr>
              <a:t>ouse</a:t>
            </a:r>
            <a:endParaRPr lang="en-US" altLang="zh-CN" sz="72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Jokerman" panose="04090605060D06020702" pitchFamily="2" charset="0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2786063" y="285750"/>
            <a:ext cx="345598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72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Jokerman" panose="04090605060D06020702" pitchFamily="2" charset="0"/>
              </a:rPr>
              <a:t>Unit 1</a:t>
            </a:r>
            <a:endParaRPr lang="zh-CN" altLang="en-US" sz="72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Jokerman" panose="04090605060D06020702" pitchFamily="2" charset="0"/>
            </a:endParaRPr>
          </a:p>
        </p:txBody>
      </p:sp>
      <p:pic>
        <p:nvPicPr>
          <p:cNvPr id="5125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12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12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12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3"/>
          <p:cNvSpPr txBox="1"/>
          <p:nvPr/>
        </p:nvSpPr>
        <p:spPr>
          <a:xfrm>
            <a:off x="2339975" y="1270000"/>
            <a:ext cx="5184775" cy="1187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en-US" altLang="zh-CN" sz="7200" dirty="0">
                <a:solidFill>
                  <a:srgbClr val="9966FF"/>
                </a:solidFill>
                <a:latin typeface="Jokerman" panose="04090605060D06020702" pitchFamily="2" charset="0"/>
              </a:rPr>
              <a:t>Let’s talk</a:t>
            </a:r>
            <a:r>
              <a:rPr lang="zh-CN" altLang="en-US" sz="7200" dirty="0">
                <a:solidFill>
                  <a:srgbClr val="9966FF"/>
                </a:solidFill>
                <a:latin typeface="Jokerman" panose="04090605060D06020702" pitchFamily="2" charset="0"/>
              </a:rPr>
              <a:t>!</a:t>
            </a:r>
            <a:endParaRPr lang="zh-CN" altLang="en-US" sz="7200" dirty="0">
              <a:solidFill>
                <a:srgbClr val="9966FF"/>
              </a:solidFill>
              <a:latin typeface="Jokerman" panose="04090605060D06020702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QQ图片201411012049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88913"/>
            <a:ext cx="5976937" cy="523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10" descr="F:\卡通人物\Y7(N7_LAVMF$%`E}MX4ED_C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860800"/>
            <a:ext cx="2214562" cy="278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11" descr="F:\卡通人物\U)%QA8S(T]5[A~70]UD]9}M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488" y="3429000"/>
            <a:ext cx="2038350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圆角矩形标注 13"/>
          <p:cNvSpPr/>
          <p:nvPr/>
        </p:nvSpPr>
        <p:spPr>
          <a:xfrm>
            <a:off x="5651500" y="1917700"/>
            <a:ext cx="3168650" cy="1143000"/>
          </a:xfrm>
          <a:prstGeom prst="wedgeRoundRectCallout">
            <a:avLst>
              <a:gd name="adj1" fmla="val 33269"/>
              <a:gd name="adj2" fmla="val 77444"/>
              <a:gd name="adj3" fmla="val 16667"/>
            </a:avLst>
          </a:prstGeom>
          <a:solidFill>
            <a:schemeClr val="bg1">
              <a:alpha val="100000"/>
            </a:schemeClr>
          </a:solidFill>
          <a:ln w="25400" cap="flat" cmpd="sng">
            <a:solidFill>
              <a:srgbClr val="9595BC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square" anchor="ctr" anchorCtr="0"/>
          <a:p>
            <a:r>
              <a:rPr lang="zh-CN" altLang="en-US" sz="2800" dirty="0">
                <a:latin typeface="Arial" panose="020B0604020202020204" pitchFamily="34" charset="0"/>
              </a:rPr>
              <a:t>Here's my house, Mary!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5366" name="圆角矩形标注 14"/>
          <p:cNvSpPr/>
          <p:nvPr/>
        </p:nvSpPr>
        <p:spPr>
          <a:xfrm>
            <a:off x="3132138" y="5375275"/>
            <a:ext cx="3455987" cy="1295400"/>
          </a:xfrm>
          <a:prstGeom prst="wedgeRoundRectCallout">
            <a:avLst>
              <a:gd name="adj1" fmla="val 58009"/>
              <a:gd name="adj2" fmla="val -87185"/>
              <a:gd name="adj3" fmla="val 16667"/>
            </a:avLst>
          </a:prstGeom>
          <a:solidFill>
            <a:schemeClr val="bg1">
              <a:alpha val="100000"/>
            </a:schemeClr>
          </a:solidFill>
          <a:ln w="25400" cap="flat" cmpd="sng">
            <a:solidFill>
              <a:srgbClr val="9595BC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square" anchor="ctr" anchorCtr="0"/>
          <a:p>
            <a:r>
              <a:rPr lang="zh-CN" altLang="en-US" sz="2800" dirty="0">
                <a:latin typeface="Arial" panose="020B0604020202020204" pitchFamily="34" charset="0"/>
              </a:rPr>
              <a:t>I'll show you the rooms in my house!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/>
      <p:bldP spid="1536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9" descr="http://pic3.nipic.com/20090604/2795298_014453867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10" descr="F:\卡通人物\Y7(N7_LAVMF$%`E}MX4ED_C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3573463"/>
            <a:ext cx="2214562" cy="278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11" descr="F:\卡通人物\U)%QA8S(T]5[A~70]UD]9}M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25" y="3573463"/>
            <a:ext cx="2038350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圆角矩形标注 14"/>
          <p:cNvSpPr/>
          <p:nvPr/>
        </p:nvSpPr>
        <p:spPr>
          <a:xfrm>
            <a:off x="3419475" y="1628775"/>
            <a:ext cx="3589338" cy="1216025"/>
          </a:xfrm>
          <a:prstGeom prst="wedgeRoundRectCallout">
            <a:avLst>
              <a:gd name="adj1" fmla="val 26394"/>
              <a:gd name="adj2" fmla="val 106194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200" dirty="0">
                <a:latin typeface="Arial" panose="020B0604020202020204" pitchFamily="34" charset="0"/>
              </a:rPr>
              <a:t>This is the living room.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C:\Users\yuluo\Desktop\9099279_134646024365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10" descr="F:\卡通人物\Y7(N7_LAVMF$%`E}MX4ED_C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3573463"/>
            <a:ext cx="2071687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11" descr="F:\卡通人物\U)%QA8S(T]5[A~70]UD]9}M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88" y="3357563"/>
            <a:ext cx="1857375" cy="338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圆角矩形标注 4"/>
          <p:cNvSpPr/>
          <p:nvPr/>
        </p:nvSpPr>
        <p:spPr>
          <a:xfrm>
            <a:off x="5292725" y="1773238"/>
            <a:ext cx="2784475" cy="1071562"/>
          </a:xfrm>
          <a:prstGeom prst="wedgeRoundRectCallout">
            <a:avLst>
              <a:gd name="adj1" fmla="val -6667"/>
              <a:gd name="adj2" fmla="val 107287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3200" dirty="0">
                <a:latin typeface="Arial" panose="020B0604020202020204" pitchFamily="34" charset="0"/>
              </a:rPr>
              <a:t>This is my bedroom.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C:\Users\yuluo\Desktop\20071215223340726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10" descr="F:\卡通人物\Y7(N7_LAVMF$%`E}MX4ED_C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420938"/>
            <a:ext cx="2786062" cy="421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圆角矩形标注 3"/>
          <p:cNvSpPr/>
          <p:nvPr/>
        </p:nvSpPr>
        <p:spPr>
          <a:xfrm>
            <a:off x="3419475" y="5157788"/>
            <a:ext cx="3008313" cy="1000125"/>
          </a:xfrm>
          <a:prstGeom prst="wedgeRoundRectCallout">
            <a:avLst>
              <a:gd name="adj1" fmla="val 58931"/>
              <a:gd name="adj2" fmla="val -96787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3600" dirty="0">
                <a:latin typeface="Arial" panose="020B0604020202020204" pitchFamily="34" charset="0"/>
              </a:rPr>
              <a:t>This is my study.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pic>
        <p:nvPicPr>
          <p:cNvPr id="18437" name="Picture 11" descr="F:\卡通人物\U)%QA8S(T]5[A~70]UD]9}M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5" y="2428875"/>
            <a:ext cx="2428875" cy="442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C:\Users\yuluo\Desktop\6829022_09472885900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10" descr="F:\卡通人物\Y7(N7_LAVMF$%`E}MX4ED_C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3357563"/>
            <a:ext cx="2071688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11" descr="F:\卡通人物\U)%QA8S(T]5[A~70]UD]9}M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925" y="3286125"/>
            <a:ext cx="1857375" cy="338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圆角矩形标注 4"/>
          <p:cNvSpPr/>
          <p:nvPr/>
        </p:nvSpPr>
        <p:spPr>
          <a:xfrm>
            <a:off x="4068763" y="1844675"/>
            <a:ext cx="3944937" cy="1000125"/>
          </a:xfrm>
          <a:prstGeom prst="wedgeRoundRectCallout">
            <a:avLst>
              <a:gd name="adj1" fmla="val 34921"/>
              <a:gd name="adj2" fmla="val 85875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200" dirty="0">
                <a:latin typeface="Arial" panose="020B0604020202020204" pitchFamily="34" charset="0"/>
              </a:rPr>
              <a:t>Here's the</a:t>
            </a:r>
            <a:r>
              <a:rPr lang="en-US" altLang="zh-CN" sz="3200" dirty="0">
                <a:latin typeface="Arial" panose="020B0604020202020204" pitchFamily="34" charset="0"/>
              </a:rPr>
              <a:t> kitchen.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餐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10" descr="F:\卡通人物\Y7(N7_LAVMF$%`E}MX4ED_C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3724275"/>
            <a:ext cx="2071687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11" descr="F:\卡通人物\U)%QA8S(T]5[A~70]UD]9}M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0" y="3470275"/>
            <a:ext cx="1857375" cy="338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圆角矩形标注 4"/>
          <p:cNvSpPr/>
          <p:nvPr/>
        </p:nvSpPr>
        <p:spPr>
          <a:xfrm>
            <a:off x="5940425" y="1917700"/>
            <a:ext cx="2786063" cy="1143000"/>
          </a:xfrm>
          <a:prstGeom prst="wedgeRoundRectCallout">
            <a:avLst>
              <a:gd name="adj1" fmla="val -12829"/>
              <a:gd name="adj2" fmla="val 77444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3200" dirty="0">
                <a:latin typeface="Arial" panose="020B0604020202020204" pitchFamily="34" charset="0"/>
              </a:rPr>
              <a:t>This is my dining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C:\Users\yuluo\Desktop\200855165519199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10" descr="F:\卡通人物\Y7(N7_LAVMF$%`E}MX4ED_C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24275"/>
            <a:ext cx="2071688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11" descr="F:\卡通人物\U)%QA8S(T]5[A~70]UD]9}M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5" y="3470275"/>
            <a:ext cx="1857375" cy="338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圆角矩形标注 4"/>
          <p:cNvSpPr/>
          <p:nvPr/>
        </p:nvSpPr>
        <p:spPr>
          <a:xfrm>
            <a:off x="5292725" y="1917700"/>
            <a:ext cx="2428875" cy="1143000"/>
          </a:xfrm>
          <a:prstGeom prst="wedgeRoundRectCallout">
            <a:avLst>
              <a:gd name="adj1" fmla="val 49894"/>
              <a:gd name="adj2" fmla="val 82056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3200" dirty="0">
                <a:latin typeface="Arial" panose="020B0604020202020204" pitchFamily="34" charset="0"/>
              </a:rPr>
              <a:t>This is </a:t>
            </a:r>
            <a:r>
              <a:rPr lang="zh-CN" altLang="en-US" sz="3200" dirty="0">
                <a:latin typeface="Arial" panose="020B0604020202020204" pitchFamily="34" charset="0"/>
              </a:rPr>
              <a:t>my</a:t>
            </a:r>
            <a:r>
              <a:rPr lang="en-US" altLang="zh-CN" sz="3200" dirty="0">
                <a:latin typeface="Arial" panose="020B0604020202020204" pitchFamily="34" charset="0"/>
              </a:rPr>
              <a:t> bathroom.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0" name="图片 22529" descr="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88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7"/>
          <p:cNvSpPr txBox="1"/>
          <p:nvPr/>
        </p:nvSpPr>
        <p:spPr>
          <a:xfrm>
            <a:off x="250825" y="2636838"/>
            <a:ext cx="6407150" cy="3382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1. Learn new words.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2. Introduce your house to your friends in English.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2987675" y="692150"/>
            <a:ext cx="3384550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C:\Users\yuluo\Desktop\5743578_121443022887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1270000"/>
            <a:ext cx="6929438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Box 2"/>
          <p:cNvSpPr txBox="1"/>
          <p:nvPr/>
        </p:nvSpPr>
        <p:spPr>
          <a:xfrm>
            <a:off x="1619250" y="333375"/>
            <a:ext cx="6524625" cy="13096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8000" dirty="0">
                <a:solidFill>
                  <a:srgbClr val="FF0066"/>
                </a:solidFill>
                <a:latin typeface="Jokerman" panose="04090605060D06020702" pitchFamily="2" charset="0"/>
              </a:rPr>
              <a:t>Thank you</a:t>
            </a:r>
            <a:r>
              <a:rPr lang="zh-CN" altLang="en-US" sz="8000" dirty="0">
                <a:solidFill>
                  <a:srgbClr val="FF0066"/>
                </a:solidFill>
                <a:latin typeface="Jokerman" panose="04090605060D06020702" pitchFamily="2" charset="0"/>
              </a:rPr>
              <a:t>!</a:t>
            </a:r>
            <a:endParaRPr lang="zh-CN" altLang="en-US" sz="6000" dirty="0">
              <a:solidFill>
                <a:srgbClr val="9933FF"/>
              </a:solidFill>
              <a:latin typeface="Jokerman" panose="04090605060D06020702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TextBox 9"/>
          <p:cNvSpPr txBox="1"/>
          <p:nvPr/>
        </p:nvSpPr>
        <p:spPr>
          <a:xfrm>
            <a:off x="2484438" y="188913"/>
            <a:ext cx="4291012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3300"/>
                </a:solidFill>
                <a:latin typeface="Jokerman" panose="04090605060D06020702" pitchFamily="2" charset="0"/>
              </a:rPr>
              <a:t>Jenny's house</a:t>
            </a:r>
            <a:endParaRPr lang="zh-CN" altLang="en-US" sz="4400" b="1" dirty="0">
              <a:solidFill>
                <a:srgbClr val="FF3300"/>
              </a:solidFill>
              <a:latin typeface="Jokerman" panose="04090605060D06020702" pitchFamily="2" charset="0"/>
            </a:endParaRPr>
          </a:p>
        </p:txBody>
      </p:sp>
      <p:pic>
        <p:nvPicPr>
          <p:cNvPr id="6147" name="Picture 10" descr="C:\Users\yuluo\Desktop\2419558_220304295342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000125"/>
            <a:ext cx="6134100" cy="5637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11"/>
          <p:cNvSpPr txBox="1"/>
          <p:nvPr/>
        </p:nvSpPr>
        <p:spPr>
          <a:xfrm>
            <a:off x="3857625" y="2357438"/>
            <a:ext cx="1214438" cy="3698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</a:rPr>
              <a:t>bedroom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9" name="TextBox 12"/>
          <p:cNvSpPr txBox="1"/>
          <p:nvPr/>
        </p:nvSpPr>
        <p:spPr>
          <a:xfrm>
            <a:off x="2071688" y="4500563"/>
            <a:ext cx="1214437" cy="3698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</a:rPr>
              <a:t>bathroom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0" name="TextBox 13"/>
          <p:cNvSpPr txBox="1"/>
          <p:nvPr/>
        </p:nvSpPr>
        <p:spPr>
          <a:xfrm>
            <a:off x="3643313" y="4500563"/>
            <a:ext cx="1214437" cy="3698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</a:rPr>
              <a:t>kitchen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1" name="TextBox 14"/>
          <p:cNvSpPr txBox="1"/>
          <p:nvPr/>
        </p:nvSpPr>
        <p:spPr>
          <a:xfrm>
            <a:off x="5072063" y="3714750"/>
            <a:ext cx="1571625" cy="36988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</a:rPr>
              <a:t>dining room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2" name="TextBox 15"/>
          <p:cNvSpPr txBox="1"/>
          <p:nvPr/>
        </p:nvSpPr>
        <p:spPr>
          <a:xfrm>
            <a:off x="4357688" y="5929313"/>
            <a:ext cx="1500187" cy="3698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</a:rPr>
              <a:t>living room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nimBg="1"/>
      <p:bldP spid="6150" grpId="0" animBg="1"/>
      <p:bldP spid="6151" grpId="0" animBg="1"/>
      <p:bldP spid="615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4"/>
          <p:cNvSpPr txBox="1"/>
          <p:nvPr/>
        </p:nvSpPr>
        <p:spPr>
          <a:xfrm>
            <a:off x="500063" y="1571625"/>
            <a:ext cx="7412037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1" algn="ctr" eaLnBrk="1" hangingPunct="1">
              <a:spcBef>
                <a:spcPct val="50000"/>
              </a:spcBef>
            </a:pPr>
            <a:r>
              <a:rPr lang="zh-CN" altLang="en-US" sz="72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Jokerman" panose="04090605060D06020702" pitchFamily="2" charset="0"/>
              </a:rPr>
              <a:t>Learn to say</a:t>
            </a:r>
            <a:endParaRPr lang="zh-CN" altLang="en-US" sz="72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Jokerman" panose="04090605060D06020702" pitchFamily="2" charset="0"/>
            </a:endParaRPr>
          </a:p>
        </p:txBody>
      </p:sp>
      <p:pic>
        <p:nvPicPr>
          <p:cNvPr id="7172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图片 8193" descr="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88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7"/>
          <p:cNvSpPr txBox="1"/>
          <p:nvPr/>
        </p:nvSpPr>
        <p:spPr>
          <a:xfrm>
            <a:off x="1260475" y="404813"/>
            <a:ext cx="6407150" cy="192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</a:rPr>
              <a:t>I have a bath in the </a:t>
            </a:r>
            <a:endParaRPr lang="zh-CN" altLang="en-US" sz="4800" b="1" dirty="0">
              <a:solidFill>
                <a:srgbClr val="CC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CC0000"/>
                </a:solidFill>
                <a:latin typeface="Arial" panose="020B0604020202020204" pitchFamily="34" charset="0"/>
              </a:rPr>
              <a:t>bathroom.</a:t>
            </a:r>
            <a:endParaRPr lang="en-US" altLang="zh-CN" sz="4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pic>
        <p:nvPicPr>
          <p:cNvPr id="8196" name="图片 8195" descr="2011112214421859a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565400"/>
            <a:ext cx="5967412" cy="397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图片 9217" descr="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7"/>
          <p:cNvSpPr txBox="1"/>
          <p:nvPr/>
        </p:nvSpPr>
        <p:spPr>
          <a:xfrm>
            <a:off x="1116013" y="620713"/>
            <a:ext cx="6407150" cy="15541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</a:rPr>
              <a:t>I make lunch in the kitchen</a:t>
            </a:r>
            <a:r>
              <a:rPr lang="en-US" altLang="zh-CN" sz="48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endParaRPr lang="en-US" altLang="zh-CN" sz="4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pic>
        <p:nvPicPr>
          <p:cNvPr id="9220" name="图片 9219" descr="C:\Users\Administrator\Desktop\240478-130605063T216.jpg240478-130605063T2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565400"/>
            <a:ext cx="5303838" cy="397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图片 10241" descr="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7"/>
          <p:cNvSpPr txBox="1"/>
          <p:nvPr/>
        </p:nvSpPr>
        <p:spPr>
          <a:xfrm>
            <a:off x="1116013" y="476250"/>
            <a:ext cx="640715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</a:rPr>
              <a:t>I do my homework in the study</a:t>
            </a:r>
            <a:r>
              <a:rPr lang="en-US" altLang="zh-CN" sz="48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endParaRPr lang="en-US" altLang="zh-CN" sz="4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pic>
        <p:nvPicPr>
          <p:cNvPr id="10244" name="图片 10243" descr="C:\Users\Administrator\Desktop\QQ图片20141101204002.jpgQQ图片20141101204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492375"/>
            <a:ext cx="4975225" cy="397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图片 11265" descr="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7"/>
          <p:cNvSpPr txBox="1"/>
          <p:nvPr/>
        </p:nvSpPr>
        <p:spPr>
          <a:xfrm>
            <a:off x="1116013" y="476250"/>
            <a:ext cx="640715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</a:rPr>
              <a:t>I watch TV in the living room</a:t>
            </a:r>
            <a:r>
              <a:rPr lang="en-US" altLang="zh-CN" sz="48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endParaRPr lang="en-US" altLang="zh-CN" sz="4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pic>
        <p:nvPicPr>
          <p:cNvPr id="11268" name="图片 11267" descr="C:\Users\Administrator\Desktop\u=2891727349,622337721&amp;fm=23&amp;gp=0.jpgu=2891727349,622337721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2422525"/>
            <a:ext cx="5495925" cy="367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图片 12289" descr="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7"/>
          <p:cNvSpPr txBox="1"/>
          <p:nvPr/>
        </p:nvSpPr>
        <p:spPr>
          <a:xfrm>
            <a:off x="1116013" y="476250"/>
            <a:ext cx="640715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</a:rPr>
              <a:t>I go to bed in the bedroom</a:t>
            </a:r>
            <a:r>
              <a:rPr lang="en-US" altLang="zh-CN" sz="48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endParaRPr lang="en-US" altLang="zh-CN" sz="4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pic>
        <p:nvPicPr>
          <p:cNvPr id="12292" name="图片 12291" descr="C:\Users\Administrator\Desktop\C2C72F3AA28F28AF1AA188232B235A14.jpgC2C72F3AA28F28AF1AA188232B235A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2427288"/>
            <a:ext cx="5495925" cy="3660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图片 13313" descr="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7"/>
          <p:cNvSpPr txBox="1"/>
          <p:nvPr/>
        </p:nvSpPr>
        <p:spPr>
          <a:xfrm>
            <a:off x="1116013" y="476250"/>
            <a:ext cx="6407150" cy="155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</a:rPr>
              <a:t>I have breakfast in the dining room</a:t>
            </a:r>
            <a:r>
              <a:rPr lang="en-US" altLang="zh-CN" sz="4800" b="1" dirty="0">
                <a:solidFill>
                  <a:srgbClr val="CC0000"/>
                </a:solidFill>
                <a:latin typeface="Arial" panose="020B0604020202020204" pitchFamily="34" charset="0"/>
              </a:rPr>
              <a:t>.</a:t>
            </a:r>
            <a:endParaRPr lang="en-US" altLang="zh-CN" sz="4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pic>
        <p:nvPicPr>
          <p:cNvPr id="13316" name="图片 13315" descr="C:\Users\Administrator\Desktop\2702-110402162R325.jpg2702-110402162R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2565400"/>
            <a:ext cx="5837237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0</TotalTime>
  <Words>596</Words>
  <Application>WPS 演示</Application>
  <PresentationFormat>全屏显示(4:3)</PresentationFormat>
  <Paragraphs>60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Calibri</vt:lpstr>
      <vt:lpstr>1_Watermark</vt:lpstr>
      <vt:lpstr>2_Watermark</vt:lpstr>
      <vt:lpstr>7_Watermark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Ms Dai</dc:creator>
  <cp:lastModifiedBy>上帝掷骰子吗</cp:lastModifiedBy>
  <cp:revision>271</cp:revision>
  <dcterms:created xsi:type="dcterms:W3CDTF">2009-09-02T07:14:00Z</dcterms:created>
  <dcterms:modified xsi:type="dcterms:W3CDTF">2023-09-30T12:05:33Z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640C5C87F2AE4DD3B945AA0860F92C2F_13</vt:lpwstr>
  </property>
</Properties>
</file>