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3"/>
  </p:sld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-84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标题，剪贴画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联机映像占位符 2"/>
          <p:cNvSpPr>
            <a:spLocks noGrp="1"/>
          </p:cNvSpPr>
          <p:nvPr>
            <p:ph type="clipArt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标题，两项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half" idx="3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33.jpeg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GIF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hyperlink" Target="http://zhidao.baidu.com/search?word=%E5%85%83%E9%9F%B3%E5%AD%97%E6%AF%8D&amp;fr=qb_search_exp&amp;ie=utf8" TargetMode="External"/><Relationship Id="rId2" Type="http://schemas.openxmlformats.org/officeDocument/2006/relationships/hyperlink" Target="http://zhidao.baidu.com/search?word=%E8%BE%85%E9%9F%B3%E5%AD%97%E6%AF%8D&amp;fr=qb_search_exp&amp;ie=utf8" TargetMode="External"/><Relationship Id="rId1" Type="http://schemas.openxmlformats.org/officeDocument/2006/relationships/hyperlink" Target="http://zhidao.baidu.com/search?word=%E5%90%8D%E8%AF%8D%E5%A4%8D%E6%95%B0&amp;fr=qb_search_exp&amp;ie=utf8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/>
          </p:cNvSpPr>
          <p:nvPr>
            <p:ph type="title"/>
          </p:nvPr>
        </p:nvSpPr>
        <p:spPr>
          <a:xfrm>
            <a:off x="914400" y="609600"/>
            <a:ext cx="7848600" cy="2286000"/>
          </a:xfrm>
        </p:spPr>
        <p:txBody>
          <a:bodyPr anchor="ctr" anchorCtr="0"/>
          <a:p>
            <a:br>
              <a:rPr lang="en-US" altLang="zh-CN" sz="2400" dirty="0"/>
            </a:br>
            <a:r>
              <a:rPr lang="en-US" altLang="zh-CN" sz="5400" dirty="0">
                <a:solidFill>
                  <a:srgbClr val="FF33CC"/>
                </a:solidFill>
              </a:rPr>
              <a:t>Lesson 1</a:t>
            </a:r>
            <a:r>
              <a:rPr lang="en-US" altLang="zh-CN" sz="5400">
                <a:solidFill>
                  <a:srgbClr val="FF33CC"/>
                </a:solidFill>
              </a:rPr>
              <a:t>0 </a:t>
            </a:r>
            <a:br>
              <a:rPr lang="en-US" altLang="zh-CN" sz="5400">
                <a:solidFill>
                  <a:srgbClr val="FF33CC"/>
                </a:solidFill>
              </a:rPr>
            </a:br>
            <a:r>
              <a:rPr lang="en-US" altLang="zh-CN" sz="5400">
                <a:solidFill>
                  <a:srgbClr val="FF33CC"/>
                </a:solidFill>
              </a:rPr>
              <a:t>How Many Are There?</a:t>
            </a:r>
            <a:endParaRPr lang="en-US" altLang="zh-CN" sz="5400">
              <a:solidFill>
                <a:srgbClr val="FF33CC"/>
              </a:solidFill>
            </a:endParaRPr>
          </a:p>
        </p:txBody>
      </p:sp>
      <p:sp>
        <p:nvSpPr>
          <p:cNvPr id="5123" name="文本占位符 5122"/>
          <p:cNvSpPr>
            <a:spLocks noGrp="1"/>
          </p:cNvSpPr>
          <p:nvPr>
            <p:ph type="body" sz="half" idx="2"/>
          </p:nvPr>
        </p:nvSpPr>
        <p:spPr>
          <a:xfrm>
            <a:off x="3779838" y="4005263"/>
            <a:ext cx="4835525" cy="2376487"/>
          </a:xfrm>
        </p:spPr>
        <p:txBody>
          <a:bodyPr/>
          <a:p>
            <a:pPr lvl="1"/>
            <a:r>
              <a:rPr lang="en-US" altLang="zh-CN" sz="3200" b="1" dirty="0"/>
              <a:t>There is a stamp.</a:t>
            </a:r>
            <a:endParaRPr lang="en-US" altLang="zh-CN" sz="3200" b="1" dirty="0"/>
          </a:p>
        </p:txBody>
      </p:sp>
      <p:pic>
        <p:nvPicPr>
          <p:cNvPr id="5124" name="联机映像占位符 5123" descr="u=2442564494,417839895&amp;fm=0&amp;gp=0"/>
          <p:cNvPicPr>
            <a:picLocks noChangeAspect="1"/>
          </p:cNvPicPr>
          <p:nvPr>
            <p:ph type="clipArt" sz="half" idx="1"/>
          </p:nvPr>
        </p:nvPicPr>
        <p:blipFill>
          <a:blip r:embed="rId1"/>
          <a:stretch>
            <a:fillRect/>
          </a:stretch>
        </p:blipFill>
        <p:spPr>
          <a:xfrm>
            <a:off x="609600" y="3579813"/>
            <a:ext cx="2328863" cy="1927225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4337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sz="4000" dirty="0">
                <a:solidFill>
                  <a:schemeClr val="tx1"/>
                </a:solidFill>
              </a:rPr>
              <a:t>man</a:t>
            </a:r>
            <a:r>
              <a:rPr lang="en-US" altLang="zh-CN" sz="4000" dirty="0">
                <a:solidFill>
                  <a:srgbClr val="FF0000"/>
                </a:solidFill>
              </a:rPr>
              <a:t>-men </a:t>
            </a:r>
            <a:br>
              <a:rPr lang="en-US" altLang="zh-CN" sz="4000" dirty="0">
                <a:solidFill>
                  <a:srgbClr val="FF0000"/>
                </a:solidFill>
              </a:rPr>
            </a:br>
            <a:r>
              <a:rPr lang="en-US" altLang="zh-CN" sz="4000" dirty="0">
                <a:solidFill>
                  <a:schemeClr val="tx1"/>
                </a:solidFill>
              </a:rPr>
              <a:t>woman</a:t>
            </a:r>
            <a:r>
              <a:rPr lang="en-US" altLang="zh-CN" sz="4000" dirty="0">
                <a:solidFill>
                  <a:srgbClr val="FF0000"/>
                </a:solidFill>
              </a:rPr>
              <a:t>-women     </a:t>
            </a:r>
            <a:r>
              <a:rPr lang="en-US" altLang="zh-CN" sz="3600" dirty="0">
                <a:solidFill>
                  <a:schemeClr val="tx1"/>
                </a:solidFill>
              </a:rPr>
              <a:t>   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pic>
        <p:nvPicPr>
          <p:cNvPr id="14339" name="内容占位符 14338" descr="5efbdefcfbef5"/>
          <p:cNvPicPr>
            <a:picLocks noChangeAspect="1"/>
          </p:cNvPicPr>
          <p:nvPr>
            <p:ph sz="quarter" idx="1"/>
          </p:nvPr>
        </p:nvPicPr>
        <p:blipFill>
          <a:blip r:embed="rId1"/>
          <a:stretch>
            <a:fillRect/>
          </a:stretch>
        </p:blipFill>
        <p:spPr>
          <a:xfrm>
            <a:off x="989013" y="1704975"/>
            <a:ext cx="2617787" cy="2279650"/>
          </a:xfrm>
        </p:spPr>
      </p:pic>
      <p:pic>
        <p:nvPicPr>
          <p:cNvPr id="14340" name="内容占位符 14339" descr="9_113215_1"/>
          <p:cNvPicPr>
            <a:picLocks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4500563" y="1628775"/>
            <a:ext cx="4211637" cy="2389188"/>
          </a:xfrm>
        </p:spPr>
      </p:pic>
      <p:pic>
        <p:nvPicPr>
          <p:cNvPr id="14341" name="内容占位符 14340" descr="renwu1_176"/>
          <p:cNvPicPr>
            <a:picLocks noChangeAspect="1"/>
          </p:cNvPicPr>
          <p:nvPr>
            <p:ph sz="quarter" idx="3"/>
          </p:nvPr>
        </p:nvPicPr>
        <p:blipFill>
          <a:blip r:embed="rId3"/>
          <a:stretch>
            <a:fillRect/>
          </a:stretch>
        </p:blipFill>
        <p:spPr>
          <a:xfrm>
            <a:off x="1042988" y="4076700"/>
            <a:ext cx="3097212" cy="2378075"/>
          </a:xfrm>
        </p:spPr>
      </p:pic>
      <p:pic>
        <p:nvPicPr>
          <p:cNvPr id="14342" name="内容占位符 14341" descr="OOOPIC2_lemon1314_200912280c8148067c7da8dd"/>
          <p:cNvPicPr>
            <a:picLocks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4356100" y="4149725"/>
            <a:ext cx="4321175" cy="2476500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5361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dirty="0">
                <a:solidFill>
                  <a:schemeClr val="tx1"/>
                </a:solidFill>
              </a:rPr>
              <a:t>child</a:t>
            </a:r>
            <a:r>
              <a:rPr lang="en-US" altLang="zh-CN" dirty="0">
                <a:solidFill>
                  <a:srgbClr val="FF0000"/>
                </a:solidFill>
              </a:rPr>
              <a:t>-children</a:t>
            </a:r>
            <a:endParaRPr lang="en-US" altLang="zh-CN" dirty="0">
              <a:solidFill>
                <a:srgbClr val="FF0000"/>
              </a:solidFill>
            </a:endParaRPr>
          </a:p>
        </p:txBody>
      </p:sp>
      <p:pic>
        <p:nvPicPr>
          <p:cNvPr id="15363" name="内容占位符 15362" descr="dbb88833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11188" y="1628775"/>
            <a:ext cx="3816350" cy="4565650"/>
          </a:xfrm>
        </p:spPr>
      </p:pic>
      <p:pic>
        <p:nvPicPr>
          <p:cNvPr id="15364" name="内容占位符 15363" descr="140626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427538" y="1557338"/>
            <a:ext cx="4643437" cy="4968875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6385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sz="4800" dirty="0">
                <a:solidFill>
                  <a:schemeClr val="accent2"/>
                </a:solidFill>
              </a:rPr>
              <a:t>Practice</a:t>
            </a:r>
            <a:r>
              <a:rPr lang="en-US" altLang="zh-CN" sz="4800">
                <a:solidFill>
                  <a:schemeClr val="accent2"/>
                </a:solidFill>
              </a:rPr>
              <a:t>(</a:t>
            </a:r>
            <a:r>
              <a:rPr lang="zh-CN" altLang="en-US" sz="4800" dirty="0">
                <a:solidFill>
                  <a:schemeClr val="accent2"/>
                </a:solidFill>
              </a:rPr>
              <a:t>找出错误</a:t>
            </a:r>
            <a:r>
              <a:rPr lang="en-US" altLang="zh-CN" sz="4800">
                <a:solidFill>
                  <a:schemeClr val="accent2"/>
                </a:solidFill>
              </a:rPr>
              <a:t>)</a:t>
            </a:r>
            <a:endParaRPr lang="en-US" altLang="zh-CN" sz="4800">
              <a:solidFill>
                <a:schemeClr val="accent2"/>
              </a:solidFill>
            </a:endParaRPr>
          </a:p>
        </p:txBody>
      </p:sp>
      <p:sp>
        <p:nvSpPr>
          <p:cNvPr id="16387" name="文本占位符 16386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lnSpc>
                <a:spcPct val="90000"/>
              </a:lnSpc>
            </a:pPr>
            <a:r>
              <a:rPr lang="en-US" altLang="zh-CN" b="1" dirty="0"/>
              <a:t>I have three pencil</a:t>
            </a:r>
            <a:r>
              <a:rPr lang="en-US" altLang="zh-CN" b="1"/>
              <a:t>.</a:t>
            </a:r>
            <a:endParaRPr lang="en-US" altLang="zh-CN" b="1"/>
          </a:p>
          <a:p>
            <a:pPr>
              <a:lnSpc>
                <a:spcPct val="90000"/>
              </a:lnSpc>
            </a:pPr>
            <a:r>
              <a:rPr lang="en-US" altLang="zh-CN" b="1" dirty="0">
                <a:solidFill>
                  <a:srgbClr val="990000"/>
                </a:solidFill>
              </a:rPr>
              <a:t>She eat</a:t>
            </a:r>
            <a:r>
              <a:rPr lang="en-US" altLang="zh-CN" b="1">
                <a:solidFill>
                  <a:srgbClr val="990000"/>
                </a:solidFill>
              </a:rPr>
              <a:t>s a bananas.</a:t>
            </a:r>
            <a:endParaRPr lang="en-US" altLang="zh-CN" b="1">
              <a:solidFill>
                <a:srgbClr val="990000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b="1" dirty="0"/>
              <a:t>We see six monkey in the zoo.</a:t>
            </a:r>
            <a:endParaRPr lang="en-US" altLang="zh-CN" b="1" dirty="0"/>
          </a:p>
          <a:p>
            <a:pPr>
              <a:lnSpc>
                <a:spcPct val="90000"/>
              </a:lnSpc>
            </a:pPr>
            <a:r>
              <a:rPr lang="en-US" altLang="zh-CN" b="1" dirty="0">
                <a:solidFill>
                  <a:srgbClr val="0000FF"/>
                </a:solidFill>
              </a:rPr>
              <a:t>There are twenty desk in the classroom.</a:t>
            </a:r>
            <a:endParaRPr lang="en-US" altLang="zh-CN" b="1" dirty="0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b="1" dirty="0"/>
              <a:t>My mother buy</a:t>
            </a:r>
            <a:r>
              <a:rPr lang="en-US" altLang="zh-CN" b="1"/>
              <a:t>s two skirt for me.</a:t>
            </a:r>
            <a:endParaRPr lang="en-US" altLang="zh-CN" b="1"/>
          </a:p>
          <a:p>
            <a:pPr>
              <a:lnSpc>
                <a:spcPct val="90000"/>
              </a:lnSpc>
            </a:pPr>
            <a:r>
              <a:rPr lang="en-US" altLang="zh-CN" b="1" dirty="0">
                <a:solidFill>
                  <a:srgbClr val="993366"/>
                </a:solidFill>
              </a:rPr>
              <a:t>There are many bus in the city.</a:t>
            </a:r>
            <a:endParaRPr lang="en-US" altLang="zh-CN" b="1" dirty="0">
              <a:solidFill>
                <a:srgbClr val="993366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b="1" dirty="0"/>
              <a:t>The woman are in the shop.</a:t>
            </a:r>
            <a:endParaRPr lang="en-US" altLang="zh-CN" b="1" dirty="0"/>
          </a:p>
          <a:p>
            <a:pPr>
              <a:lnSpc>
                <a:spcPct val="90000"/>
              </a:lnSpc>
            </a:pPr>
            <a:r>
              <a:rPr lang="en-US" altLang="zh-CN" b="1" dirty="0">
                <a:solidFill>
                  <a:srgbClr val="6600CC"/>
                </a:solidFill>
              </a:rPr>
              <a:t> I see five girl </a:t>
            </a:r>
            <a:r>
              <a:rPr lang="en-US" altLang="zh-CN" b="1">
                <a:solidFill>
                  <a:srgbClr val="6600CC"/>
                </a:solidFill>
              </a:rPr>
              <a:t>are dancing.</a:t>
            </a:r>
            <a:endParaRPr lang="en-US" altLang="zh-CN" b="1">
              <a:solidFill>
                <a:srgbClr val="6600CC"/>
              </a:solidFill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17409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sz="3600" dirty="0">
                <a:solidFill>
                  <a:srgbClr val="6600CC"/>
                </a:solidFill>
              </a:rPr>
              <a:t>例：</a:t>
            </a:r>
            <a:r>
              <a:rPr lang="en-US" altLang="zh-CN" sz="3600" dirty="0">
                <a:solidFill>
                  <a:srgbClr val="6600CC"/>
                </a:solidFill>
              </a:rPr>
              <a:t>This is a bus.----These are buses.</a:t>
            </a:r>
            <a:endParaRPr lang="en-US" altLang="zh-CN" sz="3600" dirty="0">
              <a:solidFill>
                <a:srgbClr val="6600CC"/>
              </a:solidFill>
            </a:endParaRPr>
          </a:p>
        </p:txBody>
      </p:sp>
      <p:sp>
        <p:nvSpPr>
          <p:cNvPr id="17411" name="文本占位符 17410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p>
            <a:pPr>
              <a:buClrTx/>
              <a:buSzTx/>
              <a:buFontTx/>
            </a:pPr>
            <a:r>
              <a:rPr lang="en-US" altLang="zh-CN" b="1" dirty="0"/>
              <a:t>This is a apple.</a:t>
            </a:r>
            <a:endParaRPr lang="en-US" altLang="zh-CN" b="1" dirty="0"/>
          </a:p>
          <a:p>
            <a:pPr>
              <a:buClrTx/>
              <a:buSzTx/>
              <a:buFontTx/>
            </a:pPr>
            <a:r>
              <a:rPr lang="en-US" altLang="zh-CN" b="1" dirty="0"/>
              <a:t>This is a dish.</a:t>
            </a:r>
            <a:endParaRPr lang="en-US" altLang="zh-CN" b="1" dirty="0"/>
          </a:p>
          <a:p>
            <a:pPr>
              <a:buClrTx/>
              <a:buSzTx/>
              <a:buFontTx/>
            </a:pPr>
            <a:r>
              <a:rPr lang="en-US" altLang="zh-CN" b="1" dirty="0"/>
              <a:t>This is a man.</a:t>
            </a:r>
            <a:endParaRPr lang="en-US" altLang="zh-CN" b="1" dirty="0"/>
          </a:p>
          <a:p>
            <a:pPr>
              <a:buClrTx/>
              <a:buSzTx/>
              <a:buFontTx/>
            </a:pPr>
            <a:r>
              <a:rPr lang="en-US" altLang="zh-CN" b="1" dirty="0"/>
              <a:t>This is a woman.</a:t>
            </a:r>
            <a:endParaRPr lang="en-US" altLang="zh-CN" b="1" dirty="0"/>
          </a:p>
          <a:p>
            <a:pPr>
              <a:buClrTx/>
              <a:buSzTx/>
              <a:buFontTx/>
            </a:pPr>
            <a:r>
              <a:rPr lang="en-US" altLang="zh-CN" b="1" dirty="0"/>
              <a:t>This is a kitchen.</a:t>
            </a:r>
            <a:endParaRPr lang="en-US" altLang="zh-CN" b="1" dirty="0"/>
          </a:p>
          <a:p>
            <a:pPr>
              <a:buClrTx/>
              <a:buSzTx/>
              <a:buFontTx/>
            </a:pPr>
            <a:endParaRPr lang="zh-CN" altLang="en-US" sz="2800" dirty="0"/>
          </a:p>
        </p:txBody>
      </p:sp>
      <p:sp>
        <p:nvSpPr>
          <p:cNvPr id="17412" name="文本占位符 17411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p>
            <a:pPr>
              <a:buClrTx/>
              <a:buSzTx/>
              <a:buFontTx/>
            </a:pPr>
            <a:r>
              <a:rPr lang="en-US" altLang="zh-CN" b="1" dirty="0">
                <a:solidFill>
                  <a:schemeClr val="accent2"/>
                </a:solidFill>
              </a:rPr>
              <a:t>These are apples.</a:t>
            </a:r>
            <a:endParaRPr lang="en-US" altLang="zh-CN" b="1" dirty="0">
              <a:solidFill>
                <a:schemeClr val="accent2"/>
              </a:solidFill>
            </a:endParaRPr>
          </a:p>
          <a:p>
            <a:pPr>
              <a:buClrTx/>
              <a:buSzTx/>
              <a:buFontTx/>
            </a:pPr>
            <a:r>
              <a:rPr lang="en-US" altLang="zh-CN" b="1" dirty="0">
                <a:solidFill>
                  <a:schemeClr val="accent2"/>
                </a:solidFill>
              </a:rPr>
              <a:t>These are dishes.</a:t>
            </a:r>
            <a:endParaRPr lang="en-US" altLang="zh-CN" b="1" dirty="0">
              <a:solidFill>
                <a:schemeClr val="accent2"/>
              </a:solidFill>
            </a:endParaRPr>
          </a:p>
          <a:p>
            <a:pPr>
              <a:buClrTx/>
              <a:buSzTx/>
              <a:buFontTx/>
            </a:pPr>
            <a:r>
              <a:rPr lang="en-US" altLang="zh-CN" b="1" dirty="0">
                <a:solidFill>
                  <a:schemeClr val="accent2"/>
                </a:solidFill>
              </a:rPr>
              <a:t>These are men.</a:t>
            </a:r>
            <a:endParaRPr lang="en-US" altLang="zh-CN" b="1" dirty="0">
              <a:solidFill>
                <a:schemeClr val="accent2"/>
              </a:solidFill>
            </a:endParaRPr>
          </a:p>
          <a:p>
            <a:pPr>
              <a:buClrTx/>
              <a:buSzTx/>
              <a:buFontTx/>
            </a:pPr>
            <a:r>
              <a:rPr lang="en-US" altLang="zh-CN" b="1" dirty="0">
                <a:solidFill>
                  <a:schemeClr val="accent2"/>
                </a:solidFill>
              </a:rPr>
              <a:t>These are women.</a:t>
            </a:r>
            <a:endParaRPr lang="en-US" altLang="zh-CN" b="1" dirty="0">
              <a:solidFill>
                <a:schemeClr val="accent2"/>
              </a:solidFill>
            </a:endParaRPr>
          </a:p>
          <a:p>
            <a:pPr>
              <a:buClrTx/>
              <a:buSzTx/>
              <a:buFontTx/>
            </a:pPr>
            <a:r>
              <a:rPr lang="en-US" altLang="zh-CN" b="1" dirty="0">
                <a:solidFill>
                  <a:schemeClr val="accent2"/>
                </a:solidFill>
              </a:rPr>
              <a:t>These are kitchens.</a:t>
            </a:r>
            <a:endParaRPr lang="zh-CN" altLang="en-US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charRg st="18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412">
                                            <p:txEl>
                                              <p:charRg st="18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2">
                                            <p:txEl>
                                              <p:charRg st="18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charRg st="36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412">
                                            <p:txEl>
                                              <p:charRg st="36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412">
                                            <p:txEl>
                                              <p:charRg st="36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charRg st="51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2">
                                            <p:txEl>
                                              <p:charRg st="51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2">
                                            <p:txEl>
                                              <p:charRg st="51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charRg st="68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412">
                                            <p:txEl>
                                              <p:charRg st="68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412">
                                            <p:txEl>
                                              <p:charRg st="68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8433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dirty="0"/>
              <a:t>Homework</a:t>
            </a:r>
            <a:endParaRPr lang="zh-CN" altLang="en-US" dirty="0"/>
          </a:p>
        </p:txBody>
      </p:sp>
      <p:sp>
        <p:nvSpPr>
          <p:cNvPr id="18435" name="文本占位符 18434"/>
          <p:cNvSpPr>
            <a:spLocks noGrp="1"/>
          </p:cNvSpPr>
          <p:nvPr>
            <p:ph type="body" sz="half" idx="1"/>
          </p:nvPr>
        </p:nvSpPr>
        <p:spPr>
          <a:xfrm>
            <a:off x="539750" y="1628775"/>
            <a:ext cx="3821113" cy="4349750"/>
          </a:xfrm>
        </p:spPr>
        <p:txBody>
          <a:bodyPr/>
          <a:p>
            <a:pPr>
              <a:lnSpc>
                <a:spcPct val="80000"/>
              </a:lnSpc>
              <a:buClrTx/>
              <a:buSzTx/>
              <a:buFontTx/>
            </a:pPr>
            <a:r>
              <a:rPr lang="en-US" altLang="zh-CN" sz="2000" b="1" dirty="0">
                <a:solidFill>
                  <a:srgbClr val="FF0000"/>
                </a:solidFill>
              </a:rPr>
              <a:t>1.</a:t>
            </a:r>
            <a:r>
              <a:rPr lang="zh-CN" altLang="en-US" sz="2000" b="1" dirty="0">
                <a:solidFill>
                  <a:srgbClr val="FF0000"/>
                </a:solidFill>
              </a:rPr>
              <a:t>名词变复数</a:t>
            </a:r>
            <a:r>
              <a:rPr lang="en-US" altLang="zh-CN" sz="2400" dirty="0"/>
              <a:t>book  girl  boy desk   school   teacher  eraser   pencil  pen  arm  ear  eye  leg  hand  finger apple  banana orange  skirt car  bicycle  cat  dog  duck  chicken   letter  stamp </a:t>
            </a:r>
            <a:endParaRPr lang="en-US" altLang="zh-CN" sz="2400" dirty="0"/>
          </a:p>
          <a:p>
            <a:pPr>
              <a:lnSpc>
                <a:spcPct val="80000"/>
              </a:lnSpc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</a:rPr>
              <a:t> 2.</a:t>
            </a:r>
            <a:r>
              <a:rPr lang="zh-CN" altLang="en-US" sz="2400" b="1" dirty="0">
                <a:solidFill>
                  <a:srgbClr val="FF0000"/>
                </a:solidFill>
              </a:rPr>
              <a:t>翻译</a:t>
            </a:r>
            <a:endParaRPr lang="zh-CN" altLang="en-US" sz="2400" b="1" dirty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  <a:buClrTx/>
              <a:buSzTx/>
              <a:buFontTx/>
            </a:pPr>
            <a:r>
              <a:rPr lang="zh-CN" altLang="en-US" sz="2400" b="1" dirty="0"/>
              <a:t>两辆公共汽车</a:t>
            </a:r>
            <a:endParaRPr lang="zh-CN" altLang="en-US" sz="2400" b="1" dirty="0"/>
          </a:p>
          <a:p>
            <a:pPr>
              <a:lnSpc>
                <a:spcPct val="80000"/>
              </a:lnSpc>
              <a:buClrTx/>
              <a:buSzTx/>
              <a:buFontTx/>
            </a:pPr>
            <a:r>
              <a:rPr lang="zh-CN" altLang="en-US" sz="2400" b="1" dirty="0"/>
              <a:t>五个男人</a:t>
            </a:r>
            <a:endParaRPr lang="zh-CN" altLang="en-US" sz="2400" b="1" dirty="0"/>
          </a:p>
          <a:p>
            <a:pPr>
              <a:lnSpc>
                <a:spcPct val="80000"/>
              </a:lnSpc>
              <a:buClrTx/>
              <a:buSzTx/>
              <a:buFontTx/>
            </a:pPr>
            <a:r>
              <a:rPr lang="zh-CN" altLang="en-US" sz="2400" b="1" dirty="0"/>
              <a:t>六支铅笔</a:t>
            </a:r>
            <a:endParaRPr lang="zh-CN" altLang="en-US" sz="2400" b="1" dirty="0"/>
          </a:p>
          <a:p>
            <a:pPr>
              <a:lnSpc>
                <a:spcPct val="80000"/>
              </a:lnSpc>
              <a:buClrTx/>
              <a:buSzTx/>
              <a:buFontTx/>
            </a:pPr>
            <a:r>
              <a:rPr lang="zh-CN" altLang="en-US" sz="2400" b="1" dirty="0"/>
              <a:t>三个孩子</a:t>
            </a:r>
            <a:endParaRPr lang="zh-CN" altLang="en-US" sz="2400" b="1" dirty="0"/>
          </a:p>
        </p:txBody>
      </p:sp>
      <p:pic>
        <p:nvPicPr>
          <p:cNvPr id="18436" name="内容占位符 18435" descr="200661633652081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4283075" y="1628775"/>
            <a:ext cx="4537075" cy="4968875"/>
          </a:xfr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6145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dirty="0"/>
              <a:t>How many stamps are there?</a:t>
            </a:r>
            <a:endParaRPr lang="zh-CN" altLang="en-US" dirty="0"/>
          </a:p>
        </p:txBody>
      </p:sp>
      <p:pic>
        <p:nvPicPr>
          <p:cNvPr id="6147" name="联机映像占位符 6146" descr="8b1c360d35ca2def2cddd450"/>
          <p:cNvPicPr>
            <a:picLocks noChangeAspect="1"/>
          </p:cNvPicPr>
          <p:nvPr>
            <p:ph type="clipArt" sz="half" idx="1"/>
          </p:nvPr>
        </p:nvPicPr>
        <p:blipFill>
          <a:blip r:embed="rId1"/>
          <a:stretch>
            <a:fillRect/>
          </a:stretch>
        </p:blipFill>
        <p:spPr>
          <a:xfrm>
            <a:off x="971550" y="1700213"/>
            <a:ext cx="3424238" cy="4794250"/>
          </a:xfrm>
        </p:spPr>
      </p:pic>
      <p:sp>
        <p:nvSpPr>
          <p:cNvPr id="6148" name="文本占位符 6147"/>
          <p:cNvSpPr>
            <a:spLocks noGrp="1"/>
          </p:cNvSpPr>
          <p:nvPr>
            <p:ph type="body" sz="half" idx="2"/>
          </p:nvPr>
        </p:nvSpPr>
        <p:spPr>
          <a:xfrm>
            <a:off x="4283075" y="2349500"/>
            <a:ext cx="4691063" cy="4392613"/>
          </a:xfrm>
        </p:spPr>
        <p:txBody>
          <a:bodyPr/>
          <a:p>
            <a:pPr>
              <a:buClrTx/>
              <a:buSzTx/>
              <a:buFontTx/>
            </a:pPr>
            <a:r>
              <a:rPr lang="en-US" altLang="zh-CN" sz="4400" b="1" dirty="0"/>
              <a:t>There are twelve stamp</a:t>
            </a:r>
            <a:r>
              <a:rPr lang="en-US" altLang="zh-CN" sz="4400" b="1" dirty="0">
                <a:solidFill>
                  <a:srgbClr val="FF0000"/>
                </a:solidFill>
              </a:rPr>
              <a:t>s</a:t>
            </a:r>
            <a:r>
              <a:rPr lang="en-US" altLang="zh-CN" sz="4400" b="1" dirty="0"/>
              <a:t>.</a:t>
            </a:r>
            <a:endParaRPr lang="zh-CN" altLang="en-US" sz="4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dirty="0">
                <a:solidFill>
                  <a:schemeClr val="tx1"/>
                </a:solidFill>
              </a:rPr>
              <a:t>There is a pen</a:t>
            </a:r>
            <a:r>
              <a:rPr lang="en-US" altLang="zh-CN" err="1">
                <a:solidFill>
                  <a:schemeClr val="tx1"/>
                </a:solidFill>
              </a:rPr>
              <a:t>cil</a:t>
            </a:r>
            <a:r>
              <a:rPr lang="en-US" altLang="zh-CN">
                <a:solidFill>
                  <a:schemeClr val="tx1"/>
                </a:solidFill>
              </a:rPr>
              <a:t>.</a:t>
            </a:r>
            <a:endParaRPr lang="en-US" altLang="zh-CN">
              <a:solidFill>
                <a:schemeClr val="tx1"/>
              </a:solidFill>
            </a:endParaRPr>
          </a:p>
        </p:txBody>
      </p:sp>
      <p:sp>
        <p:nvSpPr>
          <p:cNvPr id="7171" name="文本占位符 7170"/>
          <p:cNvSpPr>
            <a:spLocks noGrp="1"/>
          </p:cNvSpPr>
          <p:nvPr>
            <p:ph type="body" sz="half" idx="1"/>
          </p:nvPr>
        </p:nvSpPr>
        <p:spPr>
          <a:xfrm>
            <a:off x="1187450" y="3933825"/>
            <a:ext cx="3821113" cy="2592388"/>
          </a:xfrm>
        </p:spPr>
        <p:txBody>
          <a:bodyPr/>
          <a:p>
            <a:pPr>
              <a:buClrTx/>
              <a:buSzTx/>
              <a:buFontTx/>
              <a:buNone/>
            </a:pPr>
            <a:r>
              <a:rPr lang="en-US" altLang="zh-CN" sz="4000" b="1" dirty="0"/>
              <a:t>How many pen</a:t>
            </a:r>
            <a:r>
              <a:rPr lang="en-US" altLang="zh-CN" sz="4000" b="1" err="1"/>
              <a:t>cil</a:t>
            </a:r>
            <a:r>
              <a:rPr lang="en-US" altLang="zh-CN" sz="4000" b="1" err="1">
                <a:solidFill>
                  <a:srgbClr val="FF0000"/>
                </a:solidFill>
              </a:rPr>
              <a:t>s</a:t>
            </a:r>
            <a:r>
              <a:rPr lang="en-US" altLang="zh-CN" sz="4000" b="1"/>
              <a:t>?</a:t>
            </a:r>
            <a:endParaRPr lang="en-US" altLang="zh-CN" sz="4000" b="1"/>
          </a:p>
          <a:p>
            <a:pPr>
              <a:buClrTx/>
              <a:buSzTx/>
              <a:buFontTx/>
              <a:buNone/>
            </a:pPr>
            <a:endParaRPr lang="en-US" altLang="zh-CN" sz="4000" b="1" dirty="0"/>
          </a:p>
          <a:p>
            <a:pPr>
              <a:buClrTx/>
              <a:buSzTx/>
              <a:buFontTx/>
              <a:buNone/>
            </a:pPr>
            <a:r>
              <a:rPr lang="en-US" altLang="zh-CN" sz="2800" b="1" dirty="0"/>
              <a:t>There are five pen</a:t>
            </a:r>
            <a:r>
              <a:rPr lang="en-US" altLang="zh-CN" sz="2800" b="1" err="1"/>
              <a:t>cil</a:t>
            </a:r>
            <a:r>
              <a:rPr lang="en-US" altLang="zh-CN" sz="2800" b="1" err="1">
                <a:solidFill>
                  <a:srgbClr val="FF0000"/>
                </a:solidFill>
              </a:rPr>
              <a:t>s</a:t>
            </a:r>
            <a:r>
              <a:rPr lang="en-US" altLang="zh-CN" sz="2800" b="1"/>
              <a:t>.</a:t>
            </a:r>
            <a:endParaRPr lang="en-US" altLang="zh-CN" sz="2800" b="1"/>
          </a:p>
        </p:txBody>
      </p:sp>
      <p:pic>
        <p:nvPicPr>
          <p:cNvPr id="7172" name="内容占位符 7171" descr="200888112455543_2"/>
          <p:cNvPicPr>
            <a:picLocks noChangeAspect="1"/>
          </p:cNvPicPr>
          <p:nvPr>
            <p:ph sz="quarter" idx="2"/>
          </p:nvPr>
        </p:nvPicPr>
        <p:blipFill>
          <a:blip r:embed="rId1"/>
          <a:stretch>
            <a:fillRect/>
          </a:stretch>
        </p:blipFill>
        <p:spPr>
          <a:xfrm>
            <a:off x="4860925" y="1628775"/>
            <a:ext cx="3887788" cy="2244725"/>
          </a:xfrm>
        </p:spPr>
      </p:pic>
      <p:pic>
        <p:nvPicPr>
          <p:cNvPr id="7173" name="内容占位符 7172" descr="9610b2df7827745b62279836"/>
          <p:cNvPicPr>
            <a:picLocks noChangeAspect="1"/>
          </p:cNvPicPr>
          <p:nvPr>
            <p:ph sz="quarter" idx="3"/>
          </p:nvPr>
        </p:nvPicPr>
        <p:blipFill>
          <a:blip r:embed="rId2"/>
          <a:stretch>
            <a:fillRect/>
          </a:stretch>
        </p:blipFill>
        <p:spPr>
          <a:xfrm>
            <a:off x="3779838" y="3789363"/>
            <a:ext cx="4824412" cy="3455987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19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">
                                            <p:txEl>
                                              <p:charRg st="19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>
                                            <p:txEl>
                                              <p:charRg st="19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ldLvl="0"/>
      <p:bldP spid="717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sz="2800" dirty="0">
                <a:solidFill>
                  <a:schemeClr val="accent2"/>
                </a:solidFill>
              </a:rPr>
              <a:t>There is a cat.</a:t>
            </a:r>
            <a:r>
              <a:rPr lang="en-US" altLang="zh-CN" sz="2800" dirty="0">
                <a:solidFill>
                  <a:schemeClr val="tx1"/>
                </a:solidFill>
              </a:rPr>
              <a:t>There are four cat</a:t>
            </a:r>
            <a:r>
              <a:rPr lang="en-US" altLang="zh-CN" sz="2800" dirty="0">
                <a:solidFill>
                  <a:srgbClr val="FF0000"/>
                </a:solidFill>
              </a:rPr>
              <a:t>s</a:t>
            </a:r>
            <a:r>
              <a:rPr lang="en-US" altLang="zh-CN" sz="2800" dirty="0">
                <a:solidFill>
                  <a:schemeClr val="tx1"/>
                </a:solidFill>
              </a:rPr>
              <a:t>.</a:t>
            </a:r>
            <a:br>
              <a:rPr lang="en-US" altLang="zh-CN" sz="2800" dirty="0">
                <a:solidFill>
                  <a:schemeClr val="tx1"/>
                </a:solidFill>
              </a:rPr>
            </a:br>
            <a:r>
              <a:rPr lang="en-US" altLang="zh-CN" sz="2800" dirty="0">
                <a:solidFill>
                  <a:srgbClr val="990000"/>
                </a:solidFill>
              </a:rPr>
              <a:t>This is </a:t>
            </a:r>
            <a:r>
              <a:rPr lang="en-US" altLang="zh-CN" sz="2800">
                <a:solidFill>
                  <a:srgbClr val="990000"/>
                </a:solidFill>
              </a:rPr>
              <a:t>an </a:t>
            </a:r>
            <a:r>
              <a:rPr lang="en-US" altLang="zh-CN" sz="2800" err="1">
                <a:solidFill>
                  <a:srgbClr val="990000"/>
                </a:solidFill>
              </a:rPr>
              <a:t>apple.</a:t>
            </a:r>
            <a:r>
              <a:rPr lang="en-US" altLang="zh-CN" sz="2800" err="1">
                <a:solidFill>
                  <a:schemeClr val="tx1"/>
                </a:solidFill>
              </a:rPr>
              <a:t>These</a:t>
            </a:r>
            <a:r>
              <a:rPr lang="en-US" altLang="zh-CN" sz="2800">
                <a:solidFill>
                  <a:schemeClr val="tx1"/>
                </a:solidFill>
              </a:rPr>
              <a:t> are many apple</a:t>
            </a:r>
            <a:r>
              <a:rPr lang="en-US" altLang="zh-CN" sz="2800">
                <a:solidFill>
                  <a:srgbClr val="FF0000"/>
                </a:solidFill>
              </a:rPr>
              <a:t>s</a:t>
            </a:r>
            <a:r>
              <a:rPr lang="en-US" altLang="zh-CN" sz="2800">
                <a:solidFill>
                  <a:schemeClr val="tx1"/>
                </a:solidFill>
              </a:rPr>
              <a:t>.</a:t>
            </a:r>
            <a:endParaRPr lang="en-US" altLang="zh-CN" sz="2800">
              <a:solidFill>
                <a:schemeClr val="tx1"/>
              </a:solidFill>
            </a:endParaRPr>
          </a:p>
        </p:txBody>
      </p:sp>
      <p:pic>
        <p:nvPicPr>
          <p:cNvPr id="8195" name="内容占位符 8194" descr="u=377975800,331386679&amp;fm=15&amp;gp=0"/>
          <p:cNvPicPr>
            <a:picLocks noChangeAspect="1"/>
          </p:cNvPicPr>
          <p:nvPr>
            <p:ph sz="quarter" idx="1"/>
          </p:nvPr>
        </p:nvPicPr>
        <p:blipFill>
          <a:blip r:embed="rId1"/>
          <a:stretch>
            <a:fillRect/>
          </a:stretch>
        </p:blipFill>
        <p:spPr>
          <a:xfrm>
            <a:off x="533400" y="1631950"/>
            <a:ext cx="3270250" cy="2397125"/>
          </a:xfrm>
        </p:spPr>
      </p:pic>
      <p:pic>
        <p:nvPicPr>
          <p:cNvPr id="8196" name="内容占位符 8195" descr="u=3951154065,1265447223&amp;fm=15&amp;gp=0"/>
          <p:cNvPicPr>
            <a:picLocks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4356100" y="1341438"/>
            <a:ext cx="4321175" cy="2544762"/>
          </a:xfrm>
        </p:spPr>
      </p:pic>
      <p:pic>
        <p:nvPicPr>
          <p:cNvPr id="8197" name="内容占位符 8196" descr="3927f8045cee3357738b65f2"/>
          <p:cNvPicPr>
            <a:picLocks noChangeAspect="1"/>
          </p:cNvPicPr>
          <p:nvPr>
            <p:ph sz="quarter" idx="3"/>
          </p:nvPr>
        </p:nvPicPr>
        <p:blipFill>
          <a:blip r:embed="rId3"/>
          <a:stretch>
            <a:fillRect/>
          </a:stretch>
        </p:blipFill>
        <p:spPr>
          <a:xfrm>
            <a:off x="973138" y="4149725"/>
            <a:ext cx="3240087" cy="2360613"/>
          </a:xfrm>
        </p:spPr>
      </p:pic>
      <p:pic>
        <p:nvPicPr>
          <p:cNvPr id="8198" name="内容占位符 8197" descr="4c08fa354bdd76055bb5f5cd"/>
          <p:cNvPicPr>
            <a:picLocks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4284663" y="4005263"/>
            <a:ext cx="4608512" cy="2663825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pic>
        <p:nvPicPr>
          <p:cNvPr id="9219" name="内容占位符 9218" descr="5e6e73069a472bef7a894743"/>
          <p:cNvPicPr>
            <a:picLocks noChangeAspect="1"/>
          </p:cNvPicPr>
          <p:nvPr>
            <p:ph sz="quarter" idx="1"/>
          </p:nvPr>
        </p:nvPicPr>
        <p:blipFill>
          <a:blip r:embed="rId1"/>
          <a:stretch>
            <a:fillRect/>
          </a:stretch>
        </p:blipFill>
        <p:spPr>
          <a:xfrm>
            <a:off x="1116013" y="333375"/>
            <a:ext cx="2601912" cy="2447925"/>
          </a:xfrm>
        </p:spPr>
      </p:pic>
      <p:pic>
        <p:nvPicPr>
          <p:cNvPr id="9220" name="内容占位符 9219" descr="7866ff51ecf46126377abece"/>
          <p:cNvPicPr>
            <a:picLocks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4140200" y="0"/>
            <a:ext cx="4911725" cy="3417888"/>
          </a:xfrm>
        </p:spPr>
      </p:pic>
      <p:pic>
        <p:nvPicPr>
          <p:cNvPr id="9221" name="内容占位符 9220" descr="1260_G_1267366912652"/>
          <p:cNvPicPr>
            <a:picLocks noChangeAspect="1"/>
          </p:cNvPicPr>
          <p:nvPr>
            <p:ph sz="quarter" idx="3"/>
          </p:nvPr>
        </p:nvPicPr>
        <p:blipFill>
          <a:blip r:embed="rId3"/>
          <a:stretch>
            <a:fillRect/>
          </a:stretch>
        </p:blipFill>
        <p:spPr>
          <a:xfrm>
            <a:off x="1116013" y="4365625"/>
            <a:ext cx="2100262" cy="2100263"/>
          </a:xfrm>
        </p:spPr>
      </p:pic>
      <p:pic>
        <p:nvPicPr>
          <p:cNvPr id="9222" name="内容占位符 9221" descr="01000000000000119086984715221"/>
          <p:cNvPicPr>
            <a:picLocks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4140200" y="3357563"/>
            <a:ext cx="4895850" cy="3687762"/>
          </a:xfr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0241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pic>
        <p:nvPicPr>
          <p:cNvPr id="10243" name="内容占位符 10242" descr="200911041146512187_s"/>
          <p:cNvPicPr>
            <a:picLocks noChangeAspect="1"/>
          </p:cNvPicPr>
          <p:nvPr>
            <p:ph sz="quarter" idx="1"/>
          </p:nvPr>
        </p:nvPicPr>
        <p:blipFill>
          <a:blip r:embed="rId1"/>
          <a:stretch>
            <a:fillRect/>
          </a:stretch>
        </p:blipFill>
        <p:spPr>
          <a:xfrm>
            <a:off x="900113" y="404813"/>
            <a:ext cx="2460625" cy="2460625"/>
          </a:xfrm>
        </p:spPr>
      </p:pic>
      <p:pic>
        <p:nvPicPr>
          <p:cNvPr id="10244" name="内容占位符 10243" descr="351c1f87cf2e3b18c75cc3fb"/>
          <p:cNvPicPr>
            <a:picLocks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3348038" y="117475"/>
            <a:ext cx="5329237" cy="3422650"/>
          </a:xfrm>
        </p:spPr>
      </p:pic>
      <p:pic>
        <p:nvPicPr>
          <p:cNvPr id="10245" name="内容占位符 10244" descr="u=1908462246,1266277417&amp;fm=0&amp;gp=0"/>
          <p:cNvPicPr>
            <a:picLocks noChangeAspect="1"/>
          </p:cNvPicPr>
          <p:nvPr>
            <p:ph sz="quarter" idx="3"/>
          </p:nvPr>
        </p:nvPicPr>
        <p:blipFill>
          <a:blip r:embed="rId3"/>
          <a:stretch>
            <a:fillRect/>
          </a:stretch>
        </p:blipFill>
        <p:spPr>
          <a:xfrm>
            <a:off x="900113" y="4076700"/>
            <a:ext cx="2360612" cy="2362200"/>
          </a:xfrm>
        </p:spPr>
      </p:pic>
      <p:pic>
        <p:nvPicPr>
          <p:cNvPr id="10246" name="内容占位符 10245" descr="u=604718801,634412055&amp;fm=0&amp;gp=0"/>
          <p:cNvPicPr>
            <a:picLocks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3421063" y="3644900"/>
            <a:ext cx="5543550" cy="3430588"/>
          </a:xfr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11265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sp>
        <p:nvSpPr>
          <p:cNvPr id="11267" name="文本占位符 11266"/>
          <p:cNvSpPr>
            <a:spLocks noGrp="1"/>
          </p:cNvSpPr>
          <p:nvPr>
            <p:ph type="body" idx="1"/>
          </p:nvPr>
        </p:nvSpPr>
        <p:spPr>
          <a:xfrm>
            <a:off x="900113" y="476250"/>
            <a:ext cx="7786687" cy="5832475"/>
          </a:xfrm>
        </p:spPr>
        <p:txBody>
          <a:bodyPr/>
          <a:p>
            <a:pPr>
              <a:lnSpc>
                <a:spcPct val="80000"/>
              </a:lnSpc>
            </a:pPr>
            <a:r>
              <a:rPr lang="en-US" altLang="zh-CN"/>
              <a:t>1</a:t>
            </a:r>
            <a:r>
              <a:rPr lang="zh-CN" altLang="en-US" dirty="0"/>
              <a:t>．一般</a:t>
            </a:r>
            <a:r>
              <a:rPr lang="zh-CN" altLang="en-US" dirty="0">
                <a:hlinkClick r:id="rId1"/>
              </a:rPr>
              <a:t>名词复数</a:t>
            </a:r>
            <a:r>
              <a:rPr lang="zh-CN" altLang="en-US" dirty="0"/>
              <a:t>是在名词后面加上“</a:t>
            </a:r>
            <a:r>
              <a:rPr lang="en-US" altLang="zh-CN"/>
              <a:t>s”</a:t>
            </a:r>
            <a:r>
              <a:rPr lang="zh-CN" altLang="en-US" dirty="0"/>
              <a:t>，如</a:t>
            </a:r>
            <a:r>
              <a:rPr lang="en-US" altLang="zh-CN" err="1"/>
              <a:t>map→maps</a:t>
            </a:r>
            <a:r>
              <a:rPr lang="zh-CN" altLang="en-US" dirty="0"/>
              <a:t>， </a:t>
            </a:r>
            <a:r>
              <a:rPr lang="en-US" altLang="zh-CN" err="1"/>
              <a:t>bag→bags</a:t>
            </a:r>
            <a:r>
              <a:rPr lang="zh-CN" altLang="en-US" dirty="0"/>
              <a:t>等； </a:t>
            </a:r>
            <a:br>
              <a:rPr lang="zh-CN" altLang="en-US" dirty="0"/>
            </a:br>
            <a:r>
              <a:rPr lang="en-US" altLang="zh-CN"/>
              <a:t>2</a:t>
            </a:r>
            <a:r>
              <a:rPr lang="zh-CN" altLang="en-US" dirty="0"/>
              <a:t>．以</a:t>
            </a:r>
            <a:r>
              <a:rPr lang="en-US" altLang="zh-CN"/>
              <a:t>s</a:t>
            </a:r>
            <a:r>
              <a:rPr lang="zh-CN" altLang="en-US" dirty="0"/>
              <a:t>， </a:t>
            </a:r>
            <a:r>
              <a:rPr lang="en-US" altLang="zh-CN" err="1"/>
              <a:t>sh</a:t>
            </a:r>
            <a:r>
              <a:rPr lang="zh-CN" altLang="en-US" dirty="0"/>
              <a:t>， </a:t>
            </a:r>
            <a:r>
              <a:rPr lang="en-US" altLang="zh-CN" err="1"/>
              <a:t>ch</a:t>
            </a:r>
            <a:r>
              <a:rPr lang="zh-CN" altLang="en-US" dirty="0"/>
              <a:t>， </a:t>
            </a:r>
            <a:r>
              <a:rPr lang="en-US" altLang="zh-CN"/>
              <a:t>x</a:t>
            </a:r>
            <a:r>
              <a:rPr lang="zh-CN" altLang="en-US" dirty="0"/>
              <a:t>等结尾的词加“</a:t>
            </a:r>
            <a:r>
              <a:rPr lang="en-US" altLang="zh-CN" err="1"/>
              <a:t>es</a:t>
            </a:r>
            <a:r>
              <a:rPr lang="en-US" altLang="zh-CN"/>
              <a:t>”</a:t>
            </a:r>
            <a:r>
              <a:rPr lang="zh-CN" altLang="en-US" dirty="0"/>
              <a:t>，如</a:t>
            </a:r>
            <a:r>
              <a:rPr lang="en-US" altLang="zh-CN" err="1"/>
              <a:t>bus→buses</a:t>
            </a:r>
            <a:r>
              <a:rPr lang="zh-CN" altLang="en-US" dirty="0"/>
              <a:t>， </a:t>
            </a:r>
            <a:r>
              <a:rPr lang="en-US" altLang="zh-CN" err="1"/>
              <a:t>watch→watches</a:t>
            </a:r>
            <a:r>
              <a:rPr lang="zh-CN" altLang="en-US" dirty="0"/>
              <a:t>等； </a:t>
            </a:r>
            <a:br>
              <a:rPr lang="zh-CN" altLang="en-US" dirty="0"/>
            </a:br>
            <a:r>
              <a:rPr lang="en-US" altLang="zh-CN"/>
              <a:t>3</a:t>
            </a:r>
            <a:r>
              <a:rPr lang="zh-CN" altLang="en-US" dirty="0"/>
              <a:t>．以</a:t>
            </a:r>
            <a:r>
              <a:rPr lang="zh-CN" altLang="en-US" dirty="0">
                <a:hlinkClick r:id="rId2"/>
              </a:rPr>
              <a:t>辅音字母</a:t>
            </a:r>
            <a:r>
              <a:rPr lang="zh-CN" altLang="en-US" dirty="0"/>
              <a:t>＋</a:t>
            </a:r>
            <a:r>
              <a:rPr lang="en-US" altLang="zh-CN"/>
              <a:t>y</a:t>
            </a:r>
            <a:r>
              <a:rPr lang="zh-CN" altLang="en-US" dirty="0"/>
              <a:t>结尾的词，变</a:t>
            </a:r>
            <a:r>
              <a:rPr lang="en-US" altLang="zh-CN"/>
              <a:t>y</a:t>
            </a:r>
            <a:r>
              <a:rPr lang="zh-CN" altLang="en-US" dirty="0"/>
              <a:t>为</a:t>
            </a:r>
            <a:r>
              <a:rPr lang="en-US" altLang="zh-CN"/>
              <a:t>i</a:t>
            </a:r>
            <a:r>
              <a:rPr lang="zh-CN" altLang="en-US" dirty="0"/>
              <a:t>加</a:t>
            </a:r>
            <a:r>
              <a:rPr lang="en-US" altLang="zh-CN" err="1"/>
              <a:t>es</a:t>
            </a:r>
            <a:r>
              <a:rPr lang="zh-CN" altLang="en-US" dirty="0"/>
              <a:t>，如</a:t>
            </a:r>
            <a:r>
              <a:rPr lang="en-US" altLang="zh-CN" err="1"/>
              <a:t>baby→babies</a:t>
            </a:r>
            <a:r>
              <a:rPr lang="zh-CN" altLang="en-US" dirty="0"/>
              <a:t>等；以</a:t>
            </a:r>
            <a:r>
              <a:rPr lang="zh-CN" altLang="en-US" dirty="0">
                <a:hlinkClick r:id="rId3"/>
              </a:rPr>
              <a:t>元音字母</a:t>
            </a:r>
            <a:r>
              <a:rPr lang="zh-CN" altLang="en-US" dirty="0"/>
              <a:t>＋ </a:t>
            </a:r>
            <a:r>
              <a:rPr lang="en-US" altLang="zh-CN"/>
              <a:t>y</a:t>
            </a:r>
            <a:r>
              <a:rPr lang="zh-CN" altLang="en-US" dirty="0"/>
              <a:t>结尾的名词变复数时，直接加</a:t>
            </a:r>
            <a:r>
              <a:rPr lang="en-US" altLang="zh-CN"/>
              <a:t>s</a:t>
            </a:r>
            <a:r>
              <a:rPr lang="zh-CN" altLang="en-US" dirty="0"/>
              <a:t>变复数，如</a:t>
            </a:r>
            <a:r>
              <a:rPr lang="en-US" altLang="zh-CN" err="1"/>
              <a:t>monkey→monkeys</a:t>
            </a:r>
            <a:r>
              <a:rPr lang="zh-CN" altLang="en-US" dirty="0"/>
              <a:t>， </a:t>
            </a:r>
            <a:r>
              <a:rPr lang="en-US" altLang="zh-CN" err="1"/>
              <a:t>holiday→holidays</a:t>
            </a:r>
            <a:r>
              <a:rPr lang="en-US" altLang="zh-CN" dirty="0"/>
              <a:t> </a:t>
            </a:r>
            <a:r>
              <a:rPr lang="zh-CN" altLang="en-US" dirty="0"/>
              <a:t>； </a:t>
            </a:r>
            <a:br>
              <a:rPr lang="zh-CN" altLang="en-US" dirty="0"/>
            </a:br>
            <a:r>
              <a:rPr lang="en-US" altLang="zh-CN"/>
              <a:t>4.</a:t>
            </a:r>
            <a:r>
              <a:rPr lang="zh-CN" altLang="en-US" dirty="0"/>
              <a:t>以</a:t>
            </a:r>
            <a:r>
              <a:rPr lang="en-US" altLang="zh-CN"/>
              <a:t>o</a:t>
            </a:r>
            <a:r>
              <a:rPr lang="zh-CN" altLang="en-US" dirty="0"/>
              <a:t>结尾的名词，有些加</a:t>
            </a:r>
            <a:r>
              <a:rPr lang="en-US" altLang="zh-CN" err="1"/>
              <a:t>es</a:t>
            </a:r>
            <a:r>
              <a:rPr lang="en-US" altLang="zh-CN"/>
              <a:t>: Negroes, heroes, tomatoes, potatoes.</a:t>
            </a:r>
            <a:r>
              <a:rPr lang="zh-CN" altLang="en-US" dirty="0"/>
              <a:t>其它加</a:t>
            </a:r>
            <a:r>
              <a:rPr lang="en-US" altLang="zh-CN"/>
              <a:t>s: radios, zoos, pianos, photos.</a:t>
            </a:r>
            <a:endParaRPr lang="en-US" altLang="zh-CN"/>
          </a:p>
          <a:p>
            <a:pPr>
              <a:lnSpc>
                <a:spcPct val="80000"/>
              </a:lnSpc>
            </a:pPr>
            <a:r>
              <a:rPr lang="en-US" altLang="zh-CN"/>
              <a:t>5.</a:t>
            </a:r>
            <a:r>
              <a:rPr lang="zh-CN" altLang="en-US" dirty="0"/>
              <a:t>不规则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2289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sp>
        <p:nvSpPr>
          <p:cNvPr id="12291" name="文本占位符 12290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p>
            <a:pPr>
              <a:lnSpc>
                <a:spcPct val="80000"/>
              </a:lnSpc>
              <a:buClrTx/>
              <a:buSzTx/>
              <a:buFontTx/>
            </a:pPr>
            <a:r>
              <a:rPr lang="en-US" altLang="zh-CN" sz="4000" b="1" dirty="0"/>
              <a:t>This is a dish.</a:t>
            </a:r>
            <a:endParaRPr lang="en-US" altLang="zh-CN" sz="4000" b="1" dirty="0"/>
          </a:p>
          <a:p>
            <a:pPr>
              <a:lnSpc>
                <a:spcPct val="80000"/>
              </a:lnSpc>
              <a:buClrTx/>
              <a:buSzTx/>
              <a:buFontTx/>
            </a:pPr>
            <a:endParaRPr lang="en-US" altLang="zh-CN" sz="4000" b="1" dirty="0"/>
          </a:p>
          <a:p>
            <a:pPr>
              <a:lnSpc>
                <a:spcPct val="80000"/>
              </a:lnSpc>
              <a:buClrTx/>
              <a:buSzTx/>
              <a:buFontTx/>
            </a:pPr>
            <a:endParaRPr lang="en-US" altLang="zh-CN" sz="4000" b="1" dirty="0"/>
          </a:p>
          <a:p>
            <a:pPr>
              <a:lnSpc>
                <a:spcPct val="80000"/>
              </a:lnSpc>
              <a:buClrTx/>
              <a:buSzTx/>
              <a:buFontTx/>
            </a:pPr>
            <a:endParaRPr lang="en-US" altLang="zh-CN" sz="4000" b="1" dirty="0"/>
          </a:p>
          <a:p>
            <a:pPr>
              <a:lnSpc>
                <a:spcPct val="80000"/>
              </a:lnSpc>
              <a:buClrTx/>
              <a:buSzTx/>
              <a:buFontTx/>
            </a:pPr>
            <a:endParaRPr lang="en-US" altLang="zh-CN" sz="4000" b="1" dirty="0"/>
          </a:p>
          <a:p>
            <a:pPr>
              <a:lnSpc>
                <a:spcPct val="80000"/>
              </a:lnSpc>
              <a:buClrTx/>
              <a:buSzTx/>
              <a:buFontTx/>
            </a:pPr>
            <a:r>
              <a:rPr lang="en-US" altLang="zh-CN" sz="4000" b="1" dirty="0"/>
              <a:t>There are many dish</a:t>
            </a:r>
            <a:r>
              <a:rPr lang="en-US" altLang="zh-CN" sz="4000" b="1" dirty="0">
                <a:solidFill>
                  <a:srgbClr val="FF0000"/>
                </a:solidFill>
              </a:rPr>
              <a:t>es</a:t>
            </a:r>
            <a:r>
              <a:rPr lang="en-US" altLang="zh-CN" sz="2800" dirty="0"/>
              <a:t>.</a:t>
            </a:r>
            <a:endParaRPr lang="zh-CN" altLang="en-US" sz="2800" dirty="0"/>
          </a:p>
        </p:txBody>
      </p:sp>
      <p:pic>
        <p:nvPicPr>
          <p:cNvPr id="12292" name="内容占位符 12291" descr="15c789020c5f06d309fa934d"/>
          <p:cNvPicPr>
            <a:picLocks noChangeAspect="1"/>
          </p:cNvPicPr>
          <p:nvPr>
            <p:ph sz="quarter" idx="1"/>
          </p:nvPr>
        </p:nvPicPr>
        <p:blipFill>
          <a:blip r:embed="rId1"/>
          <a:stretch>
            <a:fillRect/>
          </a:stretch>
        </p:blipFill>
        <p:spPr>
          <a:xfrm>
            <a:off x="1187450" y="1557338"/>
            <a:ext cx="3448050" cy="2100262"/>
          </a:xfrm>
        </p:spPr>
      </p:pic>
      <p:pic>
        <p:nvPicPr>
          <p:cNvPr id="12293" name="内容占位符 12292" descr="20081111_c7cb92924c7eedefb3cdOexcmx4G5zVB"/>
          <p:cNvPicPr>
            <a:picLocks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1116013" y="3860800"/>
            <a:ext cx="3449637" cy="2101850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2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>
                                            <p:txEl>
                                              <p:charRg st="2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1">
                                            <p:txEl>
                                              <p:charRg st="2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sp>
        <p:nvSpPr>
          <p:cNvPr id="13315" name="文本占位符 1331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p>
            <a:pPr>
              <a:lnSpc>
                <a:spcPct val="80000"/>
              </a:lnSpc>
              <a:buClrTx/>
              <a:buSzTx/>
              <a:buFontTx/>
            </a:pPr>
            <a:r>
              <a:rPr lang="en-US" altLang="zh-CN" sz="4000" b="1" dirty="0"/>
              <a:t>This is a bus.</a:t>
            </a:r>
            <a:endParaRPr lang="en-US" altLang="zh-CN" sz="4000" b="1" dirty="0"/>
          </a:p>
          <a:p>
            <a:pPr>
              <a:lnSpc>
                <a:spcPct val="80000"/>
              </a:lnSpc>
              <a:buClrTx/>
              <a:buSzTx/>
              <a:buFontTx/>
            </a:pPr>
            <a:endParaRPr lang="en-US" altLang="zh-CN" sz="4000" b="1" dirty="0"/>
          </a:p>
          <a:p>
            <a:pPr>
              <a:lnSpc>
                <a:spcPct val="80000"/>
              </a:lnSpc>
              <a:buClrTx/>
              <a:buSzTx/>
              <a:buFontTx/>
            </a:pPr>
            <a:endParaRPr lang="en-US" altLang="zh-CN" sz="4000" b="1" dirty="0"/>
          </a:p>
          <a:p>
            <a:pPr>
              <a:lnSpc>
                <a:spcPct val="80000"/>
              </a:lnSpc>
              <a:buClrTx/>
              <a:buSzTx/>
              <a:buFontTx/>
            </a:pPr>
            <a:endParaRPr lang="en-US" altLang="zh-CN" sz="4000" b="1" dirty="0"/>
          </a:p>
          <a:p>
            <a:pPr>
              <a:lnSpc>
                <a:spcPct val="80000"/>
              </a:lnSpc>
              <a:buClrTx/>
              <a:buSzTx/>
              <a:buFontTx/>
            </a:pPr>
            <a:endParaRPr lang="en-US" altLang="zh-CN" sz="4000" b="1" dirty="0"/>
          </a:p>
          <a:p>
            <a:pPr>
              <a:lnSpc>
                <a:spcPct val="80000"/>
              </a:lnSpc>
              <a:buClrTx/>
              <a:buSzTx/>
              <a:buFontTx/>
            </a:pPr>
            <a:r>
              <a:rPr lang="en-US" altLang="zh-CN" sz="4000" b="1" dirty="0"/>
              <a:t>Here are many bus</a:t>
            </a:r>
            <a:r>
              <a:rPr lang="en-US" altLang="zh-CN" sz="4000" b="1" dirty="0">
                <a:solidFill>
                  <a:srgbClr val="FF0000"/>
                </a:solidFill>
              </a:rPr>
              <a:t>es</a:t>
            </a:r>
            <a:r>
              <a:rPr lang="en-US" altLang="zh-CN" sz="4000" b="1" dirty="0"/>
              <a:t>.</a:t>
            </a:r>
            <a:endParaRPr lang="zh-CN" altLang="en-US" sz="4000" b="1" dirty="0"/>
          </a:p>
        </p:txBody>
      </p:sp>
      <p:pic>
        <p:nvPicPr>
          <p:cNvPr id="13316" name="内容占位符 13315" descr="923_20081113190152104cG"/>
          <p:cNvPicPr>
            <a:picLocks noChangeAspect="1"/>
          </p:cNvPicPr>
          <p:nvPr>
            <p:ph sz="quarter" idx="1"/>
          </p:nvPr>
        </p:nvPicPr>
        <p:blipFill>
          <a:blip r:embed="rId1"/>
          <a:stretch>
            <a:fillRect/>
          </a:stretch>
        </p:blipFill>
        <p:spPr>
          <a:xfrm>
            <a:off x="1116013" y="1412875"/>
            <a:ext cx="3482975" cy="2101850"/>
          </a:xfrm>
        </p:spPr>
      </p:pic>
      <p:pic>
        <p:nvPicPr>
          <p:cNvPr id="13317" name="内容占位符 13316" descr="79901277394449694"/>
          <p:cNvPicPr>
            <a:picLocks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539750" y="3789363"/>
            <a:ext cx="4608513" cy="2433637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19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5">
                                            <p:txEl>
                                              <p:charRg st="19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5">
                                            <p:txEl>
                                              <p:charRg st="19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1329</Words>
  <Application>WPS 演示</Application>
  <PresentationFormat>在屏幕上显示</PresentationFormat>
  <Paragraphs>76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 Lesson 10  How Many Are There?</vt:lpstr>
      <vt:lpstr>How many stamps are there?</vt:lpstr>
      <vt:lpstr>There is a pencil.</vt:lpstr>
      <vt:lpstr>There is a cat.There are four cats. This is an apple.These are many apples.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man-men  woman-women        </vt:lpstr>
      <vt:lpstr>child-children</vt:lpstr>
      <vt:lpstr>Practice(找出错误)</vt:lpstr>
      <vt:lpstr>例：This is a bus.----These are buses.</vt:lpstr>
      <vt:lpstr>Homework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上帝掷骰子吗</cp:lastModifiedBy>
  <cp:revision>3</cp:revision>
  <dcterms:created xsi:type="dcterms:W3CDTF">2016-07-08T07:27:00Z</dcterms:created>
  <dcterms:modified xsi:type="dcterms:W3CDTF">2023-09-30T11:44:39Z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434F7147D2FB46B7A5E26FBE5E6C69A8_13</vt:lpwstr>
  </property>
  <property fmtid="{D5CDD505-2E9C-101B-9397-08002B2CF9AE}" pid="4" name="KSOProductBuildVer">
    <vt:lpwstr>2052-12.1.0.15374</vt:lpwstr>
  </property>
</Properties>
</file>