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sldIdLst>
    <p:sldId id="256" r:id="rId4"/>
    <p:sldId id="257" r:id="rId5"/>
    <p:sldId id="261" r:id="rId6"/>
    <p:sldId id="259" r:id="rId7"/>
    <p:sldId id="258" r:id="rId8"/>
    <p:sldId id="260" r:id="rId9"/>
    <p:sldId id="275" r:id="rId10"/>
    <p:sldId id="276" r:id="rId11"/>
    <p:sldId id="277" r:id="rId12"/>
    <p:sldId id="278" r:id="rId13"/>
    <p:sldId id="279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3" r:id="rId23"/>
    <p:sldId id="274" r:id="rId24"/>
    <p:sldId id="290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29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100" d="100"/>
          <a:sy n="100" d="100"/>
        </p:scale>
        <p:origin x="-294" y="-96"/>
      </p:cViewPr>
      <p:guideLst>
        <p:guide orient="horz" pos="2180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7E13022-683C-4CCD-9233-0373903D08D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6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27592E-0788-472C-AA37-8487BF071160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0.jpe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0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0" y="1044575"/>
            <a:ext cx="9144000" cy="2451100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4000" dirty="0"/>
              <a:t>Unit 2 </a:t>
            </a:r>
            <a:r>
              <a:rPr lang="en-US" altLang="zh-CN" sz="4000" dirty="0"/>
              <a:t>School in Canada </a:t>
            </a:r>
            <a:br>
              <a:rPr lang="en-US" altLang="zh-CN" sz="4000" dirty="0"/>
            </a:br>
            <a:r>
              <a:rPr lang="zh-CN" altLang="en-US" sz="4000" dirty="0"/>
              <a:t>Lesson 9 </a:t>
            </a:r>
            <a:br>
              <a:rPr lang="zh-CN" altLang="en-US" sz="4000" dirty="0"/>
            </a:br>
            <a:r>
              <a:rPr lang="zh-CN" altLang="en-US" sz="4000" dirty="0"/>
              <a:t>Mr. Wood Teaches a Science Lesson</a:t>
            </a:r>
            <a:endParaRPr lang="zh-CN" altLang="en-US" sz="4000" dirty="0"/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AutoShape 2"/>
          <p:cNvSpPr/>
          <p:nvPr/>
        </p:nvSpPr>
        <p:spPr>
          <a:xfrm>
            <a:off x="1282700" y="384175"/>
            <a:ext cx="6686550" cy="40640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1267" name="Picture 3" descr="C:\Users\Administrator\Desktop\79f0f736afc37931a8dfe5d3eac4b74542a91190.png79f0f736afc37931a8dfe5d3eac4b74542a911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619125"/>
            <a:ext cx="348615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4"/>
          <p:cNvSpPr txBox="1"/>
          <p:nvPr/>
        </p:nvSpPr>
        <p:spPr>
          <a:xfrm>
            <a:off x="5584825" y="835025"/>
            <a:ext cx="2144713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℃</a:t>
            </a:r>
            <a:endParaRPr lang="zh-CN" altLang="en-US" sz="6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5584825" y="2819400"/>
            <a:ext cx="2146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Canberra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4379913" y="4978400"/>
            <a:ext cx="4395787" cy="1187450"/>
          </a:xfrm>
          <a:prstGeom prst="rect">
            <a:avLst/>
          </a:prstGeom>
          <a:solidFill>
            <a:srgbClr val="FF66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19 degrees in Canberra. It's sunny.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AutoShape 2"/>
          <p:cNvSpPr/>
          <p:nvPr/>
        </p:nvSpPr>
        <p:spPr>
          <a:xfrm>
            <a:off x="1282700" y="384175"/>
            <a:ext cx="6686550" cy="40640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2291" name="Picture 3" descr="C:\Users\Administrator\Desktop\u=816666729,2963379758&amp;fm=23&amp;gp=0.jpgu=816666729,2963379758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619125"/>
            <a:ext cx="340360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4"/>
          <p:cNvSpPr txBox="1"/>
          <p:nvPr/>
        </p:nvSpPr>
        <p:spPr>
          <a:xfrm>
            <a:off x="5584825" y="835025"/>
            <a:ext cx="2144713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℃</a:t>
            </a:r>
            <a:endParaRPr lang="zh-CN" altLang="en-US" sz="6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5584825" y="2819400"/>
            <a:ext cx="2146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London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4379913" y="4978400"/>
            <a:ext cx="4395787" cy="1187450"/>
          </a:xfrm>
          <a:prstGeom prst="rect">
            <a:avLst/>
          </a:prstGeom>
          <a:solidFill>
            <a:srgbClr val="FF66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12 degrees in London. It's windy.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1819275" y="1708150"/>
            <a:ext cx="606425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pitchFamily="82" charset="0"/>
              </a:rPr>
              <a:t>Ask and answer</a:t>
            </a:r>
            <a:endParaRPr lang="zh-CN" altLang="en-US" sz="7200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638" y="377825"/>
            <a:ext cx="4321175" cy="320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AutoShape 3"/>
          <p:cNvSpPr/>
          <p:nvPr/>
        </p:nvSpPr>
        <p:spPr>
          <a:xfrm>
            <a:off x="2438400" y="5429250"/>
            <a:ext cx="3543300" cy="1046163"/>
          </a:xfrm>
          <a:prstGeom prst="wedgeRoundRectCallout">
            <a:avLst>
              <a:gd name="adj1" fmla="val -56051"/>
              <a:gd name="adj2" fmla="val -8187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3600" dirty="0">
                <a:latin typeface="Arial" panose="020B0604020202020204" pitchFamily="34" charset="0"/>
              </a:rPr>
              <a:t>What's your </a:t>
            </a:r>
            <a:endParaRPr lang="zh-CN" altLang="zh-CN" sz="36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600" dirty="0">
                <a:latin typeface="Arial" panose="020B0604020202020204" pitchFamily="34" charset="0"/>
              </a:rPr>
              <a:t>temperature?</a:t>
            </a:r>
            <a:endParaRPr lang="zh-CN" altLang="zh-CN" sz="3600" dirty="0">
              <a:latin typeface="Arial" panose="020B0604020202020204" pitchFamily="34" charset="0"/>
            </a:endParaRPr>
          </a:p>
        </p:txBody>
      </p:sp>
      <p:pic>
        <p:nvPicPr>
          <p:cNvPr id="14340" name="Picture 4" descr="C:\Users\Administrator\Desktop\资源\pictures\人物\QQ图片20141004222436.jpgQQ图片20141004222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700" y="163513"/>
            <a:ext cx="2686050" cy="297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AutoShape 5"/>
          <p:cNvSpPr/>
          <p:nvPr/>
        </p:nvSpPr>
        <p:spPr>
          <a:xfrm>
            <a:off x="3403600" y="3357563"/>
            <a:ext cx="3543300" cy="1046162"/>
          </a:xfrm>
          <a:prstGeom prst="wedgeRoundRectCallout">
            <a:avLst>
              <a:gd name="adj1" fmla="val 45931"/>
              <a:gd name="adj2" fmla="val -105977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It's 37 degrees.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C:\Users\Administrator\Desktop\QQ图片20141107110039.jpgQQ图片201411071100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838" y="457200"/>
            <a:ext cx="2709862" cy="320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AutoShape 3"/>
          <p:cNvSpPr/>
          <p:nvPr/>
        </p:nvSpPr>
        <p:spPr>
          <a:xfrm>
            <a:off x="2438400" y="5429250"/>
            <a:ext cx="3543300" cy="1046163"/>
          </a:xfrm>
          <a:prstGeom prst="wedgeRoundRectCallout">
            <a:avLst>
              <a:gd name="adj1" fmla="val -56051"/>
              <a:gd name="adj2" fmla="val -8187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What's the dog's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temperature?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5364" name="Picture 4" descr="C:\Users\Administrator\Desktop\资源\pictures\人物\QQ图片20141004222436.jpgQQ图片20141004222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25" y="457200"/>
            <a:ext cx="2687638" cy="297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AutoShape 5"/>
          <p:cNvSpPr/>
          <p:nvPr/>
        </p:nvSpPr>
        <p:spPr>
          <a:xfrm>
            <a:off x="5364163" y="4383088"/>
            <a:ext cx="3543300" cy="1046162"/>
          </a:xfrm>
          <a:prstGeom prst="wedgeRoundRectCallout">
            <a:avLst>
              <a:gd name="adj1" fmla="val 33227"/>
              <a:gd name="adj2" fmla="val -131236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It's 35 degrees.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5366" name="Picture 6" descr="QQ图片201410122237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1247775"/>
            <a:ext cx="3365500" cy="271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C:\Users\Administrator\Desktop\QQ图片20141107110228.jpgQQ图片201411071102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" y="1314450"/>
            <a:ext cx="2709863" cy="169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AutoShape 3"/>
          <p:cNvSpPr/>
          <p:nvPr/>
        </p:nvSpPr>
        <p:spPr>
          <a:xfrm>
            <a:off x="2438400" y="5429250"/>
            <a:ext cx="3543300" cy="1046163"/>
          </a:xfrm>
          <a:prstGeom prst="wedgeRoundRectCallout">
            <a:avLst>
              <a:gd name="adj1" fmla="val -56051"/>
              <a:gd name="adj2" fmla="val -8187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What's the pig's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temperature?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88" name="Picture 4" descr="C:\Users\Administrator\Desktop\资源\pictures\人物\QQ图片20141004222436.jpgQQ图片20141004222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25" y="457200"/>
            <a:ext cx="2687638" cy="297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AutoShape 5"/>
          <p:cNvSpPr/>
          <p:nvPr/>
        </p:nvSpPr>
        <p:spPr>
          <a:xfrm>
            <a:off x="5364163" y="4171950"/>
            <a:ext cx="3543300" cy="1044575"/>
          </a:xfrm>
          <a:prstGeom prst="wedgeRoundRectCallout">
            <a:avLst>
              <a:gd name="adj1" fmla="val 33227"/>
              <a:gd name="adj2" fmla="val -131236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It's 34 degrees.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90" name="Picture 6" descr="C:\Users\Administrator\Desktop\资源\pictures\动物\QQ图片20141005222040.jpgQQ图片201410052220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100" y="1063625"/>
            <a:ext cx="3006725" cy="2941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C:\Users\Administrator\Desktop\电子温度计.jpg电子温度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3" y="457200"/>
            <a:ext cx="2711450" cy="1671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AutoShape 3"/>
          <p:cNvSpPr/>
          <p:nvPr/>
        </p:nvSpPr>
        <p:spPr>
          <a:xfrm>
            <a:off x="2200275" y="5216525"/>
            <a:ext cx="3781425" cy="1509713"/>
          </a:xfrm>
          <a:prstGeom prst="wedgeRoundRectCallout">
            <a:avLst>
              <a:gd name="adj1" fmla="val -56051"/>
              <a:gd name="adj2" fmla="val -8187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What's the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panda's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temperature?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412" name="Picture 4" descr="C:\Users\Administrator\Desktop\资源\pictures\人物\QQ图片20141004222436.jpgQQ图片20141004222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25" y="457200"/>
            <a:ext cx="2687638" cy="297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AutoShape 5"/>
          <p:cNvSpPr/>
          <p:nvPr/>
        </p:nvSpPr>
        <p:spPr>
          <a:xfrm>
            <a:off x="5364163" y="4171950"/>
            <a:ext cx="3543300" cy="1044575"/>
          </a:xfrm>
          <a:prstGeom prst="wedgeRoundRectCallout">
            <a:avLst>
              <a:gd name="adj1" fmla="val 33227"/>
              <a:gd name="adj2" fmla="val -131236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It's 28.2 degrees.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414" name="Picture 6" descr="C:\Users\Administrator\Desktop\资源\pictures\动物\QQ图片20141006121424.jpgQQ图片201410061214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063" y="1066800"/>
            <a:ext cx="3068637" cy="289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C:\Users\Administrator\Desktop\20111121103417%B5%E7%D7%D3%CE¶ȼ%C62.jpg20111121103417%B5%E7%D7%D3%CE¶ȼ%C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8" y="733425"/>
            <a:ext cx="2709862" cy="270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AutoShape 3"/>
          <p:cNvSpPr/>
          <p:nvPr/>
        </p:nvSpPr>
        <p:spPr>
          <a:xfrm>
            <a:off x="2438400" y="5429250"/>
            <a:ext cx="3781425" cy="1270000"/>
          </a:xfrm>
          <a:prstGeom prst="wedgeRoundRectCallout">
            <a:avLst>
              <a:gd name="adj1" fmla="val -56051"/>
              <a:gd name="adj2" fmla="val -8187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What's the duck's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temperature?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6" name="Picture 4" descr="C:\Users\Administrator\Desktop\资源\pictures\人物\QQ图片20141004222436.jpgQQ图片20141004222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25" y="457200"/>
            <a:ext cx="2687638" cy="297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AutoShape 5"/>
          <p:cNvSpPr/>
          <p:nvPr/>
        </p:nvSpPr>
        <p:spPr>
          <a:xfrm>
            <a:off x="5081588" y="4211638"/>
            <a:ext cx="3825875" cy="1046162"/>
          </a:xfrm>
          <a:prstGeom prst="wedgeRoundRectCallout">
            <a:avLst>
              <a:gd name="adj1" fmla="val 33227"/>
              <a:gd name="adj2" fmla="val -131236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It's 24.2 degrees.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8" name="Picture 6" descr="C:\Users\Administrator\Desktop\资源\pictures\动物\QQ图片20141005221852.jpgQQ图片201410052218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450" y="1287463"/>
            <a:ext cx="2730500" cy="271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1117600" y="781050"/>
            <a:ext cx="723423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pitchFamily="82" charset="0"/>
              </a:rPr>
              <a:t>Let's practice!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1924050" y="2554288"/>
            <a:ext cx="5707063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What's ...temperature?</a:t>
            </a:r>
            <a:endParaRPr lang="zh-CN" altLang="en-US" sz="4400" dirty="0">
              <a:latin typeface="Arial" panose="020B0604020202020204" pitchFamily="34" charset="0"/>
            </a:endParaRPr>
          </a:p>
          <a:p>
            <a:r>
              <a:rPr lang="zh-CN" altLang="en-US" sz="4400" dirty="0">
                <a:latin typeface="Arial" panose="020B0604020202020204" pitchFamily="34" charset="0"/>
              </a:rPr>
              <a:t>It's ... degrees.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QQ图片201410061105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213" y="428625"/>
            <a:ext cx="3141662" cy="415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" descr="img064758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8463" y="796925"/>
            <a:ext cx="4592637" cy="349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2"/>
          <p:cNvSpPr txBox="1"/>
          <p:nvPr/>
        </p:nvSpPr>
        <p:spPr>
          <a:xfrm>
            <a:off x="1819275" y="1708150"/>
            <a:ext cx="606425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pitchFamily="82" charset="0"/>
              </a:rPr>
              <a:t>New words</a:t>
            </a:r>
            <a:endParaRPr lang="zh-CN" altLang="en-US" sz="7200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4-120S11F5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407988"/>
            <a:ext cx="4632325" cy="308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3" descr="b3fb43166d224f4a180f46c708f790529922d14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138" y="977900"/>
            <a:ext cx="3759200" cy="375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WordArt 2"/>
          <p:cNvSpPr/>
          <p:nvPr/>
        </p:nvSpPr>
        <p:spPr>
          <a:xfrm>
            <a:off x="3221038" y="1576388"/>
            <a:ext cx="3900487" cy="220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4849813" y="3759200"/>
            <a:ext cx="406717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pitchFamily="82" charset="0"/>
              </a:rPr>
              <a:t>sunny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099" name="Picture 3" descr="C:\Users\Administrator\Desktop\u=3741634981,723931608&amp;fm=23&amp;gp=0.jpgu=3741634981,723931608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344488"/>
            <a:ext cx="4105275" cy="4103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4849813" y="3759200"/>
            <a:ext cx="406717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pitchFamily="82" charset="0"/>
              </a:rPr>
              <a:t>cloudy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123" name="Picture 3" descr="C:\Users\Administrator\Desktop\5b8533aefd.jpg5b8533ae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889000"/>
            <a:ext cx="4876800" cy="2897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4849813" y="3759200"/>
            <a:ext cx="406717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pitchFamily="82" charset="0"/>
              </a:rPr>
              <a:t>windy</a:t>
            </a:r>
            <a:endParaRPr lang="zh-CN" altLang="en-US" sz="7200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  <p:pic>
        <p:nvPicPr>
          <p:cNvPr id="6147" name="Picture 3" descr="C:\Users\Administrator\Desktop\u=2891689503,2598254656&amp;fm=23&amp;gp=0.jpgu=2891689503,2598254656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476250"/>
            <a:ext cx="4876800" cy="3722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4849813" y="3759200"/>
            <a:ext cx="406717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pitchFamily="82" charset="0"/>
              </a:rPr>
              <a:t>rainy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171" name="Picture 3" descr="C:\Users\Administrator\Desktop\c0dc2cd6fa74832575ba6f44eb1fd46a.jpgc0dc2cd6fa74832575ba6f44eb1fd4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3" y="476250"/>
            <a:ext cx="4530725" cy="3722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1819275" y="1708150"/>
            <a:ext cx="606425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7200" dirty="0">
                <a:solidFill>
                  <a:srgbClr val="FF6699"/>
                </a:solidFill>
                <a:latin typeface="Jokerman" panose="04090605060D06020702" pitchFamily="82" charset="0"/>
              </a:rPr>
              <a:t>Look and say</a:t>
            </a:r>
            <a:endParaRPr lang="zh-CN" altLang="en-US" sz="7200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AutoShape 2"/>
          <p:cNvSpPr/>
          <p:nvPr/>
        </p:nvSpPr>
        <p:spPr>
          <a:xfrm>
            <a:off x="1282700" y="384175"/>
            <a:ext cx="6686550" cy="40640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219" name="Picture 3" descr="cloudy-da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555625"/>
            <a:ext cx="3614738" cy="3614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 Box 4"/>
          <p:cNvSpPr txBox="1"/>
          <p:nvPr/>
        </p:nvSpPr>
        <p:spPr>
          <a:xfrm>
            <a:off x="5584825" y="835025"/>
            <a:ext cx="2144713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℃</a:t>
            </a:r>
            <a:endParaRPr lang="zh-CN" altLang="en-US" sz="7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5584825" y="2541588"/>
            <a:ext cx="214471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Beijing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4379913" y="4978400"/>
            <a:ext cx="4198937" cy="1187450"/>
          </a:xfrm>
          <a:prstGeom prst="rect">
            <a:avLst/>
          </a:prstGeom>
          <a:solidFill>
            <a:srgbClr val="FF66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7 degrees in Beijing. It's cloudy.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AutoShape 2"/>
          <p:cNvSpPr/>
          <p:nvPr/>
        </p:nvSpPr>
        <p:spPr>
          <a:xfrm>
            <a:off x="1282700" y="384175"/>
            <a:ext cx="6686550" cy="40640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243" name="Picture 3" descr="C:\Users\Administrator\Desktop\QQ图片20141107124513.jpgQQ图片201411071245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619125"/>
            <a:ext cx="3614738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5584825" y="835025"/>
            <a:ext cx="2144713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℃</a:t>
            </a:r>
            <a:endParaRPr lang="zh-CN" altLang="en-US" sz="6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5584825" y="2819400"/>
            <a:ext cx="2146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</a:rPr>
              <a:t>Guangzhou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4379913" y="4978400"/>
            <a:ext cx="4198937" cy="1736725"/>
          </a:xfrm>
          <a:prstGeom prst="rect">
            <a:avLst/>
          </a:prstGeom>
          <a:solidFill>
            <a:srgbClr val="FF66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19 degrees in Guangzhou. It's rainy.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658</Words>
  <Application>WPS 演示</Application>
  <PresentationFormat>全屏显示(4:3)</PresentationFormat>
  <Paragraphs>77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Jokerman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Unit 2 School in Canada  Lesson 9  Mr. Wood Teaches a Science Lesson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7</cp:revision>
  <dcterms:created xsi:type="dcterms:W3CDTF">2013-01-25T01:44:00Z</dcterms:created>
  <dcterms:modified xsi:type="dcterms:W3CDTF">2023-09-30T12:02:03Z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64BBAE7E1CE24EF7ABDA9497896541C6_13</vt:lpwstr>
  </property>
</Properties>
</file>