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6" r:id="rId11"/>
    <p:sldId id="264" r:id="rId12"/>
    <p:sldId id="265" r:id="rId13"/>
    <p:sldId id="269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02971B-04EE-40F5-82D1-21F69E91B0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WordArt 9"/>
          <p:cNvSpPr>
            <a:spLocks noTextEdit="1"/>
          </p:cNvSpPr>
          <p:nvPr/>
        </p:nvSpPr>
        <p:spPr>
          <a:xfrm>
            <a:off x="971550" y="1916113"/>
            <a:ext cx="5976938" cy="26654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Numbers1-5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1" name="副标题 6"/>
          <p:cNvSpPr>
            <a:spLocks noGrp="1"/>
          </p:cNvSpPr>
          <p:nvPr>
            <p:ph type="subTitle" idx="1"/>
          </p:nvPr>
        </p:nvSpPr>
        <p:spPr>
          <a:xfrm>
            <a:off x="755650" y="620713"/>
            <a:ext cx="6400800" cy="1752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sz="6000" i="1" dirty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Unit 1 Lesson 4</a:t>
            </a:r>
            <a:endParaRPr lang="zh-CN" altLang="en-US" sz="6000" i="1" dirty="0">
              <a:solidFill>
                <a:srgbClr val="00B0F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250825" y="25654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800" i="1" dirty="0">
                <a:solidFill>
                  <a:srgbClr val="FF0000"/>
                </a:solidFill>
                <a:latin typeface="Aharoni" panose="02010803020104030203" pitchFamily="2" charset="-79"/>
                <a:ea typeface="Aharoni" panose="02010803020104030203" pitchFamily="2" charset="-79"/>
              </a:rPr>
              <a:t>Bye !</a:t>
            </a:r>
            <a:endParaRPr lang="zh-CN" altLang="en-US" sz="8800" i="1" dirty="0">
              <a:solidFill>
                <a:srgbClr val="FF0000"/>
              </a:solidFill>
              <a:latin typeface="Aharoni" panose="02010803020104030203" pitchFamily="2" charset="-79"/>
              <a:ea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1312863"/>
            <a:ext cx="3168650" cy="275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3851275" y="2133600"/>
            <a:ext cx="4248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one book</a:t>
            </a:r>
            <a:r>
              <a:rPr lang="en-US" altLang="zh-CN" sz="6000" dirty="0">
                <a:latin typeface="Arial" panose="020B0604020202020204" pitchFamily="34" charset="0"/>
              </a:rPr>
              <a:t> 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2484438" y="4221163"/>
            <a:ext cx="34559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一本书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268413"/>
            <a:ext cx="22320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268413"/>
            <a:ext cx="2232025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3276600" y="1412875"/>
            <a:ext cx="8636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1908175" y="3644900"/>
            <a:ext cx="36734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two books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2124075" y="4941888"/>
            <a:ext cx="3095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两本书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4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7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836613"/>
            <a:ext cx="1943100" cy="169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9"/>
          <p:cNvSpPr txBox="1"/>
          <p:nvPr/>
        </p:nvSpPr>
        <p:spPr>
          <a:xfrm>
            <a:off x="5219700" y="1125538"/>
            <a:ext cx="863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68313" y="981075"/>
            <a:ext cx="4606925" cy="1739900"/>
            <a:chOff x="295" y="618"/>
            <a:chExt cx="2902" cy="1096"/>
          </a:xfrm>
        </p:grpSpPr>
        <p:pic>
          <p:nvPicPr>
            <p:cNvPr id="3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64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61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 Box 10"/>
            <p:cNvSpPr txBox="1"/>
            <p:nvPr/>
          </p:nvSpPr>
          <p:spPr>
            <a:xfrm>
              <a:off x="1383" y="709"/>
              <a:ext cx="544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5131" name="Text Box 11"/>
          <p:cNvSpPr txBox="1"/>
          <p:nvPr/>
        </p:nvSpPr>
        <p:spPr>
          <a:xfrm>
            <a:off x="1692275" y="3213100"/>
            <a:ext cx="5184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three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1908175" y="4581525"/>
            <a:ext cx="3311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三本书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1" grpId="0"/>
      <p:bldP spid="51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250825" y="1341438"/>
            <a:ext cx="3311525" cy="1655762"/>
            <a:chOff x="476" y="799"/>
            <a:chExt cx="3855" cy="1224"/>
          </a:xfrm>
        </p:grpSpPr>
        <p:pic>
          <p:nvPicPr>
            <p:cNvPr id="6154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Text Box 7"/>
            <p:cNvSpPr txBox="1"/>
            <p:nvPr/>
          </p:nvSpPr>
          <p:spPr>
            <a:xfrm>
              <a:off x="2063" y="891"/>
              <a:ext cx="546" cy="1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5219700" y="1341438"/>
            <a:ext cx="3311525" cy="1655762"/>
            <a:chOff x="476" y="799"/>
            <a:chExt cx="3855" cy="1224"/>
          </a:xfrm>
        </p:grpSpPr>
        <p:pic>
          <p:nvPicPr>
            <p:cNvPr id="6151" name="Picture 1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Text Box 15"/>
            <p:cNvSpPr txBox="1"/>
            <p:nvPr/>
          </p:nvSpPr>
          <p:spPr>
            <a:xfrm>
              <a:off x="2063" y="891"/>
              <a:ext cx="546" cy="1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6164" name="Text Box 20"/>
          <p:cNvSpPr txBox="1"/>
          <p:nvPr/>
        </p:nvSpPr>
        <p:spPr>
          <a:xfrm>
            <a:off x="3708400" y="1341438"/>
            <a:ext cx="7207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6166" name="Text Box 22"/>
          <p:cNvSpPr txBox="1"/>
          <p:nvPr/>
        </p:nvSpPr>
        <p:spPr>
          <a:xfrm>
            <a:off x="2051050" y="3284538"/>
            <a:ext cx="46815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four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6168" name="Text Box 24"/>
          <p:cNvSpPr txBox="1"/>
          <p:nvPr/>
        </p:nvSpPr>
        <p:spPr>
          <a:xfrm>
            <a:off x="2124075" y="4797425"/>
            <a:ext cx="3311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四本书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/>
      <p:bldP spid="6166" grpId="0"/>
      <p:bldP spid="61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0" y="765175"/>
            <a:ext cx="3348038" cy="1531938"/>
            <a:chOff x="476" y="799"/>
            <a:chExt cx="3855" cy="1451"/>
          </a:xfrm>
        </p:grpSpPr>
        <p:pic>
          <p:nvPicPr>
            <p:cNvPr id="7180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1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Text Box 7"/>
            <p:cNvSpPr txBox="1"/>
            <p:nvPr/>
          </p:nvSpPr>
          <p:spPr>
            <a:xfrm>
              <a:off x="2064" y="892"/>
              <a:ext cx="541" cy="13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4140200" y="620713"/>
            <a:ext cx="5003800" cy="1617662"/>
            <a:chOff x="295" y="578"/>
            <a:chExt cx="4852" cy="1152"/>
          </a:xfrm>
        </p:grpSpPr>
        <p:pic>
          <p:nvPicPr>
            <p:cNvPr id="7175" name="Picture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64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Picture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57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Picture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61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8" name="Text Box 16"/>
            <p:cNvSpPr txBox="1"/>
            <p:nvPr/>
          </p:nvSpPr>
          <p:spPr>
            <a:xfrm>
              <a:off x="3289" y="709"/>
              <a:ext cx="541" cy="10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  <p:sp>
          <p:nvSpPr>
            <p:cNvPr id="7179" name="Text Box 17"/>
            <p:cNvSpPr txBox="1"/>
            <p:nvPr/>
          </p:nvSpPr>
          <p:spPr>
            <a:xfrm>
              <a:off x="1383" y="709"/>
              <a:ext cx="545" cy="10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7186" name="Text Box 18"/>
          <p:cNvSpPr txBox="1"/>
          <p:nvPr/>
        </p:nvSpPr>
        <p:spPr>
          <a:xfrm>
            <a:off x="3348038" y="836613"/>
            <a:ext cx="863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7187" name="Text Box 19"/>
          <p:cNvSpPr txBox="1"/>
          <p:nvPr/>
        </p:nvSpPr>
        <p:spPr>
          <a:xfrm>
            <a:off x="1908175" y="3213100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five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7188" name="Text Box 20"/>
          <p:cNvSpPr txBox="1"/>
          <p:nvPr/>
        </p:nvSpPr>
        <p:spPr>
          <a:xfrm>
            <a:off x="2484438" y="4797425"/>
            <a:ext cx="2663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五本书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  <p:bldP spid="7187" grpId="0"/>
      <p:bldP spid="71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549275"/>
            <a:ext cx="8245475" cy="4827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81325"/>
          </a:xfrm>
          <a:solidFill>
            <a:srgbClr val="FFC000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Nice  to  meet  you.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很高兴见到你。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（用于非正式场合的初次见面）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--- Nice  to  meet  you.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--- Nice  to  meet  you ,  too.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404813"/>
            <a:ext cx="8640762" cy="545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WPS 演示</Application>
  <PresentationFormat>全屏显示(4:3)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隶书</vt:lpstr>
      <vt:lpstr>Aharoni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Bye 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上帝掷骰子吗</cp:lastModifiedBy>
  <cp:revision>12</cp:revision>
  <dcterms:created xsi:type="dcterms:W3CDTF">2012-09-12T05:10:00Z</dcterms:created>
  <dcterms:modified xsi:type="dcterms:W3CDTF">2023-09-30T15:45:59Z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C53C57AFBBB54BBD9FDF7DB1268E0165_13</vt:lpwstr>
  </property>
  <property fmtid="{D5CDD505-2E9C-101B-9397-08002B2CF9AE}" pid="3" name="KSOProductBuildVer">
    <vt:lpwstr>2052-12.1.0.15374</vt:lpwstr>
  </property>
</Properties>
</file>