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76" r:id="rId5"/>
    <p:sldId id="698" r:id="rId6"/>
    <p:sldId id="863" r:id="rId8"/>
    <p:sldId id="864" r:id="rId9"/>
    <p:sldId id="865" r:id="rId10"/>
    <p:sldId id="866" r:id="rId11"/>
    <p:sldId id="867" r:id="rId12"/>
    <p:sldId id="872" r:id="rId13"/>
    <p:sldId id="873" r:id="rId14"/>
    <p:sldId id="885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8" userDrawn="1">
          <p15:clr>
            <a:srgbClr val="A4A3A4"/>
          </p15:clr>
        </p15:guide>
        <p15:guide id="2" pos="32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4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68"/>
        <p:guide pos="32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733800" y="2343150"/>
            <a:ext cx="2628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练习二十一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3608" y="1275606"/>
            <a:ext cx="22322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计算。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6860" y="2310140"/>
            <a:ext cx="733380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8×3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5×7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6×6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4×9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6438" y="2310140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77386" y="2324110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54155" y="2308094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99698" y="2308094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10235" y="895350"/>
            <a:ext cx="74345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一件衬衣有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个扣子，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件有多少个扣子？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6918" y="2800102"/>
            <a:ext cx="417646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件有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个扣子。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9040" y="1733550"/>
            <a:ext cx="623633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9×6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（个）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6×9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6218" y="742846"/>
            <a:ext cx="4547318" cy="1641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李叔叔运来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盆鲜花，他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想摆出像右面这样的一个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花坛，这些花够吗？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34255" y="3943608"/>
            <a:ext cx="417646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答：这些花够。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21230" y="2647315"/>
            <a:ext cx="31159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5×5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（盆）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21503" y="3269131"/>
            <a:ext cx="25309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    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340" name="Picture 6"/>
          <p:cNvPicPr>
            <a:picLocks noChangeAspect="1"/>
          </p:cNvPicPr>
          <p:nvPr/>
        </p:nvPicPr>
        <p:blipFill>
          <a:blip r:embed="rId1" cstate="print"/>
          <a:srcRect l="46028"/>
          <a:stretch>
            <a:fillRect/>
          </a:stretch>
        </p:blipFill>
        <p:spPr>
          <a:xfrm>
            <a:off x="6324600" y="361950"/>
            <a:ext cx="1931035" cy="2132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13621" y="847115"/>
            <a:ext cx="7684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在空格里填出每两个数的积，看谁能全填对。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5363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2938" y="2024063"/>
            <a:ext cx="7858125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41"/>
          <p:cNvSpPr/>
          <p:nvPr/>
        </p:nvSpPr>
        <p:spPr>
          <a:xfrm>
            <a:off x="2457450" y="2678113"/>
            <a:ext cx="7620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Rectangle 41"/>
          <p:cNvSpPr/>
          <p:nvPr/>
        </p:nvSpPr>
        <p:spPr>
          <a:xfrm>
            <a:off x="3179763" y="2678113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Rectangle 41"/>
          <p:cNvSpPr/>
          <p:nvPr/>
        </p:nvSpPr>
        <p:spPr>
          <a:xfrm>
            <a:off x="3941763" y="2678113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Rectangle 41"/>
          <p:cNvSpPr/>
          <p:nvPr/>
        </p:nvSpPr>
        <p:spPr>
          <a:xfrm>
            <a:off x="4687888" y="2678113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Rectangle 41"/>
          <p:cNvSpPr/>
          <p:nvPr/>
        </p:nvSpPr>
        <p:spPr>
          <a:xfrm>
            <a:off x="5402263" y="2678113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Rectangle 41"/>
          <p:cNvSpPr/>
          <p:nvPr/>
        </p:nvSpPr>
        <p:spPr>
          <a:xfrm>
            <a:off x="6172200" y="2678113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Rectangle 41"/>
          <p:cNvSpPr/>
          <p:nvPr/>
        </p:nvSpPr>
        <p:spPr>
          <a:xfrm>
            <a:off x="6908800" y="2678113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Rectangle 41"/>
          <p:cNvSpPr/>
          <p:nvPr/>
        </p:nvSpPr>
        <p:spPr>
          <a:xfrm>
            <a:off x="7645400" y="2678113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Rectangle 41"/>
          <p:cNvSpPr/>
          <p:nvPr/>
        </p:nvSpPr>
        <p:spPr>
          <a:xfrm>
            <a:off x="1743075" y="3257550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Rectangle 41"/>
          <p:cNvSpPr/>
          <p:nvPr/>
        </p:nvSpPr>
        <p:spPr>
          <a:xfrm>
            <a:off x="2465388" y="3257550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Rectangle 41"/>
          <p:cNvSpPr/>
          <p:nvPr/>
        </p:nvSpPr>
        <p:spPr>
          <a:xfrm>
            <a:off x="3941763" y="3257550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Rectangle 41"/>
          <p:cNvSpPr/>
          <p:nvPr/>
        </p:nvSpPr>
        <p:spPr>
          <a:xfrm>
            <a:off x="4687888" y="3257550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Rectangle 41"/>
          <p:cNvSpPr/>
          <p:nvPr/>
        </p:nvSpPr>
        <p:spPr>
          <a:xfrm>
            <a:off x="5402263" y="3257550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Rectangle 41"/>
          <p:cNvSpPr/>
          <p:nvPr/>
        </p:nvSpPr>
        <p:spPr>
          <a:xfrm>
            <a:off x="6172200" y="3257550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908800" y="3257550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Rectangle 41"/>
          <p:cNvSpPr/>
          <p:nvPr/>
        </p:nvSpPr>
        <p:spPr>
          <a:xfrm>
            <a:off x="7645400" y="3257550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Rectangle 41"/>
          <p:cNvSpPr/>
          <p:nvPr/>
        </p:nvSpPr>
        <p:spPr>
          <a:xfrm>
            <a:off x="1695450" y="3813175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" name="Rectangle 41"/>
          <p:cNvSpPr/>
          <p:nvPr/>
        </p:nvSpPr>
        <p:spPr>
          <a:xfrm>
            <a:off x="2417763" y="3813175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" name="Rectangle 41"/>
          <p:cNvSpPr/>
          <p:nvPr/>
        </p:nvSpPr>
        <p:spPr>
          <a:xfrm>
            <a:off x="3178175" y="3813175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27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" name="Rectangle 41"/>
          <p:cNvSpPr/>
          <p:nvPr/>
        </p:nvSpPr>
        <p:spPr>
          <a:xfrm>
            <a:off x="3924300" y="3813175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8" name="Rectangle 41"/>
          <p:cNvSpPr/>
          <p:nvPr/>
        </p:nvSpPr>
        <p:spPr>
          <a:xfrm>
            <a:off x="5354638" y="3813175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Rectangle 41"/>
          <p:cNvSpPr/>
          <p:nvPr/>
        </p:nvSpPr>
        <p:spPr>
          <a:xfrm>
            <a:off x="6122988" y="3813175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63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" name="Rectangle 41"/>
          <p:cNvSpPr/>
          <p:nvPr/>
        </p:nvSpPr>
        <p:spPr>
          <a:xfrm>
            <a:off x="6859588" y="3813175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Rectangle 41"/>
          <p:cNvSpPr/>
          <p:nvPr/>
        </p:nvSpPr>
        <p:spPr>
          <a:xfrm>
            <a:off x="7596188" y="3813175"/>
            <a:ext cx="762000" cy="5238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34035" y="1047750"/>
            <a:ext cx="18694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5465" y="1913890"/>
            <a:ext cx="802957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7×5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3×5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latinLnBrk="1"/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latinLnBrk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9×9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 8×7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75072" y="1913314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059" y="2764991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1530" y="1911652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6933" y="2774516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46716" y="1903533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29098" y="2764991"/>
            <a:ext cx="586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3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6512" y="707176"/>
            <a:ext cx="3823757" cy="2562817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307975" y="285750"/>
            <a:ext cx="516826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小亮一共有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个车轮，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他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能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组装出一列有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节车厢的小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火车吗？为什么？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17205" y="2343150"/>
            <a:ext cx="616585" cy="523240"/>
          </a:xfrm>
          <a:prstGeom prst="rect">
            <a:avLst/>
          </a:prstGeom>
          <a:noFill/>
          <a:ln w="19050">
            <a:solidFill>
              <a:srgbClr val="0B5FD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Rectangle 41"/>
          <p:cNvSpPr/>
          <p:nvPr/>
        </p:nvSpPr>
        <p:spPr>
          <a:xfrm>
            <a:off x="1218565" y="2802255"/>
            <a:ext cx="1662430" cy="6299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41"/>
          <p:cNvSpPr/>
          <p:nvPr/>
        </p:nvSpPr>
        <p:spPr>
          <a:xfrm>
            <a:off x="985838" y="2171700"/>
            <a:ext cx="3811587" cy="6299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69417" y="2866701"/>
            <a:ext cx="2865331" cy="925529"/>
            <a:chOff x="6426" y="4686"/>
            <a:chExt cx="4511" cy="1457"/>
          </a:xfrm>
        </p:grpSpPr>
        <p:cxnSp>
          <p:nvCxnSpPr>
            <p:cNvPr id="11" name="直接箭头连接符 10"/>
            <p:cNvCxnSpPr>
              <a:stCxn id="6" idx="2"/>
            </p:cNvCxnSpPr>
            <p:nvPr/>
          </p:nvCxnSpPr>
          <p:spPr>
            <a:xfrm flipH="1">
              <a:off x="10056" y="4686"/>
              <a:ext cx="276" cy="7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20"/>
            <p:cNvSpPr txBox="1"/>
            <p:nvPr/>
          </p:nvSpPr>
          <p:spPr>
            <a:xfrm>
              <a:off x="6426" y="5321"/>
              <a:ext cx="45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>
                  <a:solidFill>
                    <a:srgbClr val="1D27E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每节车厢</a:t>
              </a:r>
              <a:r>
                <a:rPr lang="en-US" altLang="zh-CN" sz="2800" b="1">
                  <a:solidFill>
                    <a:srgbClr val="1D27E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6</a:t>
              </a:r>
              <a:r>
                <a:rPr lang="zh-CN" altLang="en-US" sz="2800" b="1">
                  <a:solidFill>
                    <a:srgbClr val="1D27E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个车轮</a:t>
              </a:r>
              <a:endParaRPr lang="zh-CN" altLang="en-US" sz="2800" b="1">
                <a:solidFill>
                  <a:srgbClr val="1D27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" name="Rectangle 41"/>
          <p:cNvSpPr/>
          <p:nvPr/>
        </p:nvSpPr>
        <p:spPr>
          <a:xfrm>
            <a:off x="151765" y="3415665"/>
            <a:ext cx="6068060" cy="121094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答：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他不能组装出一列有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节车厢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0590" y="3945255"/>
            <a:ext cx="4472940" cy="650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的小火车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，因为轮子不够。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</Words>
  <Application>WPS 演示</Application>
  <PresentationFormat>全屏显示(16:9)</PresentationFormat>
  <Paragraphs>137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506</cp:revision>
  <dcterms:created xsi:type="dcterms:W3CDTF">2015-05-29T07:51:00Z</dcterms:created>
  <dcterms:modified xsi:type="dcterms:W3CDTF">2023-09-28T13:19:56Z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