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4" r:id="rId5"/>
    <p:sldId id="698" r:id="rId6"/>
    <p:sldId id="818" r:id="rId8"/>
    <p:sldId id="830" r:id="rId9"/>
    <p:sldId id="820" r:id="rId10"/>
    <p:sldId id="821" r:id="rId11"/>
    <p:sldId id="822" r:id="rId12"/>
    <p:sldId id="823" r:id="rId13"/>
    <p:sldId id="824" r:id="rId14"/>
    <p:sldId id="825" r:id="rId15"/>
    <p:sldId id="826" r:id="rId16"/>
    <p:sldId id="831" r:id="rId17"/>
    <p:sldId id="846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5" userDrawn="1">
          <p15:clr>
            <a:srgbClr val="A4A3A4"/>
          </p15:clr>
        </p15:guide>
        <p15:guide id="2" pos="31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95"/>
        <p:guide pos="31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054646"/>
            <a:ext cx="6984776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8.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在    里填上“＋”“－”或“×”。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15616" y="2068334"/>
            <a:ext cx="7275779" cy="1459324"/>
            <a:chOff x="1400676" y="1491630"/>
            <a:chExt cx="7275779" cy="1459324"/>
          </a:xfrm>
        </p:grpSpPr>
        <p:sp>
          <p:nvSpPr>
            <p:cNvPr id="6" name="矩形 5"/>
            <p:cNvSpPr/>
            <p:nvPr/>
          </p:nvSpPr>
          <p:spPr>
            <a:xfrm>
              <a:off x="1400676" y="1491630"/>
              <a:ext cx="7275779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3    3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6     3    3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9     4    3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12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400677" y="2427734"/>
              <a:ext cx="6984776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2    6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12    5    6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30    6    4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＝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763688" y="1515788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763688" y="2427734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310390" y="1498480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310390" y="2410426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857092" y="1498480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857092" y="2410426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430070" y="1017426"/>
            <a:ext cx="523220" cy="523220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472099" y="1911833"/>
            <a:ext cx="6278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＋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553869" y="2821875"/>
            <a:ext cx="62781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025330" y="2802002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99458" y="1902309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572032" y="1885344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73629" y="2818647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92760" y="487045"/>
            <a:ext cx="8479155" cy="3516630"/>
            <a:chOff x="720" y="1377"/>
            <a:chExt cx="13353" cy="5538"/>
          </a:xfrm>
        </p:grpSpPr>
        <p:pic>
          <p:nvPicPr>
            <p:cNvPr id="24580" name="图片 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333" y="1377"/>
              <a:ext cx="4172" cy="9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 l="21245" t="61717" r="26851"/>
            <a:stretch>
              <a:fillRect/>
            </a:stretch>
          </p:blipFill>
          <p:spPr>
            <a:xfrm>
              <a:off x="3785" y="5020"/>
              <a:ext cx="6462" cy="189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770"/>
              <a:ext cx="6382" cy="100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40" y="1890"/>
              <a:ext cx="4833" cy="1005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561965" y="1733550"/>
            <a:ext cx="2945130" cy="645160"/>
            <a:chOff x="-838" y="9090"/>
            <a:chExt cx="4638" cy="1016"/>
          </a:xfrm>
        </p:grpSpPr>
        <p:sp>
          <p:nvSpPr>
            <p:cNvPr id="7" name="圆角矩形标注 6"/>
            <p:cNvSpPr/>
            <p:nvPr/>
          </p:nvSpPr>
          <p:spPr>
            <a:xfrm>
              <a:off x="-837" y="9090"/>
              <a:ext cx="4621" cy="1016"/>
            </a:xfrm>
            <a:prstGeom prst="wedgeRoundRectCallout">
              <a:avLst>
                <a:gd name="adj1" fmla="val -11133"/>
                <a:gd name="adj2" fmla="val -48622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-838" y="9209"/>
              <a:ext cx="4638" cy="822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几和几相乘得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12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？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0400" y="1504950"/>
            <a:ext cx="1125220" cy="645160"/>
            <a:chOff x="-838" y="9090"/>
            <a:chExt cx="1772" cy="1016"/>
          </a:xfrm>
        </p:grpSpPr>
        <p:sp>
          <p:nvSpPr>
            <p:cNvPr id="10" name="圆角矩形标注 9"/>
            <p:cNvSpPr/>
            <p:nvPr/>
          </p:nvSpPr>
          <p:spPr>
            <a:xfrm>
              <a:off x="-837" y="9090"/>
              <a:ext cx="1771" cy="1016"/>
            </a:xfrm>
            <a:prstGeom prst="wedgeRoundRectCallout">
              <a:avLst>
                <a:gd name="adj1" fmla="val 47684"/>
                <a:gd name="adj2" fmla="val 29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-838" y="9209"/>
              <a:ext cx="1771" cy="822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latin typeface="楷体" panose="02010609060101010101" charset="-122"/>
                  <a:ea typeface="楷体" panose="02010609060101010101" charset="-122"/>
                </a:rPr>
                <a:t>3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0415" y="2876550"/>
            <a:ext cx="1125220" cy="645160"/>
            <a:chOff x="-838" y="9090"/>
            <a:chExt cx="1772" cy="1016"/>
          </a:xfrm>
        </p:grpSpPr>
        <p:sp>
          <p:nvSpPr>
            <p:cNvPr id="13" name="圆角矩形标注 12"/>
            <p:cNvSpPr/>
            <p:nvPr/>
          </p:nvSpPr>
          <p:spPr>
            <a:xfrm>
              <a:off x="-837" y="9090"/>
              <a:ext cx="1771" cy="1016"/>
            </a:xfrm>
            <a:prstGeom prst="wedgeRoundRectCallout">
              <a:avLst>
                <a:gd name="adj1" fmla="val 47684"/>
                <a:gd name="adj2" fmla="val 29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-838" y="9209"/>
              <a:ext cx="1771" cy="822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latin typeface="楷体" panose="02010609060101010101" charset="-122"/>
                  <a:ea typeface="楷体" panose="02010609060101010101" charset="-122"/>
                </a:rPr>
                <a:t>2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和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2245995" y="2672080"/>
            <a:ext cx="2277745" cy="1297940"/>
          </a:xfrm>
          <a:custGeom>
            <a:avLst/>
            <a:gdLst>
              <a:gd name="connisteX0" fmla="*/ 202000 w 2277847"/>
              <a:gd name="connsiteY0" fmla="*/ 1295188 h 1297800"/>
              <a:gd name="connisteX1" fmla="*/ 251530 w 2277847"/>
              <a:gd name="connsiteY1" fmla="*/ 1225973 h 1297800"/>
              <a:gd name="connisteX2" fmla="*/ 281375 w 2277847"/>
              <a:gd name="connsiteY2" fmla="*/ 1156758 h 1297800"/>
              <a:gd name="connisteX3" fmla="*/ 320745 w 2277847"/>
              <a:gd name="connsiteY3" fmla="*/ 1087543 h 1297800"/>
              <a:gd name="connisteX4" fmla="*/ 349955 w 2277847"/>
              <a:gd name="connsiteY4" fmla="*/ 1018963 h 1297800"/>
              <a:gd name="connisteX5" fmla="*/ 379800 w 2277847"/>
              <a:gd name="connsiteY5" fmla="*/ 949748 h 1297800"/>
              <a:gd name="connisteX6" fmla="*/ 409645 w 2277847"/>
              <a:gd name="connsiteY6" fmla="*/ 880533 h 1297800"/>
              <a:gd name="connisteX7" fmla="*/ 459175 w 2277847"/>
              <a:gd name="connsiteY7" fmla="*/ 811318 h 1297800"/>
              <a:gd name="connisteX8" fmla="*/ 498545 w 2277847"/>
              <a:gd name="connsiteY8" fmla="*/ 732578 h 1297800"/>
              <a:gd name="connisteX9" fmla="*/ 557600 w 2277847"/>
              <a:gd name="connsiteY9" fmla="*/ 663363 h 1297800"/>
              <a:gd name="connisteX10" fmla="*/ 626815 w 2277847"/>
              <a:gd name="connsiteY10" fmla="*/ 613833 h 1297800"/>
              <a:gd name="connisteX11" fmla="*/ 705555 w 2277847"/>
              <a:gd name="connsiteY11" fmla="*/ 544618 h 1297800"/>
              <a:gd name="connisteX12" fmla="*/ 774770 w 2277847"/>
              <a:gd name="connsiteY12" fmla="*/ 505248 h 1297800"/>
              <a:gd name="connisteX13" fmla="*/ 814140 w 2277847"/>
              <a:gd name="connsiteY13" fmla="*/ 426508 h 1297800"/>
              <a:gd name="connisteX14" fmla="*/ 883355 w 2277847"/>
              <a:gd name="connsiteY14" fmla="*/ 366818 h 1297800"/>
              <a:gd name="connisteX15" fmla="*/ 952570 w 2277847"/>
              <a:gd name="connsiteY15" fmla="*/ 366818 h 1297800"/>
              <a:gd name="connisteX16" fmla="*/ 1031310 w 2277847"/>
              <a:gd name="connsiteY16" fmla="*/ 386503 h 1297800"/>
              <a:gd name="connisteX17" fmla="*/ 1100525 w 2277847"/>
              <a:gd name="connsiteY17" fmla="*/ 416348 h 1297800"/>
              <a:gd name="connisteX18" fmla="*/ 1169740 w 2277847"/>
              <a:gd name="connsiteY18" fmla="*/ 426508 h 1297800"/>
              <a:gd name="connisteX19" fmla="*/ 1238955 w 2277847"/>
              <a:gd name="connsiteY19" fmla="*/ 376978 h 1297800"/>
              <a:gd name="connisteX20" fmla="*/ 1308170 w 2277847"/>
              <a:gd name="connsiteY20" fmla="*/ 337608 h 1297800"/>
              <a:gd name="connisteX21" fmla="*/ 1377385 w 2277847"/>
              <a:gd name="connsiteY21" fmla="*/ 317288 h 1297800"/>
              <a:gd name="connisteX22" fmla="*/ 1446600 w 2277847"/>
              <a:gd name="connsiteY22" fmla="*/ 317288 h 1297800"/>
              <a:gd name="connisteX23" fmla="*/ 1515180 w 2277847"/>
              <a:gd name="connsiteY23" fmla="*/ 317288 h 1297800"/>
              <a:gd name="connisteX24" fmla="*/ 1584395 w 2277847"/>
              <a:gd name="connsiteY24" fmla="*/ 297603 h 1297800"/>
              <a:gd name="connisteX25" fmla="*/ 1663770 w 2277847"/>
              <a:gd name="connsiteY25" fmla="*/ 268393 h 1297800"/>
              <a:gd name="connisteX26" fmla="*/ 1732985 w 2277847"/>
              <a:gd name="connsiteY26" fmla="*/ 229023 h 1297800"/>
              <a:gd name="connisteX27" fmla="*/ 1811725 w 2277847"/>
              <a:gd name="connsiteY27" fmla="*/ 229023 h 1297800"/>
              <a:gd name="connisteX28" fmla="*/ 1880940 w 2277847"/>
              <a:gd name="connsiteY28" fmla="*/ 229023 h 1297800"/>
              <a:gd name="connisteX29" fmla="*/ 1950155 w 2277847"/>
              <a:gd name="connsiteY29" fmla="*/ 229023 h 1297800"/>
              <a:gd name="connisteX30" fmla="*/ 2019370 w 2277847"/>
              <a:gd name="connsiteY30" fmla="*/ 229023 h 1297800"/>
              <a:gd name="connisteX31" fmla="*/ 2087950 w 2277847"/>
              <a:gd name="connsiteY31" fmla="*/ 218863 h 1297800"/>
              <a:gd name="connisteX32" fmla="*/ 2167325 w 2277847"/>
              <a:gd name="connsiteY32" fmla="*/ 199178 h 1297800"/>
              <a:gd name="connisteX33" fmla="*/ 2246065 w 2277847"/>
              <a:gd name="connsiteY33" fmla="*/ 179493 h 1297800"/>
              <a:gd name="connisteX34" fmla="*/ 2275910 w 2277847"/>
              <a:gd name="connsiteY34" fmla="*/ 110278 h 1297800"/>
              <a:gd name="connisteX35" fmla="*/ 2206695 w 2277847"/>
              <a:gd name="connsiteY35" fmla="*/ 90593 h 1297800"/>
              <a:gd name="connisteX36" fmla="*/ 2137480 w 2277847"/>
              <a:gd name="connsiteY36" fmla="*/ 90593 h 1297800"/>
              <a:gd name="connisteX37" fmla="*/ 2068265 w 2277847"/>
              <a:gd name="connsiteY37" fmla="*/ 90593 h 1297800"/>
              <a:gd name="connisteX38" fmla="*/ 1999050 w 2277847"/>
              <a:gd name="connsiteY38" fmla="*/ 90593 h 1297800"/>
              <a:gd name="connisteX39" fmla="*/ 1920310 w 2277847"/>
              <a:gd name="connsiteY39" fmla="*/ 90593 h 1297800"/>
              <a:gd name="connisteX40" fmla="*/ 1851095 w 2277847"/>
              <a:gd name="connsiteY40" fmla="*/ 90593 h 1297800"/>
              <a:gd name="connisteX41" fmla="*/ 1772355 w 2277847"/>
              <a:gd name="connsiteY41" fmla="*/ 90593 h 1297800"/>
              <a:gd name="connisteX42" fmla="*/ 1703140 w 2277847"/>
              <a:gd name="connsiteY42" fmla="*/ 90593 h 1297800"/>
              <a:gd name="connisteX43" fmla="*/ 1604080 w 2277847"/>
              <a:gd name="connsiteY43" fmla="*/ 90593 h 1297800"/>
              <a:gd name="connisteX44" fmla="*/ 1525340 w 2277847"/>
              <a:gd name="connsiteY44" fmla="*/ 90593 h 1297800"/>
              <a:gd name="connisteX45" fmla="*/ 1446600 w 2277847"/>
              <a:gd name="connsiteY45" fmla="*/ 90593 h 1297800"/>
              <a:gd name="connisteX46" fmla="*/ 1377385 w 2277847"/>
              <a:gd name="connsiteY46" fmla="*/ 60748 h 1297800"/>
              <a:gd name="connisteX47" fmla="*/ 1308170 w 2277847"/>
              <a:gd name="connsiteY47" fmla="*/ 51223 h 1297800"/>
              <a:gd name="connisteX48" fmla="*/ 1228795 w 2277847"/>
              <a:gd name="connsiteY48" fmla="*/ 41063 h 1297800"/>
              <a:gd name="connisteX49" fmla="*/ 1150055 w 2277847"/>
              <a:gd name="connsiteY49" fmla="*/ 41063 h 1297800"/>
              <a:gd name="connisteX50" fmla="*/ 1051630 w 2277847"/>
              <a:gd name="connsiteY50" fmla="*/ 21378 h 1297800"/>
              <a:gd name="connisteX51" fmla="*/ 972255 w 2277847"/>
              <a:gd name="connsiteY51" fmla="*/ 1693 h 1297800"/>
              <a:gd name="connisteX52" fmla="*/ 903040 w 2277847"/>
              <a:gd name="connsiteY52" fmla="*/ 1693 h 1297800"/>
              <a:gd name="connisteX53" fmla="*/ 814140 w 2277847"/>
              <a:gd name="connsiteY53" fmla="*/ 1693 h 1297800"/>
              <a:gd name="connisteX54" fmla="*/ 744925 w 2277847"/>
              <a:gd name="connsiteY54" fmla="*/ 1693 h 1297800"/>
              <a:gd name="connisteX55" fmla="*/ 666185 w 2277847"/>
              <a:gd name="connsiteY55" fmla="*/ 1693 h 1297800"/>
              <a:gd name="connisteX56" fmla="*/ 587445 w 2277847"/>
              <a:gd name="connsiteY56" fmla="*/ 1693 h 1297800"/>
              <a:gd name="connisteX57" fmla="*/ 518230 w 2277847"/>
              <a:gd name="connsiteY57" fmla="*/ 1693 h 1297800"/>
              <a:gd name="connisteX58" fmla="*/ 438855 w 2277847"/>
              <a:gd name="connsiteY58" fmla="*/ 1693 h 1297800"/>
              <a:gd name="connisteX59" fmla="*/ 360115 w 2277847"/>
              <a:gd name="connsiteY59" fmla="*/ 11218 h 1297800"/>
              <a:gd name="connisteX60" fmla="*/ 271215 w 2277847"/>
              <a:gd name="connsiteY60" fmla="*/ 31538 h 1297800"/>
              <a:gd name="connisteX61" fmla="*/ 192475 w 2277847"/>
              <a:gd name="connsiteY61" fmla="*/ 60748 h 1297800"/>
              <a:gd name="connisteX62" fmla="*/ 123260 w 2277847"/>
              <a:gd name="connsiteY62" fmla="*/ 110278 h 1297800"/>
              <a:gd name="connisteX63" fmla="*/ 103575 w 2277847"/>
              <a:gd name="connsiteY63" fmla="*/ 179493 h 1297800"/>
              <a:gd name="connisteX64" fmla="*/ 63570 w 2277847"/>
              <a:gd name="connsiteY64" fmla="*/ 248708 h 1297800"/>
              <a:gd name="connisteX65" fmla="*/ 54045 w 2277847"/>
              <a:gd name="connsiteY65" fmla="*/ 317288 h 1297800"/>
              <a:gd name="connisteX66" fmla="*/ 43885 w 2277847"/>
              <a:gd name="connsiteY66" fmla="*/ 386503 h 1297800"/>
              <a:gd name="connisteX67" fmla="*/ 24200 w 2277847"/>
              <a:gd name="connsiteY67" fmla="*/ 505248 h 1297800"/>
              <a:gd name="connisteX68" fmla="*/ 14675 w 2277847"/>
              <a:gd name="connsiteY68" fmla="*/ 574463 h 1297800"/>
              <a:gd name="connisteX69" fmla="*/ 4515 w 2277847"/>
              <a:gd name="connsiteY69" fmla="*/ 653203 h 1297800"/>
              <a:gd name="connisteX70" fmla="*/ 4515 w 2277847"/>
              <a:gd name="connsiteY70" fmla="*/ 722418 h 1297800"/>
              <a:gd name="connisteX71" fmla="*/ 4515 w 2277847"/>
              <a:gd name="connsiteY71" fmla="*/ 791633 h 1297800"/>
              <a:gd name="connisteX72" fmla="*/ 54045 w 2277847"/>
              <a:gd name="connsiteY72" fmla="*/ 1107863 h 1297800"/>
              <a:gd name="connisteX73" fmla="*/ 83890 w 2277847"/>
              <a:gd name="connsiteY73" fmla="*/ 1186603 h 1297800"/>
              <a:gd name="connisteX74" fmla="*/ 132785 w 2277847"/>
              <a:gd name="connsiteY74" fmla="*/ 1255818 h 1297800"/>
              <a:gd name="connisteX75" fmla="*/ 212160 w 2277847"/>
              <a:gd name="connsiteY75" fmla="*/ 1275503 h 1297800"/>
              <a:gd name="connisteX76" fmla="*/ 202000 w 2277847"/>
              <a:gd name="connsiteY76" fmla="*/ 1295188 h 1297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</a:cxnLst>
            <a:rect l="l" t="t" r="r" b="b"/>
            <a:pathLst>
              <a:path w="2277848" h="1297801">
                <a:moveTo>
                  <a:pt x="202001" y="1295188"/>
                </a:moveTo>
                <a:cubicBezTo>
                  <a:pt x="209621" y="1285028"/>
                  <a:pt x="235656" y="1253913"/>
                  <a:pt x="251531" y="1225973"/>
                </a:cubicBezTo>
                <a:cubicBezTo>
                  <a:pt x="267406" y="1198033"/>
                  <a:pt x="267406" y="1184698"/>
                  <a:pt x="281376" y="1156758"/>
                </a:cubicBezTo>
                <a:cubicBezTo>
                  <a:pt x="295346" y="1128818"/>
                  <a:pt x="306776" y="1114848"/>
                  <a:pt x="320746" y="1087543"/>
                </a:cubicBezTo>
                <a:cubicBezTo>
                  <a:pt x="334716" y="1060238"/>
                  <a:pt x="337891" y="1046268"/>
                  <a:pt x="349956" y="1018963"/>
                </a:cubicBezTo>
                <a:cubicBezTo>
                  <a:pt x="362021" y="991658"/>
                  <a:pt x="367736" y="977688"/>
                  <a:pt x="379801" y="949748"/>
                </a:cubicBezTo>
                <a:cubicBezTo>
                  <a:pt x="391866" y="921808"/>
                  <a:pt x="393771" y="908473"/>
                  <a:pt x="409646" y="880533"/>
                </a:cubicBezTo>
                <a:cubicBezTo>
                  <a:pt x="425521" y="852593"/>
                  <a:pt x="441396" y="841163"/>
                  <a:pt x="459176" y="811318"/>
                </a:cubicBezTo>
                <a:cubicBezTo>
                  <a:pt x="476956" y="781473"/>
                  <a:pt x="478861" y="762423"/>
                  <a:pt x="498546" y="732578"/>
                </a:cubicBezTo>
                <a:cubicBezTo>
                  <a:pt x="518231" y="702733"/>
                  <a:pt x="532201" y="686858"/>
                  <a:pt x="557601" y="663363"/>
                </a:cubicBezTo>
                <a:cubicBezTo>
                  <a:pt x="583001" y="639868"/>
                  <a:pt x="596971" y="637328"/>
                  <a:pt x="626816" y="613833"/>
                </a:cubicBezTo>
                <a:cubicBezTo>
                  <a:pt x="656661" y="590338"/>
                  <a:pt x="675711" y="566208"/>
                  <a:pt x="705556" y="544618"/>
                </a:cubicBezTo>
                <a:cubicBezTo>
                  <a:pt x="735401" y="523028"/>
                  <a:pt x="753181" y="528743"/>
                  <a:pt x="774771" y="505248"/>
                </a:cubicBezTo>
                <a:cubicBezTo>
                  <a:pt x="796361" y="481753"/>
                  <a:pt x="792551" y="454448"/>
                  <a:pt x="814141" y="426508"/>
                </a:cubicBezTo>
                <a:cubicBezTo>
                  <a:pt x="835731" y="398568"/>
                  <a:pt x="855416" y="378883"/>
                  <a:pt x="883356" y="366818"/>
                </a:cubicBezTo>
                <a:cubicBezTo>
                  <a:pt x="911296" y="354753"/>
                  <a:pt x="922726" y="363008"/>
                  <a:pt x="952571" y="366818"/>
                </a:cubicBezTo>
                <a:cubicBezTo>
                  <a:pt x="982416" y="370628"/>
                  <a:pt x="1001466" y="376343"/>
                  <a:pt x="1031311" y="386503"/>
                </a:cubicBezTo>
                <a:cubicBezTo>
                  <a:pt x="1061156" y="396663"/>
                  <a:pt x="1072586" y="408093"/>
                  <a:pt x="1100526" y="416348"/>
                </a:cubicBezTo>
                <a:cubicBezTo>
                  <a:pt x="1128466" y="424603"/>
                  <a:pt x="1141801" y="434128"/>
                  <a:pt x="1169741" y="426508"/>
                </a:cubicBezTo>
                <a:cubicBezTo>
                  <a:pt x="1197681" y="418888"/>
                  <a:pt x="1211016" y="394758"/>
                  <a:pt x="1238956" y="376978"/>
                </a:cubicBezTo>
                <a:cubicBezTo>
                  <a:pt x="1266896" y="359198"/>
                  <a:pt x="1280231" y="349673"/>
                  <a:pt x="1308171" y="337608"/>
                </a:cubicBezTo>
                <a:cubicBezTo>
                  <a:pt x="1336111" y="325543"/>
                  <a:pt x="1349446" y="321098"/>
                  <a:pt x="1377386" y="317288"/>
                </a:cubicBezTo>
                <a:cubicBezTo>
                  <a:pt x="1405326" y="313478"/>
                  <a:pt x="1419296" y="317288"/>
                  <a:pt x="1446601" y="317288"/>
                </a:cubicBezTo>
                <a:cubicBezTo>
                  <a:pt x="1473906" y="317288"/>
                  <a:pt x="1487876" y="321098"/>
                  <a:pt x="1515181" y="317288"/>
                </a:cubicBezTo>
                <a:cubicBezTo>
                  <a:pt x="1542486" y="313478"/>
                  <a:pt x="1554551" y="307128"/>
                  <a:pt x="1584396" y="297603"/>
                </a:cubicBezTo>
                <a:cubicBezTo>
                  <a:pt x="1614241" y="288078"/>
                  <a:pt x="1633926" y="282363"/>
                  <a:pt x="1663771" y="268393"/>
                </a:cubicBezTo>
                <a:cubicBezTo>
                  <a:pt x="1693616" y="254423"/>
                  <a:pt x="1703141" y="236643"/>
                  <a:pt x="1732986" y="229023"/>
                </a:cubicBezTo>
                <a:cubicBezTo>
                  <a:pt x="1762831" y="221403"/>
                  <a:pt x="1781881" y="229023"/>
                  <a:pt x="1811726" y="229023"/>
                </a:cubicBezTo>
                <a:cubicBezTo>
                  <a:pt x="1841571" y="229023"/>
                  <a:pt x="1853001" y="229023"/>
                  <a:pt x="1880941" y="229023"/>
                </a:cubicBezTo>
                <a:cubicBezTo>
                  <a:pt x="1908881" y="229023"/>
                  <a:pt x="1922216" y="229023"/>
                  <a:pt x="1950156" y="229023"/>
                </a:cubicBezTo>
                <a:cubicBezTo>
                  <a:pt x="1978096" y="229023"/>
                  <a:pt x="1992066" y="230928"/>
                  <a:pt x="2019371" y="229023"/>
                </a:cubicBezTo>
                <a:cubicBezTo>
                  <a:pt x="2046676" y="227118"/>
                  <a:pt x="2058106" y="224578"/>
                  <a:pt x="2087951" y="218863"/>
                </a:cubicBezTo>
                <a:cubicBezTo>
                  <a:pt x="2117796" y="213148"/>
                  <a:pt x="2135576" y="206798"/>
                  <a:pt x="2167326" y="199178"/>
                </a:cubicBezTo>
                <a:cubicBezTo>
                  <a:pt x="2199076" y="191558"/>
                  <a:pt x="2224476" y="197273"/>
                  <a:pt x="2246066" y="179493"/>
                </a:cubicBezTo>
                <a:cubicBezTo>
                  <a:pt x="2267656" y="161713"/>
                  <a:pt x="2283531" y="128058"/>
                  <a:pt x="2275911" y="110278"/>
                </a:cubicBezTo>
                <a:cubicBezTo>
                  <a:pt x="2268291" y="92498"/>
                  <a:pt x="2234636" y="94403"/>
                  <a:pt x="2206696" y="90593"/>
                </a:cubicBezTo>
                <a:cubicBezTo>
                  <a:pt x="2178756" y="86783"/>
                  <a:pt x="2165421" y="90593"/>
                  <a:pt x="2137481" y="90593"/>
                </a:cubicBezTo>
                <a:cubicBezTo>
                  <a:pt x="2109541" y="90593"/>
                  <a:pt x="2096206" y="90593"/>
                  <a:pt x="2068266" y="90593"/>
                </a:cubicBezTo>
                <a:cubicBezTo>
                  <a:pt x="2040326" y="90593"/>
                  <a:pt x="2028896" y="90593"/>
                  <a:pt x="1999051" y="90593"/>
                </a:cubicBezTo>
                <a:cubicBezTo>
                  <a:pt x="1969206" y="90593"/>
                  <a:pt x="1950156" y="90593"/>
                  <a:pt x="1920311" y="90593"/>
                </a:cubicBezTo>
                <a:cubicBezTo>
                  <a:pt x="1890466" y="90593"/>
                  <a:pt x="1880941" y="90593"/>
                  <a:pt x="1851096" y="90593"/>
                </a:cubicBezTo>
                <a:cubicBezTo>
                  <a:pt x="1821251" y="90593"/>
                  <a:pt x="1802201" y="90593"/>
                  <a:pt x="1772356" y="90593"/>
                </a:cubicBezTo>
                <a:cubicBezTo>
                  <a:pt x="1742511" y="90593"/>
                  <a:pt x="1736796" y="90593"/>
                  <a:pt x="1703141" y="90593"/>
                </a:cubicBezTo>
                <a:cubicBezTo>
                  <a:pt x="1669486" y="90593"/>
                  <a:pt x="1639641" y="90593"/>
                  <a:pt x="1604081" y="90593"/>
                </a:cubicBezTo>
                <a:cubicBezTo>
                  <a:pt x="1568521" y="90593"/>
                  <a:pt x="1557091" y="90593"/>
                  <a:pt x="1525341" y="90593"/>
                </a:cubicBezTo>
                <a:cubicBezTo>
                  <a:pt x="1493591" y="90593"/>
                  <a:pt x="1476446" y="96308"/>
                  <a:pt x="1446601" y="90593"/>
                </a:cubicBezTo>
                <a:cubicBezTo>
                  <a:pt x="1416756" y="84878"/>
                  <a:pt x="1405326" y="68368"/>
                  <a:pt x="1377386" y="60748"/>
                </a:cubicBezTo>
                <a:cubicBezTo>
                  <a:pt x="1349446" y="53128"/>
                  <a:pt x="1338016" y="55033"/>
                  <a:pt x="1308171" y="51223"/>
                </a:cubicBezTo>
                <a:cubicBezTo>
                  <a:pt x="1278326" y="47413"/>
                  <a:pt x="1260546" y="42968"/>
                  <a:pt x="1228796" y="41063"/>
                </a:cubicBezTo>
                <a:cubicBezTo>
                  <a:pt x="1197046" y="39158"/>
                  <a:pt x="1185616" y="44873"/>
                  <a:pt x="1150056" y="41063"/>
                </a:cubicBezTo>
                <a:cubicBezTo>
                  <a:pt x="1114496" y="37253"/>
                  <a:pt x="1087191" y="28998"/>
                  <a:pt x="1051631" y="21378"/>
                </a:cubicBezTo>
                <a:cubicBezTo>
                  <a:pt x="1016071" y="13758"/>
                  <a:pt x="1002101" y="5503"/>
                  <a:pt x="972256" y="1693"/>
                </a:cubicBezTo>
                <a:cubicBezTo>
                  <a:pt x="942411" y="-2117"/>
                  <a:pt x="934791" y="1693"/>
                  <a:pt x="903041" y="1693"/>
                </a:cubicBezTo>
                <a:cubicBezTo>
                  <a:pt x="871291" y="1693"/>
                  <a:pt x="845891" y="1693"/>
                  <a:pt x="814141" y="1693"/>
                </a:cubicBezTo>
                <a:cubicBezTo>
                  <a:pt x="782391" y="1693"/>
                  <a:pt x="774771" y="1693"/>
                  <a:pt x="744926" y="1693"/>
                </a:cubicBezTo>
                <a:cubicBezTo>
                  <a:pt x="715081" y="1693"/>
                  <a:pt x="697936" y="1693"/>
                  <a:pt x="666186" y="1693"/>
                </a:cubicBezTo>
                <a:cubicBezTo>
                  <a:pt x="634436" y="1693"/>
                  <a:pt x="617291" y="1693"/>
                  <a:pt x="587446" y="1693"/>
                </a:cubicBezTo>
                <a:cubicBezTo>
                  <a:pt x="557601" y="1693"/>
                  <a:pt x="548076" y="1693"/>
                  <a:pt x="518231" y="1693"/>
                </a:cubicBezTo>
                <a:cubicBezTo>
                  <a:pt x="488386" y="1693"/>
                  <a:pt x="470606" y="-212"/>
                  <a:pt x="438856" y="1693"/>
                </a:cubicBezTo>
                <a:cubicBezTo>
                  <a:pt x="407106" y="3598"/>
                  <a:pt x="393771" y="5503"/>
                  <a:pt x="360116" y="11218"/>
                </a:cubicBezTo>
                <a:cubicBezTo>
                  <a:pt x="326461" y="16933"/>
                  <a:pt x="304871" y="21378"/>
                  <a:pt x="271216" y="31538"/>
                </a:cubicBezTo>
                <a:cubicBezTo>
                  <a:pt x="237561" y="41698"/>
                  <a:pt x="222321" y="44873"/>
                  <a:pt x="192476" y="60748"/>
                </a:cubicBezTo>
                <a:cubicBezTo>
                  <a:pt x="162631" y="76623"/>
                  <a:pt x="141041" y="86783"/>
                  <a:pt x="123261" y="110278"/>
                </a:cubicBezTo>
                <a:cubicBezTo>
                  <a:pt x="105481" y="133773"/>
                  <a:pt x="115641" y="151553"/>
                  <a:pt x="103576" y="179493"/>
                </a:cubicBezTo>
                <a:cubicBezTo>
                  <a:pt x="91511" y="207433"/>
                  <a:pt x="73731" y="221403"/>
                  <a:pt x="63571" y="248708"/>
                </a:cubicBezTo>
                <a:cubicBezTo>
                  <a:pt x="53411" y="276013"/>
                  <a:pt x="57856" y="289983"/>
                  <a:pt x="54046" y="317288"/>
                </a:cubicBezTo>
                <a:cubicBezTo>
                  <a:pt x="50236" y="344593"/>
                  <a:pt x="49601" y="349038"/>
                  <a:pt x="43886" y="386503"/>
                </a:cubicBezTo>
                <a:cubicBezTo>
                  <a:pt x="38171" y="423968"/>
                  <a:pt x="29916" y="467783"/>
                  <a:pt x="24201" y="505248"/>
                </a:cubicBezTo>
                <a:cubicBezTo>
                  <a:pt x="18486" y="542713"/>
                  <a:pt x="18486" y="544618"/>
                  <a:pt x="14676" y="574463"/>
                </a:cubicBezTo>
                <a:cubicBezTo>
                  <a:pt x="10866" y="604308"/>
                  <a:pt x="6421" y="623358"/>
                  <a:pt x="4516" y="653203"/>
                </a:cubicBezTo>
                <a:cubicBezTo>
                  <a:pt x="2611" y="683048"/>
                  <a:pt x="4516" y="694478"/>
                  <a:pt x="4516" y="722418"/>
                </a:cubicBezTo>
                <a:cubicBezTo>
                  <a:pt x="4516" y="750358"/>
                  <a:pt x="-5644" y="714798"/>
                  <a:pt x="4516" y="791633"/>
                </a:cubicBezTo>
                <a:cubicBezTo>
                  <a:pt x="14676" y="868468"/>
                  <a:pt x="38171" y="1029123"/>
                  <a:pt x="54046" y="1107863"/>
                </a:cubicBezTo>
                <a:cubicBezTo>
                  <a:pt x="69921" y="1186603"/>
                  <a:pt x="68016" y="1156758"/>
                  <a:pt x="83891" y="1186603"/>
                </a:cubicBezTo>
                <a:cubicBezTo>
                  <a:pt x="99766" y="1216448"/>
                  <a:pt x="107386" y="1238038"/>
                  <a:pt x="132786" y="1255818"/>
                </a:cubicBezTo>
                <a:cubicBezTo>
                  <a:pt x="158186" y="1273598"/>
                  <a:pt x="198191" y="1267883"/>
                  <a:pt x="212161" y="1275503"/>
                </a:cubicBezTo>
                <a:cubicBezTo>
                  <a:pt x="226131" y="1283123"/>
                  <a:pt x="194381" y="1305348"/>
                  <a:pt x="202001" y="129518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 descr="女04 拷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2343150"/>
            <a:ext cx="705485" cy="1478280"/>
          </a:xfrm>
          <a:prstGeom prst="rect">
            <a:avLst/>
          </a:prstGeom>
        </p:spPr>
      </p:pic>
      <p:pic>
        <p:nvPicPr>
          <p:cNvPr id="19" name="图片 18" descr="男03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905635" y="2724150"/>
            <a:ext cx="641985" cy="1346200"/>
          </a:xfrm>
          <a:prstGeom prst="rect">
            <a:avLst/>
          </a:prstGeom>
        </p:spPr>
      </p:pic>
      <p:pic>
        <p:nvPicPr>
          <p:cNvPr id="18" name="图片 17" descr="男01 拷贝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2548255" y="1504950"/>
            <a:ext cx="772160" cy="1619250"/>
          </a:xfrm>
          <a:prstGeom prst="rect">
            <a:avLst/>
          </a:prstGeom>
        </p:spPr>
      </p:pic>
      <p:sp>
        <p:nvSpPr>
          <p:cNvPr id="24583" name="TextBox 5"/>
          <p:cNvSpPr txBox="1"/>
          <p:nvPr/>
        </p:nvSpPr>
        <p:spPr>
          <a:xfrm>
            <a:off x="609283" y="514033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根据积想乘数。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84575" y="2343150"/>
            <a:ext cx="3209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练习十三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234811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8274" y="2058112"/>
            <a:ext cx="1933208" cy="1351651"/>
            <a:chOff x="1342648" y="1851670"/>
            <a:chExt cx="1933208" cy="1290407"/>
          </a:xfrm>
        </p:grpSpPr>
        <p:sp>
          <p:nvSpPr>
            <p:cNvPr id="10" name="矩形 9"/>
            <p:cNvSpPr/>
            <p:nvPr/>
          </p:nvSpPr>
          <p:spPr>
            <a:xfrm>
              <a:off x="1342648" y="1851670"/>
              <a:ext cx="1933208" cy="498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342648" y="2643758"/>
              <a:ext cx="1933208" cy="498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60817" y="2058112"/>
            <a:ext cx="1933208" cy="1351651"/>
            <a:chOff x="1342648" y="1851670"/>
            <a:chExt cx="1933208" cy="1290407"/>
          </a:xfrm>
        </p:grpSpPr>
        <p:sp>
          <p:nvSpPr>
            <p:cNvPr id="24" name="矩形 23"/>
            <p:cNvSpPr/>
            <p:nvPr/>
          </p:nvSpPr>
          <p:spPr>
            <a:xfrm>
              <a:off x="1342648" y="1851670"/>
              <a:ext cx="1933208" cy="498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342648" y="2643758"/>
              <a:ext cx="1933208" cy="4983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4492" y="2058112"/>
            <a:ext cx="1933208" cy="1782817"/>
            <a:chOff x="1342648" y="1851670"/>
            <a:chExt cx="1933208" cy="1702036"/>
          </a:xfrm>
        </p:grpSpPr>
        <p:sp>
          <p:nvSpPr>
            <p:cNvPr id="27" name="矩形 26"/>
            <p:cNvSpPr/>
            <p:nvPr/>
          </p:nvSpPr>
          <p:spPr>
            <a:xfrm>
              <a:off x="1342648" y="1851670"/>
              <a:ext cx="1933208" cy="909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  <a:p>
              <a:pPr eaLnBrk="1" latinLnBrk="1"/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42648" y="2643758"/>
              <a:ext cx="1933208" cy="909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  <a:p>
              <a:pPr eaLnBrk="1" latinLnBrk="1"/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573047" y="1874472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181815" y="2722606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303824" y="1846531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806893" y="2713081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870725" y="1863933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358601" y="2703556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762318" y="496570"/>
            <a:ext cx="2099310" cy="55308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摘苹果。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165" y="927034"/>
            <a:ext cx="7937908" cy="3646491"/>
          </a:xfrm>
          <a:prstGeom prst="rect">
            <a:avLst/>
          </a:prstGeom>
        </p:spPr>
      </p:pic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4236406" y="1728166"/>
            <a:ext cx="733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24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128837" y="1800159"/>
            <a:ext cx="733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18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862262" y="1431886"/>
            <a:ext cx="7334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30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4649561" y="2762390"/>
            <a:ext cx="733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12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6609975" y="2237711"/>
            <a:ext cx="733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36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6620261" y="2773892"/>
            <a:ext cx="7334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</a:rPr>
              <a:t>6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" grpId="0"/>
      <p:bldP spid="9" grpId="0"/>
      <p:bldP spid="3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6435" y="971550"/>
            <a:ext cx="19894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16913" y="1974547"/>
            <a:ext cx="2110105" cy="1314058"/>
            <a:chOff x="1267083" y="1851670"/>
            <a:chExt cx="2110105" cy="1314058"/>
          </a:xfrm>
        </p:grpSpPr>
        <p:sp>
          <p:nvSpPr>
            <p:cNvPr id="22" name="矩形 21"/>
            <p:cNvSpPr/>
            <p:nvPr/>
          </p:nvSpPr>
          <p:spPr>
            <a:xfrm>
              <a:off x="1267083" y="1851670"/>
              <a:ext cx="2110105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4×6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10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67083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＝</a:t>
              </a:r>
              <a:endPara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62386" y="1974547"/>
            <a:ext cx="2150110" cy="1314058"/>
            <a:chOff x="1342648" y="1851670"/>
            <a:chExt cx="2150110" cy="1314058"/>
          </a:xfrm>
        </p:grpSpPr>
        <p:sp>
          <p:nvSpPr>
            <p:cNvPr id="25" name="矩形 24"/>
            <p:cNvSpPr/>
            <p:nvPr/>
          </p:nvSpPr>
          <p:spPr>
            <a:xfrm>
              <a:off x="1342648" y="1851670"/>
              <a:ext cx="215011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5×6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24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7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67792" y="1974547"/>
            <a:ext cx="1933208" cy="1314058"/>
            <a:chOff x="1342648" y="1851670"/>
            <a:chExt cx="1933208" cy="1314058"/>
          </a:xfrm>
        </p:grpSpPr>
        <p:sp>
          <p:nvSpPr>
            <p:cNvPr id="28" name="矩形 27"/>
            <p:cNvSpPr/>
            <p:nvPr/>
          </p:nvSpPr>
          <p:spPr>
            <a:xfrm>
              <a:off x="1342648" y="1851670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＋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342648" y="2643758"/>
              <a:ext cx="1933208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3×6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－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  <a:sym typeface="+mn-ea"/>
                </a:rPr>
                <a:t>＝</a:t>
              </a:r>
              <a:endPara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608481" y="1784527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462460" y="2595030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416881" y="1789424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181960" y="2562462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848131" y="1781987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42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859560" y="2585504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8019" y="437857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4.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3" name="右大括号 12"/>
          <p:cNvSpPr/>
          <p:nvPr/>
        </p:nvSpPr>
        <p:spPr>
          <a:xfrm rot="5400000">
            <a:off x="2051720" y="1149301"/>
            <a:ext cx="288031" cy="2160240"/>
          </a:xfrm>
          <a:prstGeom prst="rightBrace">
            <a:avLst>
              <a:gd name="adj1" fmla="val 45545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 rot="5400000">
            <a:off x="6048165" y="825267"/>
            <a:ext cx="288032" cy="2808309"/>
          </a:xfrm>
          <a:prstGeom prst="rightBrace">
            <a:avLst>
              <a:gd name="adj1" fmla="val 45545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45318" y="2373436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？支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41764" y="2373436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？本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8295" y="3263632"/>
            <a:ext cx="3994811" cy="568960"/>
            <a:chOff x="854005" y="3496605"/>
            <a:chExt cx="3994811" cy="568960"/>
          </a:xfrm>
        </p:grpSpPr>
        <p:grpSp>
          <p:nvGrpSpPr>
            <p:cNvPr id="20" name="组合 19"/>
            <p:cNvGrpSpPr/>
            <p:nvPr/>
          </p:nvGrpSpPr>
          <p:grpSpPr>
            <a:xfrm>
              <a:off x="854005" y="3496605"/>
              <a:ext cx="3994811" cy="568960"/>
              <a:chOff x="3107719" y="4120793"/>
              <a:chExt cx="3994811" cy="56896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654258" y="416778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（  ）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085922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96860" y="3251495"/>
            <a:ext cx="3995446" cy="596900"/>
            <a:chOff x="854005" y="3496605"/>
            <a:chExt cx="3995446" cy="596900"/>
          </a:xfrm>
        </p:grpSpPr>
        <p:grpSp>
          <p:nvGrpSpPr>
            <p:cNvPr id="29" name="组合 28"/>
            <p:cNvGrpSpPr/>
            <p:nvPr/>
          </p:nvGrpSpPr>
          <p:grpSpPr>
            <a:xfrm>
              <a:off x="854005" y="3496605"/>
              <a:ext cx="3995446" cy="596900"/>
              <a:chOff x="3107719" y="4120793"/>
              <a:chExt cx="3995446" cy="5969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654893" y="419572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（  ）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5085922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956696" y="3137747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929342" y="3137746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98148" y="3143983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092554" y="3137747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3840370" y="3127958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支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7893922" y="3131968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010248" y="3137746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6982894" y="3137745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451700" y="3143982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6146106" y="3137746"/>
            <a:ext cx="60135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3947160"/>
            <a:ext cx="32740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5×2＝10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（支）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9470" y="3918585"/>
            <a:ext cx="34061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或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 3×6＝18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（本）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217"/>
          <a:stretch>
            <a:fillRect/>
          </a:stretch>
        </p:blipFill>
        <p:spPr>
          <a:xfrm>
            <a:off x="806450" y="1200150"/>
            <a:ext cx="2596515" cy="875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43400" y="1123950"/>
            <a:ext cx="3486785" cy="12973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987" h="2227">
                <a:moveTo>
                  <a:pt x="645" y="1546"/>
                </a:moveTo>
                <a:cubicBezTo>
                  <a:pt x="650" y="1544"/>
                  <a:pt x="661" y="1540"/>
                  <a:pt x="666" y="1537"/>
                </a:cubicBezTo>
                <a:cubicBezTo>
                  <a:pt x="747" y="1503"/>
                  <a:pt x="827" y="1478"/>
                  <a:pt x="879" y="1483"/>
                </a:cubicBezTo>
                <a:cubicBezTo>
                  <a:pt x="903" y="1483"/>
                  <a:pt x="923" y="1488"/>
                  <a:pt x="938" y="1491"/>
                </a:cubicBezTo>
                <a:cubicBezTo>
                  <a:pt x="955" y="1495"/>
                  <a:pt x="981" y="1500"/>
                  <a:pt x="1001" y="1499"/>
                </a:cubicBezTo>
                <a:cubicBezTo>
                  <a:pt x="1013" y="1500"/>
                  <a:pt x="1027" y="1498"/>
                  <a:pt x="1034" y="1497"/>
                </a:cubicBezTo>
                <a:cubicBezTo>
                  <a:pt x="1043" y="1496"/>
                  <a:pt x="1056" y="1496"/>
                  <a:pt x="1063" y="1496"/>
                </a:cubicBezTo>
                <a:cubicBezTo>
                  <a:pt x="1098" y="1494"/>
                  <a:pt x="1141" y="1512"/>
                  <a:pt x="1165" y="1526"/>
                </a:cubicBezTo>
                <a:cubicBezTo>
                  <a:pt x="1177" y="1533"/>
                  <a:pt x="1195" y="1542"/>
                  <a:pt x="1207" y="1547"/>
                </a:cubicBezTo>
                <a:cubicBezTo>
                  <a:pt x="1221" y="1553"/>
                  <a:pt x="1236" y="1560"/>
                  <a:pt x="1243" y="1564"/>
                </a:cubicBezTo>
                <a:cubicBezTo>
                  <a:pt x="1251" y="1568"/>
                  <a:pt x="1262" y="1574"/>
                  <a:pt x="1267" y="1576"/>
                </a:cubicBezTo>
                <a:lnTo>
                  <a:pt x="1744" y="1599"/>
                </a:lnTo>
                <a:cubicBezTo>
                  <a:pt x="1774" y="1594"/>
                  <a:pt x="1822" y="1582"/>
                  <a:pt x="1846" y="1574"/>
                </a:cubicBezTo>
                <a:cubicBezTo>
                  <a:pt x="1858" y="1570"/>
                  <a:pt x="1876" y="1564"/>
                  <a:pt x="1889" y="1561"/>
                </a:cubicBezTo>
                <a:cubicBezTo>
                  <a:pt x="1905" y="1557"/>
                  <a:pt x="1922" y="1551"/>
                  <a:pt x="1932" y="1547"/>
                </a:cubicBezTo>
                <a:cubicBezTo>
                  <a:pt x="1958" y="1536"/>
                  <a:pt x="2006" y="1526"/>
                  <a:pt x="2036" y="1527"/>
                </a:cubicBezTo>
                <a:cubicBezTo>
                  <a:pt x="2046" y="1527"/>
                  <a:pt x="2060" y="1528"/>
                  <a:pt x="2067" y="1529"/>
                </a:cubicBezTo>
                <a:cubicBezTo>
                  <a:pt x="2078" y="1529"/>
                  <a:pt x="2095" y="1530"/>
                  <a:pt x="2107" y="1530"/>
                </a:cubicBezTo>
                <a:lnTo>
                  <a:pt x="2115" y="1530"/>
                </a:lnTo>
                <a:lnTo>
                  <a:pt x="2119" y="1530"/>
                </a:lnTo>
                <a:lnTo>
                  <a:pt x="2121" y="1530"/>
                </a:lnTo>
                <a:lnTo>
                  <a:pt x="2123" y="1530"/>
                </a:lnTo>
                <a:lnTo>
                  <a:pt x="2130" y="1530"/>
                </a:lnTo>
                <a:lnTo>
                  <a:pt x="2133" y="1530"/>
                </a:lnTo>
                <a:lnTo>
                  <a:pt x="2135" y="1530"/>
                </a:lnTo>
                <a:lnTo>
                  <a:pt x="2140" y="1530"/>
                </a:lnTo>
                <a:lnTo>
                  <a:pt x="2143" y="1530"/>
                </a:lnTo>
                <a:lnTo>
                  <a:pt x="2150" y="1530"/>
                </a:lnTo>
                <a:lnTo>
                  <a:pt x="2154" y="1530"/>
                </a:lnTo>
                <a:lnTo>
                  <a:pt x="2158" y="1530"/>
                </a:lnTo>
                <a:lnTo>
                  <a:pt x="2161" y="1530"/>
                </a:lnTo>
                <a:lnTo>
                  <a:pt x="2183" y="1530"/>
                </a:lnTo>
                <a:lnTo>
                  <a:pt x="2224" y="1530"/>
                </a:lnTo>
                <a:lnTo>
                  <a:pt x="2228" y="1530"/>
                </a:lnTo>
                <a:lnTo>
                  <a:pt x="2230" y="1530"/>
                </a:lnTo>
                <a:lnTo>
                  <a:pt x="2232" y="1530"/>
                </a:lnTo>
                <a:lnTo>
                  <a:pt x="2239" y="1530"/>
                </a:lnTo>
                <a:lnTo>
                  <a:pt x="2242" y="1530"/>
                </a:lnTo>
                <a:lnTo>
                  <a:pt x="2244" y="1530"/>
                </a:lnTo>
                <a:lnTo>
                  <a:pt x="2249" y="1530"/>
                </a:lnTo>
                <a:lnTo>
                  <a:pt x="2252" y="1530"/>
                </a:lnTo>
                <a:lnTo>
                  <a:pt x="2259" y="1530"/>
                </a:lnTo>
                <a:lnTo>
                  <a:pt x="2263" y="1530"/>
                </a:lnTo>
                <a:lnTo>
                  <a:pt x="2267" y="1530"/>
                </a:lnTo>
                <a:lnTo>
                  <a:pt x="2270" y="1530"/>
                </a:lnTo>
                <a:lnTo>
                  <a:pt x="2292" y="1530"/>
                </a:lnTo>
                <a:lnTo>
                  <a:pt x="2325" y="1530"/>
                </a:lnTo>
                <a:cubicBezTo>
                  <a:pt x="2341" y="1530"/>
                  <a:pt x="2357" y="1529"/>
                  <a:pt x="2366" y="1529"/>
                </a:cubicBezTo>
                <a:cubicBezTo>
                  <a:pt x="2376" y="1529"/>
                  <a:pt x="2389" y="1529"/>
                  <a:pt x="2396" y="1529"/>
                </a:cubicBezTo>
                <a:cubicBezTo>
                  <a:pt x="2429" y="1528"/>
                  <a:pt x="2473" y="1533"/>
                  <a:pt x="2495" y="1538"/>
                </a:cubicBezTo>
                <a:cubicBezTo>
                  <a:pt x="2507" y="1541"/>
                  <a:pt x="2526" y="1544"/>
                  <a:pt x="2542" y="1546"/>
                </a:cubicBezTo>
                <a:cubicBezTo>
                  <a:pt x="2557" y="1548"/>
                  <a:pt x="2575" y="1551"/>
                  <a:pt x="2584" y="1553"/>
                </a:cubicBezTo>
                <a:cubicBezTo>
                  <a:pt x="2609" y="1557"/>
                  <a:pt x="2638" y="1561"/>
                  <a:pt x="2667" y="1561"/>
                </a:cubicBezTo>
                <a:cubicBezTo>
                  <a:pt x="2701" y="1561"/>
                  <a:pt x="2728" y="1556"/>
                  <a:pt x="2751" y="1552"/>
                </a:cubicBezTo>
                <a:cubicBezTo>
                  <a:pt x="2763" y="1550"/>
                  <a:pt x="2781" y="1547"/>
                  <a:pt x="2793" y="1546"/>
                </a:cubicBezTo>
                <a:cubicBezTo>
                  <a:pt x="2812" y="1543"/>
                  <a:pt x="2829" y="1540"/>
                  <a:pt x="2840" y="1538"/>
                </a:cubicBezTo>
                <a:cubicBezTo>
                  <a:pt x="2858" y="1535"/>
                  <a:pt x="2879" y="1531"/>
                  <a:pt x="2902" y="1530"/>
                </a:cubicBezTo>
                <a:cubicBezTo>
                  <a:pt x="2908" y="1529"/>
                  <a:pt x="2917" y="1529"/>
                  <a:pt x="2919" y="1529"/>
                </a:cubicBezTo>
                <a:cubicBezTo>
                  <a:pt x="2934" y="1527"/>
                  <a:pt x="2950" y="1526"/>
                  <a:pt x="2960" y="1527"/>
                </a:cubicBezTo>
                <a:cubicBezTo>
                  <a:pt x="2994" y="1525"/>
                  <a:pt x="3056" y="1537"/>
                  <a:pt x="3090" y="1549"/>
                </a:cubicBezTo>
                <a:cubicBezTo>
                  <a:pt x="3103" y="1553"/>
                  <a:pt x="3121" y="1558"/>
                  <a:pt x="3133" y="1561"/>
                </a:cubicBezTo>
                <a:cubicBezTo>
                  <a:pt x="3151" y="1565"/>
                  <a:pt x="3168" y="1573"/>
                  <a:pt x="3178" y="1578"/>
                </a:cubicBezTo>
                <a:cubicBezTo>
                  <a:pt x="3194" y="1586"/>
                  <a:pt x="3213" y="1593"/>
                  <a:pt x="3233" y="1592"/>
                </a:cubicBezTo>
                <a:cubicBezTo>
                  <a:pt x="3260" y="1594"/>
                  <a:pt x="3287" y="1579"/>
                  <a:pt x="3305" y="1568"/>
                </a:cubicBezTo>
                <a:cubicBezTo>
                  <a:pt x="3325" y="1556"/>
                  <a:pt x="3352" y="1545"/>
                  <a:pt x="3373" y="1546"/>
                </a:cubicBezTo>
                <a:cubicBezTo>
                  <a:pt x="3396" y="1545"/>
                  <a:pt x="3416" y="1555"/>
                  <a:pt x="3430" y="1561"/>
                </a:cubicBezTo>
                <a:cubicBezTo>
                  <a:pt x="3451" y="1575"/>
                  <a:pt x="3492" y="1581"/>
                  <a:pt x="3513" y="1580"/>
                </a:cubicBezTo>
                <a:cubicBezTo>
                  <a:pt x="3524" y="1580"/>
                  <a:pt x="3537" y="1579"/>
                  <a:pt x="3545" y="1578"/>
                </a:cubicBezTo>
                <a:cubicBezTo>
                  <a:pt x="3556" y="1578"/>
                  <a:pt x="3572" y="1577"/>
                  <a:pt x="3584" y="1577"/>
                </a:cubicBezTo>
                <a:lnTo>
                  <a:pt x="3596" y="1577"/>
                </a:lnTo>
                <a:lnTo>
                  <a:pt x="3597" y="1577"/>
                </a:lnTo>
                <a:lnTo>
                  <a:pt x="3601" y="1577"/>
                </a:lnTo>
                <a:lnTo>
                  <a:pt x="3620" y="1577"/>
                </a:lnTo>
                <a:lnTo>
                  <a:pt x="3705" y="1577"/>
                </a:lnTo>
                <a:lnTo>
                  <a:pt x="3707" y="1577"/>
                </a:lnTo>
                <a:lnTo>
                  <a:pt x="3710" y="1577"/>
                </a:lnTo>
                <a:lnTo>
                  <a:pt x="3729" y="1577"/>
                </a:lnTo>
                <a:lnTo>
                  <a:pt x="3802" y="1577"/>
                </a:lnTo>
                <a:cubicBezTo>
                  <a:pt x="3818" y="1577"/>
                  <a:pt x="3834" y="1576"/>
                  <a:pt x="3843" y="1576"/>
                </a:cubicBezTo>
                <a:cubicBezTo>
                  <a:pt x="3853" y="1576"/>
                  <a:pt x="3865" y="1576"/>
                  <a:pt x="3873" y="1576"/>
                </a:cubicBezTo>
                <a:cubicBezTo>
                  <a:pt x="3883" y="1576"/>
                  <a:pt x="3900" y="1576"/>
                  <a:pt x="3911" y="1577"/>
                </a:cubicBezTo>
                <a:cubicBezTo>
                  <a:pt x="3923" y="1578"/>
                  <a:pt x="3937" y="1578"/>
                  <a:pt x="3944" y="1578"/>
                </a:cubicBezTo>
                <a:cubicBezTo>
                  <a:pt x="3973" y="1575"/>
                  <a:pt x="4019" y="1585"/>
                  <a:pt x="4052" y="1611"/>
                </a:cubicBezTo>
                <a:lnTo>
                  <a:pt x="4480" y="1611"/>
                </a:lnTo>
                <a:cubicBezTo>
                  <a:pt x="4511" y="1594"/>
                  <a:pt x="4536" y="1589"/>
                  <a:pt x="4557" y="1585"/>
                </a:cubicBezTo>
                <a:cubicBezTo>
                  <a:pt x="4579" y="1582"/>
                  <a:pt x="4619" y="1570"/>
                  <a:pt x="4638" y="1563"/>
                </a:cubicBezTo>
                <a:cubicBezTo>
                  <a:pt x="4664" y="1552"/>
                  <a:pt x="4712" y="1542"/>
                  <a:pt x="4742" y="1543"/>
                </a:cubicBezTo>
                <a:cubicBezTo>
                  <a:pt x="4752" y="1543"/>
                  <a:pt x="4765" y="1544"/>
                  <a:pt x="4773" y="1545"/>
                </a:cubicBezTo>
                <a:cubicBezTo>
                  <a:pt x="4784" y="1545"/>
                  <a:pt x="4801" y="1546"/>
                  <a:pt x="4813" y="1546"/>
                </a:cubicBezTo>
                <a:lnTo>
                  <a:pt x="4836" y="1546"/>
                </a:lnTo>
                <a:lnTo>
                  <a:pt x="4841" y="1546"/>
                </a:lnTo>
                <a:lnTo>
                  <a:pt x="4844" y="1546"/>
                </a:lnTo>
                <a:lnTo>
                  <a:pt x="4945" y="1546"/>
                </a:lnTo>
                <a:lnTo>
                  <a:pt x="4950" y="1546"/>
                </a:lnTo>
                <a:lnTo>
                  <a:pt x="4953" y="1546"/>
                </a:lnTo>
                <a:lnTo>
                  <a:pt x="5053" y="1546"/>
                </a:lnTo>
                <a:lnTo>
                  <a:pt x="5058" y="1546"/>
                </a:lnTo>
                <a:lnTo>
                  <a:pt x="5062" y="1546"/>
                </a:lnTo>
                <a:lnTo>
                  <a:pt x="5161" y="1546"/>
                </a:lnTo>
                <a:lnTo>
                  <a:pt x="5166" y="1546"/>
                </a:lnTo>
                <a:lnTo>
                  <a:pt x="5170" y="1546"/>
                </a:lnTo>
                <a:cubicBezTo>
                  <a:pt x="5363" y="1546"/>
                  <a:pt x="5230" y="1542"/>
                  <a:pt x="5291" y="1540"/>
                </a:cubicBezTo>
                <a:cubicBezTo>
                  <a:pt x="5302" y="1538"/>
                  <a:pt x="5316" y="1536"/>
                  <a:pt x="5323" y="1536"/>
                </a:cubicBezTo>
                <a:cubicBezTo>
                  <a:pt x="5361" y="1534"/>
                  <a:pt x="5420" y="1590"/>
                  <a:pt x="5420" y="1639"/>
                </a:cubicBezTo>
                <a:cubicBezTo>
                  <a:pt x="5423" y="1685"/>
                  <a:pt x="5369" y="1730"/>
                  <a:pt x="5329" y="1763"/>
                </a:cubicBezTo>
                <a:cubicBezTo>
                  <a:pt x="5322" y="1768"/>
                  <a:pt x="5312" y="1776"/>
                  <a:pt x="5310" y="1779"/>
                </a:cubicBezTo>
                <a:cubicBezTo>
                  <a:pt x="5282" y="1803"/>
                  <a:pt x="5260" y="1813"/>
                  <a:pt x="5241" y="1821"/>
                </a:cubicBezTo>
                <a:cubicBezTo>
                  <a:pt x="5220" y="1829"/>
                  <a:pt x="5182" y="1852"/>
                  <a:pt x="5164" y="1864"/>
                </a:cubicBezTo>
                <a:cubicBezTo>
                  <a:pt x="5114" y="1898"/>
                  <a:pt x="5043" y="1925"/>
                  <a:pt x="4996" y="1931"/>
                </a:cubicBezTo>
                <a:cubicBezTo>
                  <a:pt x="4991" y="1932"/>
                  <a:pt x="4983" y="1934"/>
                  <a:pt x="4982" y="1934"/>
                </a:cubicBezTo>
                <a:cubicBezTo>
                  <a:pt x="4957" y="1939"/>
                  <a:pt x="4934" y="1943"/>
                  <a:pt x="4920" y="1945"/>
                </a:cubicBezTo>
                <a:lnTo>
                  <a:pt x="4920" y="2227"/>
                </a:lnTo>
                <a:lnTo>
                  <a:pt x="5987" y="2227"/>
                </a:lnTo>
                <a:lnTo>
                  <a:pt x="5987" y="0"/>
                </a:lnTo>
                <a:lnTo>
                  <a:pt x="0" y="0"/>
                </a:lnTo>
                <a:lnTo>
                  <a:pt x="0" y="2227"/>
                </a:lnTo>
                <a:lnTo>
                  <a:pt x="840" y="2227"/>
                </a:lnTo>
                <a:lnTo>
                  <a:pt x="840" y="1771"/>
                </a:lnTo>
                <a:cubicBezTo>
                  <a:pt x="837" y="1681"/>
                  <a:pt x="919" y="1609"/>
                  <a:pt x="1000" y="1611"/>
                </a:cubicBezTo>
                <a:lnTo>
                  <a:pt x="1989" y="1611"/>
                </a:lnTo>
                <a:lnTo>
                  <a:pt x="1744" y="1599"/>
                </a:lnTo>
                <a:cubicBezTo>
                  <a:pt x="1715" y="1605"/>
                  <a:pt x="1667" y="1609"/>
                  <a:pt x="1634" y="1609"/>
                </a:cubicBezTo>
                <a:cubicBezTo>
                  <a:pt x="1624" y="1609"/>
                  <a:pt x="1611" y="1609"/>
                  <a:pt x="1603" y="1609"/>
                </a:cubicBezTo>
                <a:cubicBezTo>
                  <a:pt x="1592" y="1608"/>
                  <a:pt x="1575" y="1608"/>
                  <a:pt x="1563" y="1608"/>
                </a:cubicBezTo>
                <a:cubicBezTo>
                  <a:pt x="1547" y="1608"/>
                  <a:pt x="1532" y="1608"/>
                  <a:pt x="1523" y="1609"/>
                </a:cubicBezTo>
                <a:cubicBezTo>
                  <a:pt x="1514" y="1609"/>
                  <a:pt x="1502" y="1609"/>
                  <a:pt x="1495" y="1609"/>
                </a:cubicBezTo>
                <a:cubicBezTo>
                  <a:pt x="1484" y="1609"/>
                  <a:pt x="1465" y="1609"/>
                  <a:pt x="1452" y="1608"/>
                </a:cubicBezTo>
                <a:cubicBezTo>
                  <a:pt x="1446" y="1607"/>
                  <a:pt x="1437" y="1607"/>
                  <a:pt x="1435" y="1607"/>
                </a:cubicBezTo>
                <a:cubicBezTo>
                  <a:pt x="1382" y="1606"/>
                  <a:pt x="1302" y="1594"/>
                  <a:pt x="1267" y="1576"/>
                </a:cubicBezTo>
                <a:lnTo>
                  <a:pt x="645" y="1546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6414" y="1019856"/>
            <a:ext cx="43204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. 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   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条腿。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6534" y="2027968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   （    ）条腿。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6534" y="2997753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   （    ）条腿。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032375" y="1898015"/>
            <a:ext cx="406336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6×3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18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3×6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18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33251" y="3008678"/>
            <a:ext cx="60135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02627" y="2038800"/>
            <a:ext cx="60135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56974" y="2842559"/>
            <a:ext cx="2237748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6×6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569720" y="1055053"/>
            <a:ext cx="488315" cy="397510"/>
          </a:xfrm>
          <a:prstGeom prst="rect">
            <a:avLst/>
          </a:prstGeom>
        </p:spPr>
      </p:pic>
      <p:pic>
        <p:nvPicPr>
          <p:cNvPr id="4" name="图片 3" descr="C:\Users\Administrator\Desktop\图片1.png图片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099945" y="2050733"/>
            <a:ext cx="488315" cy="397510"/>
          </a:xfrm>
          <a:prstGeom prst="rect">
            <a:avLst/>
          </a:prstGeom>
        </p:spPr>
      </p:pic>
      <p:pic>
        <p:nvPicPr>
          <p:cNvPr id="7" name="图片 6" descr="C:\Users\Administrator\Desktop\图片1.png图片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134235" y="3015933"/>
            <a:ext cx="488315" cy="3975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69804" y="926237"/>
            <a:ext cx="43204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看谁算得都对。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5908" y="1537041"/>
            <a:ext cx="5998463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1×6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6×6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6×4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4×3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3×5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6×2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   6×5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42833" y="1689487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42833" y="2537284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42833" y="3583836"/>
            <a:ext cx="6278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950488" y="1697315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21913" y="2554677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921913" y="3601229"/>
            <a:ext cx="6278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64752" y="1696163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264752" y="2552453"/>
            <a:ext cx="62781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264752" y="3599005"/>
            <a:ext cx="6278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973455" y="437833"/>
            <a:ext cx="26873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填表说口诀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2532" name="图片 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73138" y="1219200"/>
            <a:ext cx="3349625" cy="3275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9"/>
          <p:cNvSpPr txBox="1"/>
          <p:nvPr/>
        </p:nvSpPr>
        <p:spPr>
          <a:xfrm>
            <a:off x="1993900" y="2205038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1525588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29"/>
          <p:cNvSpPr txBox="1"/>
          <p:nvPr/>
        </p:nvSpPr>
        <p:spPr>
          <a:xfrm>
            <a:off x="2446338" y="17462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2476500" y="2205038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" name="TextBox 29"/>
          <p:cNvSpPr txBox="1"/>
          <p:nvPr/>
        </p:nvSpPr>
        <p:spPr>
          <a:xfrm>
            <a:off x="2009775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2486025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" name="TextBox 29"/>
          <p:cNvSpPr txBox="1"/>
          <p:nvPr/>
        </p:nvSpPr>
        <p:spPr>
          <a:xfrm>
            <a:off x="2873375" y="17462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2903538" y="2205038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8" name="TextBox 29"/>
          <p:cNvSpPr txBox="1"/>
          <p:nvPr/>
        </p:nvSpPr>
        <p:spPr>
          <a:xfrm>
            <a:off x="2844800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3360738" y="17462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" name="TextBox 29"/>
          <p:cNvSpPr txBox="1"/>
          <p:nvPr/>
        </p:nvSpPr>
        <p:spPr>
          <a:xfrm>
            <a:off x="3292475" y="2205038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" name="TextBox 29"/>
          <p:cNvSpPr txBox="1"/>
          <p:nvPr/>
        </p:nvSpPr>
        <p:spPr>
          <a:xfrm>
            <a:off x="3297238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3803650" y="17462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" name="TextBox 29"/>
          <p:cNvSpPr txBox="1"/>
          <p:nvPr/>
        </p:nvSpPr>
        <p:spPr>
          <a:xfrm>
            <a:off x="3724275" y="2205038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" name="TextBox 29"/>
          <p:cNvSpPr txBox="1"/>
          <p:nvPr/>
        </p:nvSpPr>
        <p:spPr>
          <a:xfrm>
            <a:off x="3752850" y="264795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TextBox 29"/>
          <p:cNvSpPr txBox="1"/>
          <p:nvPr/>
        </p:nvSpPr>
        <p:spPr>
          <a:xfrm>
            <a:off x="1516063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6" name="TextBox 29"/>
          <p:cNvSpPr txBox="1"/>
          <p:nvPr/>
        </p:nvSpPr>
        <p:spPr>
          <a:xfrm>
            <a:off x="2000250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TextBox 29"/>
          <p:cNvSpPr txBox="1"/>
          <p:nvPr/>
        </p:nvSpPr>
        <p:spPr>
          <a:xfrm>
            <a:off x="2357438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8" name="TextBox 29"/>
          <p:cNvSpPr txBox="1"/>
          <p:nvPr/>
        </p:nvSpPr>
        <p:spPr>
          <a:xfrm>
            <a:off x="2835275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" name="TextBox 29"/>
          <p:cNvSpPr txBox="1"/>
          <p:nvPr/>
        </p:nvSpPr>
        <p:spPr>
          <a:xfrm>
            <a:off x="3287713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" name="TextBox 29"/>
          <p:cNvSpPr txBox="1"/>
          <p:nvPr/>
        </p:nvSpPr>
        <p:spPr>
          <a:xfrm>
            <a:off x="3743325" y="31226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" name="TextBox 29"/>
          <p:cNvSpPr txBox="1"/>
          <p:nvPr/>
        </p:nvSpPr>
        <p:spPr>
          <a:xfrm>
            <a:off x="1504950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" name="TextBox 29"/>
          <p:cNvSpPr txBox="1"/>
          <p:nvPr/>
        </p:nvSpPr>
        <p:spPr>
          <a:xfrm>
            <a:off x="1892300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" name="TextBox 29"/>
          <p:cNvSpPr txBox="1"/>
          <p:nvPr/>
        </p:nvSpPr>
        <p:spPr>
          <a:xfrm>
            <a:off x="2346325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" name="TextBox 29"/>
          <p:cNvSpPr txBox="1"/>
          <p:nvPr/>
        </p:nvSpPr>
        <p:spPr>
          <a:xfrm>
            <a:off x="2824163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5" name="TextBox 29"/>
          <p:cNvSpPr txBox="1"/>
          <p:nvPr/>
        </p:nvSpPr>
        <p:spPr>
          <a:xfrm>
            <a:off x="3276600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25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6" name="TextBox 29"/>
          <p:cNvSpPr txBox="1"/>
          <p:nvPr/>
        </p:nvSpPr>
        <p:spPr>
          <a:xfrm>
            <a:off x="3732213" y="3567113"/>
            <a:ext cx="6381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TextBox 29"/>
          <p:cNvSpPr txBox="1"/>
          <p:nvPr/>
        </p:nvSpPr>
        <p:spPr>
          <a:xfrm>
            <a:off x="1516063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8" name="TextBox 29"/>
          <p:cNvSpPr txBox="1"/>
          <p:nvPr/>
        </p:nvSpPr>
        <p:spPr>
          <a:xfrm>
            <a:off x="1903413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" name="TextBox 29"/>
          <p:cNvSpPr txBox="1"/>
          <p:nvPr/>
        </p:nvSpPr>
        <p:spPr>
          <a:xfrm>
            <a:off x="2357438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" name="TextBox 29"/>
          <p:cNvSpPr txBox="1"/>
          <p:nvPr/>
        </p:nvSpPr>
        <p:spPr>
          <a:xfrm>
            <a:off x="2835275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24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3287713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" name="TextBox 29"/>
          <p:cNvSpPr txBox="1"/>
          <p:nvPr/>
        </p:nvSpPr>
        <p:spPr>
          <a:xfrm>
            <a:off x="3743325" y="4038600"/>
            <a:ext cx="638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36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</Words>
  <Application>WPS 演示</Application>
  <PresentationFormat>全屏显示(16:9)</PresentationFormat>
  <Paragraphs>260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等线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501</cp:revision>
  <dcterms:created xsi:type="dcterms:W3CDTF">2015-05-29T07:51:00Z</dcterms:created>
  <dcterms:modified xsi:type="dcterms:W3CDTF">2023-09-28T13:21:17Z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</Properties>
</file>