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sldIdLst>
    <p:sldId id="262" r:id="rId6"/>
    <p:sldId id="263" r:id="rId7"/>
    <p:sldId id="274" r:id="rId8"/>
    <p:sldId id="275" r:id="rId9"/>
    <p:sldId id="276" r:id="rId10"/>
    <p:sldId id="277" r:id="rId11"/>
    <p:sldId id="278" r:id="rId12"/>
    <p:sldId id="265" r:id="rId13"/>
    <p:sldId id="279" r:id="rId14"/>
    <p:sldId id="280" r:id="rId15"/>
    <p:sldId id="281" r:id="rId16"/>
    <p:sldId id="282" r:id="rId17"/>
    <p:sldId id="269" r:id="rId18"/>
    <p:sldId id="283" r:id="rId19"/>
    <p:sldId id="288" r:id="rId20"/>
    <p:sldId id="289" r:id="rId21"/>
    <p:sldId id="284" r:id="rId22"/>
    <p:sldId id="285" r:id="rId23"/>
    <p:sldId id="286" r:id="rId24"/>
    <p:sldId id="287" r:id="rId25"/>
    <p:sldId id="294" r:id="rId26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 lvl="0"/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25.png"/><Relationship Id="rId2" Type="http://schemas.openxmlformats.org/officeDocument/2006/relationships/image" Target="../media/image21.jpeg"/><Relationship Id="rId1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28.jpeg"/><Relationship Id="rId2" Type="http://schemas.openxmlformats.org/officeDocument/2006/relationships/image" Target="../media/image17.png"/><Relationship Id="rId1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30.jpeg"/><Relationship Id="rId2" Type="http://schemas.openxmlformats.org/officeDocument/2006/relationships/image" Target="../media/image17.png"/><Relationship Id="rId1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32.jpeg"/><Relationship Id="rId2" Type="http://schemas.openxmlformats.org/officeDocument/2006/relationships/image" Target="../media/image17.png"/><Relationship Id="rId1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34.jpeg"/><Relationship Id="rId2" Type="http://schemas.openxmlformats.org/officeDocument/2006/relationships/image" Target="../media/image17.png"/><Relationship Id="rId1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TextBox 8"/>
          <p:cNvGrpSpPr/>
          <p:nvPr/>
        </p:nvGrpSpPr>
        <p:grpSpPr>
          <a:xfrm>
            <a:off x="2503488" y="1214438"/>
            <a:ext cx="6640512" cy="2909887"/>
            <a:chOff x="0" y="0"/>
            <a:chExt cx="3713" cy="1551"/>
          </a:xfrm>
        </p:grpSpPr>
        <p:pic>
          <p:nvPicPr>
            <p:cNvPr id="4100" name="TextBox 8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3713" cy="15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1" name="Text Box 4"/>
            <p:cNvSpPr txBox="1"/>
            <p:nvPr/>
          </p:nvSpPr>
          <p:spPr>
            <a:xfrm>
              <a:off x="1102" y="184"/>
              <a:ext cx="2424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sz="4000" dirty="0">
                  <a:latin typeface="Comic Sans MS" panose="030F0702030302020204" pitchFamily="66" charset="0"/>
                </a:rPr>
                <a:t>Unit </a:t>
              </a:r>
              <a:r>
                <a:rPr lang="zh-CN" altLang="en-US" sz="4000" dirty="0">
                  <a:latin typeface="Comic Sans MS" panose="030F0702030302020204" pitchFamily="66" charset="0"/>
                </a:rPr>
                <a:t>4</a:t>
              </a:r>
              <a:r>
                <a:rPr lang="en-US" altLang="zh-CN" sz="4000" dirty="0">
                  <a:latin typeface="Comic Sans MS" panose="030F0702030302020204" pitchFamily="66" charset="0"/>
                </a:rPr>
                <a:t> Christmas </a:t>
              </a:r>
              <a:endParaRPr lang="en-US" altLang="zh-CN" sz="4000" dirty="0">
                <a:latin typeface="Comic Sans MS" panose="030F0702030302020204" pitchFamily="66" charset="0"/>
              </a:endParaRPr>
            </a:p>
            <a:p>
              <a:pPr algn="ctr"/>
              <a:r>
                <a:rPr lang="en-US" altLang="zh-CN" sz="3200" dirty="0">
                  <a:latin typeface="Comic Sans MS" panose="030F0702030302020204" pitchFamily="66" charset="0"/>
                </a:rPr>
                <a:t>Lesson </a:t>
              </a:r>
              <a:r>
                <a:rPr lang="zh-CN" altLang="en-US" sz="3200" dirty="0">
                  <a:latin typeface="Comic Sans MS" panose="030F0702030302020204" pitchFamily="66" charset="0"/>
                </a:rPr>
                <a:t>23</a:t>
              </a:r>
              <a:r>
                <a:rPr lang="en-US" altLang="zh-CN" sz="3200" dirty="0">
                  <a:latin typeface="Comic Sans MS" panose="030F0702030302020204" pitchFamily="66" charset="0"/>
                </a:rPr>
                <a:t> </a:t>
              </a:r>
              <a:endParaRPr lang="en-US" altLang="zh-CN" sz="3200" dirty="0">
                <a:latin typeface="Comic Sans MS" panose="030F0702030302020204" pitchFamily="66" charset="0"/>
              </a:endParaRPr>
            </a:p>
            <a:p>
              <a:pPr algn="ctr"/>
              <a:r>
                <a:rPr lang="zh-CN" altLang="en-US" sz="3200" dirty="0">
                  <a:latin typeface="Comic Sans MS" panose="030F0702030302020204" pitchFamily="66" charset="0"/>
                </a:rPr>
                <a:t>It's </a:t>
              </a:r>
              <a:r>
                <a:rPr lang="en-US" altLang="zh-CN" sz="3200" dirty="0">
                  <a:latin typeface="Comic Sans MS" panose="030F0702030302020204" pitchFamily="66" charset="0"/>
                </a:rPr>
                <a:t>Christmas </a:t>
              </a:r>
              <a:r>
                <a:rPr lang="zh-CN" altLang="en-US" sz="3200" dirty="0">
                  <a:latin typeface="Comic Sans MS" panose="030F0702030302020204" pitchFamily="66" charset="0"/>
                </a:rPr>
                <a:t>Morning!</a:t>
              </a:r>
              <a:endParaRPr lang="zh-CN" altLang="en-US" sz="3200" dirty="0">
                <a:latin typeface="Comic Sans MS" panose="030F0702030302020204" pitchFamily="66" charset="0"/>
              </a:endParaRPr>
            </a:p>
          </p:txBody>
        </p:sp>
      </p:grpSp>
      <p:pic>
        <p:nvPicPr>
          <p:cNvPr id="4099" name="Picture 10" descr="C:\Users\yinghu\AppData\Roaming\Tencent\Users\1585676360\QQ\WinTemp\RichOle\9(V2MNE%I$3$)WE87LHU$5U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5" y="1392238"/>
            <a:ext cx="3194050" cy="4065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圆角矩形标注 9"/>
          <p:cNvSpPr/>
          <p:nvPr/>
        </p:nvSpPr>
        <p:spPr>
          <a:xfrm>
            <a:off x="1922463" y="1104900"/>
            <a:ext cx="3987800" cy="1050925"/>
          </a:xfrm>
          <a:prstGeom prst="wedgeRoundRectCallout">
            <a:avLst>
              <a:gd name="adj1" fmla="val -47769"/>
              <a:gd name="adj2" fmla="val 93347"/>
              <a:gd name="adj3" fmla="val 16667"/>
            </a:avLst>
          </a:prstGeom>
          <a:noFill/>
          <a:ln w="38100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Look! My sister brought me a skirt!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13315" name="Picture 3" descr="C:\Users\Administrator\Desktop\QQ图片20141111210414.jpgQQ图片201411112104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9188" y="2684463"/>
            <a:ext cx="3579812" cy="351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7" descr="C:\Users\yinghu\Desktop\素材\小朋友对话图\22681253623357408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0" y="2212975"/>
            <a:ext cx="1744663" cy="266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0988" y="2241550"/>
            <a:ext cx="2263775" cy="3213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 descr="cef2OTuey4r3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1838" y="2420938"/>
            <a:ext cx="5305425" cy="4198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圆角矩形标注 9"/>
          <p:cNvSpPr/>
          <p:nvPr/>
        </p:nvSpPr>
        <p:spPr>
          <a:xfrm>
            <a:off x="3524250" y="841375"/>
            <a:ext cx="4470400" cy="1050925"/>
          </a:xfrm>
          <a:prstGeom prst="wedgeRoundRectCallout">
            <a:avLst>
              <a:gd name="adj1" fmla="val 38037"/>
              <a:gd name="adj2" fmla="val 134801"/>
              <a:gd name="adj3" fmla="val 16667"/>
            </a:avLst>
          </a:prstGeom>
          <a:noFill/>
          <a:ln w="38100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Look! My mother brought me a camera!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14340" name="Picture 8" descr="C:\Users\yinghu\AppData\Roaming\Tencent\Users\1585676360\QQ\WinTemp\RichOle\UEB4EJHK(AOKZ270U(RO@5B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EEF3F9"/>
              </a:clrFrom>
              <a:clrTo>
                <a:srgbClr val="EEF3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25" y="1912938"/>
            <a:ext cx="1752600" cy="2752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0363" y="2717800"/>
            <a:ext cx="2263775" cy="3214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2" name="TextBox 8"/>
          <p:cNvGrpSpPr/>
          <p:nvPr/>
        </p:nvGrpSpPr>
        <p:grpSpPr>
          <a:xfrm>
            <a:off x="2938463" y="885825"/>
            <a:ext cx="5922962" cy="2570163"/>
            <a:chOff x="0" y="0"/>
            <a:chExt cx="3713" cy="1551"/>
          </a:xfrm>
        </p:grpSpPr>
        <p:pic>
          <p:nvPicPr>
            <p:cNvPr id="15364" name="TextBox 8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3713" cy="15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5" name="Text Box 4"/>
            <p:cNvSpPr txBox="1"/>
            <p:nvPr/>
          </p:nvSpPr>
          <p:spPr>
            <a:xfrm>
              <a:off x="1102" y="184"/>
              <a:ext cx="2424" cy="11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6000" dirty="0">
                  <a:latin typeface="Comic Sans MS" panose="030F0702030302020204" pitchFamily="66" charset="0"/>
                </a:rPr>
                <a:t>Ask and answer</a:t>
              </a:r>
              <a:endParaRPr lang="zh-CN" altLang="en-US" sz="6000" dirty="0">
                <a:latin typeface="Comic Sans MS" panose="030F0702030302020204" pitchFamily="66" charset="0"/>
              </a:endParaRPr>
            </a:p>
          </p:txBody>
        </p:sp>
      </p:grpSp>
      <p:pic>
        <p:nvPicPr>
          <p:cNvPr id="15363" name="Picture 10" descr="C:\Users\yinghu\AppData\Roaming\Tencent\Users\1585676360\QQ\WinTemp\RichOle\9(V2MNE%I$3$)WE87LHU$5U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5" y="1392238"/>
            <a:ext cx="3194050" cy="4065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3" descr="C:\Users\yinghu\Desktop\素材\小朋友对话图\thum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4275" y="3657600"/>
            <a:ext cx="2076450" cy="2630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云形标注 6"/>
          <p:cNvSpPr/>
          <p:nvPr/>
        </p:nvSpPr>
        <p:spPr>
          <a:xfrm>
            <a:off x="412750" y="4806950"/>
            <a:ext cx="3133725" cy="1428750"/>
          </a:xfrm>
          <a:prstGeom prst="cloudCallout">
            <a:avLst>
              <a:gd name="adj1" fmla="val 57921"/>
              <a:gd name="adj2" fmla="val -55079"/>
            </a:avLst>
          </a:prstGeom>
          <a:noFill/>
          <a:ln w="38100" cap="flat" cmpd="sng">
            <a:solidFill>
              <a:srgbClr val="66CCFF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Oh! It's a skirt!</a:t>
            </a:r>
            <a:endParaRPr lang="zh-CN" altLang="en-US" sz="28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16388" name="云形标注 9"/>
          <p:cNvSpPr/>
          <p:nvPr/>
        </p:nvSpPr>
        <p:spPr>
          <a:xfrm>
            <a:off x="2552700" y="238125"/>
            <a:ext cx="3987800" cy="2092325"/>
          </a:xfrm>
          <a:prstGeom prst="cloudCallout">
            <a:avLst>
              <a:gd name="adj1" fmla="val -70060"/>
              <a:gd name="adj2" fmla="val 61347"/>
            </a:avLst>
          </a:prstGeom>
          <a:noFill/>
          <a:ln w="38100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I have a gift for you. Open it, Mary!</a:t>
            </a:r>
            <a:endParaRPr lang="zh-CN" altLang="en-US" sz="28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6389" name="Picture 2" descr="C:\Users\yinghu\Desktop\素材\小朋友对话图\T1xFeSXfFkXXchfy7W_023829.jpg_310x3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09725"/>
            <a:ext cx="2085975" cy="2986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Picture 6" descr="QQ图片201411112106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6588" y="2095500"/>
            <a:ext cx="3230562" cy="3313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3" descr="C:\Users\yinghu\Desktop\素材\小朋友对话图\thum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3288" y="3074988"/>
            <a:ext cx="1879600" cy="2538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云形标注 6"/>
          <p:cNvSpPr/>
          <p:nvPr/>
        </p:nvSpPr>
        <p:spPr>
          <a:xfrm>
            <a:off x="438150" y="4502150"/>
            <a:ext cx="2778125" cy="1866900"/>
          </a:xfrm>
          <a:prstGeom prst="cloudCallout">
            <a:avLst>
              <a:gd name="adj1" fmla="val 57921"/>
              <a:gd name="adj2" fmla="val -55079"/>
            </a:avLst>
          </a:prstGeom>
          <a:noFill/>
          <a:ln w="38100" cap="flat" cmpd="sng">
            <a:solidFill>
              <a:srgbClr val="66CCFF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Oh! It's a toy rabbit!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7412" name="云形标注 9"/>
          <p:cNvSpPr/>
          <p:nvPr/>
        </p:nvSpPr>
        <p:spPr>
          <a:xfrm>
            <a:off x="2552700" y="238125"/>
            <a:ext cx="3987800" cy="2092325"/>
          </a:xfrm>
          <a:prstGeom prst="cloudCallout">
            <a:avLst>
              <a:gd name="adj1" fmla="val -70060"/>
              <a:gd name="adj2" fmla="val 61347"/>
            </a:avLst>
          </a:prstGeom>
          <a:noFill/>
          <a:ln w="38100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I have a gift for you. Open it, Jane!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17413" name="Picture 2" descr="C:\Users\yinghu\Desktop\素材\小朋友对话图\T1xFeSXfFkXXchfy7W_023829.jpg_310x3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09725"/>
            <a:ext cx="2085975" cy="2986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Picture 6" descr="C:\Users\Administrator\Desktop\QQ图片20141111212015.jpgQQ图片201411112120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7088" y="2017713"/>
            <a:ext cx="2779712" cy="3595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3" descr="C:\Users\yinghu\Desktop\素材\小朋友对话图\thum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0275" y="2622550"/>
            <a:ext cx="2139950" cy="3017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云形标注 6"/>
          <p:cNvSpPr/>
          <p:nvPr/>
        </p:nvSpPr>
        <p:spPr>
          <a:xfrm>
            <a:off x="438150" y="4502150"/>
            <a:ext cx="2778125" cy="1441450"/>
          </a:xfrm>
          <a:prstGeom prst="cloudCallout">
            <a:avLst>
              <a:gd name="adj1" fmla="val 57921"/>
              <a:gd name="adj2" fmla="val -55079"/>
            </a:avLst>
          </a:prstGeom>
          <a:noFill/>
          <a:ln w="38100" cap="flat" cmpd="sng">
            <a:solidFill>
              <a:srgbClr val="66CCFF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Oh! It's a soccer!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8436" name="云形标注 9"/>
          <p:cNvSpPr/>
          <p:nvPr/>
        </p:nvSpPr>
        <p:spPr>
          <a:xfrm>
            <a:off x="2552700" y="238125"/>
            <a:ext cx="3987800" cy="2092325"/>
          </a:xfrm>
          <a:prstGeom prst="cloudCallout">
            <a:avLst>
              <a:gd name="adj1" fmla="val -70060"/>
              <a:gd name="adj2" fmla="val 61347"/>
            </a:avLst>
          </a:prstGeom>
          <a:noFill/>
          <a:ln w="38100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I have a gift for you. Open it, Mike!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18437" name="Picture 2" descr="C:\Users\yinghu\Desktop\素材\小朋友对话图\T1xFeSXfFkXXchfy7W_023829.jpg_310x3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09725"/>
            <a:ext cx="2085975" cy="2986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Picture 6" descr="C:\Users\Administrator\Desktop\67yruEz_SS300.jpg67yruEz_SS3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7088" y="2417763"/>
            <a:ext cx="2779712" cy="2795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3" descr="C:\Users\yinghu\Desktop\素材\小朋友对话图\thum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2300" y="2792413"/>
            <a:ext cx="2274888" cy="3160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云形标注 6"/>
          <p:cNvSpPr/>
          <p:nvPr/>
        </p:nvSpPr>
        <p:spPr>
          <a:xfrm>
            <a:off x="438150" y="4502150"/>
            <a:ext cx="2778125" cy="1457325"/>
          </a:xfrm>
          <a:prstGeom prst="cloudCallout">
            <a:avLst>
              <a:gd name="adj1" fmla="val 57921"/>
              <a:gd name="adj2" fmla="val -55079"/>
            </a:avLst>
          </a:prstGeom>
          <a:noFill/>
          <a:ln w="38100" cap="flat" cmpd="sng">
            <a:solidFill>
              <a:srgbClr val="66CCFF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Oh! It's a cap!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9460" name="云形标注 9"/>
          <p:cNvSpPr/>
          <p:nvPr/>
        </p:nvSpPr>
        <p:spPr>
          <a:xfrm>
            <a:off x="2552700" y="238125"/>
            <a:ext cx="3987800" cy="2092325"/>
          </a:xfrm>
          <a:prstGeom prst="cloudCallout">
            <a:avLst>
              <a:gd name="adj1" fmla="val -70060"/>
              <a:gd name="adj2" fmla="val 61347"/>
            </a:avLst>
          </a:prstGeom>
          <a:noFill/>
          <a:ln w="38100" cap="flat" cmpd="sng">
            <a:solidFill>
              <a:srgbClr val="FF99FF"/>
            </a:solidFill>
            <a:prstDash val="solid"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I have a gift for you. Open it, John!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19461" name="Picture 2" descr="C:\Users\yinghu\Desktop\素材\小朋友对话图\T1xFeSXfFkXXchfy7W_023829.jpg_310x3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488" y="1490663"/>
            <a:ext cx="2085975" cy="2986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Picture 6" descr="C:\Users\Administrator\Desktop\thumb_700_700_4ff6a1cc680f7.jpgthumb_700_700_4ff6a1cc680f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0375" y="2135188"/>
            <a:ext cx="3319463" cy="3319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2" name="TextBox 8"/>
          <p:cNvGrpSpPr/>
          <p:nvPr/>
        </p:nvGrpSpPr>
        <p:grpSpPr>
          <a:xfrm>
            <a:off x="2938463" y="885825"/>
            <a:ext cx="5922962" cy="2570163"/>
            <a:chOff x="0" y="0"/>
            <a:chExt cx="3713" cy="1551"/>
          </a:xfrm>
        </p:grpSpPr>
        <p:pic>
          <p:nvPicPr>
            <p:cNvPr id="20485" name="TextBox 8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3713" cy="15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6" name="Text Box 4"/>
            <p:cNvSpPr txBox="1"/>
            <p:nvPr/>
          </p:nvSpPr>
          <p:spPr>
            <a:xfrm>
              <a:off x="1102" y="184"/>
              <a:ext cx="2424" cy="11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6000" dirty="0">
                  <a:latin typeface="Comic Sans MS" panose="030F0702030302020204" pitchFamily="66" charset="0"/>
                </a:rPr>
                <a:t>Let's practice!</a:t>
              </a:r>
              <a:endParaRPr lang="zh-CN" altLang="en-US" dirty="0">
                <a:latin typeface="Calibri" panose="020F0502020204030204" pitchFamily="34" charset="0"/>
              </a:endParaRPr>
            </a:p>
          </p:txBody>
        </p:sp>
      </p:grpSp>
      <p:pic>
        <p:nvPicPr>
          <p:cNvPr id="20483" name="Picture 10" descr="C:\Users\yinghu\AppData\Roaming\Tencent\Users\1585676360\QQ\WinTemp\RichOle\9(V2MNE%I$3$)WE87LHU$5U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5" y="1392238"/>
            <a:ext cx="3194050" cy="4065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Text Box 6"/>
          <p:cNvSpPr txBox="1"/>
          <p:nvPr/>
        </p:nvSpPr>
        <p:spPr>
          <a:xfrm>
            <a:off x="3267075" y="3721100"/>
            <a:ext cx="5548313" cy="2286000"/>
          </a:xfrm>
          <a:prstGeom prst="rect">
            <a:avLst/>
          </a:prstGeom>
          <a:solidFill>
            <a:srgbClr val="FF99FF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latin typeface="Calibri" panose="020F0502020204030204" pitchFamily="34" charset="0"/>
              </a:rPr>
              <a:t>---I have a gift for you. Open it, ...</a:t>
            </a:r>
            <a:endParaRPr lang="zh-CN" altLang="en-US" sz="4800" dirty="0">
              <a:latin typeface="Calibri" panose="020F0502020204030204" pitchFamily="34" charset="0"/>
            </a:endParaRPr>
          </a:p>
          <a:p>
            <a:r>
              <a:rPr lang="zh-CN" altLang="en-US" sz="4800" dirty="0">
                <a:latin typeface="Calibri" panose="020F0502020204030204" pitchFamily="34" charset="0"/>
              </a:rPr>
              <a:t>---Oh! It's ...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wedg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2" descr="soft-plush-toy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" y="1749425"/>
            <a:ext cx="4273550" cy="3362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Picture 3" descr="QQ图片201411112104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1450" y="514350"/>
            <a:ext cx="3260725" cy="5260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l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xfrm>
            <a:off x="2470150" y="936625"/>
            <a:ext cx="4359275" cy="1143000"/>
          </a:xfrm>
          <a:solidFill>
            <a:srgbClr val="FF99FF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r>
              <a:rPr lang="zh-CN" altLang="zh-CN" sz="4800" dirty="0">
                <a:latin typeface="Comic Sans MS" panose="030F0702030302020204" pitchFamily="66" charset="0"/>
              </a:rPr>
              <a:t>Homework</a:t>
            </a:r>
            <a:endParaRPr lang="zh-CN" altLang="zh-CN" sz="4800" dirty="0">
              <a:latin typeface="Comic Sans MS" panose="030F0702030302020204" pitchFamily="66" charset="0"/>
            </a:endParaRPr>
          </a:p>
        </p:txBody>
      </p:sp>
      <p:sp>
        <p:nvSpPr>
          <p:cNvPr id="22531" name="Rectangle 3"/>
          <p:cNvSpPr>
            <a:spLocks noGrp="1"/>
          </p:cNvSpPr>
          <p:nvPr>
            <p:ph idx="1"/>
          </p:nvPr>
        </p:nvSpPr>
        <p:spPr>
          <a:xfrm>
            <a:off x="1254125" y="2474913"/>
            <a:ext cx="6911975" cy="3230562"/>
          </a:xfrm>
          <a:solidFill>
            <a:srgbClr val="66CCFF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>
              <a:buNone/>
            </a:pPr>
            <a:r>
              <a:rPr lang="zh-CN" altLang="zh-CN" sz="4800" dirty="0"/>
              <a:t>1. </a:t>
            </a:r>
            <a:r>
              <a:rPr lang="zh-CN" altLang="en-US" sz="4800" dirty="0"/>
              <a:t>学习新单词。</a:t>
            </a:r>
            <a:endParaRPr lang="zh-CN" altLang="en-US" sz="4800" dirty="0"/>
          </a:p>
          <a:p>
            <a:pPr>
              <a:buNone/>
            </a:pPr>
            <a:r>
              <a:rPr lang="zh-CN" altLang="zh-CN" sz="4800" dirty="0"/>
              <a:t>2. </a:t>
            </a:r>
            <a:r>
              <a:rPr lang="zh-CN" altLang="en-US" sz="4800" dirty="0"/>
              <a:t>使用本课重点句型造句。</a:t>
            </a:r>
            <a:endParaRPr lang="zh-CN" altLang="en-US" sz="4800" dirty="0"/>
          </a:p>
        </p:txBody>
      </p:sp>
    </p:spTree>
  </p:cSld>
  <p:clrMapOvr>
    <a:masterClrMapping/>
  </p:clrMapOvr>
  <p:transition>
    <p:pull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49238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</p:txBody>
      </p:sp>
      <p:pic>
        <p:nvPicPr>
          <p:cNvPr id="5123" name="Picture 3" descr="C:\Users\Administrator\Desktop\234980-13112PU45368.jpg234980-13112PU453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7788" y="739775"/>
            <a:ext cx="6494462" cy="4332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 Box 4"/>
          <p:cNvSpPr txBox="1"/>
          <p:nvPr/>
        </p:nvSpPr>
        <p:spPr>
          <a:xfrm>
            <a:off x="2393950" y="5322888"/>
            <a:ext cx="3733800" cy="700087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dirty="0">
                <a:latin typeface="Calibri" panose="020F0502020204030204" pitchFamily="34" charset="0"/>
              </a:rPr>
              <a:t>Open our gifts.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wedg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WordArt 2"/>
          <p:cNvSpPr/>
          <p:nvPr/>
        </p:nvSpPr>
        <p:spPr>
          <a:xfrm>
            <a:off x="2466975" y="1778000"/>
            <a:ext cx="4892675" cy="3001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9999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Goodbye!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9999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6" name="TextBox 8"/>
          <p:cNvGrpSpPr/>
          <p:nvPr/>
        </p:nvGrpSpPr>
        <p:grpSpPr>
          <a:xfrm>
            <a:off x="2938463" y="885825"/>
            <a:ext cx="5922962" cy="2570163"/>
            <a:chOff x="0" y="0"/>
            <a:chExt cx="3713" cy="1551"/>
          </a:xfrm>
        </p:grpSpPr>
        <p:pic>
          <p:nvPicPr>
            <p:cNvPr id="6148" name="TextBox 8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3713" cy="15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9" name="Text Box 4"/>
            <p:cNvSpPr txBox="1"/>
            <p:nvPr/>
          </p:nvSpPr>
          <p:spPr>
            <a:xfrm>
              <a:off x="1102" y="184"/>
              <a:ext cx="2424" cy="11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6000" dirty="0">
                  <a:latin typeface="Comic Sans MS" panose="030F0702030302020204" pitchFamily="66" charset="0"/>
                </a:rPr>
                <a:t>Let's </a:t>
              </a:r>
              <a:endParaRPr lang="zh-CN" altLang="en-US" sz="6000" dirty="0">
                <a:latin typeface="Comic Sans MS" panose="030F0702030302020204" pitchFamily="66" charset="0"/>
              </a:endParaRPr>
            </a:p>
            <a:p>
              <a:pPr algn="ctr"/>
              <a:r>
                <a:rPr lang="zh-CN" altLang="en-US" sz="6000" dirty="0">
                  <a:latin typeface="Comic Sans MS" panose="030F0702030302020204" pitchFamily="66" charset="0"/>
                </a:rPr>
                <a:t>learn!</a:t>
              </a:r>
              <a:endParaRPr lang="zh-CN" altLang="en-US" sz="6000" dirty="0">
                <a:latin typeface="Comic Sans MS" panose="030F0702030302020204" pitchFamily="66" charset="0"/>
              </a:endParaRPr>
            </a:p>
          </p:txBody>
        </p:sp>
      </p:grpSp>
      <p:pic>
        <p:nvPicPr>
          <p:cNvPr id="6147" name="Picture 10" descr="C:\Users\yinghu\AppData\Roaming\Tencent\Users\1585676360\QQ\WinTemp\RichOle\9(V2MNE%I$3$)WE87LHU$5U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5" y="1392238"/>
            <a:ext cx="3194050" cy="4065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49238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</p:txBody>
      </p:sp>
      <p:pic>
        <p:nvPicPr>
          <p:cNvPr id="7171" name="Picture 3" descr="C:\Users\Administrator\Desktop\QQ图片20141111205108.jpgQQ图片201411112051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9975" y="739775"/>
            <a:ext cx="4510088" cy="4332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Text Box 4"/>
          <p:cNvSpPr txBox="1"/>
          <p:nvPr/>
        </p:nvSpPr>
        <p:spPr>
          <a:xfrm>
            <a:off x="2393950" y="5322888"/>
            <a:ext cx="3733800" cy="700087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dirty="0">
                <a:latin typeface="Calibri" panose="020F0502020204030204" pitchFamily="34" charset="0"/>
              </a:rPr>
              <a:t>a gift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pull dir="l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49238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</p:txBody>
      </p:sp>
      <p:pic>
        <p:nvPicPr>
          <p:cNvPr id="8195" name="Picture 3" descr="C:\Users\Administrator\Desktop\Lion-Plush-Toys-.jpgLion-Plush-Toys-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8638" y="1136650"/>
            <a:ext cx="5151437" cy="386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Text Box 4"/>
          <p:cNvSpPr txBox="1"/>
          <p:nvPr/>
        </p:nvSpPr>
        <p:spPr>
          <a:xfrm>
            <a:off x="2393950" y="5322888"/>
            <a:ext cx="3733800" cy="700087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dirty="0">
                <a:latin typeface="Calibri" panose="020F0502020204030204" pitchFamily="34" charset="0"/>
              </a:rPr>
              <a:t>toys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pull dir="r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49238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dirty="0"/>
              <a:t> </a:t>
            </a:r>
            <a:endParaRPr lang="en-US" altLang="zh-CN" dirty="0"/>
          </a:p>
        </p:txBody>
      </p:sp>
      <p:pic>
        <p:nvPicPr>
          <p:cNvPr id="9219" name="Picture 3" descr="C:\Users\Administrator\Desktop\7072.jpg70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6250" y="1193800"/>
            <a:ext cx="5440363" cy="3848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Text Box 4"/>
          <p:cNvSpPr txBox="1"/>
          <p:nvPr/>
        </p:nvSpPr>
        <p:spPr>
          <a:xfrm>
            <a:off x="2393950" y="5322888"/>
            <a:ext cx="3733800" cy="700087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dirty="0">
                <a:latin typeface="Calibri" panose="020F0502020204030204" pitchFamily="34" charset="0"/>
              </a:rPr>
              <a:t>a camera</a:t>
            </a:r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pull dir="r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42" name="TextBox 8"/>
          <p:cNvGrpSpPr/>
          <p:nvPr/>
        </p:nvGrpSpPr>
        <p:grpSpPr>
          <a:xfrm>
            <a:off x="2938463" y="885825"/>
            <a:ext cx="5922962" cy="2570163"/>
            <a:chOff x="0" y="0"/>
            <a:chExt cx="3713" cy="1551"/>
          </a:xfrm>
        </p:grpSpPr>
        <p:pic>
          <p:nvPicPr>
            <p:cNvPr id="10244" name="TextBox 8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3713" cy="15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5" name="Text Box 4"/>
            <p:cNvSpPr txBox="1"/>
            <p:nvPr/>
          </p:nvSpPr>
          <p:spPr>
            <a:xfrm>
              <a:off x="1102" y="184"/>
              <a:ext cx="2424" cy="11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6000" dirty="0">
                  <a:latin typeface="Comic Sans MS" panose="030F0702030302020204" pitchFamily="66" charset="0"/>
                </a:rPr>
                <a:t>Let's </a:t>
              </a:r>
              <a:endParaRPr lang="zh-CN" altLang="en-US" sz="6000" dirty="0">
                <a:latin typeface="Comic Sans MS" panose="030F0702030302020204" pitchFamily="66" charset="0"/>
              </a:endParaRPr>
            </a:p>
            <a:p>
              <a:pPr algn="ctr"/>
              <a:r>
                <a:rPr lang="zh-CN" altLang="en-US" sz="6000" dirty="0">
                  <a:latin typeface="Comic Sans MS" panose="030F0702030302020204" pitchFamily="66" charset="0"/>
                </a:rPr>
                <a:t>talk!</a:t>
              </a:r>
              <a:endParaRPr lang="zh-CN" altLang="en-US" sz="6000" dirty="0">
                <a:latin typeface="Comic Sans MS" panose="030F0702030302020204" pitchFamily="66" charset="0"/>
              </a:endParaRPr>
            </a:p>
          </p:txBody>
        </p:sp>
      </p:grpSp>
      <p:pic>
        <p:nvPicPr>
          <p:cNvPr id="10243" name="Picture 10" descr="C:\Users\yinghu\AppData\Roaming\Tencent\Users\1585676360\QQ\WinTemp\RichOle\9(V2MNE%I$3$)WE87LHU$5U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5" y="1392238"/>
            <a:ext cx="3194050" cy="4065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l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圆角矩形标注 9"/>
          <p:cNvSpPr/>
          <p:nvPr/>
        </p:nvSpPr>
        <p:spPr>
          <a:xfrm>
            <a:off x="1922463" y="1104900"/>
            <a:ext cx="3987800" cy="1050925"/>
          </a:xfrm>
          <a:prstGeom prst="wedgeRoundRectCallout">
            <a:avLst>
              <a:gd name="adj1" fmla="val -47769"/>
              <a:gd name="adj2" fmla="val 93347"/>
              <a:gd name="adj3" fmla="val 16667"/>
            </a:avLst>
          </a:prstGeom>
          <a:noFill/>
          <a:ln w="38100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Look! Lily brought me toys!</a:t>
            </a:r>
            <a:endParaRPr lang="zh-CN" altLang="en-US" sz="28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1267" name="Picture 2" descr="C:\Users\yinghu\Desktop\素材\小朋友对话图\T1xFeSXfFkXXchfy7W_023829.jpg_310x31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225" y="2405063"/>
            <a:ext cx="2085975" cy="2986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Picture 7" descr="C:\Users\yinghu\AppData\Roaming\Tencent\Users\1585676360\QQ\WinTemp\RichOle\AVG@`~950_J{`H(G1LY@J`R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EEF3F9"/>
              </a:clrFrom>
              <a:clrTo>
                <a:srgbClr val="EEF3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97663" y="2624138"/>
            <a:ext cx="1809750" cy="2619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Picture 5" descr="strong_style_color_b82220_baby_strong_stuffed_strong_style_color_b82220_toys_stro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0125" y="2797175"/>
            <a:ext cx="3579813" cy="3578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l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圆角矩形标注 9"/>
          <p:cNvSpPr/>
          <p:nvPr/>
        </p:nvSpPr>
        <p:spPr>
          <a:xfrm>
            <a:off x="3697288" y="1092200"/>
            <a:ext cx="4468812" cy="1054100"/>
          </a:xfrm>
          <a:prstGeom prst="wedgeRoundRectCallout">
            <a:avLst>
              <a:gd name="adj1" fmla="val 38037"/>
              <a:gd name="adj2" fmla="val 134801"/>
              <a:gd name="adj3" fmla="val 16667"/>
            </a:avLst>
          </a:prstGeom>
          <a:noFill/>
          <a:ln w="38100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66" charset="0"/>
              </a:rPr>
              <a:t>Look! My mother brought me a bicycle!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12291" name="Picture 3" descr="C:\Users\yinghu\Desktop\素材\小朋友对话图\thumb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96075" y="3048000"/>
            <a:ext cx="2000250" cy="2352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8" descr="C:\Users\yinghu\AppData\Roaming\Tencent\Users\1585676360\QQ\WinTemp\RichOle\UEB4EJHK(AOKZ270U(RO@5B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EEF3F9"/>
              </a:clrFrom>
              <a:clrTo>
                <a:srgbClr val="EEF3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225" y="1912938"/>
            <a:ext cx="1752600" cy="2752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Picture 5" descr="20130822115329_272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5650" y="3190875"/>
            <a:ext cx="4535488" cy="3201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d"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4_默认设计模板">
  <a:themeElements>
    <a:clrScheme name="4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5_默认设计模板">
  <a:themeElements>
    <a:clrScheme name="15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5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5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5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5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5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5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5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5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6_默认设计模板">
  <a:themeElements>
    <a:clrScheme name="26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6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6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6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6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6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6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6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6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6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6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6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6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6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628</Words>
  <Application>WPS 演示</Application>
  <PresentationFormat>全屏显示(4:3)</PresentationFormat>
  <Paragraphs>68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Comic Sans MS</vt:lpstr>
      <vt:lpstr>微软雅黑</vt:lpstr>
      <vt:lpstr>Arial Unicode MS</vt:lpstr>
      <vt:lpstr>Cambria</vt:lpstr>
      <vt:lpstr>黑体</vt:lpstr>
      <vt:lpstr>Arial</vt:lpstr>
      <vt:lpstr>等线</vt:lpstr>
      <vt:lpstr>4_默认设计模板</vt:lpstr>
      <vt:lpstr>15_默认设计模板</vt:lpstr>
      <vt:lpstr>26_默认设计模板</vt:lpstr>
      <vt:lpstr>自定义设计方案</vt:lpstr>
      <vt:lpstr>PowerPoint 演示文稿</vt:lpstr>
      <vt:lpstr> </vt:lpstr>
      <vt:lpstr>PowerPoint 演示文稿</vt:lpstr>
      <vt:lpstr> </vt:lpstr>
      <vt:lpstr> 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Homework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吴舜</dc:creator>
  <cp:lastModifiedBy>上帝掷骰子吗</cp:lastModifiedBy>
  <cp:revision>21</cp:revision>
  <dcterms:created xsi:type="dcterms:W3CDTF">2014-07-21T00:55:00Z</dcterms:created>
  <dcterms:modified xsi:type="dcterms:W3CDTF">2023-09-30T11:52:42Z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DF770229F2D1407B8555CF2A0854273A_13</vt:lpwstr>
  </property>
</Properties>
</file>