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2"/>
  </p:notesMasterIdLst>
  <p:sldIdLst>
    <p:sldId id="306" r:id="rId4"/>
    <p:sldId id="330" r:id="rId5"/>
    <p:sldId id="354" r:id="rId6"/>
    <p:sldId id="309" r:id="rId7"/>
    <p:sldId id="310" r:id="rId8"/>
    <p:sldId id="311" r:id="rId9"/>
    <p:sldId id="312" r:id="rId10"/>
    <p:sldId id="370" r:id="rId11"/>
    <p:sldId id="314" r:id="rId13"/>
    <p:sldId id="353" r:id="rId14"/>
    <p:sldId id="355" r:id="rId15"/>
    <p:sldId id="315" r:id="rId16"/>
    <p:sldId id="356" r:id="rId17"/>
    <p:sldId id="357" r:id="rId18"/>
    <p:sldId id="358" r:id="rId19"/>
    <p:sldId id="360" r:id="rId20"/>
    <p:sldId id="361" r:id="rId21"/>
    <p:sldId id="359" r:id="rId22"/>
    <p:sldId id="362" r:id="rId23"/>
    <p:sldId id="364" r:id="rId24"/>
    <p:sldId id="365" r:id="rId25"/>
    <p:sldId id="363" r:id="rId26"/>
    <p:sldId id="366" r:id="rId27"/>
    <p:sldId id="367" r:id="rId28"/>
    <p:sldId id="368" r:id="rId29"/>
    <p:sldId id="323" r:id="rId30"/>
    <p:sldId id="324" r:id="rId31"/>
    <p:sldId id="325" r:id="rId32"/>
    <p:sldId id="326" r:id="rId33"/>
    <p:sldId id="327" r:id="rId34"/>
    <p:sldId id="371" r:id="rId35"/>
    <p:sldId id="373" r:id="rId36"/>
    <p:sldId id="374" r:id="rId37"/>
    <p:sldId id="296" r:id="rId38"/>
    <p:sldId id="397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A9E01D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8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4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6.png"/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3137376" y="2140788"/>
            <a:ext cx="5604419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10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纸的发明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anose="03000509000000000000" pitchFamily="2" charset="-122"/>
              <a:ea typeface="方正小标宋简体" panose="03000509000000000000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75080" y="3989705"/>
            <a:ext cx="3742690" cy="2319655"/>
          </a:xfrm>
          <a:prstGeom prst="flowChartPunchedTape">
            <a:avLst/>
          </a:prstGeom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28800" y="1644650"/>
            <a:ext cx="9218613" cy="186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造纸术的发明，是中国对世界文明的伟大贡献之一。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360863" y="2728913"/>
            <a:ext cx="243205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9025" y="798513"/>
            <a:ext cx="5837238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你是怎么理解这句话的？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0" y="4664075"/>
            <a:ext cx="9007475" cy="585788"/>
          </a:xfrm>
          <a:prstGeom prst="rect">
            <a:avLst/>
          </a:prstGeom>
          <a:solidFill>
            <a:srgbClr val="FFFF00"/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2.</a:t>
            </a:r>
            <a:r>
              <a:rPr lang="zh-CN" altLang="en-US" sz="3200" dirty="0">
                <a:latin typeface="Calibri" panose="020F0502020204030204" pitchFamily="34" charset="0"/>
              </a:rPr>
              <a:t>造纸术只是中国对世界闻名伟大贡献中的一项。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3000" y="3810000"/>
            <a:ext cx="8323263" cy="585788"/>
          </a:xfrm>
          <a:prstGeom prst="rect">
            <a:avLst/>
          </a:prstGeom>
          <a:solidFill>
            <a:srgbClr val="FFFF00"/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1.</a:t>
            </a:r>
            <a:r>
              <a:rPr lang="zh-CN" altLang="en-US" sz="3200" dirty="0">
                <a:latin typeface="Calibri" panose="020F0502020204030204" pitchFamily="34" charset="0"/>
              </a:rPr>
              <a:t>造纸术是一项对世界文明的伟大贡献。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3475" y="5518150"/>
            <a:ext cx="9702800" cy="584200"/>
          </a:xfrm>
          <a:prstGeom prst="rect">
            <a:avLst/>
          </a:prstGeom>
          <a:solidFill>
            <a:srgbClr val="FFFF00"/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3.</a:t>
            </a:r>
            <a:r>
              <a:rPr lang="zh-CN" altLang="en-US" sz="3200" dirty="0">
                <a:latin typeface="Calibri" panose="020F0502020204030204" pitchFamily="34" charset="0"/>
              </a:rPr>
              <a:t>中国对世界文明的伟大贡献不止造纸术，还有别的。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  <p:bldP spid="3" grpId="0"/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 b="8336"/>
          <a:stretch>
            <a:fillRect/>
          </a:stretch>
        </p:blipFill>
        <p:spPr>
          <a:xfrm>
            <a:off x="774050" y="2459886"/>
            <a:ext cx="3353983" cy="2015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3421" y="2424131"/>
            <a:ext cx="3419856" cy="2194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/>
          <a:srcRect r="25680"/>
          <a:stretch>
            <a:fillRect/>
          </a:stretch>
        </p:blipFill>
        <p:spPr>
          <a:xfrm>
            <a:off x="4279003" y="2459886"/>
            <a:ext cx="3121535" cy="2470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1092200" y="1127125"/>
            <a:ext cx="10423525" cy="708025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除了造纸术，你还知道我国别的伟大发明吗？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7300" y="4606925"/>
            <a:ext cx="1746250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指南针</a:t>
            </a:r>
            <a:endParaRPr lang="zh-CN" altLang="en-US" sz="4000" dirty="0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375" y="4930775"/>
            <a:ext cx="1746250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火药</a:t>
            </a:r>
            <a:endParaRPr lang="zh-CN" altLang="en-US" sz="4000" dirty="0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9913" y="4614863"/>
            <a:ext cx="2730500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活字印刷术</a:t>
            </a:r>
            <a:endParaRPr lang="zh-CN" altLang="en-US" sz="4000" dirty="0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11"/>
          <p:cNvGrpSpPr/>
          <p:nvPr/>
        </p:nvGrpSpPr>
        <p:grpSpPr>
          <a:xfrm>
            <a:off x="677863" y="5549900"/>
            <a:ext cx="11029950" cy="1173163"/>
            <a:chOff x="677578" y="5447383"/>
            <a:chExt cx="11030731" cy="1173686"/>
          </a:xfrm>
        </p:grpSpPr>
        <p:sp>
          <p:nvSpPr>
            <p:cNvPr id="21514" name="矩形 9"/>
            <p:cNvSpPr/>
            <p:nvPr/>
          </p:nvSpPr>
          <p:spPr>
            <a:xfrm>
              <a:off x="1284360" y="5538900"/>
              <a:ext cx="10423949" cy="706755"/>
            </a:xfrm>
            <a:prstGeom prst="rect">
              <a:avLst/>
            </a:prstGeom>
            <a:solidFill>
              <a:srgbClr val="FFFF00"/>
            </a:solidFill>
            <a:ln w="76200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隶书" panose="02010509060101010101" pitchFamily="49" charset="-122"/>
                  <a:ea typeface="隶书" panose="02010509060101010101" pitchFamily="49" charset="-122"/>
                </a:rPr>
                <a:t>它们与造纸术并成为我国古代“四大发明”。</a:t>
              </a:r>
              <a:endPara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21515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7578" y="5447383"/>
              <a:ext cx="828485" cy="117368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55913" y="1911350"/>
            <a:ext cx="8412163" cy="329088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早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在几千年前，我们的祖先就创造了文字，可那时候还没有纸，人们是用什么方式来记录事情的呢？快从课文第二自然段找找答案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吧！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253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74688" y="1120775"/>
            <a:ext cx="10160000" cy="768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一：用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刀把文字刻在龟甲和兽骨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上；</a:t>
            </a:r>
            <a:endParaRPr kumimoji="0" lang="zh-CN" altLang="en-US" sz="4400" b="1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0913" y="2347913"/>
            <a:ext cx="3344862" cy="708025"/>
          </a:xfrm>
          <a:prstGeom prst="rect">
            <a:avLst/>
          </a:prstGeom>
          <a:solidFill>
            <a:srgbClr val="F4B183"/>
          </a:solidFill>
          <a:ln w="76200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不易长期保存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91338" y="1120775"/>
            <a:ext cx="4176713" cy="1784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方法二：把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文字铸刻在青铜器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97825" y="3155950"/>
            <a:ext cx="2811463" cy="2306638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能长期保存，但太笨重，不易携带。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5351"/>
          <a:stretch>
            <a:fillRect/>
          </a:stretch>
        </p:blipFill>
        <p:spPr>
          <a:xfrm>
            <a:off x="0" y="0"/>
            <a:ext cx="65722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8288338" cy="9382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方法三：把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文字刻在竹片和木片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5238" y="1700213"/>
            <a:ext cx="10140950" cy="2490787"/>
          </a:xfrm>
          <a:prstGeom prst="rect">
            <a:avLst/>
          </a:prstGeom>
          <a:solidFill>
            <a:srgbClr val="FFFF00"/>
          </a:solidFill>
          <a:ln w="76200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但是，这种书很笨重，阅读、携带、保存都很不方便。古时候用“学富五车”形容一个人学问高，是因为书多的时候需要用车来拉。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933950" y="1868488"/>
            <a:ext cx="10255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2050" y="2482850"/>
            <a:ext cx="50498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336675" y="3302000"/>
            <a:ext cx="2044700" cy="142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1893888" y="2674938"/>
            <a:ext cx="14874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7113" y="4456113"/>
            <a:ext cx="5954712" cy="1568450"/>
          </a:xfrm>
          <a:prstGeom prst="rect">
            <a:avLst/>
          </a:prstGeom>
          <a:solidFill>
            <a:srgbClr val="D0CECE"/>
          </a:solidFill>
          <a:ln w="762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Calibri" panose="020F0502020204030204" pitchFamily="34" charset="0"/>
              </a:rPr>
              <a:t>“学富五车”是一个成语，你听过这个成语故事吗？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446838" y="2689225"/>
            <a:ext cx="2065338" cy="612775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3" grpId="0" bldLvl="0" animBg="1"/>
      <p:bldP spid="5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98425"/>
            <a:ext cx="3286125" cy="1104900"/>
            <a:chOff x="2274" y="234572"/>
            <a:chExt cx="3286837" cy="1105105"/>
          </a:xfrm>
        </p:grpSpPr>
        <p:pic>
          <p:nvPicPr>
            <p:cNvPr id="2662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知识拓展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pic>
        <p:nvPicPr>
          <p:cNvPr id="5" name="学富五车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9168" y="1259466"/>
            <a:ext cx="8115300" cy="4862211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7088" y="3094038"/>
            <a:ext cx="2974975" cy="297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395413" y="422275"/>
            <a:ext cx="7756525" cy="93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你能用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学富五车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说句话吗</a:t>
            </a:r>
            <a:r>
              <a:rPr kumimoji="0" lang="en-US" altLang="zh-CN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8" y="271463"/>
            <a:ext cx="1239837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1814513" y="2552700"/>
            <a:ext cx="4737100" cy="1704975"/>
          </a:xfrm>
          <a:prstGeom prst="cloudCallout">
            <a:avLst>
              <a:gd name="adj1" fmla="val -32937"/>
              <a:gd name="adj2" fmla="val 6970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读书人应该以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学富五车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为</a:t>
            </a: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目标。</a:t>
            </a:r>
            <a:endParaRPr kumimoji="0" lang="zh-CN" altLang="en-US" sz="3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359525" y="1720850"/>
            <a:ext cx="4635500" cy="1765300"/>
          </a:xfrm>
          <a:prstGeom prst="cloudCallout">
            <a:avLst>
              <a:gd name="adj1" fmla="val 13972"/>
              <a:gd name="adj2" fmla="val 7405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苏轼是个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学富五车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的大</a:t>
            </a: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文学家。</a:t>
            </a:r>
            <a:endParaRPr kumimoji="0" lang="zh-CN" altLang="en-US" sz="3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25" y="4445000"/>
            <a:ext cx="2427288" cy="2341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9250" y="534988"/>
            <a:ext cx="9477375" cy="93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方法四：把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文字写在蚕丝织成的帛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6863" y="4948238"/>
            <a:ext cx="4791075" cy="708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价钱太</a:t>
            </a:r>
            <a:r>
              <a:rPr kumimoji="0" lang="zh-CN" altLang="en-US" sz="4000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贵，不能普及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838" y="1973263"/>
            <a:ext cx="4630737" cy="347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508625" y="2082800"/>
            <a:ext cx="5654675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帛比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竹片、木片轻便，但是价钱太贵，只有少数人能用，不能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普及。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11938" y="3135313"/>
            <a:ext cx="201295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154988" y="3976688"/>
            <a:ext cx="2012950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ldLvl="0" animBg="1"/>
      <p:bldP spid="5" grpId="0" build="p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27163" y="596900"/>
            <a:ext cx="10091738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最初的纸出现在什么时候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?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有什么特点呢？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813" y="1743075"/>
            <a:ext cx="10091738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人们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用蚕茧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制作丝绵时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发现，盛放蚕茧的篾席上，会留下一层薄片，可用于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书写。考古学家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发现，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在两千多年前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的西汉时代，人们已经懂得了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用麻来造纸。但麻纸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比较粗糙，不好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422525" y="3602038"/>
            <a:ext cx="494665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27275" y="4289425"/>
            <a:ext cx="831215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71563" y="5180013"/>
            <a:ext cx="8866188" cy="47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云形标注 7"/>
          <p:cNvSpPr/>
          <p:nvPr/>
        </p:nvSpPr>
        <p:spPr>
          <a:xfrm>
            <a:off x="6599238" y="1885950"/>
            <a:ext cx="2573338" cy="1296988"/>
          </a:xfrm>
          <a:prstGeom prst="cloudCallout">
            <a:avLst>
              <a:gd name="adj1" fmla="val -41812"/>
              <a:gd name="adj2" fmla="val 7508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纸出现的时间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57325" y="4492625"/>
            <a:ext cx="2339975" cy="6143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3114675" y="5219700"/>
            <a:ext cx="2260600" cy="1296988"/>
          </a:xfrm>
          <a:prstGeom prst="cloudCallout">
            <a:avLst>
              <a:gd name="adj1" fmla="val -65781"/>
              <a:gd name="adj2" fmla="val -4619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造纸的材料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610225" y="4492625"/>
            <a:ext cx="1803400" cy="614363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8916988" y="2833688"/>
            <a:ext cx="2230438" cy="1296988"/>
          </a:xfrm>
          <a:prstGeom prst="cloudCallout">
            <a:avLst>
              <a:gd name="adj1" fmla="val -43337"/>
              <a:gd name="adj2" fmla="val 70525"/>
            </a:avLst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麻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纸的缺点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888288" y="4492625"/>
            <a:ext cx="1801813" cy="614363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55850" y="925513"/>
            <a:ext cx="7524750" cy="4152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你知道很久很久以前，人们用什么来写字吗？你知道纸是由谁发明的吗？让我们一起到课文中找找答案吧！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3" y="1722438"/>
            <a:ext cx="1968500" cy="278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6100" y="266700"/>
            <a:ext cx="63404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能够书写的纸是怎么发明的？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6363" y="1755775"/>
            <a:ext cx="6880225" cy="2632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大约在一千九百年前的东汉时期，有个叫蔡伦的人，吸收了人们长期积累的经验，改进了造纸术。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462713" y="3465513"/>
            <a:ext cx="27082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44788" y="4256088"/>
            <a:ext cx="60388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289675" y="2794000"/>
            <a:ext cx="1104900" cy="614363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851525" y="3581400"/>
            <a:ext cx="1095375" cy="6143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291388" y="3611563"/>
            <a:ext cx="1333500" cy="6143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87875" y="3595688"/>
            <a:ext cx="952500" cy="614363"/>
          </a:xfrm>
          <a:prstGeom prst="roundRect">
            <a:avLst/>
          </a:prstGeom>
          <a:noFill/>
          <a:ln w="38100">
            <a:solidFill>
              <a:srgbClr val="3333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云形标注 12"/>
          <p:cNvSpPr/>
          <p:nvPr/>
        </p:nvSpPr>
        <p:spPr>
          <a:xfrm rot="189202">
            <a:off x="9329738" y="1684338"/>
            <a:ext cx="2079625" cy="1557338"/>
          </a:xfrm>
          <a:prstGeom prst="cloudCallout">
            <a:avLst>
              <a:gd name="adj1" fmla="val -57535"/>
              <a:gd name="adj2" fmla="val 41899"/>
            </a:avLst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吸收经验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云形标注 13"/>
          <p:cNvSpPr/>
          <p:nvPr/>
        </p:nvSpPr>
        <p:spPr>
          <a:xfrm rot="154682">
            <a:off x="9197975" y="3446463"/>
            <a:ext cx="2079625" cy="1557338"/>
          </a:xfrm>
          <a:prstGeom prst="cloudCallout">
            <a:avLst>
              <a:gd name="adj1" fmla="val -77362"/>
              <a:gd name="adj2" fmla="val -2021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改进技术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右箭头 14"/>
          <p:cNvSpPr/>
          <p:nvPr/>
        </p:nvSpPr>
        <p:spPr>
          <a:xfrm rot="9137871">
            <a:off x="8386763" y="4611688"/>
            <a:ext cx="639763" cy="4826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4700" y="4860925"/>
            <a:ext cx="6294438" cy="93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能够书写的纸</a:t>
            </a:r>
            <a:endParaRPr kumimoji="0" lang="zh-CN" altLang="en-US" sz="6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151313" y="1965325"/>
            <a:ext cx="50260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云形标注 17"/>
          <p:cNvSpPr/>
          <p:nvPr/>
        </p:nvSpPr>
        <p:spPr>
          <a:xfrm rot="189202">
            <a:off x="7270750" y="349250"/>
            <a:ext cx="2081213" cy="1557338"/>
          </a:xfrm>
          <a:prstGeom prst="cloudCallout">
            <a:avLst>
              <a:gd name="adj1" fmla="val -59248"/>
              <a:gd name="adj2" fmla="val 481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东汉时期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122738" y="2806700"/>
            <a:ext cx="9398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l="58221" b="5838"/>
          <a:stretch>
            <a:fillRect/>
          </a:stretch>
        </p:blipFill>
        <p:spPr>
          <a:xfrm>
            <a:off x="275184" y="1406148"/>
            <a:ext cx="2429510" cy="3084195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/>
      <p:bldP spid="17" grpId="0" bldLvl="0" animBg="1"/>
      <p:bldP spid="18" grpId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8150" y="341313"/>
            <a:ext cx="42878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选一选，填一填。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6500" y="1049338"/>
            <a:ext cx="46990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改变  改善  改进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5563" y="1968500"/>
            <a:ext cx="10261600" cy="4248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自从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老师家访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之后，爸爸妈妈对我的教育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方式（       ）了很多。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要（       ）学习方法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获得更好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成绩。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爸爸有了固定的工作，我们家的生活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条件（         ）了很多。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5500" y="2844800"/>
            <a:ext cx="1312863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改变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1600" y="3751263"/>
            <a:ext cx="1312863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改进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7275" y="5318125"/>
            <a:ext cx="131286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改善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11238" y="571500"/>
            <a:ext cx="10091738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蔡伦改进后的造纸术是怎样造纸的？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2275" y="2020888"/>
            <a:ext cx="8720138" cy="2632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把树皮、麻头、稻草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破布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原料剪碎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或切断，浸在水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里捣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烂成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浆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再把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浆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捞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出来晒干，就成了一种既轻便又好用的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纸。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84350" y="2905125"/>
            <a:ext cx="85375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云形标注 9"/>
          <p:cNvSpPr/>
          <p:nvPr/>
        </p:nvSpPr>
        <p:spPr>
          <a:xfrm>
            <a:off x="6731000" y="4946650"/>
            <a:ext cx="2946400" cy="1295400"/>
          </a:xfrm>
          <a:prstGeom prst="cloudCallout">
            <a:avLst>
              <a:gd name="adj1" fmla="val -15413"/>
              <a:gd name="adj2" fmla="val -848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纸的优点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78400" y="3913188"/>
            <a:ext cx="2773363" cy="614363"/>
          </a:xfrm>
          <a:prstGeom prst="roundRect">
            <a:avLst/>
          </a:prstGeom>
          <a:noFill/>
          <a:ln w="38100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流程图: 决策 5"/>
          <p:cNvSpPr/>
          <p:nvPr/>
        </p:nvSpPr>
        <p:spPr>
          <a:xfrm>
            <a:off x="1201738" y="2273300"/>
            <a:ext cx="490538" cy="519113"/>
          </a:xfrm>
          <a:prstGeom prst="flowChartDecisi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84350" y="3711575"/>
            <a:ext cx="51625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流程图: 决策 15"/>
          <p:cNvSpPr/>
          <p:nvPr/>
        </p:nvSpPr>
        <p:spPr>
          <a:xfrm>
            <a:off x="6700838" y="3122613"/>
            <a:ext cx="492125" cy="519113"/>
          </a:xfrm>
          <a:prstGeom prst="flowChartDecision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81900" y="3611563"/>
            <a:ext cx="25304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784350" y="4552950"/>
            <a:ext cx="70627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bldLvl="0" animBg="1"/>
      <p:bldP spid="11" grpId="0" animBg="1"/>
      <p:bldP spid="6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11238" y="936625"/>
            <a:ext cx="10575925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为什么只有蔡伦改进后的造纸术传承下来了呢？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6525" y="2006600"/>
            <a:ext cx="8483600" cy="2632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这种方法造的纸，原料容易得到，可以大量制造，价格又便宜，能满足多数人的需要，所以这种造纸方法就传承下来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38813" y="2822575"/>
            <a:ext cx="25320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931275" y="2822575"/>
            <a:ext cx="9588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16075" y="3606800"/>
            <a:ext cx="1549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10013" y="3676650"/>
            <a:ext cx="20272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40500" y="3611563"/>
            <a:ext cx="2997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62088" y="4635500"/>
            <a:ext cx="11826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616075" y="5057775"/>
            <a:ext cx="10091738" cy="6445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这既是新造纸术的优势，也是它得以传承的原因。</a:t>
            </a:r>
            <a:endParaRPr lang="zh-CN" altLang="en-US" sz="36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6800" y="769938"/>
            <a:ext cx="10091738" cy="93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第五自然段写的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是？（多选）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5788" y="2049463"/>
            <a:ext cx="1009015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6600"/>
              </a:lnSpc>
            </a:pPr>
            <a:r>
              <a:rPr lang="en-US" altLang="zh-CN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造纸术的传播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600"/>
              </a:lnSpc>
            </a:pPr>
            <a:r>
              <a:rPr lang="en-US" altLang="zh-CN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造纸术对朝鲜和日本的影响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600"/>
              </a:lnSpc>
            </a:pPr>
            <a:r>
              <a:rPr lang="en-US" altLang="zh-CN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造纸术对我国历史发展的影响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600"/>
              </a:lnSpc>
            </a:pPr>
            <a:r>
              <a:rPr lang="en-US" altLang="zh-CN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造纸术对全世界的影响</a:t>
            </a:r>
            <a:endParaRPr lang="en-US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55788" y="2338388"/>
            <a:ext cx="985838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5788" y="4772025"/>
            <a:ext cx="985838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4175" y="141288"/>
            <a:ext cx="10091738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理一理，填一填。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3819525"/>
            <a:ext cx="12192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33350" y="3062288"/>
            <a:ext cx="3071813" cy="582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造纸术发明以前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87375" y="4071938"/>
            <a:ext cx="2835275" cy="2603500"/>
          </a:xfrm>
          <a:prstGeom prst="borderCallout1">
            <a:avLst>
              <a:gd name="adj1" fmla="val -299"/>
              <a:gd name="adj2" fmla="val 32728"/>
              <a:gd name="adj3" fmla="val -10890"/>
              <a:gd name="adj4" fmla="val 32952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线形标注 1 8"/>
          <p:cNvSpPr/>
          <p:nvPr/>
        </p:nvSpPr>
        <p:spPr>
          <a:xfrm flipV="1">
            <a:off x="3460750" y="1011238"/>
            <a:ext cx="2757488" cy="2560638"/>
          </a:xfrm>
          <a:prstGeom prst="borderCallout1">
            <a:avLst>
              <a:gd name="adj1" fmla="val -380"/>
              <a:gd name="adj2" fmla="val 33249"/>
              <a:gd name="adj3" fmla="val -9449"/>
              <a:gd name="adj4" fmla="val 33448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线形标注 1 9"/>
          <p:cNvSpPr/>
          <p:nvPr/>
        </p:nvSpPr>
        <p:spPr>
          <a:xfrm flipV="1">
            <a:off x="8994775" y="1370013"/>
            <a:ext cx="2757488" cy="2106613"/>
          </a:xfrm>
          <a:prstGeom prst="borderCallout1">
            <a:avLst>
              <a:gd name="adj1" fmla="val 1103"/>
              <a:gd name="adj2" fmla="val 33251"/>
              <a:gd name="adj3" fmla="val -15931"/>
              <a:gd name="adj4" fmla="val 3295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5880100" y="4203700"/>
            <a:ext cx="2755900" cy="2447925"/>
          </a:xfrm>
          <a:prstGeom prst="borderCallout1">
            <a:avLst>
              <a:gd name="adj1" fmla="val -700"/>
              <a:gd name="adj2" fmla="val 33241"/>
              <a:gd name="adj3" fmla="val -15931"/>
              <a:gd name="adj4" fmla="val 3295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225" y="3976688"/>
            <a:ext cx="2695575" cy="2797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人们把字刻在龟甲、兽骨、青铜器上，后来又刻在竹片和木片上。</a:t>
            </a:r>
            <a:endParaRPr kumimoji="0" lang="zh-CN" altLang="en-US" sz="32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56688" y="1393825"/>
            <a:ext cx="2635250" cy="206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造纸术传到了全世界，极大地促进了文化的发展。</a:t>
            </a:r>
            <a:endParaRPr kumimoji="0" lang="zh-CN" altLang="en-US" sz="32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36988" y="3976688"/>
            <a:ext cx="2767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西汉时代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27800" y="3090863"/>
            <a:ext cx="2767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东汉时代</a:t>
            </a:r>
            <a:endParaRPr kumimoji="0" lang="zh-CN" altLang="en-US" sz="32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17900" y="901700"/>
            <a:ext cx="2641600" cy="2797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人们已经懂得了用麻来造纸，但麻纸比较粗糙，不好书写。</a:t>
            </a:r>
            <a:endParaRPr kumimoji="0" lang="zh-CN" altLang="en-US" sz="32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40425" y="4203700"/>
            <a:ext cx="2635250" cy="245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蔡伦吸收人们长期积累的经验，改进了造纸技术。</a:t>
            </a:r>
            <a:endParaRPr kumimoji="0" lang="zh-CN" altLang="en-US" sz="32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-322262"/>
            <a:ext cx="12365038" cy="7165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3687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573338" y="1939925"/>
            <a:ext cx="7116762" cy="361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</a:pP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以纸的发明为题，介绍了我国古代四大发明之一“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”的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 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 和对世界的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_______,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赞扬了我国古代劳动人民的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</a:t>
            </a:r>
            <a:r>
              <a:rPr lang="zh-CN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2600" y="2474913"/>
            <a:ext cx="1933575" cy="93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造纸术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6900" y="3170238"/>
            <a:ext cx="19335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发展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5725" y="3170238"/>
            <a:ext cx="19335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改进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99300" y="3170238"/>
            <a:ext cx="19335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传播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7263" y="3878263"/>
            <a:ext cx="1935163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贡献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8075" y="4587875"/>
            <a:ext cx="19335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聪明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4675" y="4587875"/>
            <a:ext cx="1933575" cy="86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智慧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789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畅所欲言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37891" name="矩形 4"/>
          <p:cNvSpPr/>
          <p:nvPr/>
        </p:nvSpPr>
        <p:spPr>
          <a:xfrm>
            <a:off x="1998663" y="2395538"/>
            <a:ext cx="86487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6000" dirty="0">
                <a:latin typeface="Calibri" panose="020F0502020204030204" pitchFamily="34" charset="0"/>
              </a:rPr>
              <a:t>学了本课，</a:t>
            </a:r>
            <a:r>
              <a:rPr lang="zh-CN" altLang="en-US" sz="6000" dirty="0">
                <a:latin typeface="Calibri" panose="020F0502020204030204" pitchFamily="34" charset="0"/>
              </a:rPr>
              <a:t>有什么感受</a:t>
            </a:r>
            <a:r>
              <a:rPr lang="zh-CN" altLang="zh-CN" sz="6000" dirty="0">
                <a:latin typeface="Calibri" panose="020F0502020204030204" pitchFamily="34" charset="0"/>
              </a:rPr>
              <a:t>？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pic>
        <p:nvPicPr>
          <p:cNvPr id="3789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488" y="4614863"/>
            <a:ext cx="3973512" cy="209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5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8919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36888" y="1978025"/>
            <a:ext cx="6332537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搜集一些有关我国古代四大发明的信息，试着仿照课文，写一写其中某一项发明吧！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8917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802188"/>
            <a:ext cx="2852738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994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861298" y="234572"/>
              <a:ext cx="15687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作业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46438" y="2709863"/>
            <a:ext cx="7083425" cy="1016000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用自己的话讲一讲这个故事吧！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8" y="2535238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58221" b="5838"/>
          <a:stretch>
            <a:fillRect/>
          </a:stretch>
        </p:blipFill>
        <p:spPr>
          <a:xfrm>
            <a:off x="7620" y="62230"/>
            <a:ext cx="2324735" cy="295148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1375" y="933450"/>
            <a:ext cx="10006013" cy="319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蔡伦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字敬仲，东汉桂阳郡人。他总结以往人们的造纸经验，革新造纸工艺，制成了“蔡侯纸”。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他的造纸术被列为中国古代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四大发明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，对人类文化的传播和世界文明的进步做出了杰出的贡献，千百年来备受人们的尊崇。被纸工奉为造纸鼻祖、“纸神”。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0" y="4357688"/>
            <a:ext cx="12111038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麦克·哈特的《影响人类历史进程的100名人排行榜》中，蔡伦排在第七位。美国《时代》周刊公布的“有史以来的最佳发明家”中蔡伦上榜。2008年北京奥运会开幕式特别展示了蔡伦的造纸术。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41313" y="361950"/>
            <a:ext cx="3286125" cy="1106488"/>
            <a:chOff x="2274" y="234572"/>
            <a:chExt cx="3286837" cy="1105105"/>
          </a:xfrm>
        </p:grpSpPr>
        <p:pic>
          <p:nvPicPr>
            <p:cNvPr id="4097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7" y="234572"/>
              <a:ext cx="2953390" cy="922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643938" y="3057525"/>
            <a:ext cx="3282950" cy="1568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智慧结晶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流芳百世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1663" y="2063750"/>
            <a:ext cx="2052637" cy="12731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 algn="ctr">
              <a:lnSpc>
                <a:spcPct val="12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造纸术  </a:t>
            </a:r>
            <a:endParaRPr lang="en-US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ctr">
              <a:lnSpc>
                <a:spcPct val="12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发明前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458913" y="2465388"/>
            <a:ext cx="271463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8294688" y="2370138"/>
            <a:ext cx="576263" cy="29892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122362" y="2711450"/>
            <a:ext cx="38290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纸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发</a:t>
            </a:r>
            <a:endParaRPr kumimoji="0" lang="en-US" altLang="zh-CN" sz="36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明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71663" y="3736975"/>
            <a:ext cx="2052637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 algn="just"/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西汉时期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70075" y="4999038"/>
            <a:ext cx="2054225" cy="5826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 algn="just"/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东汉时期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06875" y="2063750"/>
            <a:ext cx="3846513" cy="12731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>
              <a:lnSpc>
                <a:spcPct val="12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龟甲、兽骨、青铜器、竹片、木片刻字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06875" y="3736975"/>
            <a:ext cx="3846513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/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用麻造纸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08463" y="4999038"/>
            <a:ext cx="3844925" cy="5826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indent="152400"/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蔡伦改进造纸术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9538" y="254000"/>
            <a:ext cx="3286125" cy="1104900"/>
            <a:chOff x="2274" y="234572"/>
            <a:chExt cx="3286837" cy="1105105"/>
          </a:xfrm>
        </p:grpSpPr>
        <p:pic>
          <p:nvPicPr>
            <p:cNvPr id="4198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2" y="-828162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7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85900" y="1614488"/>
            <a:ext cx="9047163" cy="4708525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不是我国古代四大发明的是（   ）。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A.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指南针</a:t>
            </a:r>
            <a:endParaRPr kumimoji="0" lang="zh-CN" altLang="en-US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B.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火枪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C.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造纸术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D.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活字印刷术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6338" y="1808163"/>
            <a:ext cx="547687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82588" y="1495425"/>
            <a:ext cx="11430000" cy="3784600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下列说法正确的是（  ）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A.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造纸术是蔡伦发明的。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B.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我国造纸术出现在东汉时期。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C.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蔡伦改进后的造纸术造出的纸既轻便又好用。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4663" y="1647825"/>
            <a:ext cx="512762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5100" y="1249363"/>
            <a:ext cx="11760200" cy="470693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3.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关于造纸术说法不正确的是（   ）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A.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造纸术是我国古代四大发明之一。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B.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最早的造纸术出现在两千多年前的西汉时期。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C.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后来的造纸术是由蔡伦改进而来的。</a:t>
            </a:r>
            <a:endParaRPr kumimoji="0" lang="en-US" altLang="zh-CN" sz="4000" b="0" i="0" u="none" strike="noStrike" kern="1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D.</a:t>
            </a:r>
            <a:r>
              <a:rPr kumimoji="0" lang="zh-CN" altLang="en-US" sz="4000" b="0" i="0" u="none" strike="noStrike" kern="1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蔡伦是造纸术的创始人。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8438" y="1409700"/>
            <a:ext cx="5778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45062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5065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66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5063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45059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81313" y="1279525"/>
            <a:ext cx="8929688" cy="52609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请自由朗读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课文，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完成下列学习任务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准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生字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的读音，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出自己喜欢的词语和带有生字的词语，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试着联系上下文理解词语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。把课文读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通顺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，把你认为难写的字用手指在桌子上认真写几遍。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难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读的句子多读几遍，读错的句子要重读，直到读通为止。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434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93913" y="515938"/>
            <a:ext cx="776128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927274"/>
            <a:ext cx="10142806" cy="3869634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5863" y="2263775"/>
            <a:ext cx="98615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创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造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携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带   保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存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制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蔡伦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积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朝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鲜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社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会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41425" y="2201863"/>
            <a:ext cx="864076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chuàng    xié        cún   zhì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38" y="4029075"/>
            <a:ext cx="87233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cài lún     lěi     xiǎn  shè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79600" y="358775"/>
            <a:ext cx="810736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挑战多音字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9475" y="2670175"/>
            <a:ext cx="8866188" cy="304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劳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）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朝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鲜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 ）</a:t>
            </a:r>
            <a:endParaRPr kumimoji="0" lang="en-US" altLang="zh-CN" sz="48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积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）   新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鲜</a:t>
            </a: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 ）</a:t>
            </a:r>
            <a:endParaRPr kumimoji="0" lang="zh-CN" altLang="en-US" sz="48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36850" y="2136775"/>
            <a:ext cx="2438400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lěi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lèi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24700" y="2136775"/>
            <a:ext cx="3016250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xiān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xiǎn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6550" y="4727575"/>
            <a:ext cx="13096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lěi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6550" y="327977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lèi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37613" y="3221038"/>
            <a:ext cx="15922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xiǎn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37613" y="4727575"/>
            <a:ext cx="15922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xiān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8" grpId="0" bldLvl="0" animBg="1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68575" y="358775"/>
            <a:ext cx="672941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176338" y="22336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16025" y="1431925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shù   wěi   lù    cè   bǎo   cún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74755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90789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433070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92455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欧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50252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9102725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36675" y="3830638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yuē   yàn   ā    ōu   zhōu  shè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4050" y="358775"/>
            <a:ext cx="293846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难写的字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1374775" y="2135188"/>
          <a:ext cx="3697716" cy="3829050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16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12"/>
          <p:cNvGraphicFramePr>
            <a:graphicFrameLocks noGrp="1"/>
          </p:cNvGraphicFramePr>
          <p:nvPr/>
        </p:nvGraphicFramePr>
        <p:xfrm>
          <a:off x="6902450" y="2203450"/>
          <a:ext cx="3697716" cy="3692525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79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8457" name="组合 56"/>
          <p:cNvGrpSpPr/>
          <p:nvPr/>
        </p:nvGrpSpPr>
        <p:grpSpPr>
          <a:xfrm>
            <a:off x="7578725" y="2690813"/>
            <a:ext cx="2344738" cy="2719387"/>
            <a:chOff x="4649788" y="2511426"/>
            <a:chExt cx="2074863" cy="2719388"/>
          </a:xfrm>
        </p:grpSpPr>
        <p:sp>
          <p:nvSpPr>
            <p:cNvPr id="18473" name="Freeform 7"/>
            <p:cNvSpPr/>
            <p:nvPr/>
          </p:nvSpPr>
          <p:spPr>
            <a:xfrm>
              <a:off x="5129213" y="2908301"/>
              <a:ext cx="600075" cy="2016125"/>
            </a:xfrm>
            <a:custGeom>
              <a:avLst/>
              <a:gdLst>
                <a:gd name="txL" fmla="*/ 0 w 378"/>
                <a:gd name="txT" fmla="*/ 0 h 1270"/>
                <a:gd name="txR" fmla="*/ 378 w 378"/>
                <a:gd name="txB" fmla="*/ 1270 h 1270"/>
              </a:gdLst>
              <a:ahLst/>
              <a:cxnLst>
                <a:cxn ang="0">
                  <a:pos x="76" y="1228"/>
                </a:cxn>
                <a:cxn ang="0">
                  <a:pos x="50" y="1249"/>
                </a:cxn>
                <a:cxn ang="0">
                  <a:pos x="29" y="1262"/>
                </a:cxn>
                <a:cxn ang="0">
                  <a:pos x="5" y="1270"/>
                </a:cxn>
                <a:cxn ang="0">
                  <a:pos x="3" y="1257"/>
                </a:cxn>
                <a:cxn ang="0">
                  <a:pos x="16" y="1231"/>
                </a:cxn>
                <a:cxn ang="0">
                  <a:pos x="31" y="1208"/>
                </a:cxn>
                <a:cxn ang="0">
                  <a:pos x="55" y="1179"/>
                </a:cxn>
                <a:cxn ang="0">
                  <a:pos x="96" y="1116"/>
                </a:cxn>
                <a:cxn ang="0">
                  <a:pos x="143" y="1031"/>
                </a:cxn>
                <a:cxn ang="0">
                  <a:pos x="182" y="926"/>
                </a:cxn>
                <a:cxn ang="0">
                  <a:pos x="219" y="815"/>
                </a:cxn>
                <a:cxn ang="0">
                  <a:pos x="245" y="692"/>
                </a:cxn>
                <a:cxn ang="0">
                  <a:pos x="263" y="565"/>
                </a:cxn>
                <a:cxn ang="0">
                  <a:pos x="271" y="429"/>
                </a:cxn>
                <a:cxn ang="0">
                  <a:pos x="273" y="294"/>
                </a:cxn>
                <a:cxn ang="0">
                  <a:pos x="268" y="208"/>
                </a:cxn>
                <a:cxn ang="0">
                  <a:pos x="263" y="153"/>
                </a:cxn>
                <a:cxn ang="0">
                  <a:pos x="258" y="109"/>
                </a:cxn>
                <a:cxn ang="0">
                  <a:pos x="253" y="75"/>
                </a:cxn>
                <a:cxn ang="0">
                  <a:pos x="245" y="52"/>
                </a:cxn>
                <a:cxn ang="0">
                  <a:pos x="229" y="34"/>
                </a:cxn>
                <a:cxn ang="0">
                  <a:pos x="221" y="18"/>
                </a:cxn>
                <a:cxn ang="0">
                  <a:pos x="229" y="5"/>
                </a:cxn>
                <a:cxn ang="0">
                  <a:pos x="250" y="0"/>
                </a:cxn>
                <a:cxn ang="0">
                  <a:pos x="276" y="2"/>
                </a:cxn>
                <a:cxn ang="0">
                  <a:pos x="310" y="18"/>
                </a:cxn>
                <a:cxn ang="0">
                  <a:pos x="344" y="42"/>
                </a:cxn>
                <a:cxn ang="0">
                  <a:pos x="365" y="57"/>
                </a:cxn>
                <a:cxn ang="0">
                  <a:pos x="372" y="68"/>
                </a:cxn>
                <a:cxn ang="0">
                  <a:pos x="378" y="81"/>
                </a:cxn>
                <a:cxn ang="0">
                  <a:pos x="372" y="101"/>
                </a:cxn>
                <a:cxn ang="0">
                  <a:pos x="370" y="120"/>
                </a:cxn>
                <a:cxn ang="0">
                  <a:pos x="367" y="140"/>
                </a:cxn>
                <a:cxn ang="0">
                  <a:pos x="365" y="169"/>
                </a:cxn>
                <a:cxn ang="0">
                  <a:pos x="365" y="237"/>
                </a:cxn>
                <a:cxn ang="0">
                  <a:pos x="365" y="333"/>
                </a:cxn>
                <a:cxn ang="0">
                  <a:pos x="359" y="435"/>
                </a:cxn>
                <a:cxn ang="0">
                  <a:pos x="354" y="500"/>
                </a:cxn>
                <a:cxn ang="0">
                  <a:pos x="346" y="575"/>
                </a:cxn>
                <a:cxn ang="0">
                  <a:pos x="331" y="705"/>
                </a:cxn>
                <a:cxn ang="0">
                  <a:pos x="302" y="848"/>
                </a:cxn>
                <a:cxn ang="0">
                  <a:pos x="258" y="973"/>
                </a:cxn>
                <a:cxn ang="0">
                  <a:pos x="229" y="1031"/>
                </a:cxn>
                <a:cxn ang="0">
                  <a:pos x="201" y="1083"/>
                </a:cxn>
                <a:cxn ang="0">
                  <a:pos x="162" y="1142"/>
                </a:cxn>
                <a:cxn ang="0">
                  <a:pos x="96" y="1213"/>
                </a:cxn>
              </a:cxnLst>
              <a:rect l="txL" t="txT" r="txR" b="txB"/>
              <a:pathLst>
                <a:path w="378" h="1270">
                  <a:moveTo>
                    <a:pt x="96" y="1213"/>
                  </a:moveTo>
                  <a:lnTo>
                    <a:pt x="86" y="1221"/>
                  </a:lnTo>
                  <a:lnTo>
                    <a:pt x="76" y="1228"/>
                  </a:lnTo>
                  <a:lnTo>
                    <a:pt x="65" y="1236"/>
                  </a:lnTo>
                  <a:lnTo>
                    <a:pt x="57" y="1244"/>
                  </a:lnTo>
                  <a:lnTo>
                    <a:pt x="50" y="1249"/>
                  </a:lnTo>
                  <a:lnTo>
                    <a:pt x="42" y="1254"/>
                  </a:lnTo>
                  <a:lnTo>
                    <a:pt x="34" y="1257"/>
                  </a:lnTo>
                  <a:lnTo>
                    <a:pt x="29" y="1262"/>
                  </a:lnTo>
                  <a:lnTo>
                    <a:pt x="18" y="1267"/>
                  </a:lnTo>
                  <a:lnTo>
                    <a:pt x="10" y="1270"/>
                  </a:lnTo>
                  <a:lnTo>
                    <a:pt x="5" y="1270"/>
                  </a:lnTo>
                  <a:lnTo>
                    <a:pt x="3" y="1267"/>
                  </a:lnTo>
                  <a:lnTo>
                    <a:pt x="0" y="1265"/>
                  </a:lnTo>
                  <a:lnTo>
                    <a:pt x="3" y="1257"/>
                  </a:lnTo>
                  <a:lnTo>
                    <a:pt x="5" y="1249"/>
                  </a:lnTo>
                  <a:lnTo>
                    <a:pt x="13" y="1239"/>
                  </a:lnTo>
                  <a:lnTo>
                    <a:pt x="16" y="1231"/>
                  </a:lnTo>
                  <a:lnTo>
                    <a:pt x="21" y="1223"/>
                  </a:lnTo>
                  <a:lnTo>
                    <a:pt x="26" y="1215"/>
                  </a:lnTo>
                  <a:lnTo>
                    <a:pt x="31" y="1208"/>
                  </a:lnTo>
                  <a:lnTo>
                    <a:pt x="39" y="1200"/>
                  </a:lnTo>
                  <a:lnTo>
                    <a:pt x="47" y="1189"/>
                  </a:lnTo>
                  <a:lnTo>
                    <a:pt x="55" y="1179"/>
                  </a:lnTo>
                  <a:lnTo>
                    <a:pt x="63" y="1166"/>
                  </a:lnTo>
                  <a:lnTo>
                    <a:pt x="78" y="1142"/>
                  </a:lnTo>
                  <a:lnTo>
                    <a:pt x="96" y="1116"/>
                  </a:lnTo>
                  <a:lnTo>
                    <a:pt x="112" y="1090"/>
                  </a:lnTo>
                  <a:lnTo>
                    <a:pt x="128" y="1062"/>
                  </a:lnTo>
                  <a:lnTo>
                    <a:pt x="143" y="1031"/>
                  </a:lnTo>
                  <a:lnTo>
                    <a:pt x="156" y="997"/>
                  </a:lnTo>
                  <a:lnTo>
                    <a:pt x="169" y="963"/>
                  </a:lnTo>
                  <a:lnTo>
                    <a:pt x="182" y="926"/>
                  </a:lnTo>
                  <a:lnTo>
                    <a:pt x="195" y="890"/>
                  </a:lnTo>
                  <a:lnTo>
                    <a:pt x="206" y="854"/>
                  </a:lnTo>
                  <a:lnTo>
                    <a:pt x="219" y="815"/>
                  </a:lnTo>
                  <a:lnTo>
                    <a:pt x="227" y="775"/>
                  </a:lnTo>
                  <a:lnTo>
                    <a:pt x="237" y="734"/>
                  </a:lnTo>
                  <a:lnTo>
                    <a:pt x="245" y="692"/>
                  </a:lnTo>
                  <a:lnTo>
                    <a:pt x="253" y="651"/>
                  </a:lnTo>
                  <a:lnTo>
                    <a:pt x="258" y="606"/>
                  </a:lnTo>
                  <a:lnTo>
                    <a:pt x="263" y="565"/>
                  </a:lnTo>
                  <a:lnTo>
                    <a:pt x="266" y="518"/>
                  </a:lnTo>
                  <a:lnTo>
                    <a:pt x="268" y="474"/>
                  </a:lnTo>
                  <a:lnTo>
                    <a:pt x="271" y="429"/>
                  </a:lnTo>
                  <a:lnTo>
                    <a:pt x="273" y="385"/>
                  </a:lnTo>
                  <a:lnTo>
                    <a:pt x="273" y="338"/>
                  </a:lnTo>
                  <a:lnTo>
                    <a:pt x="273" y="294"/>
                  </a:lnTo>
                  <a:lnTo>
                    <a:pt x="271" y="250"/>
                  </a:lnTo>
                  <a:lnTo>
                    <a:pt x="268" y="229"/>
                  </a:lnTo>
                  <a:lnTo>
                    <a:pt x="268" y="208"/>
                  </a:lnTo>
                  <a:lnTo>
                    <a:pt x="266" y="190"/>
                  </a:lnTo>
                  <a:lnTo>
                    <a:pt x="266" y="172"/>
                  </a:lnTo>
                  <a:lnTo>
                    <a:pt x="263" y="153"/>
                  </a:lnTo>
                  <a:lnTo>
                    <a:pt x="263" y="138"/>
                  </a:lnTo>
                  <a:lnTo>
                    <a:pt x="260" y="125"/>
                  </a:lnTo>
                  <a:lnTo>
                    <a:pt x="258" y="109"/>
                  </a:lnTo>
                  <a:lnTo>
                    <a:pt x="258" y="99"/>
                  </a:lnTo>
                  <a:lnTo>
                    <a:pt x="255" y="86"/>
                  </a:lnTo>
                  <a:lnTo>
                    <a:pt x="253" y="75"/>
                  </a:lnTo>
                  <a:lnTo>
                    <a:pt x="250" y="68"/>
                  </a:lnTo>
                  <a:lnTo>
                    <a:pt x="247" y="60"/>
                  </a:lnTo>
                  <a:lnTo>
                    <a:pt x="245" y="52"/>
                  </a:lnTo>
                  <a:lnTo>
                    <a:pt x="240" y="47"/>
                  </a:lnTo>
                  <a:lnTo>
                    <a:pt x="237" y="42"/>
                  </a:lnTo>
                  <a:lnTo>
                    <a:pt x="229" y="34"/>
                  </a:lnTo>
                  <a:lnTo>
                    <a:pt x="227" y="28"/>
                  </a:lnTo>
                  <a:lnTo>
                    <a:pt x="224" y="23"/>
                  </a:lnTo>
                  <a:lnTo>
                    <a:pt x="221" y="18"/>
                  </a:lnTo>
                  <a:lnTo>
                    <a:pt x="224" y="13"/>
                  </a:lnTo>
                  <a:lnTo>
                    <a:pt x="227" y="8"/>
                  </a:lnTo>
                  <a:lnTo>
                    <a:pt x="229" y="5"/>
                  </a:lnTo>
                  <a:lnTo>
                    <a:pt x="237" y="2"/>
                  </a:lnTo>
                  <a:lnTo>
                    <a:pt x="242" y="0"/>
                  </a:lnTo>
                  <a:lnTo>
                    <a:pt x="250" y="0"/>
                  </a:lnTo>
                  <a:lnTo>
                    <a:pt x="258" y="0"/>
                  </a:lnTo>
                  <a:lnTo>
                    <a:pt x="266" y="0"/>
                  </a:lnTo>
                  <a:lnTo>
                    <a:pt x="276" y="2"/>
                  </a:lnTo>
                  <a:lnTo>
                    <a:pt x="286" y="8"/>
                  </a:lnTo>
                  <a:lnTo>
                    <a:pt x="300" y="13"/>
                  </a:lnTo>
                  <a:lnTo>
                    <a:pt x="310" y="18"/>
                  </a:lnTo>
                  <a:lnTo>
                    <a:pt x="323" y="26"/>
                  </a:lnTo>
                  <a:lnTo>
                    <a:pt x="333" y="34"/>
                  </a:lnTo>
                  <a:lnTo>
                    <a:pt x="344" y="42"/>
                  </a:lnTo>
                  <a:lnTo>
                    <a:pt x="352" y="47"/>
                  </a:lnTo>
                  <a:lnTo>
                    <a:pt x="359" y="52"/>
                  </a:lnTo>
                  <a:lnTo>
                    <a:pt x="365" y="57"/>
                  </a:lnTo>
                  <a:lnTo>
                    <a:pt x="367" y="60"/>
                  </a:lnTo>
                  <a:lnTo>
                    <a:pt x="372" y="65"/>
                  </a:lnTo>
                  <a:lnTo>
                    <a:pt x="372" y="68"/>
                  </a:lnTo>
                  <a:lnTo>
                    <a:pt x="375" y="70"/>
                  </a:lnTo>
                  <a:lnTo>
                    <a:pt x="375" y="75"/>
                  </a:lnTo>
                  <a:lnTo>
                    <a:pt x="378" y="81"/>
                  </a:lnTo>
                  <a:lnTo>
                    <a:pt x="375" y="88"/>
                  </a:lnTo>
                  <a:lnTo>
                    <a:pt x="375" y="94"/>
                  </a:lnTo>
                  <a:lnTo>
                    <a:pt x="372" y="101"/>
                  </a:lnTo>
                  <a:lnTo>
                    <a:pt x="372" y="109"/>
                  </a:lnTo>
                  <a:lnTo>
                    <a:pt x="370" y="114"/>
                  </a:lnTo>
                  <a:lnTo>
                    <a:pt x="370" y="120"/>
                  </a:lnTo>
                  <a:lnTo>
                    <a:pt x="367" y="127"/>
                  </a:lnTo>
                  <a:lnTo>
                    <a:pt x="367" y="133"/>
                  </a:lnTo>
                  <a:lnTo>
                    <a:pt x="367" y="140"/>
                  </a:lnTo>
                  <a:lnTo>
                    <a:pt x="367" y="148"/>
                  </a:lnTo>
                  <a:lnTo>
                    <a:pt x="367" y="159"/>
                  </a:lnTo>
                  <a:lnTo>
                    <a:pt x="365" y="169"/>
                  </a:lnTo>
                  <a:lnTo>
                    <a:pt x="365" y="190"/>
                  </a:lnTo>
                  <a:lnTo>
                    <a:pt x="365" y="213"/>
                  </a:lnTo>
                  <a:lnTo>
                    <a:pt x="365" y="237"/>
                  </a:lnTo>
                  <a:lnTo>
                    <a:pt x="365" y="265"/>
                  </a:lnTo>
                  <a:lnTo>
                    <a:pt x="365" y="299"/>
                  </a:lnTo>
                  <a:lnTo>
                    <a:pt x="365" y="333"/>
                  </a:lnTo>
                  <a:lnTo>
                    <a:pt x="362" y="372"/>
                  </a:lnTo>
                  <a:lnTo>
                    <a:pt x="359" y="411"/>
                  </a:lnTo>
                  <a:lnTo>
                    <a:pt x="359" y="435"/>
                  </a:lnTo>
                  <a:lnTo>
                    <a:pt x="357" y="455"/>
                  </a:lnTo>
                  <a:lnTo>
                    <a:pt x="354" y="479"/>
                  </a:lnTo>
                  <a:lnTo>
                    <a:pt x="354" y="500"/>
                  </a:lnTo>
                  <a:lnTo>
                    <a:pt x="352" y="526"/>
                  </a:lnTo>
                  <a:lnTo>
                    <a:pt x="349" y="549"/>
                  </a:lnTo>
                  <a:lnTo>
                    <a:pt x="346" y="575"/>
                  </a:lnTo>
                  <a:lnTo>
                    <a:pt x="344" y="598"/>
                  </a:lnTo>
                  <a:lnTo>
                    <a:pt x="339" y="653"/>
                  </a:lnTo>
                  <a:lnTo>
                    <a:pt x="331" y="705"/>
                  </a:lnTo>
                  <a:lnTo>
                    <a:pt x="323" y="755"/>
                  </a:lnTo>
                  <a:lnTo>
                    <a:pt x="313" y="804"/>
                  </a:lnTo>
                  <a:lnTo>
                    <a:pt x="302" y="848"/>
                  </a:lnTo>
                  <a:lnTo>
                    <a:pt x="289" y="893"/>
                  </a:lnTo>
                  <a:lnTo>
                    <a:pt x="273" y="934"/>
                  </a:lnTo>
                  <a:lnTo>
                    <a:pt x="258" y="973"/>
                  </a:lnTo>
                  <a:lnTo>
                    <a:pt x="247" y="991"/>
                  </a:lnTo>
                  <a:lnTo>
                    <a:pt x="240" y="1012"/>
                  </a:lnTo>
                  <a:lnTo>
                    <a:pt x="229" y="1031"/>
                  </a:lnTo>
                  <a:lnTo>
                    <a:pt x="221" y="1049"/>
                  </a:lnTo>
                  <a:lnTo>
                    <a:pt x="211" y="1067"/>
                  </a:lnTo>
                  <a:lnTo>
                    <a:pt x="201" y="1083"/>
                  </a:lnTo>
                  <a:lnTo>
                    <a:pt x="193" y="1098"/>
                  </a:lnTo>
                  <a:lnTo>
                    <a:pt x="182" y="1114"/>
                  </a:lnTo>
                  <a:lnTo>
                    <a:pt x="162" y="1142"/>
                  </a:lnTo>
                  <a:lnTo>
                    <a:pt x="141" y="1168"/>
                  </a:lnTo>
                  <a:lnTo>
                    <a:pt x="117" y="1192"/>
                  </a:lnTo>
                  <a:lnTo>
                    <a:pt x="96" y="121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4" name="Freeform 8"/>
            <p:cNvSpPr/>
            <p:nvPr/>
          </p:nvSpPr>
          <p:spPr>
            <a:xfrm>
              <a:off x="6000750" y="2882901"/>
              <a:ext cx="219075" cy="1685925"/>
            </a:xfrm>
            <a:custGeom>
              <a:avLst/>
              <a:gdLst>
                <a:gd name="txL" fmla="*/ 0 w 138"/>
                <a:gd name="txT" fmla="*/ 0 h 1062"/>
                <a:gd name="txR" fmla="*/ 138 w 138"/>
                <a:gd name="txB" fmla="*/ 1062 h 1062"/>
              </a:gdLst>
              <a:ahLst/>
              <a:cxnLst>
                <a:cxn ang="0">
                  <a:pos x="105" y="755"/>
                </a:cxn>
                <a:cxn ang="0">
                  <a:pos x="102" y="857"/>
                </a:cxn>
                <a:cxn ang="0">
                  <a:pos x="99" y="942"/>
                </a:cxn>
                <a:cxn ang="0">
                  <a:pos x="94" y="979"/>
                </a:cxn>
                <a:cxn ang="0">
                  <a:pos x="89" y="1007"/>
                </a:cxn>
                <a:cxn ang="0">
                  <a:pos x="84" y="1031"/>
                </a:cxn>
                <a:cxn ang="0">
                  <a:pos x="79" y="1047"/>
                </a:cxn>
                <a:cxn ang="0">
                  <a:pos x="73" y="1057"/>
                </a:cxn>
                <a:cxn ang="0">
                  <a:pos x="60" y="1062"/>
                </a:cxn>
                <a:cxn ang="0">
                  <a:pos x="47" y="1052"/>
                </a:cxn>
                <a:cxn ang="0">
                  <a:pos x="37" y="1028"/>
                </a:cxn>
                <a:cxn ang="0">
                  <a:pos x="21" y="994"/>
                </a:cxn>
                <a:cxn ang="0">
                  <a:pos x="19" y="976"/>
                </a:cxn>
                <a:cxn ang="0">
                  <a:pos x="19" y="968"/>
                </a:cxn>
                <a:cxn ang="0">
                  <a:pos x="19" y="950"/>
                </a:cxn>
                <a:cxn ang="0">
                  <a:pos x="21" y="919"/>
                </a:cxn>
                <a:cxn ang="0">
                  <a:pos x="24" y="875"/>
                </a:cxn>
                <a:cxn ang="0">
                  <a:pos x="29" y="817"/>
                </a:cxn>
                <a:cxn ang="0">
                  <a:pos x="34" y="721"/>
                </a:cxn>
                <a:cxn ang="0">
                  <a:pos x="40" y="583"/>
                </a:cxn>
                <a:cxn ang="0">
                  <a:pos x="45" y="406"/>
                </a:cxn>
                <a:cxn ang="0">
                  <a:pos x="40" y="294"/>
                </a:cxn>
                <a:cxn ang="0">
                  <a:pos x="37" y="232"/>
                </a:cxn>
                <a:cxn ang="0">
                  <a:pos x="37" y="190"/>
                </a:cxn>
                <a:cxn ang="0">
                  <a:pos x="37" y="156"/>
                </a:cxn>
                <a:cxn ang="0">
                  <a:pos x="29" y="102"/>
                </a:cxn>
                <a:cxn ang="0">
                  <a:pos x="19" y="60"/>
                </a:cxn>
                <a:cxn ang="0">
                  <a:pos x="6" y="34"/>
                </a:cxn>
                <a:cxn ang="0">
                  <a:pos x="0" y="18"/>
                </a:cxn>
                <a:cxn ang="0">
                  <a:pos x="6" y="5"/>
                </a:cxn>
                <a:cxn ang="0">
                  <a:pos x="24" y="0"/>
                </a:cxn>
                <a:cxn ang="0">
                  <a:pos x="50" y="5"/>
                </a:cxn>
                <a:cxn ang="0">
                  <a:pos x="84" y="26"/>
                </a:cxn>
                <a:cxn ang="0">
                  <a:pos x="118" y="52"/>
                </a:cxn>
                <a:cxn ang="0">
                  <a:pos x="136" y="76"/>
                </a:cxn>
                <a:cxn ang="0">
                  <a:pos x="138" y="104"/>
                </a:cxn>
                <a:cxn ang="0">
                  <a:pos x="131" y="156"/>
                </a:cxn>
                <a:cxn ang="0">
                  <a:pos x="128" y="175"/>
                </a:cxn>
                <a:cxn ang="0">
                  <a:pos x="125" y="203"/>
                </a:cxn>
                <a:cxn ang="0">
                  <a:pos x="125" y="237"/>
                </a:cxn>
                <a:cxn ang="0">
                  <a:pos x="123" y="281"/>
                </a:cxn>
                <a:cxn ang="0">
                  <a:pos x="120" y="333"/>
                </a:cxn>
                <a:cxn ang="0">
                  <a:pos x="112" y="516"/>
                </a:cxn>
                <a:cxn ang="0">
                  <a:pos x="105" y="677"/>
                </a:cxn>
              </a:cxnLst>
              <a:rect l="txL" t="txT" r="txR" b="txB"/>
              <a:pathLst>
                <a:path w="138" h="1062">
                  <a:moveTo>
                    <a:pt x="105" y="677"/>
                  </a:moveTo>
                  <a:lnTo>
                    <a:pt x="105" y="719"/>
                  </a:lnTo>
                  <a:lnTo>
                    <a:pt x="105" y="755"/>
                  </a:lnTo>
                  <a:lnTo>
                    <a:pt x="105" y="791"/>
                  </a:lnTo>
                  <a:lnTo>
                    <a:pt x="105" y="825"/>
                  </a:lnTo>
                  <a:lnTo>
                    <a:pt x="102" y="857"/>
                  </a:lnTo>
                  <a:lnTo>
                    <a:pt x="102" y="888"/>
                  </a:lnTo>
                  <a:lnTo>
                    <a:pt x="99" y="914"/>
                  </a:lnTo>
                  <a:lnTo>
                    <a:pt x="99" y="942"/>
                  </a:lnTo>
                  <a:lnTo>
                    <a:pt x="97" y="955"/>
                  </a:lnTo>
                  <a:lnTo>
                    <a:pt x="94" y="966"/>
                  </a:lnTo>
                  <a:lnTo>
                    <a:pt x="94" y="979"/>
                  </a:lnTo>
                  <a:lnTo>
                    <a:pt x="92" y="989"/>
                  </a:lnTo>
                  <a:lnTo>
                    <a:pt x="92" y="1000"/>
                  </a:lnTo>
                  <a:lnTo>
                    <a:pt x="89" y="1007"/>
                  </a:lnTo>
                  <a:lnTo>
                    <a:pt x="86" y="1015"/>
                  </a:lnTo>
                  <a:lnTo>
                    <a:pt x="84" y="1023"/>
                  </a:lnTo>
                  <a:lnTo>
                    <a:pt x="84" y="1031"/>
                  </a:lnTo>
                  <a:lnTo>
                    <a:pt x="81" y="1036"/>
                  </a:lnTo>
                  <a:lnTo>
                    <a:pt x="79" y="1041"/>
                  </a:lnTo>
                  <a:lnTo>
                    <a:pt x="79" y="1047"/>
                  </a:lnTo>
                  <a:lnTo>
                    <a:pt x="76" y="1052"/>
                  </a:lnTo>
                  <a:lnTo>
                    <a:pt x="73" y="1054"/>
                  </a:lnTo>
                  <a:lnTo>
                    <a:pt x="73" y="1057"/>
                  </a:lnTo>
                  <a:lnTo>
                    <a:pt x="71" y="1060"/>
                  </a:lnTo>
                  <a:lnTo>
                    <a:pt x="66" y="1060"/>
                  </a:lnTo>
                  <a:lnTo>
                    <a:pt x="60" y="1062"/>
                  </a:lnTo>
                  <a:lnTo>
                    <a:pt x="55" y="1060"/>
                  </a:lnTo>
                  <a:lnTo>
                    <a:pt x="53" y="1057"/>
                  </a:lnTo>
                  <a:lnTo>
                    <a:pt x="47" y="1052"/>
                  </a:lnTo>
                  <a:lnTo>
                    <a:pt x="45" y="1047"/>
                  </a:lnTo>
                  <a:lnTo>
                    <a:pt x="40" y="1039"/>
                  </a:lnTo>
                  <a:lnTo>
                    <a:pt x="37" y="1028"/>
                  </a:lnTo>
                  <a:lnTo>
                    <a:pt x="29" y="1010"/>
                  </a:lnTo>
                  <a:lnTo>
                    <a:pt x="27" y="1002"/>
                  </a:lnTo>
                  <a:lnTo>
                    <a:pt x="21" y="994"/>
                  </a:lnTo>
                  <a:lnTo>
                    <a:pt x="21" y="987"/>
                  </a:lnTo>
                  <a:lnTo>
                    <a:pt x="19" y="981"/>
                  </a:lnTo>
                  <a:lnTo>
                    <a:pt x="19" y="976"/>
                  </a:lnTo>
                  <a:lnTo>
                    <a:pt x="19" y="974"/>
                  </a:lnTo>
                  <a:lnTo>
                    <a:pt x="19" y="971"/>
                  </a:lnTo>
                  <a:lnTo>
                    <a:pt x="19" y="968"/>
                  </a:lnTo>
                  <a:lnTo>
                    <a:pt x="19" y="963"/>
                  </a:lnTo>
                  <a:lnTo>
                    <a:pt x="19" y="958"/>
                  </a:lnTo>
                  <a:lnTo>
                    <a:pt x="19" y="950"/>
                  </a:lnTo>
                  <a:lnTo>
                    <a:pt x="19" y="940"/>
                  </a:lnTo>
                  <a:lnTo>
                    <a:pt x="21" y="929"/>
                  </a:lnTo>
                  <a:lnTo>
                    <a:pt x="21" y="919"/>
                  </a:lnTo>
                  <a:lnTo>
                    <a:pt x="24" y="906"/>
                  </a:lnTo>
                  <a:lnTo>
                    <a:pt x="24" y="890"/>
                  </a:lnTo>
                  <a:lnTo>
                    <a:pt x="24" y="875"/>
                  </a:lnTo>
                  <a:lnTo>
                    <a:pt x="27" y="857"/>
                  </a:lnTo>
                  <a:lnTo>
                    <a:pt x="27" y="838"/>
                  </a:lnTo>
                  <a:lnTo>
                    <a:pt x="29" y="817"/>
                  </a:lnTo>
                  <a:lnTo>
                    <a:pt x="29" y="794"/>
                  </a:lnTo>
                  <a:lnTo>
                    <a:pt x="32" y="771"/>
                  </a:lnTo>
                  <a:lnTo>
                    <a:pt x="34" y="721"/>
                  </a:lnTo>
                  <a:lnTo>
                    <a:pt x="37" y="674"/>
                  </a:lnTo>
                  <a:lnTo>
                    <a:pt x="37" y="627"/>
                  </a:lnTo>
                  <a:lnTo>
                    <a:pt x="40" y="583"/>
                  </a:lnTo>
                  <a:lnTo>
                    <a:pt x="42" y="539"/>
                  </a:lnTo>
                  <a:lnTo>
                    <a:pt x="42" y="495"/>
                  </a:lnTo>
                  <a:lnTo>
                    <a:pt x="45" y="406"/>
                  </a:lnTo>
                  <a:lnTo>
                    <a:pt x="42" y="367"/>
                  </a:lnTo>
                  <a:lnTo>
                    <a:pt x="40" y="328"/>
                  </a:lnTo>
                  <a:lnTo>
                    <a:pt x="40" y="294"/>
                  </a:lnTo>
                  <a:lnTo>
                    <a:pt x="40" y="261"/>
                  </a:lnTo>
                  <a:lnTo>
                    <a:pt x="40" y="245"/>
                  </a:lnTo>
                  <a:lnTo>
                    <a:pt x="37" y="232"/>
                  </a:lnTo>
                  <a:lnTo>
                    <a:pt x="37" y="216"/>
                  </a:lnTo>
                  <a:lnTo>
                    <a:pt x="37" y="203"/>
                  </a:lnTo>
                  <a:lnTo>
                    <a:pt x="37" y="190"/>
                  </a:lnTo>
                  <a:lnTo>
                    <a:pt x="37" y="180"/>
                  </a:lnTo>
                  <a:lnTo>
                    <a:pt x="37" y="167"/>
                  </a:lnTo>
                  <a:lnTo>
                    <a:pt x="37" y="156"/>
                  </a:lnTo>
                  <a:lnTo>
                    <a:pt x="34" y="138"/>
                  </a:lnTo>
                  <a:lnTo>
                    <a:pt x="32" y="120"/>
                  </a:lnTo>
                  <a:lnTo>
                    <a:pt x="29" y="102"/>
                  </a:lnTo>
                  <a:lnTo>
                    <a:pt x="27" y="89"/>
                  </a:lnTo>
                  <a:lnTo>
                    <a:pt x="24" y="73"/>
                  </a:lnTo>
                  <a:lnTo>
                    <a:pt x="19" y="60"/>
                  </a:lnTo>
                  <a:lnTo>
                    <a:pt x="16" y="50"/>
                  </a:lnTo>
                  <a:lnTo>
                    <a:pt x="11" y="42"/>
                  </a:lnTo>
                  <a:lnTo>
                    <a:pt x="6" y="34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1" y="3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3"/>
                  </a:lnTo>
                  <a:lnTo>
                    <a:pt x="50" y="5"/>
                  </a:lnTo>
                  <a:lnTo>
                    <a:pt x="60" y="11"/>
                  </a:lnTo>
                  <a:lnTo>
                    <a:pt x="73" y="18"/>
                  </a:lnTo>
                  <a:lnTo>
                    <a:pt x="84" y="26"/>
                  </a:lnTo>
                  <a:lnTo>
                    <a:pt x="97" y="34"/>
                  </a:lnTo>
                  <a:lnTo>
                    <a:pt x="107" y="42"/>
                  </a:lnTo>
                  <a:lnTo>
                    <a:pt x="118" y="52"/>
                  </a:lnTo>
                  <a:lnTo>
                    <a:pt x="123" y="60"/>
                  </a:lnTo>
                  <a:lnTo>
                    <a:pt x="131" y="68"/>
                  </a:lnTo>
                  <a:lnTo>
                    <a:pt x="136" y="76"/>
                  </a:lnTo>
                  <a:lnTo>
                    <a:pt x="138" y="81"/>
                  </a:lnTo>
                  <a:lnTo>
                    <a:pt x="138" y="89"/>
                  </a:lnTo>
                  <a:lnTo>
                    <a:pt x="138" y="104"/>
                  </a:lnTo>
                  <a:lnTo>
                    <a:pt x="138" y="123"/>
                  </a:lnTo>
                  <a:lnTo>
                    <a:pt x="136" y="141"/>
                  </a:lnTo>
                  <a:lnTo>
                    <a:pt x="131" y="156"/>
                  </a:lnTo>
                  <a:lnTo>
                    <a:pt x="131" y="162"/>
                  </a:lnTo>
                  <a:lnTo>
                    <a:pt x="131" y="169"/>
                  </a:lnTo>
                  <a:lnTo>
                    <a:pt x="128" y="175"/>
                  </a:lnTo>
                  <a:lnTo>
                    <a:pt x="128" y="182"/>
                  </a:lnTo>
                  <a:lnTo>
                    <a:pt x="128" y="193"/>
                  </a:lnTo>
                  <a:lnTo>
                    <a:pt x="125" y="203"/>
                  </a:lnTo>
                  <a:lnTo>
                    <a:pt x="125" y="214"/>
                  </a:lnTo>
                  <a:lnTo>
                    <a:pt x="125" y="227"/>
                  </a:lnTo>
                  <a:lnTo>
                    <a:pt x="125" y="237"/>
                  </a:lnTo>
                  <a:lnTo>
                    <a:pt x="123" y="253"/>
                  </a:lnTo>
                  <a:lnTo>
                    <a:pt x="123" y="266"/>
                  </a:lnTo>
                  <a:lnTo>
                    <a:pt x="123" y="281"/>
                  </a:lnTo>
                  <a:lnTo>
                    <a:pt x="120" y="300"/>
                  </a:lnTo>
                  <a:lnTo>
                    <a:pt x="120" y="315"/>
                  </a:lnTo>
                  <a:lnTo>
                    <a:pt x="120" y="333"/>
                  </a:lnTo>
                  <a:lnTo>
                    <a:pt x="118" y="352"/>
                  </a:lnTo>
                  <a:lnTo>
                    <a:pt x="115" y="432"/>
                  </a:lnTo>
                  <a:lnTo>
                    <a:pt x="112" y="516"/>
                  </a:lnTo>
                  <a:lnTo>
                    <a:pt x="110" y="596"/>
                  </a:lnTo>
                  <a:lnTo>
                    <a:pt x="105" y="67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5" name="Freeform 9"/>
            <p:cNvSpPr/>
            <p:nvPr/>
          </p:nvSpPr>
          <p:spPr>
            <a:xfrm>
              <a:off x="6472238" y="2511426"/>
              <a:ext cx="252413" cy="2719388"/>
            </a:xfrm>
            <a:custGeom>
              <a:avLst/>
              <a:gdLst>
                <a:gd name="txL" fmla="*/ 0 w 159"/>
                <a:gd name="txT" fmla="*/ 0 h 1713"/>
                <a:gd name="txR" fmla="*/ 159 w 159"/>
                <a:gd name="txB" fmla="*/ 1713 h 1713"/>
              </a:gdLst>
              <a:ahLst/>
              <a:cxnLst>
                <a:cxn ang="0">
                  <a:pos x="47" y="242"/>
                </a:cxn>
                <a:cxn ang="0">
                  <a:pos x="45" y="169"/>
                </a:cxn>
                <a:cxn ang="0">
                  <a:pos x="39" y="115"/>
                </a:cxn>
                <a:cxn ang="0">
                  <a:pos x="34" y="78"/>
                </a:cxn>
                <a:cxn ang="0">
                  <a:pos x="29" y="57"/>
                </a:cxn>
                <a:cxn ang="0">
                  <a:pos x="16" y="49"/>
                </a:cxn>
                <a:cxn ang="0">
                  <a:pos x="3" y="44"/>
                </a:cxn>
                <a:cxn ang="0">
                  <a:pos x="0" y="26"/>
                </a:cxn>
                <a:cxn ang="0">
                  <a:pos x="6" y="8"/>
                </a:cxn>
                <a:cxn ang="0">
                  <a:pos x="24" y="0"/>
                </a:cxn>
                <a:cxn ang="0">
                  <a:pos x="58" y="3"/>
                </a:cxn>
                <a:cxn ang="0">
                  <a:pos x="102" y="16"/>
                </a:cxn>
                <a:cxn ang="0">
                  <a:pos x="131" y="34"/>
                </a:cxn>
                <a:cxn ang="0">
                  <a:pos x="149" y="57"/>
                </a:cxn>
                <a:cxn ang="0">
                  <a:pos x="159" y="81"/>
                </a:cxn>
                <a:cxn ang="0">
                  <a:pos x="157" y="104"/>
                </a:cxn>
                <a:cxn ang="0">
                  <a:pos x="157" y="117"/>
                </a:cxn>
                <a:cxn ang="0">
                  <a:pos x="154" y="141"/>
                </a:cxn>
                <a:cxn ang="0">
                  <a:pos x="151" y="177"/>
                </a:cxn>
                <a:cxn ang="0">
                  <a:pos x="151" y="226"/>
                </a:cxn>
                <a:cxn ang="0">
                  <a:pos x="149" y="286"/>
                </a:cxn>
                <a:cxn ang="0">
                  <a:pos x="149" y="359"/>
                </a:cxn>
                <a:cxn ang="0">
                  <a:pos x="149" y="442"/>
                </a:cxn>
                <a:cxn ang="0">
                  <a:pos x="149" y="539"/>
                </a:cxn>
                <a:cxn ang="0">
                  <a:pos x="149" y="648"/>
                </a:cxn>
                <a:cxn ang="0">
                  <a:pos x="149" y="770"/>
                </a:cxn>
                <a:cxn ang="0">
                  <a:pos x="151" y="903"/>
                </a:cxn>
                <a:cxn ang="0">
                  <a:pos x="151" y="1031"/>
                </a:cxn>
                <a:cxn ang="0">
                  <a:pos x="149" y="1145"/>
                </a:cxn>
                <a:cxn ang="0">
                  <a:pos x="149" y="1249"/>
                </a:cxn>
                <a:cxn ang="0">
                  <a:pos x="149" y="1343"/>
                </a:cxn>
                <a:cxn ang="0">
                  <a:pos x="146" y="1424"/>
                </a:cxn>
                <a:cxn ang="0">
                  <a:pos x="146" y="1491"/>
                </a:cxn>
                <a:cxn ang="0">
                  <a:pos x="144" y="1546"/>
                </a:cxn>
                <a:cxn ang="0">
                  <a:pos x="141" y="1593"/>
                </a:cxn>
                <a:cxn ang="0">
                  <a:pos x="141" y="1624"/>
                </a:cxn>
                <a:cxn ang="0">
                  <a:pos x="138" y="1645"/>
                </a:cxn>
                <a:cxn ang="0">
                  <a:pos x="128" y="1676"/>
                </a:cxn>
                <a:cxn ang="0">
                  <a:pos x="112" y="1702"/>
                </a:cxn>
                <a:cxn ang="0">
                  <a:pos x="97" y="1713"/>
                </a:cxn>
                <a:cxn ang="0">
                  <a:pos x="81" y="1702"/>
                </a:cxn>
                <a:cxn ang="0">
                  <a:pos x="71" y="1676"/>
                </a:cxn>
                <a:cxn ang="0">
                  <a:pos x="58" y="1632"/>
                </a:cxn>
                <a:cxn ang="0">
                  <a:pos x="47" y="1588"/>
                </a:cxn>
                <a:cxn ang="0">
                  <a:pos x="45" y="1551"/>
                </a:cxn>
                <a:cxn ang="0">
                  <a:pos x="45" y="1528"/>
                </a:cxn>
                <a:cxn ang="0">
                  <a:pos x="45" y="1499"/>
                </a:cxn>
                <a:cxn ang="0">
                  <a:pos x="47" y="1455"/>
                </a:cxn>
                <a:cxn ang="0">
                  <a:pos x="50" y="1398"/>
                </a:cxn>
                <a:cxn ang="0">
                  <a:pos x="55" y="1325"/>
                </a:cxn>
                <a:cxn ang="0">
                  <a:pos x="60" y="1210"/>
                </a:cxn>
                <a:cxn ang="0">
                  <a:pos x="65" y="1031"/>
                </a:cxn>
                <a:cxn ang="0">
                  <a:pos x="71" y="843"/>
                </a:cxn>
                <a:cxn ang="0">
                  <a:pos x="60" y="536"/>
                </a:cxn>
                <a:cxn ang="0">
                  <a:pos x="50" y="299"/>
                </a:cxn>
              </a:cxnLst>
              <a:rect l="txL" t="txT" r="txR" b="txB"/>
              <a:pathLst>
                <a:path w="159" h="1713">
                  <a:moveTo>
                    <a:pt x="50" y="299"/>
                  </a:moveTo>
                  <a:lnTo>
                    <a:pt x="50" y="268"/>
                  </a:lnTo>
                  <a:lnTo>
                    <a:pt x="47" y="242"/>
                  </a:lnTo>
                  <a:lnTo>
                    <a:pt x="47" y="216"/>
                  </a:lnTo>
                  <a:lnTo>
                    <a:pt x="45" y="193"/>
                  </a:lnTo>
                  <a:lnTo>
                    <a:pt x="45" y="169"/>
                  </a:lnTo>
                  <a:lnTo>
                    <a:pt x="42" y="151"/>
                  </a:lnTo>
                  <a:lnTo>
                    <a:pt x="39" y="133"/>
                  </a:lnTo>
                  <a:lnTo>
                    <a:pt x="39" y="115"/>
                  </a:lnTo>
                  <a:lnTo>
                    <a:pt x="37" y="102"/>
                  </a:lnTo>
                  <a:lnTo>
                    <a:pt x="37" y="89"/>
                  </a:lnTo>
                  <a:lnTo>
                    <a:pt x="34" y="78"/>
                  </a:lnTo>
                  <a:lnTo>
                    <a:pt x="32" y="68"/>
                  </a:lnTo>
                  <a:lnTo>
                    <a:pt x="29" y="62"/>
                  </a:lnTo>
                  <a:lnTo>
                    <a:pt x="29" y="57"/>
                  </a:lnTo>
                  <a:lnTo>
                    <a:pt x="26" y="52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1" y="49"/>
                  </a:lnTo>
                  <a:lnTo>
                    <a:pt x="6" y="47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3" y="18"/>
                  </a:lnTo>
                  <a:lnTo>
                    <a:pt x="3" y="13"/>
                  </a:lnTo>
                  <a:lnTo>
                    <a:pt x="6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58" y="3"/>
                  </a:lnTo>
                  <a:lnTo>
                    <a:pt x="81" y="10"/>
                  </a:lnTo>
                  <a:lnTo>
                    <a:pt x="91" y="13"/>
                  </a:lnTo>
                  <a:lnTo>
                    <a:pt x="102" y="16"/>
                  </a:lnTo>
                  <a:lnTo>
                    <a:pt x="112" y="21"/>
                  </a:lnTo>
                  <a:lnTo>
                    <a:pt x="120" y="26"/>
                  </a:lnTo>
                  <a:lnTo>
                    <a:pt x="131" y="34"/>
                  </a:lnTo>
                  <a:lnTo>
                    <a:pt x="138" y="42"/>
                  </a:lnTo>
                  <a:lnTo>
                    <a:pt x="144" y="49"/>
                  </a:lnTo>
                  <a:lnTo>
                    <a:pt x="149" y="57"/>
                  </a:lnTo>
                  <a:lnTo>
                    <a:pt x="154" y="65"/>
                  </a:lnTo>
                  <a:lnTo>
                    <a:pt x="157" y="73"/>
                  </a:lnTo>
                  <a:lnTo>
                    <a:pt x="159" y="81"/>
                  </a:lnTo>
                  <a:lnTo>
                    <a:pt x="159" y="89"/>
                  </a:lnTo>
                  <a:lnTo>
                    <a:pt x="159" y="96"/>
                  </a:lnTo>
                  <a:lnTo>
                    <a:pt x="157" y="104"/>
                  </a:lnTo>
                  <a:lnTo>
                    <a:pt x="157" y="107"/>
                  </a:lnTo>
                  <a:lnTo>
                    <a:pt x="157" y="112"/>
                  </a:lnTo>
                  <a:lnTo>
                    <a:pt x="157" y="117"/>
                  </a:lnTo>
                  <a:lnTo>
                    <a:pt x="154" y="122"/>
                  </a:lnTo>
                  <a:lnTo>
                    <a:pt x="154" y="133"/>
                  </a:lnTo>
                  <a:lnTo>
                    <a:pt x="154" y="141"/>
                  </a:lnTo>
                  <a:lnTo>
                    <a:pt x="154" y="151"/>
                  </a:lnTo>
                  <a:lnTo>
                    <a:pt x="154" y="164"/>
                  </a:lnTo>
                  <a:lnTo>
                    <a:pt x="151" y="177"/>
                  </a:lnTo>
                  <a:lnTo>
                    <a:pt x="151" y="193"/>
                  </a:lnTo>
                  <a:lnTo>
                    <a:pt x="151" y="208"/>
                  </a:lnTo>
                  <a:lnTo>
                    <a:pt x="151" y="226"/>
                  </a:lnTo>
                  <a:lnTo>
                    <a:pt x="151" y="245"/>
                  </a:lnTo>
                  <a:lnTo>
                    <a:pt x="149" y="265"/>
                  </a:lnTo>
                  <a:lnTo>
                    <a:pt x="149" y="286"/>
                  </a:lnTo>
                  <a:lnTo>
                    <a:pt x="149" y="310"/>
                  </a:lnTo>
                  <a:lnTo>
                    <a:pt x="149" y="333"/>
                  </a:lnTo>
                  <a:lnTo>
                    <a:pt x="149" y="359"/>
                  </a:lnTo>
                  <a:lnTo>
                    <a:pt x="149" y="385"/>
                  </a:lnTo>
                  <a:lnTo>
                    <a:pt x="149" y="414"/>
                  </a:lnTo>
                  <a:lnTo>
                    <a:pt x="149" y="442"/>
                  </a:lnTo>
                  <a:lnTo>
                    <a:pt x="149" y="474"/>
                  </a:lnTo>
                  <a:lnTo>
                    <a:pt x="149" y="508"/>
                  </a:lnTo>
                  <a:lnTo>
                    <a:pt x="149" y="539"/>
                  </a:lnTo>
                  <a:lnTo>
                    <a:pt x="149" y="575"/>
                  </a:lnTo>
                  <a:lnTo>
                    <a:pt x="149" y="612"/>
                  </a:lnTo>
                  <a:lnTo>
                    <a:pt x="149" y="648"/>
                  </a:lnTo>
                  <a:lnTo>
                    <a:pt x="149" y="687"/>
                  </a:lnTo>
                  <a:lnTo>
                    <a:pt x="149" y="729"/>
                  </a:lnTo>
                  <a:lnTo>
                    <a:pt x="149" y="770"/>
                  </a:lnTo>
                  <a:lnTo>
                    <a:pt x="151" y="812"/>
                  </a:lnTo>
                  <a:lnTo>
                    <a:pt x="151" y="856"/>
                  </a:lnTo>
                  <a:lnTo>
                    <a:pt x="151" y="903"/>
                  </a:lnTo>
                  <a:lnTo>
                    <a:pt x="151" y="947"/>
                  </a:lnTo>
                  <a:lnTo>
                    <a:pt x="151" y="989"/>
                  </a:lnTo>
                  <a:lnTo>
                    <a:pt x="151" y="1031"/>
                  </a:lnTo>
                  <a:lnTo>
                    <a:pt x="151" y="1070"/>
                  </a:lnTo>
                  <a:lnTo>
                    <a:pt x="151" y="1109"/>
                  </a:lnTo>
                  <a:lnTo>
                    <a:pt x="149" y="1145"/>
                  </a:lnTo>
                  <a:lnTo>
                    <a:pt x="149" y="1182"/>
                  </a:lnTo>
                  <a:lnTo>
                    <a:pt x="149" y="1218"/>
                  </a:lnTo>
                  <a:lnTo>
                    <a:pt x="149" y="1249"/>
                  </a:lnTo>
                  <a:lnTo>
                    <a:pt x="149" y="1283"/>
                  </a:lnTo>
                  <a:lnTo>
                    <a:pt x="149" y="1312"/>
                  </a:lnTo>
                  <a:lnTo>
                    <a:pt x="149" y="1343"/>
                  </a:lnTo>
                  <a:lnTo>
                    <a:pt x="146" y="1372"/>
                  </a:lnTo>
                  <a:lnTo>
                    <a:pt x="146" y="1398"/>
                  </a:lnTo>
                  <a:lnTo>
                    <a:pt x="146" y="1424"/>
                  </a:lnTo>
                  <a:lnTo>
                    <a:pt x="146" y="1447"/>
                  </a:lnTo>
                  <a:lnTo>
                    <a:pt x="146" y="1471"/>
                  </a:lnTo>
                  <a:lnTo>
                    <a:pt x="146" y="1491"/>
                  </a:lnTo>
                  <a:lnTo>
                    <a:pt x="144" y="1512"/>
                  </a:lnTo>
                  <a:lnTo>
                    <a:pt x="144" y="1530"/>
                  </a:lnTo>
                  <a:lnTo>
                    <a:pt x="144" y="1546"/>
                  </a:lnTo>
                  <a:lnTo>
                    <a:pt x="144" y="1564"/>
                  </a:lnTo>
                  <a:lnTo>
                    <a:pt x="144" y="1577"/>
                  </a:lnTo>
                  <a:lnTo>
                    <a:pt x="141" y="1593"/>
                  </a:lnTo>
                  <a:lnTo>
                    <a:pt x="141" y="1603"/>
                  </a:lnTo>
                  <a:lnTo>
                    <a:pt x="141" y="1616"/>
                  </a:lnTo>
                  <a:lnTo>
                    <a:pt x="141" y="1624"/>
                  </a:lnTo>
                  <a:lnTo>
                    <a:pt x="138" y="1632"/>
                  </a:lnTo>
                  <a:lnTo>
                    <a:pt x="138" y="1640"/>
                  </a:lnTo>
                  <a:lnTo>
                    <a:pt x="138" y="1645"/>
                  </a:lnTo>
                  <a:lnTo>
                    <a:pt x="138" y="1650"/>
                  </a:lnTo>
                  <a:lnTo>
                    <a:pt x="133" y="1663"/>
                  </a:lnTo>
                  <a:lnTo>
                    <a:pt x="128" y="1676"/>
                  </a:lnTo>
                  <a:lnTo>
                    <a:pt x="123" y="1687"/>
                  </a:lnTo>
                  <a:lnTo>
                    <a:pt x="117" y="1694"/>
                  </a:lnTo>
                  <a:lnTo>
                    <a:pt x="112" y="1702"/>
                  </a:lnTo>
                  <a:lnTo>
                    <a:pt x="107" y="1707"/>
                  </a:lnTo>
                  <a:lnTo>
                    <a:pt x="102" y="1710"/>
                  </a:lnTo>
                  <a:lnTo>
                    <a:pt x="97" y="1713"/>
                  </a:lnTo>
                  <a:lnTo>
                    <a:pt x="91" y="1710"/>
                  </a:lnTo>
                  <a:lnTo>
                    <a:pt x="86" y="1707"/>
                  </a:lnTo>
                  <a:lnTo>
                    <a:pt x="81" y="1702"/>
                  </a:lnTo>
                  <a:lnTo>
                    <a:pt x="78" y="1694"/>
                  </a:lnTo>
                  <a:lnTo>
                    <a:pt x="73" y="1687"/>
                  </a:lnTo>
                  <a:lnTo>
                    <a:pt x="71" y="1676"/>
                  </a:lnTo>
                  <a:lnTo>
                    <a:pt x="65" y="1663"/>
                  </a:lnTo>
                  <a:lnTo>
                    <a:pt x="63" y="1650"/>
                  </a:lnTo>
                  <a:lnTo>
                    <a:pt x="58" y="1632"/>
                  </a:lnTo>
                  <a:lnTo>
                    <a:pt x="55" y="1616"/>
                  </a:lnTo>
                  <a:lnTo>
                    <a:pt x="52" y="1601"/>
                  </a:lnTo>
                  <a:lnTo>
                    <a:pt x="47" y="1588"/>
                  </a:lnTo>
                  <a:lnTo>
                    <a:pt x="47" y="1572"/>
                  </a:lnTo>
                  <a:lnTo>
                    <a:pt x="45" y="1562"/>
                  </a:lnTo>
                  <a:lnTo>
                    <a:pt x="45" y="1551"/>
                  </a:lnTo>
                  <a:lnTo>
                    <a:pt x="42" y="1541"/>
                  </a:lnTo>
                  <a:lnTo>
                    <a:pt x="45" y="1536"/>
                  </a:lnTo>
                  <a:lnTo>
                    <a:pt x="45" y="1528"/>
                  </a:lnTo>
                  <a:lnTo>
                    <a:pt x="45" y="1520"/>
                  </a:lnTo>
                  <a:lnTo>
                    <a:pt x="45" y="1510"/>
                  </a:lnTo>
                  <a:lnTo>
                    <a:pt x="45" y="1499"/>
                  </a:lnTo>
                  <a:lnTo>
                    <a:pt x="45" y="1486"/>
                  </a:lnTo>
                  <a:lnTo>
                    <a:pt x="47" y="1471"/>
                  </a:lnTo>
                  <a:lnTo>
                    <a:pt x="47" y="1455"/>
                  </a:lnTo>
                  <a:lnTo>
                    <a:pt x="47" y="1437"/>
                  </a:lnTo>
                  <a:lnTo>
                    <a:pt x="50" y="1418"/>
                  </a:lnTo>
                  <a:lnTo>
                    <a:pt x="50" y="1398"/>
                  </a:lnTo>
                  <a:lnTo>
                    <a:pt x="52" y="1374"/>
                  </a:lnTo>
                  <a:lnTo>
                    <a:pt x="52" y="1351"/>
                  </a:lnTo>
                  <a:lnTo>
                    <a:pt x="55" y="1325"/>
                  </a:lnTo>
                  <a:lnTo>
                    <a:pt x="55" y="1299"/>
                  </a:lnTo>
                  <a:lnTo>
                    <a:pt x="58" y="1270"/>
                  </a:lnTo>
                  <a:lnTo>
                    <a:pt x="60" y="1210"/>
                  </a:lnTo>
                  <a:lnTo>
                    <a:pt x="63" y="1150"/>
                  </a:lnTo>
                  <a:lnTo>
                    <a:pt x="63" y="1091"/>
                  </a:lnTo>
                  <a:lnTo>
                    <a:pt x="65" y="1031"/>
                  </a:lnTo>
                  <a:lnTo>
                    <a:pt x="68" y="968"/>
                  </a:lnTo>
                  <a:lnTo>
                    <a:pt x="68" y="906"/>
                  </a:lnTo>
                  <a:lnTo>
                    <a:pt x="71" y="843"/>
                  </a:lnTo>
                  <a:lnTo>
                    <a:pt x="71" y="781"/>
                  </a:lnTo>
                  <a:lnTo>
                    <a:pt x="65" y="658"/>
                  </a:lnTo>
                  <a:lnTo>
                    <a:pt x="60" y="536"/>
                  </a:lnTo>
                  <a:lnTo>
                    <a:pt x="55" y="416"/>
                  </a:lnTo>
                  <a:lnTo>
                    <a:pt x="52" y="357"/>
                  </a:lnTo>
                  <a:lnTo>
                    <a:pt x="50" y="29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6" name="Freeform 10"/>
            <p:cNvSpPr/>
            <p:nvPr/>
          </p:nvSpPr>
          <p:spPr>
            <a:xfrm>
              <a:off x="6232525" y="3478213"/>
              <a:ext cx="257175" cy="379413"/>
            </a:xfrm>
            <a:custGeom>
              <a:avLst/>
              <a:gdLst>
                <a:gd name="txL" fmla="*/ 0 w 162"/>
                <a:gd name="txT" fmla="*/ 0 h 239"/>
                <a:gd name="txR" fmla="*/ 162 w 162"/>
                <a:gd name="txB" fmla="*/ 239 h 239"/>
              </a:gdLst>
              <a:ahLst/>
              <a:cxnLst>
                <a:cxn ang="0">
                  <a:pos x="45" y="115"/>
                </a:cxn>
                <a:cxn ang="0">
                  <a:pos x="29" y="81"/>
                </a:cxn>
                <a:cxn ang="0">
                  <a:pos x="19" y="62"/>
                </a:cxn>
                <a:cxn ang="0">
                  <a:pos x="11" y="47"/>
                </a:cxn>
                <a:cxn ang="0">
                  <a:pos x="6" y="34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6" y="8"/>
                </a:cxn>
                <a:cxn ang="0">
                  <a:pos x="16" y="3"/>
                </a:cxn>
                <a:cxn ang="0">
                  <a:pos x="29" y="0"/>
                </a:cxn>
                <a:cxn ang="0">
                  <a:pos x="50" y="0"/>
                </a:cxn>
                <a:cxn ang="0">
                  <a:pos x="71" y="8"/>
                </a:cxn>
                <a:cxn ang="0">
                  <a:pos x="91" y="21"/>
                </a:cxn>
                <a:cxn ang="0">
                  <a:pos x="115" y="42"/>
                </a:cxn>
                <a:cxn ang="0">
                  <a:pos x="136" y="70"/>
                </a:cxn>
                <a:cxn ang="0">
                  <a:pos x="151" y="102"/>
                </a:cxn>
                <a:cxn ang="0">
                  <a:pos x="159" y="133"/>
                </a:cxn>
                <a:cxn ang="0">
                  <a:pos x="162" y="164"/>
                </a:cxn>
                <a:cxn ang="0">
                  <a:pos x="159" y="193"/>
                </a:cxn>
                <a:cxn ang="0">
                  <a:pos x="154" y="216"/>
                </a:cxn>
                <a:cxn ang="0">
                  <a:pos x="149" y="232"/>
                </a:cxn>
                <a:cxn ang="0">
                  <a:pos x="144" y="239"/>
                </a:cxn>
                <a:cxn ang="0">
                  <a:pos x="138" y="239"/>
                </a:cxn>
                <a:cxn ang="0">
                  <a:pos x="130" y="237"/>
                </a:cxn>
                <a:cxn ang="0">
                  <a:pos x="123" y="232"/>
                </a:cxn>
                <a:cxn ang="0">
                  <a:pos x="115" y="221"/>
                </a:cxn>
                <a:cxn ang="0">
                  <a:pos x="104" y="211"/>
                </a:cxn>
                <a:cxn ang="0">
                  <a:pos x="94" y="195"/>
                </a:cxn>
                <a:cxn ang="0">
                  <a:pos x="81" y="174"/>
                </a:cxn>
                <a:cxn ang="0">
                  <a:pos x="68" y="154"/>
                </a:cxn>
                <a:cxn ang="0">
                  <a:pos x="60" y="141"/>
                </a:cxn>
              </a:cxnLst>
              <a:rect l="txL" t="txT" r="txR" b="txB"/>
              <a:pathLst>
                <a:path w="162" h="239">
                  <a:moveTo>
                    <a:pt x="60" y="141"/>
                  </a:moveTo>
                  <a:lnTo>
                    <a:pt x="45" y="115"/>
                  </a:lnTo>
                  <a:lnTo>
                    <a:pt x="34" y="91"/>
                  </a:lnTo>
                  <a:lnTo>
                    <a:pt x="29" y="81"/>
                  </a:lnTo>
                  <a:lnTo>
                    <a:pt x="24" y="73"/>
                  </a:lnTo>
                  <a:lnTo>
                    <a:pt x="19" y="62"/>
                  </a:lnTo>
                  <a:lnTo>
                    <a:pt x="16" y="55"/>
                  </a:lnTo>
                  <a:lnTo>
                    <a:pt x="11" y="47"/>
                  </a:lnTo>
                  <a:lnTo>
                    <a:pt x="8" y="39"/>
                  </a:lnTo>
                  <a:lnTo>
                    <a:pt x="6" y="34"/>
                  </a:lnTo>
                  <a:lnTo>
                    <a:pt x="3" y="29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3" y="10"/>
                  </a:lnTo>
                  <a:lnTo>
                    <a:pt x="6" y="8"/>
                  </a:lnTo>
                  <a:lnTo>
                    <a:pt x="8" y="5"/>
                  </a:lnTo>
                  <a:lnTo>
                    <a:pt x="16" y="3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60" y="3"/>
                  </a:lnTo>
                  <a:lnTo>
                    <a:pt x="71" y="8"/>
                  </a:lnTo>
                  <a:lnTo>
                    <a:pt x="81" y="13"/>
                  </a:lnTo>
                  <a:lnTo>
                    <a:pt x="91" y="21"/>
                  </a:lnTo>
                  <a:lnTo>
                    <a:pt x="102" y="29"/>
                  </a:lnTo>
                  <a:lnTo>
                    <a:pt x="115" y="42"/>
                  </a:lnTo>
                  <a:lnTo>
                    <a:pt x="128" y="55"/>
                  </a:lnTo>
                  <a:lnTo>
                    <a:pt x="136" y="70"/>
                  </a:lnTo>
                  <a:lnTo>
                    <a:pt x="144" y="86"/>
                  </a:lnTo>
                  <a:lnTo>
                    <a:pt x="151" y="102"/>
                  </a:lnTo>
                  <a:lnTo>
                    <a:pt x="157" y="117"/>
                  </a:lnTo>
                  <a:lnTo>
                    <a:pt x="159" y="133"/>
                  </a:lnTo>
                  <a:lnTo>
                    <a:pt x="162" y="148"/>
                  </a:lnTo>
                  <a:lnTo>
                    <a:pt x="162" y="164"/>
                  </a:lnTo>
                  <a:lnTo>
                    <a:pt x="162" y="180"/>
                  </a:lnTo>
                  <a:lnTo>
                    <a:pt x="159" y="193"/>
                  </a:lnTo>
                  <a:lnTo>
                    <a:pt x="157" y="206"/>
                  </a:lnTo>
                  <a:lnTo>
                    <a:pt x="154" y="216"/>
                  </a:lnTo>
                  <a:lnTo>
                    <a:pt x="151" y="224"/>
                  </a:lnTo>
                  <a:lnTo>
                    <a:pt x="149" y="232"/>
                  </a:lnTo>
                  <a:lnTo>
                    <a:pt x="146" y="237"/>
                  </a:lnTo>
                  <a:lnTo>
                    <a:pt x="144" y="239"/>
                  </a:lnTo>
                  <a:lnTo>
                    <a:pt x="141" y="239"/>
                  </a:lnTo>
                  <a:lnTo>
                    <a:pt x="138" y="239"/>
                  </a:lnTo>
                  <a:lnTo>
                    <a:pt x="136" y="239"/>
                  </a:lnTo>
                  <a:lnTo>
                    <a:pt x="130" y="237"/>
                  </a:lnTo>
                  <a:lnTo>
                    <a:pt x="128" y="234"/>
                  </a:lnTo>
                  <a:lnTo>
                    <a:pt x="123" y="232"/>
                  </a:lnTo>
                  <a:lnTo>
                    <a:pt x="120" y="226"/>
                  </a:lnTo>
                  <a:lnTo>
                    <a:pt x="115" y="221"/>
                  </a:lnTo>
                  <a:lnTo>
                    <a:pt x="110" y="216"/>
                  </a:lnTo>
                  <a:lnTo>
                    <a:pt x="104" y="211"/>
                  </a:lnTo>
                  <a:lnTo>
                    <a:pt x="99" y="203"/>
                  </a:lnTo>
                  <a:lnTo>
                    <a:pt x="94" y="195"/>
                  </a:lnTo>
                  <a:lnTo>
                    <a:pt x="86" y="185"/>
                  </a:lnTo>
                  <a:lnTo>
                    <a:pt x="81" y="174"/>
                  </a:lnTo>
                  <a:lnTo>
                    <a:pt x="73" y="164"/>
                  </a:lnTo>
                  <a:lnTo>
                    <a:pt x="68" y="154"/>
                  </a:lnTo>
                  <a:lnTo>
                    <a:pt x="60" y="1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7" name="Freeform 11"/>
            <p:cNvSpPr/>
            <p:nvPr/>
          </p:nvSpPr>
          <p:spPr>
            <a:xfrm>
              <a:off x="5737225" y="3565526"/>
              <a:ext cx="234950" cy="292100"/>
            </a:xfrm>
            <a:custGeom>
              <a:avLst/>
              <a:gdLst>
                <a:gd name="txL" fmla="*/ 0 w 148"/>
                <a:gd name="txT" fmla="*/ 0 h 184"/>
                <a:gd name="txR" fmla="*/ 148 w 148"/>
                <a:gd name="txB" fmla="*/ 184 h 184"/>
              </a:gdLst>
              <a:ahLst/>
              <a:cxnLst>
                <a:cxn ang="0">
                  <a:pos x="143" y="164"/>
                </a:cxn>
                <a:cxn ang="0">
                  <a:pos x="140" y="169"/>
                </a:cxn>
                <a:cxn ang="0">
                  <a:pos x="138" y="171"/>
                </a:cxn>
                <a:cxn ang="0">
                  <a:pos x="133" y="177"/>
                </a:cxn>
                <a:cxn ang="0">
                  <a:pos x="130" y="179"/>
                </a:cxn>
                <a:cxn ang="0">
                  <a:pos x="125" y="182"/>
                </a:cxn>
                <a:cxn ang="0">
                  <a:pos x="120" y="184"/>
                </a:cxn>
                <a:cxn ang="0">
                  <a:pos x="114" y="184"/>
                </a:cxn>
                <a:cxn ang="0">
                  <a:pos x="109" y="184"/>
                </a:cxn>
                <a:cxn ang="0">
                  <a:pos x="104" y="184"/>
                </a:cxn>
                <a:cxn ang="0">
                  <a:pos x="99" y="182"/>
                </a:cxn>
                <a:cxn ang="0">
                  <a:pos x="91" y="177"/>
                </a:cxn>
                <a:cxn ang="0">
                  <a:pos x="83" y="166"/>
                </a:cxn>
                <a:cxn ang="0">
                  <a:pos x="78" y="164"/>
                </a:cxn>
                <a:cxn ang="0">
                  <a:pos x="75" y="156"/>
                </a:cxn>
                <a:cxn ang="0">
                  <a:pos x="70" y="151"/>
                </a:cxn>
                <a:cxn ang="0">
                  <a:pos x="65" y="143"/>
                </a:cxn>
                <a:cxn ang="0">
                  <a:pos x="60" y="135"/>
                </a:cxn>
                <a:cxn ang="0">
                  <a:pos x="55" y="127"/>
                </a:cxn>
                <a:cxn ang="0">
                  <a:pos x="49" y="117"/>
                </a:cxn>
                <a:cxn ang="0">
                  <a:pos x="41" y="109"/>
                </a:cxn>
                <a:cxn ang="0">
                  <a:pos x="31" y="88"/>
                </a:cxn>
                <a:cxn ang="0">
                  <a:pos x="21" y="73"/>
                </a:cxn>
                <a:cxn ang="0">
                  <a:pos x="13" y="57"/>
                </a:cxn>
                <a:cxn ang="0">
                  <a:pos x="8" y="44"/>
                </a:cxn>
                <a:cxn ang="0">
                  <a:pos x="2" y="34"/>
                </a:cxn>
                <a:cxn ang="0">
                  <a:pos x="0" y="26"/>
                </a:cxn>
                <a:cxn ang="0">
                  <a:pos x="0" y="18"/>
                </a:cxn>
                <a:cxn ang="0">
                  <a:pos x="2" y="15"/>
                </a:cxn>
                <a:cxn ang="0">
                  <a:pos x="2" y="13"/>
                </a:cxn>
                <a:cxn ang="0">
                  <a:pos x="2" y="10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0" y="2"/>
                </a:cxn>
                <a:cxn ang="0">
                  <a:pos x="15" y="0"/>
                </a:cxn>
                <a:cxn ang="0">
                  <a:pos x="21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9" y="0"/>
                </a:cxn>
                <a:cxn ang="0">
                  <a:pos x="47" y="2"/>
                </a:cxn>
                <a:cxn ang="0">
                  <a:pos x="55" y="5"/>
                </a:cxn>
                <a:cxn ang="0">
                  <a:pos x="62" y="7"/>
                </a:cxn>
                <a:cxn ang="0">
                  <a:pos x="70" y="13"/>
                </a:cxn>
                <a:cxn ang="0">
                  <a:pos x="81" y="18"/>
                </a:cxn>
                <a:cxn ang="0">
                  <a:pos x="88" y="23"/>
                </a:cxn>
                <a:cxn ang="0">
                  <a:pos x="99" y="31"/>
                </a:cxn>
                <a:cxn ang="0">
                  <a:pos x="109" y="41"/>
                </a:cxn>
                <a:cxn ang="0">
                  <a:pos x="117" y="49"/>
                </a:cxn>
                <a:cxn ang="0">
                  <a:pos x="125" y="57"/>
                </a:cxn>
                <a:cxn ang="0">
                  <a:pos x="130" y="67"/>
                </a:cxn>
                <a:cxn ang="0">
                  <a:pos x="135" y="75"/>
                </a:cxn>
                <a:cxn ang="0">
                  <a:pos x="140" y="83"/>
                </a:cxn>
                <a:cxn ang="0">
                  <a:pos x="143" y="93"/>
                </a:cxn>
                <a:cxn ang="0">
                  <a:pos x="146" y="109"/>
                </a:cxn>
                <a:cxn ang="0">
                  <a:pos x="148" y="127"/>
                </a:cxn>
                <a:cxn ang="0">
                  <a:pos x="146" y="145"/>
                </a:cxn>
                <a:cxn ang="0">
                  <a:pos x="143" y="164"/>
                </a:cxn>
                <a:cxn ang="0">
                  <a:pos x="143" y="164"/>
                </a:cxn>
              </a:cxnLst>
              <a:rect l="txL" t="txT" r="txR" b="txB"/>
              <a:pathLst>
                <a:path w="148" h="184">
                  <a:moveTo>
                    <a:pt x="143" y="164"/>
                  </a:moveTo>
                  <a:lnTo>
                    <a:pt x="140" y="169"/>
                  </a:lnTo>
                  <a:lnTo>
                    <a:pt x="138" y="171"/>
                  </a:lnTo>
                  <a:lnTo>
                    <a:pt x="133" y="177"/>
                  </a:lnTo>
                  <a:lnTo>
                    <a:pt x="130" y="179"/>
                  </a:lnTo>
                  <a:lnTo>
                    <a:pt x="125" y="182"/>
                  </a:lnTo>
                  <a:lnTo>
                    <a:pt x="120" y="184"/>
                  </a:lnTo>
                  <a:lnTo>
                    <a:pt x="114" y="184"/>
                  </a:lnTo>
                  <a:lnTo>
                    <a:pt x="109" y="184"/>
                  </a:lnTo>
                  <a:lnTo>
                    <a:pt x="104" y="184"/>
                  </a:lnTo>
                  <a:lnTo>
                    <a:pt x="99" y="182"/>
                  </a:lnTo>
                  <a:lnTo>
                    <a:pt x="91" y="177"/>
                  </a:lnTo>
                  <a:lnTo>
                    <a:pt x="83" y="166"/>
                  </a:lnTo>
                  <a:lnTo>
                    <a:pt x="78" y="164"/>
                  </a:lnTo>
                  <a:lnTo>
                    <a:pt x="75" y="156"/>
                  </a:lnTo>
                  <a:lnTo>
                    <a:pt x="70" y="151"/>
                  </a:lnTo>
                  <a:lnTo>
                    <a:pt x="65" y="143"/>
                  </a:lnTo>
                  <a:lnTo>
                    <a:pt x="60" y="135"/>
                  </a:lnTo>
                  <a:lnTo>
                    <a:pt x="55" y="127"/>
                  </a:lnTo>
                  <a:lnTo>
                    <a:pt x="49" y="117"/>
                  </a:lnTo>
                  <a:lnTo>
                    <a:pt x="41" y="109"/>
                  </a:lnTo>
                  <a:lnTo>
                    <a:pt x="31" y="88"/>
                  </a:lnTo>
                  <a:lnTo>
                    <a:pt x="21" y="73"/>
                  </a:lnTo>
                  <a:lnTo>
                    <a:pt x="13" y="57"/>
                  </a:lnTo>
                  <a:lnTo>
                    <a:pt x="8" y="44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7" y="2"/>
                  </a:lnTo>
                  <a:lnTo>
                    <a:pt x="55" y="5"/>
                  </a:lnTo>
                  <a:lnTo>
                    <a:pt x="62" y="7"/>
                  </a:lnTo>
                  <a:lnTo>
                    <a:pt x="70" y="13"/>
                  </a:lnTo>
                  <a:lnTo>
                    <a:pt x="81" y="18"/>
                  </a:lnTo>
                  <a:lnTo>
                    <a:pt x="88" y="23"/>
                  </a:lnTo>
                  <a:lnTo>
                    <a:pt x="99" y="31"/>
                  </a:lnTo>
                  <a:lnTo>
                    <a:pt x="109" y="41"/>
                  </a:lnTo>
                  <a:lnTo>
                    <a:pt x="117" y="49"/>
                  </a:lnTo>
                  <a:lnTo>
                    <a:pt x="125" y="57"/>
                  </a:lnTo>
                  <a:lnTo>
                    <a:pt x="130" y="67"/>
                  </a:lnTo>
                  <a:lnTo>
                    <a:pt x="135" y="75"/>
                  </a:lnTo>
                  <a:lnTo>
                    <a:pt x="140" y="83"/>
                  </a:lnTo>
                  <a:lnTo>
                    <a:pt x="143" y="93"/>
                  </a:lnTo>
                  <a:lnTo>
                    <a:pt x="146" y="109"/>
                  </a:lnTo>
                  <a:lnTo>
                    <a:pt x="148" y="127"/>
                  </a:lnTo>
                  <a:lnTo>
                    <a:pt x="146" y="145"/>
                  </a:lnTo>
                  <a:lnTo>
                    <a:pt x="143" y="16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8" name="Freeform 12"/>
            <p:cNvSpPr/>
            <p:nvPr/>
          </p:nvSpPr>
          <p:spPr>
            <a:xfrm>
              <a:off x="5187950" y="3527426"/>
              <a:ext cx="214313" cy="546100"/>
            </a:xfrm>
            <a:custGeom>
              <a:avLst/>
              <a:gdLst>
                <a:gd name="txL" fmla="*/ 0 w 135"/>
                <a:gd name="txT" fmla="*/ 0 h 344"/>
                <a:gd name="txR" fmla="*/ 135 w 135"/>
                <a:gd name="txB" fmla="*/ 344 h 344"/>
              </a:gdLst>
              <a:ahLst/>
              <a:cxnLst>
                <a:cxn ang="0">
                  <a:pos x="0" y="235"/>
                </a:cxn>
                <a:cxn ang="0">
                  <a:pos x="2" y="221"/>
                </a:cxn>
                <a:cxn ang="0">
                  <a:pos x="7" y="206"/>
                </a:cxn>
                <a:cxn ang="0">
                  <a:pos x="18" y="188"/>
                </a:cxn>
                <a:cxn ang="0">
                  <a:pos x="31" y="169"/>
                </a:cxn>
                <a:cxn ang="0">
                  <a:pos x="41" y="146"/>
                </a:cxn>
                <a:cxn ang="0">
                  <a:pos x="52" y="117"/>
                </a:cxn>
                <a:cxn ang="0">
                  <a:pos x="59" y="86"/>
                </a:cxn>
                <a:cxn ang="0">
                  <a:pos x="70" y="52"/>
                </a:cxn>
                <a:cxn ang="0">
                  <a:pos x="80" y="26"/>
                </a:cxn>
                <a:cxn ang="0">
                  <a:pos x="88" y="11"/>
                </a:cxn>
                <a:cxn ang="0">
                  <a:pos x="96" y="0"/>
                </a:cxn>
                <a:cxn ang="0">
                  <a:pos x="101" y="0"/>
                </a:cxn>
                <a:cxn ang="0">
                  <a:pos x="109" y="11"/>
                </a:cxn>
                <a:cxn ang="0">
                  <a:pos x="119" y="26"/>
                </a:cxn>
                <a:cxn ang="0">
                  <a:pos x="127" y="47"/>
                </a:cxn>
                <a:cxn ang="0">
                  <a:pos x="135" y="78"/>
                </a:cxn>
                <a:cxn ang="0">
                  <a:pos x="135" y="115"/>
                </a:cxn>
                <a:cxn ang="0">
                  <a:pos x="130" y="159"/>
                </a:cxn>
                <a:cxn ang="0">
                  <a:pos x="119" y="208"/>
                </a:cxn>
                <a:cxn ang="0">
                  <a:pos x="109" y="245"/>
                </a:cxn>
                <a:cxn ang="0">
                  <a:pos x="98" y="268"/>
                </a:cxn>
                <a:cxn ang="0">
                  <a:pos x="91" y="289"/>
                </a:cxn>
                <a:cxn ang="0">
                  <a:pos x="80" y="307"/>
                </a:cxn>
                <a:cxn ang="0">
                  <a:pos x="72" y="320"/>
                </a:cxn>
                <a:cxn ang="0">
                  <a:pos x="67" y="331"/>
                </a:cxn>
                <a:cxn ang="0">
                  <a:pos x="59" y="339"/>
                </a:cxn>
                <a:cxn ang="0">
                  <a:pos x="54" y="341"/>
                </a:cxn>
                <a:cxn ang="0">
                  <a:pos x="46" y="344"/>
                </a:cxn>
                <a:cxn ang="0">
                  <a:pos x="36" y="341"/>
                </a:cxn>
                <a:cxn ang="0">
                  <a:pos x="28" y="331"/>
                </a:cxn>
                <a:cxn ang="0">
                  <a:pos x="20" y="313"/>
                </a:cxn>
                <a:cxn ang="0">
                  <a:pos x="13" y="292"/>
                </a:cxn>
                <a:cxn ang="0">
                  <a:pos x="7" y="271"/>
                </a:cxn>
                <a:cxn ang="0">
                  <a:pos x="2" y="255"/>
                </a:cxn>
                <a:cxn ang="0">
                  <a:pos x="0" y="245"/>
                </a:cxn>
                <a:cxn ang="0">
                  <a:pos x="0" y="240"/>
                </a:cxn>
              </a:cxnLst>
              <a:rect l="txL" t="txT" r="txR" b="txB"/>
              <a:pathLst>
                <a:path w="135" h="344">
                  <a:moveTo>
                    <a:pt x="0" y="240"/>
                  </a:moveTo>
                  <a:lnTo>
                    <a:pt x="0" y="235"/>
                  </a:lnTo>
                  <a:lnTo>
                    <a:pt x="0" y="227"/>
                  </a:lnTo>
                  <a:lnTo>
                    <a:pt x="2" y="221"/>
                  </a:lnTo>
                  <a:lnTo>
                    <a:pt x="5" y="214"/>
                  </a:lnTo>
                  <a:lnTo>
                    <a:pt x="7" y="206"/>
                  </a:lnTo>
                  <a:lnTo>
                    <a:pt x="13" y="195"/>
                  </a:lnTo>
                  <a:lnTo>
                    <a:pt x="18" y="188"/>
                  </a:lnTo>
                  <a:lnTo>
                    <a:pt x="26" y="180"/>
                  </a:lnTo>
                  <a:lnTo>
                    <a:pt x="31" y="169"/>
                  </a:lnTo>
                  <a:lnTo>
                    <a:pt x="36" y="159"/>
                  </a:lnTo>
                  <a:lnTo>
                    <a:pt x="41" y="146"/>
                  </a:lnTo>
                  <a:lnTo>
                    <a:pt x="46" y="133"/>
                  </a:lnTo>
                  <a:lnTo>
                    <a:pt x="52" y="117"/>
                  </a:lnTo>
                  <a:lnTo>
                    <a:pt x="54" y="104"/>
                  </a:lnTo>
                  <a:lnTo>
                    <a:pt x="59" y="86"/>
                  </a:lnTo>
                  <a:lnTo>
                    <a:pt x="65" y="71"/>
                  </a:lnTo>
                  <a:lnTo>
                    <a:pt x="70" y="52"/>
                  </a:lnTo>
                  <a:lnTo>
                    <a:pt x="75" y="39"/>
                  </a:lnTo>
                  <a:lnTo>
                    <a:pt x="80" y="26"/>
                  </a:lnTo>
                  <a:lnTo>
                    <a:pt x="85" y="18"/>
                  </a:lnTo>
                  <a:lnTo>
                    <a:pt x="88" y="11"/>
                  </a:lnTo>
                  <a:lnTo>
                    <a:pt x="93" y="5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6" y="5"/>
                  </a:lnTo>
                  <a:lnTo>
                    <a:pt x="109" y="11"/>
                  </a:lnTo>
                  <a:lnTo>
                    <a:pt x="114" y="16"/>
                  </a:lnTo>
                  <a:lnTo>
                    <a:pt x="119" y="26"/>
                  </a:lnTo>
                  <a:lnTo>
                    <a:pt x="122" y="37"/>
                  </a:lnTo>
                  <a:lnTo>
                    <a:pt x="127" y="47"/>
                  </a:lnTo>
                  <a:lnTo>
                    <a:pt x="132" y="63"/>
                  </a:lnTo>
                  <a:lnTo>
                    <a:pt x="135" y="78"/>
                  </a:lnTo>
                  <a:lnTo>
                    <a:pt x="135" y="97"/>
                  </a:lnTo>
                  <a:lnTo>
                    <a:pt x="135" y="115"/>
                  </a:lnTo>
                  <a:lnTo>
                    <a:pt x="132" y="136"/>
                  </a:lnTo>
                  <a:lnTo>
                    <a:pt x="130" y="159"/>
                  </a:lnTo>
                  <a:lnTo>
                    <a:pt x="125" y="182"/>
                  </a:lnTo>
                  <a:lnTo>
                    <a:pt x="119" y="208"/>
                  </a:lnTo>
                  <a:lnTo>
                    <a:pt x="111" y="232"/>
                  </a:lnTo>
                  <a:lnTo>
                    <a:pt x="109" y="245"/>
                  </a:lnTo>
                  <a:lnTo>
                    <a:pt x="104" y="258"/>
                  </a:lnTo>
                  <a:lnTo>
                    <a:pt x="98" y="268"/>
                  </a:lnTo>
                  <a:lnTo>
                    <a:pt x="93" y="279"/>
                  </a:lnTo>
                  <a:lnTo>
                    <a:pt x="91" y="289"/>
                  </a:lnTo>
                  <a:lnTo>
                    <a:pt x="85" y="297"/>
                  </a:lnTo>
                  <a:lnTo>
                    <a:pt x="80" y="307"/>
                  </a:lnTo>
                  <a:lnTo>
                    <a:pt x="78" y="313"/>
                  </a:lnTo>
                  <a:lnTo>
                    <a:pt x="72" y="320"/>
                  </a:lnTo>
                  <a:lnTo>
                    <a:pt x="70" y="326"/>
                  </a:lnTo>
                  <a:lnTo>
                    <a:pt x="67" y="331"/>
                  </a:lnTo>
                  <a:lnTo>
                    <a:pt x="65" y="333"/>
                  </a:lnTo>
                  <a:lnTo>
                    <a:pt x="59" y="339"/>
                  </a:lnTo>
                  <a:lnTo>
                    <a:pt x="57" y="341"/>
                  </a:lnTo>
                  <a:lnTo>
                    <a:pt x="54" y="341"/>
                  </a:lnTo>
                  <a:lnTo>
                    <a:pt x="52" y="341"/>
                  </a:lnTo>
                  <a:lnTo>
                    <a:pt x="46" y="344"/>
                  </a:lnTo>
                  <a:lnTo>
                    <a:pt x="41" y="344"/>
                  </a:lnTo>
                  <a:lnTo>
                    <a:pt x="36" y="341"/>
                  </a:lnTo>
                  <a:lnTo>
                    <a:pt x="33" y="336"/>
                  </a:lnTo>
                  <a:lnTo>
                    <a:pt x="28" y="331"/>
                  </a:lnTo>
                  <a:lnTo>
                    <a:pt x="26" y="323"/>
                  </a:lnTo>
                  <a:lnTo>
                    <a:pt x="20" y="313"/>
                  </a:lnTo>
                  <a:lnTo>
                    <a:pt x="18" y="302"/>
                  </a:lnTo>
                  <a:lnTo>
                    <a:pt x="13" y="292"/>
                  </a:lnTo>
                  <a:lnTo>
                    <a:pt x="10" y="281"/>
                  </a:lnTo>
                  <a:lnTo>
                    <a:pt x="7" y="271"/>
                  </a:lnTo>
                  <a:lnTo>
                    <a:pt x="2" y="263"/>
                  </a:lnTo>
                  <a:lnTo>
                    <a:pt x="2" y="255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0" y="24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9" name="Freeform 13"/>
            <p:cNvSpPr/>
            <p:nvPr/>
          </p:nvSpPr>
          <p:spPr>
            <a:xfrm>
              <a:off x="4649788" y="3328988"/>
              <a:ext cx="293688" cy="334963"/>
            </a:xfrm>
            <a:custGeom>
              <a:avLst/>
              <a:gdLst>
                <a:gd name="txL" fmla="*/ 0 w 185"/>
                <a:gd name="txT" fmla="*/ 0 h 211"/>
                <a:gd name="txR" fmla="*/ 185 w 185"/>
                <a:gd name="txB" fmla="*/ 211 h 211"/>
              </a:gdLst>
              <a:ahLst/>
              <a:cxnLst>
                <a:cxn ang="0">
                  <a:pos x="148" y="63"/>
                </a:cxn>
                <a:cxn ang="0">
                  <a:pos x="161" y="76"/>
                </a:cxn>
                <a:cxn ang="0">
                  <a:pos x="169" y="86"/>
                </a:cxn>
                <a:cxn ang="0">
                  <a:pos x="177" y="99"/>
                </a:cxn>
                <a:cxn ang="0">
                  <a:pos x="180" y="110"/>
                </a:cxn>
                <a:cxn ang="0">
                  <a:pos x="185" y="120"/>
                </a:cxn>
                <a:cxn ang="0">
                  <a:pos x="185" y="133"/>
                </a:cxn>
                <a:cxn ang="0">
                  <a:pos x="185" y="143"/>
                </a:cxn>
                <a:cxn ang="0">
                  <a:pos x="182" y="156"/>
                </a:cxn>
                <a:cxn ang="0">
                  <a:pos x="180" y="170"/>
                </a:cxn>
                <a:cxn ang="0">
                  <a:pos x="177" y="180"/>
                </a:cxn>
                <a:cxn ang="0">
                  <a:pos x="172" y="190"/>
                </a:cxn>
                <a:cxn ang="0">
                  <a:pos x="169" y="198"/>
                </a:cxn>
                <a:cxn ang="0">
                  <a:pos x="164" y="203"/>
                </a:cxn>
                <a:cxn ang="0">
                  <a:pos x="159" y="209"/>
                </a:cxn>
                <a:cxn ang="0">
                  <a:pos x="154" y="209"/>
                </a:cxn>
                <a:cxn ang="0">
                  <a:pos x="148" y="211"/>
                </a:cxn>
                <a:cxn ang="0">
                  <a:pos x="146" y="211"/>
                </a:cxn>
                <a:cxn ang="0">
                  <a:pos x="143" y="209"/>
                </a:cxn>
                <a:cxn ang="0">
                  <a:pos x="141" y="206"/>
                </a:cxn>
                <a:cxn ang="0">
                  <a:pos x="135" y="206"/>
                </a:cxn>
                <a:cxn ang="0">
                  <a:pos x="133" y="201"/>
                </a:cxn>
                <a:cxn ang="0">
                  <a:pos x="128" y="198"/>
                </a:cxn>
                <a:cxn ang="0">
                  <a:pos x="122" y="193"/>
                </a:cxn>
                <a:cxn ang="0">
                  <a:pos x="117" y="188"/>
                </a:cxn>
                <a:cxn ang="0">
                  <a:pos x="112" y="180"/>
                </a:cxn>
                <a:cxn ang="0">
                  <a:pos x="107" y="175"/>
                </a:cxn>
                <a:cxn ang="0">
                  <a:pos x="99" y="167"/>
                </a:cxn>
                <a:cxn ang="0">
                  <a:pos x="94" y="159"/>
                </a:cxn>
                <a:cxn ang="0">
                  <a:pos x="86" y="149"/>
                </a:cxn>
                <a:cxn ang="0">
                  <a:pos x="78" y="138"/>
                </a:cxn>
                <a:cxn ang="0">
                  <a:pos x="70" y="128"/>
                </a:cxn>
                <a:cxn ang="0">
                  <a:pos x="63" y="117"/>
                </a:cxn>
                <a:cxn ang="0">
                  <a:pos x="44" y="94"/>
                </a:cxn>
                <a:cxn ang="0">
                  <a:pos x="31" y="76"/>
                </a:cxn>
                <a:cxn ang="0">
                  <a:pos x="21" y="58"/>
                </a:cxn>
                <a:cxn ang="0">
                  <a:pos x="10" y="42"/>
                </a:cxn>
                <a:cxn ang="0">
                  <a:pos x="8" y="37"/>
                </a:cxn>
                <a:cxn ang="0">
                  <a:pos x="5" y="29"/>
                </a:cxn>
                <a:cxn ang="0">
                  <a:pos x="3" y="24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0" y="8"/>
                </a:cxn>
                <a:cxn ang="0">
                  <a:pos x="5" y="6"/>
                </a:cxn>
                <a:cxn ang="0">
                  <a:pos x="8" y="3"/>
                </a:cxn>
                <a:cxn ang="0">
                  <a:pos x="13" y="3"/>
                </a:cxn>
                <a:cxn ang="0">
                  <a:pos x="21" y="3"/>
                </a:cxn>
                <a:cxn ang="0">
                  <a:pos x="29" y="0"/>
                </a:cxn>
                <a:cxn ang="0">
                  <a:pos x="39" y="0"/>
                </a:cxn>
                <a:cxn ang="0">
                  <a:pos x="49" y="0"/>
                </a:cxn>
                <a:cxn ang="0">
                  <a:pos x="63" y="0"/>
                </a:cxn>
                <a:cxn ang="0">
                  <a:pos x="73" y="3"/>
                </a:cxn>
                <a:cxn ang="0">
                  <a:pos x="86" y="8"/>
                </a:cxn>
                <a:cxn ang="0">
                  <a:pos x="96" y="13"/>
                </a:cxn>
                <a:cxn ang="0">
                  <a:pos x="107" y="21"/>
                </a:cxn>
                <a:cxn ang="0">
                  <a:pos x="120" y="29"/>
                </a:cxn>
                <a:cxn ang="0">
                  <a:pos x="128" y="37"/>
                </a:cxn>
                <a:cxn ang="0">
                  <a:pos x="138" y="50"/>
                </a:cxn>
                <a:cxn ang="0">
                  <a:pos x="148" y="63"/>
                </a:cxn>
                <a:cxn ang="0">
                  <a:pos x="148" y="63"/>
                </a:cxn>
              </a:cxnLst>
              <a:rect l="txL" t="txT" r="txR" b="txB"/>
              <a:pathLst>
                <a:path w="185" h="211">
                  <a:moveTo>
                    <a:pt x="148" y="63"/>
                  </a:moveTo>
                  <a:lnTo>
                    <a:pt x="161" y="76"/>
                  </a:lnTo>
                  <a:lnTo>
                    <a:pt x="169" y="86"/>
                  </a:lnTo>
                  <a:lnTo>
                    <a:pt x="177" y="99"/>
                  </a:lnTo>
                  <a:lnTo>
                    <a:pt x="180" y="110"/>
                  </a:lnTo>
                  <a:lnTo>
                    <a:pt x="185" y="120"/>
                  </a:lnTo>
                  <a:lnTo>
                    <a:pt x="185" y="133"/>
                  </a:lnTo>
                  <a:lnTo>
                    <a:pt x="185" y="143"/>
                  </a:lnTo>
                  <a:lnTo>
                    <a:pt x="182" y="156"/>
                  </a:lnTo>
                  <a:lnTo>
                    <a:pt x="180" y="170"/>
                  </a:lnTo>
                  <a:lnTo>
                    <a:pt x="177" y="180"/>
                  </a:lnTo>
                  <a:lnTo>
                    <a:pt x="172" y="190"/>
                  </a:lnTo>
                  <a:lnTo>
                    <a:pt x="169" y="198"/>
                  </a:lnTo>
                  <a:lnTo>
                    <a:pt x="164" y="203"/>
                  </a:lnTo>
                  <a:lnTo>
                    <a:pt x="159" y="209"/>
                  </a:lnTo>
                  <a:lnTo>
                    <a:pt x="154" y="209"/>
                  </a:lnTo>
                  <a:lnTo>
                    <a:pt x="148" y="211"/>
                  </a:lnTo>
                  <a:lnTo>
                    <a:pt x="146" y="211"/>
                  </a:lnTo>
                  <a:lnTo>
                    <a:pt x="143" y="209"/>
                  </a:lnTo>
                  <a:lnTo>
                    <a:pt x="141" y="206"/>
                  </a:lnTo>
                  <a:lnTo>
                    <a:pt x="135" y="206"/>
                  </a:lnTo>
                  <a:lnTo>
                    <a:pt x="133" y="201"/>
                  </a:lnTo>
                  <a:lnTo>
                    <a:pt x="128" y="198"/>
                  </a:lnTo>
                  <a:lnTo>
                    <a:pt x="122" y="193"/>
                  </a:lnTo>
                  <a:lnTo>
                    <a:pt x="117" y="188"/>
                  </a:lnTo>
                  <a:lnTo>
                    <a:pt x="112" y="180"/>
                  </a:lnTo>
                  <a:lnTo>
                    <a:pt x="107" y="175"/>
                  </a:lnTo>
                  <a:lnTo>
                    <a:pt x="99" y="167"/>
                  </a:lnTo>
                  <a:lnTo>
                    <a:pt x="94" y="159"/>
                  </a:lnTo>
                  <a:lnTo>
                    <a:pt x="86" y="149"/>
                  </a:lnTo>
                  <a:lnTo>
                    <a:pt x="78" y="138"/>
                  </a:lnTo>
                  <a:lnTo>
                    <a:pt x="70" y="128"/>
                  </a:lnTo>
                  <a:lnTo>
                    <a:pt x="63" y="117"/>
                  </a:lnTo>
                  <a:lnTo>
                    <a:pt x="44" y="94"/>
                  </a:lnTo>
                  <a:lnTo>
                    <a:pt x="31" y="76"/>
                  </a:lnTo>
                  <a:lnTo>
                    <a:pt x="21" y="58"/>
                  </a:lnTo>
                  <a:lnTo>
                    <a:pt x="10" y="42"/>
                  </a:lnTo>
                  <a:lnTo>
                    <a:pt x="8" y="37"/>
                  </a:lnTo>
                  <a:lnTo>
                    <a:pt x="5" y="29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5" y="6"/>
                  </a:lnTo>
                  <a:lnTo>
                    <a:pt x="8" y="3"/>
                  </a:lnTo>
                  <a:lnTo>
                    <a:pt x="13" y="3"/>
                  </a:lnTo>
                  <a:lnTo>
                    <a:pt x="21" y="3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63" y="0"/>
                  </a:lnTo>
                  <a:lnTo>
                    <a:pt x="73" y="3"/>
                  </a:lnTo>
                  <a:lnTo>
                    <a:pt x="86" y="8"/>
                  </a:lnTo>
                  <a:lnTo>
                    <a:pt x="96" y="13"/>
                  </a:lnTo>
                  <a:lnTo>
                    <a:pt x="107" y="21"/>
                  </a:lnTo>
                  <a:lnTo>
                    <a:pt x="120" y="29"/>
                  </a:lnTo>
                  <a:lnTo>
                    <a:pt x="128" y="37"/>
                  </a:lnTo>
                  <a:lnTo>
                    <a:pt x="138" y="50"/>
                  </a:lnTo>
                  <a:lnTo>
                    <a:pt x="148" y="6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0" name="Freeform 14"/>
            <p:cNvSpPr/>
            <p:nvPr/>
          </p:nvSpPr>
          <p:spPr>
            <a:xfrm>
              <a:off x="4914900" y="2689226"/>
              <a:ext cx="338138" cy="384175"/>
            </a:xfrm>
            <a:custGeom>
              <a:avLst/>
              <a:gdLst>
                <a:gd name="txL" fmla="*/ 0 w 213"/>
                <a:gd name="txT" fmla="*/ 0 h 242"/>
                <a:gd name="txR" fmla="*/ 213 w 213"/>
                <a:gd name="txB" fmla="*/ 242 h 242"/>
              </a:gdLst>
              <a:ahLst/>
              <a:cxnLst>
                <a:cxn ang="0">
                  <a:pos x="198" y="239"/>
                </a:cxn>
                <a:cxn ang="0">
                  <a:pos x="192" y="242"/>
                </a:cxn>
                <a:cxn ang="0">
                  <a:pos x="185" y="242"/>
                </a:cxn>
                <a:cxn ang="0">
                  <a:pos x="177" y="239"/>
                </a:cxn>
                <a:cxn ang="0">
                  <a:pos x="166" y="234"/>
                </a:cxn>
                <a:cxn ang="0">
                  <a:pos x="156" y="229"/>
                </a:cxn>
                <a:cxn ang="0">
                  <a:pos x="143" y="219"/>
                </a:cxn>
                <a:cxn ang="0">
                  <a:pos x="130" y="208"/>
                </a:cxn>
                <a:cxn ang="0">
                  <a:pos x="117" y="195"/>
                </a:cxn>
                <a:cxn ang="0">
                  <a:pos x="99" y="180"/>
                </a:cxn>
                <a:cxn ang="0">
                  <a:pos x="86" y="164"/>
                </a:cxn>
                <a:cxn ang="0">
                  <a:pos x="73" y="151"/>
                </a:cxn>
                <a:cxn ang="0">
                  <a:pos x="60" y="138"/>
                </a:cxn>
                <a:cxn ang="0">
                  <a:pos x="49" y="122"/>
                </a:cxn>
                <a:cxn ang="0">
                  <a:pos x="39" y="109"/>
                </a:cxn>
                <a:cxn ang="0">
                  <a:pos x="31" y="96"/>
                </a:cxn>
                <a:cxn ang="0">
                  <a:pos x="23" y="86"/>
                </a:cxn>
                <a:cxn ang="0">
                  <a:pos x="15" y="73"/>
                </a:cxn>
                <a:cxn ang="0">
                  <a:pos x="10" y="62"/>
                </a:cxn>
                <a:cxn ang="0">
                  <a:pos x="5" y="55"/>
                </a:cxn>
                <a:cxn ang="0">
                  <a:pos x="2" y="47"/>
                </a:cxn>
                <a:cxn ang="0">
                  <a:pos x="0" y="39"/>
                </a:cxn>
                <a:cxn ang="0">
                  <a:pos x="0" y="31"/>
                </a:cxn>
                <a:cxn ang="0">
                  <a:pos x="0" y="26"/>
                </a:cxn>
                <a:cxn ang="0">
                  <a:pos x="2" y="23"/>
                </a:cxn>
                <a:cxn ang="0">
                  <a:pos x="2" y="21"/>
                </a:cxn>
                <a:cxn ang="0">
                  <a:pos x="5" y="18"/>
                </a:cxn>
                <a:cxn ang="0">
                  <a:pos x="7" y="16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23" y="5"/>
                </a:cxn>
                <a:cxn ang="0">
                  <a:pos x="28" y="3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4" y="3"/>
                </a:cxn>
                <a:cxn ang="0">
                  <a:pos x="65" y="5"/>
                </a:cxn>
                <a:cxn ang="0">
                  <a:pos x="75" y="10"/>
                </a:cxn>
                <a:cxn ang="0">
                  <a:pos x="88" y="16"/>
                </a:cxn>
                <a:cxn ang="0">
                  <a:pos x="104" y="23"/>
                </a:cxn>
                <a:cxn ang="0">
                  <a:pos x="119" y="31"/>
                </a:cxn>
                <a:cxn ang="0">
                  <a:pos x="138" y="39"/>
                </a:cxn>
                <a:cxn ang="0">
                  <a:pos x="151" y="52"/>
                </a:cxn>
                <a:cxn ang="0">
                  <a:pos x="164" y="62"/>
                </a:cxn>
                <a:cxn ang="0">
                  <a:pos x="177" y="75"/>
                </a:cxn>
                <a:cxn ang="0">
                  <a:pos x="187" y="91"/>
                </a:cxn>
                <a:cxn ang="0">
                  <a:pos x="195" y="104"/>
                </a:cxn>
                <a:cxn ang="0">
                  <a:pos x="203" y="120"/>
                </a:cxn>
                <a:cxn ang="0">
                  <a:pos x="208" y="133"/>
                </a:cxn>
                <a:cxn ang="0">
                  <a:pos x="211" y="148"/>
                </a:cxn>
                <a:cxn ang="0">
                  <a:pos x="213" y="164"/>
                </a:cxn>
                <a:cxn ang="0">
                  <a:pos x="213" y="180"/>
                </a:cxn>
                <a:cxn ang="0">
                  <a:pos x="213" y="193"/>
                </a:cxn>
                <a:cxn ang="0">
                  <a:pos x="211" y="206"/>
                </a:cxn>
                <a:cxn ang="0">
                  <a:pos x="208" y="216"/>
                </a:cxn>
                <a:cxn ang="0">
                  <a:pos x="205" y="226"/>
                </a:cxn>
                <a:cxn ang="0">
                  <a:pos x="203" y="234"/>
                </a:cxn>
                <a:cxn ang="0">
                  <a:pos x="198" y="239"/>
                </a:cxn>
                <a:cxn ang="0">
                  <a:pos x="198" y="239"/>
                </a:cxn>
              </a:cxnLst>
              <a:rect l="txL" t="txT" r="txR" b="txB"/>
              <a:pathLst>
                <a:path w="213" h="242">
                  <a:moveTo>
                    <a:pt x="198" y="239"/>
                  </a:moveTo>
                  <a:lnTo>
                    <a:pt x="192" y="242"/>
                  </a:lnTo>
                  <a:lnTo>
                    <a:pt x="185" y="242"/>
                  </a:lnTo>
                  <a:lnTo>
                    <a:pt x="177" y="239"/>
                  </a:lnTo>
                  <a:lnTo>
                    <a:pt x="166" y="234"/>
                  </a:lnTo>
                  <a:lnTo>
                    <a:pt x="156" y="229"/>
                  </a:lnTo>
                  <a:lnTo>
                    <a:pt x="143" y="219"/>
                  </a:lnTo>
                  <a:lnTo>
                    <a:pt x="130" y="208"/>
                  </a:lnTo>
                  <a:lnTo>
                    <a:pt x="117" y="195"/>
                  </a:lnTo>
                  <a:lnTo>
                    <a:pt x="99" y="180"/>
                  </a:lnTo>
                  <a:lnTo>
                    <a:pt x="86" y="164"/>
                  </a:lnTo>
                  <a:lnTo>
                    <a:pt x="73" y="151"/>
                  </a:lnTo>
                  <a:lnTo>
                    <a:pt x="60" y="138"/>
                  </a:lnTo>
                  <a:lnTo>
                    <a:pt x="49" y="122"/>
                  </a:lnTo>
                  <a:lnTo>
                    <a:pt x="39" y="109"/>
                  </a:lnTo>
                  <a:lnTo>
                    <a:pt x="31" y="96"/>
                  </a:lnTo>
                  <a:lnTo>
                    <a:pt x="23" y="86"/>
                  </a:lnTo>
                  <a:lnTo>
                    <a:pt x="15" y="73"/>
                  </a:lnTo>
                  <a:lnTo>
                    <a:pt x="10" y="62"/>
                  </a:lnTo>
                  <a:lnTo>
                    <a:pt x="5" y="55"/>
                  </a:lnTo>
                  <a:lnTo>
                    <a:pt x="2" y="47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5" y="18"/>
                  </a:lnTo>
                  <a:lnTo>
                    <a:pt x="7" y="16"/>
                  </a:lnTo>
                  <a:lnTo>
                    <a:pt x="13" y="10"/>
                  </a:lnTo>
                  <a:lnTo>
                    <a:pt x="15" y="8"/>
                  </a:lnTo>
                  <a:lnTo>
                    <a:pt x="23" y="5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4" y="3"/>
                  </a:lnTo>
                  <a:lnTo>
                    <a:pt x="65" y="5"/>
                  </a:lnTo>
                  <a:lnTo>
                    <a:pt x="75" y="10"/>
                  </a:lnTo>
                  <a:lnTo>
                    <a:pt x="88" y="16"/>
                  </a:lnTo>
                  <a:lnTo>
                    <a:pt x="104" y="23"/>
                  </a:lnTo>
                  <a:lnTo>
                    <a:pt x="119" y="31"/>
                  </a:lnTo>
                  <a:lnTo>
                    <a:pt x="138" y="39"/>
                  </a:lnTo>
                  <a:lnTo>
                    <a:pt x="151" y="52"/>
                  </a:lnTo>
                  <a:lnTo>
                    <a:pt x="164" y="62"/>
                  </a:lnTo>
                  <a:lnTo>
                    <a:pt x="177" y="75"/>
                  </a:lnTo>
                  <a:lnTo>
                    <a:pt x="187" y="91"/>
                  </a:lnTo>
                  <a:lnTo>
                    <a:pt x="195" y="104"/>
                  </a:lnTo>
                  <a:lnTo>
                    <a:pt x="203" y="120"/>
                  </a:lnTo>
                  <a:lnTo>
                    <a:pt x="208" y="133"/>
                  </a:lnTo>
                  <a:lnTo>
                    <a:pt x="211" y="148"/>
                  </a:lnTo>
                  <a:lnTo>
                    <a:pt x="213" y="164"/>
                  </a:lnTo>
                  <a:lnTo>
                    <a:pt x="213" y="180"/>
                  </a:lnTo>
                  <a:lnTo>
                    <a:pt x="213" y="193"/>
                  </a:lnTo>
                  <a:lnTo>
                    <a:pt x="211" y="206"/>
                  </a:lnTo>
                  <a:lnTo>
                    <a:pt x="208" y="216"/>
                  </a:lnTo>
                  <a:lnTo>
                    <a:pt x="205" y="226"/>
                  </a:lnTo>
                  <a:lnTo>
                    <a:pt x="203" y="234"/>
                  </a:lnTo>
                  <a:lnTo>
                    <a:pt x="198" y="23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1" name="Freeform 15"/>
            <p:cNvSpPr/>
            <p:nvPr/>
          </p:nvSpPr>
          <p:spPr>
            <a:xfrm>
              <a:off x="4703763" y="3870326"/>
              <a:ext cx="404813" cy="1012825"/>
            </a:xfrm>
            <a:custGeom>
              <a:avLst/>
              <a:gdLst>
                <a:gd name="txL" fmla="*/ 0 w 255"/>
                <a:gd name="txT" fmla="*/ 0 h 638"/>
                <a:gd name="txR" fmla="*/ 255 w 255"/>
                <a:gd name="txB" fmla="*/ 638 h 638"/>
              </a:gdLst>
              <a:ahLst/>
              <a:cxnLst>
                <a:cxn ang="0">
                  <a:pos x="104" y="638"/>
                </a:cxn>
                <a:cxn ang="0">
                  <a:pos x="96" y="635"/>
                </a:cxn>
                <a:cxn ang="0">
                  <a:pos x="88" y="630"/>
                </a:cxn>
                <a:cxn ang="0">
                  <a:pos x="81" y="622"/>
                </a:cxn>
                <a:cxn ang="0">
                  <a:pos x="68" y="604"/>
                </a:cxn>
                <a:cxn ang="0">
                  <a:pos x="49" y="573"/>
                </a:cxn>
                <a:cxn ang="0">
                  <a:pos x="31" y="534"/>
                </a:cxn>
                <a:cxn ang="0">
                  <a:pos x="15" y="500"/>
                </a:cxn>
                <a:cxn ang="0">
                  <a:pos x="8" y="477"/>
                </a:cxn>
                <a:cxn ang="0">
                  <a:pos x="2" y="458"/>
                </a:cxn>
                <a:cxn ang="0">
                  <a:pos x="0" y="448"/>
                </a:cxn>
                <a:cxn ang="0">
                  <a:pos x="5" y="443"/>
                </a:cxn>
                <a:cxn ang="0">
                  <a:pos x="10" y="438"/>
                </a:cxn>
                <a:cxn ang="0">
                  <a:pos x="21" y="432"/>
                </a:cxn>
                <a:cxn ang="0">
                  <a:pos x="34" y="427"/>
                </a:cxn>
                <a:cxn ang="0">
                  <a:pos x="47" y="425"/>
                </a:cxn>
                <a:cxn ang="0">
                  <a:pos x="62" y="414"/>
                </a:cxn>
                <a:cxn ang="0">
                  <a:pos x="65" y="406"/>
                </a:cxn>
                <a:cxn ang="0">
                  <a:pos x="70" y="396"/>
                </a:cxn>
                <a:cxn ang="0">
                  <a:pos x="78" y="378"/>
                </a:cxn>
                <a:cxn ang="0">
                  <a:pos x="88" y="354"/>
                </a:cxn>
                <a:cxn ang="0">
                  <a:pos x="99" y="323"/>
                </a:cxn>
                <a:cxn ang="0">
                  <a:pos x="114" y="287"/>
                </a:cxn>
                <a:cxn ang="0">
                  <a:pos x="130" y="245"/>
                </a:cxn>
                <a:cxn ang="0">
                  <a:pos x="148" y="195"/>
                </a:cxn>
                <a:cxn ang="0">
                  <a:pos x="167" y="149"/>
                </a:cxn>
                <a:cxn ang="0">
                  <a:pos x="185" y="110"/>
                </a:cxn>
                <a:cxn ang="0">
                  <a:pos x="200" y="73"/>
                </a:cxn>
                <a:cxn ang="0">
                  <a:pos x="213" y="47"/>
                </a:cxn>
                <a:cxn ang="0">
                  <a:pos x="226" y="24"/>
                </a:cxn>
                <a:cxn ang="0">
                  <a:pos x="234" y="11"/>
                </a:cxn>
                <a:cxn ang="0">
                  <a:pos x="245" y="3"/>
                </a:cxn>
                <a:cxn ang="0">
                  <a:pos x="250" y="0"/>
                </a:cxn>
                <a:cxn ang="0">
                  <a:pos x="252" y="5"/>
                </a:cxn>
                <a:cxn ang="0">
                  <a:pos x="255" y="16"/>
                </a:cxn>
                <a:cxn ang="0">
                  <a:pos x="255" y="32"/>
                </a:cxn>
                <a:cxn ang="0">
                  <a:pos x="255" y="50"/>
                </a:cxn>
                <a:cxn ang="0">
                  <a:pos x="252" y="76"/>
                </a:cxn>
                <a:cxn ang="0">
                  <a:pos x="247" y="104"/>
                </a:cxn>
                <a:cxn ang="0">
                  <a:pos x="242" y="138"/>
                </a:cxn>
                <a:cxn ang="0">
                  <a:pos x="237" y="180"/>
                </a:cxn>
                <a:cxn ang="0">
                  <a:pos x="216" y="266"/>
                </a:cxn>
                <a:cxn ang="0">
                  <a:pos x="200" y="349"/>
                </a:cxn>
                <a:cxn ang="0">
                  <a:pos x="185" y="427"/>
                </a:cxn>
                <a:cxn ang="0">
                  <a:pos x="169" y="497"/>
                </a:cxn>
                <a:cxn ang="0">
                  <a:pos x="161" y="531"/>
                </a:cxn>
                <a:cxn ang="0">
                  <a:pos x="153" y="560"/>
                </a:cxn>
                <a:cxn ang="0">
                  <a:pos x="146" y="583"/>
                </a:cxn>
                <a:cxn ang="0">
                  <a:pos x="138" y="604"/>
                </a:cxn>
                <a:cxn ang="0">
                  <a:pos x="130" y="620"/>
                </a:cxn>
                <a:cxn ang="0">
                  <a:pos x="122" y="630"/>
                </a:cxn>
                <a:cxn ang="0">
                  <a:pos x="117" y="635"/>
                </a:cxn>
                <a:cxn ang="0">
                  <a:pos x="109" y="638"/>
                </a:cxn>
              </a:cxnLst>
              <a:rect l="txL" t="txT" r="txR" b="txB"/>
              <a:pathLst>
                <a:path w="255" h="638">
                  <a:moveTo>
                    <a:pt x="109" y="638"/>
                  </a:moveTo>
                  <a:lnTo>
                    <a:pt x="104" y="638"/>
                  </a:lnTo>
                  <a:lnTo>
                    <a:pt x="101" y="638"/>
                  </a:lnTo>
                  <a:lnTo>
                    <a:pt x="96" y="635"/>
                  </a:lnTo>
                  <a:lnTo>
                    <a:pt x="94" y="633"/>
                  </a:lnTo>
                  <a:lnTo>
                    <a:pt x="88" y="630"/>
                  </a:lnTo>
                  <a:lnTo>
                    <a:pt x="86" y="625"/>
                  </a:lnTo>
                  <a:lnTo>
                    <a:pt x="81" y="622"/>
                  </a:lnTo>
                  <a:lnTo>
                    <a:pt x="78" y="617"/>
                  </a:lnTo>
                  <a:lnTo>
                    <a:pt x="68" y="604"/>
                  </a:lnTo>
                  <a:lnTo>
                    <a:pt x="60" y="588"/>
                  </a:lnTo>
                  <a:lnTo>
                    <a:pt x="49" y="573"/>
                  </a:lnTo>
                  <a:lnTo>
                    <a:pt x="42" y="552"/>
                  </a:lnTo>
                  <a:lnTo>
                    <a:pt x="31" y="534"/>
                  </a:lnTo>
                  <a:lnTo>
                    <a:pt x="23" y="516"/>
                  </a:lnTo>
                  <a:lnTo>
                    <a:pt x="15" y="500"/>
                  </a:lnTo>
                  <a:lnTo>
                    <a:pt x="10" y="487"/>
                  </a:lnTo>
                  <a:lnTo>
                    <a:pt x="8" y="477"/>
                  </a:lnTo>
                  <a:lnTo>
                    <a:pt x="2" y="466"/>
                  </a:lnTo>
                  <a:lnTo>
                    <a:pt x="2" y="458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2" y="445"/>
                  </a:lnTo>
                  <a:lnTo>
                    <a:pt x="5" y="443"/>
                  </a:lnTo>
                  <a:lnTo>
                    <a:pt x="8" y="440"/>
                  </a:lnTo>
                  <a:lnTo>
                    <a:pt x="10" y="438"/>
                  </a:lnTo>
                  <a:lnTo>
                    <a:pt x="15" y="435"/>
                  </a:lnTo>
                  <a:lnTo>
                    <a:pt x="21" y="432"/>
                  </a:lnTo>
                  <a:lnTo>
                    <a:pt x="29" y="430"/>
                  </a:lnTo>
                  <a:lnTo>
                    <a:pt x="34" y="427"/>
                  </a:lnTo>
                  <a:lnTo>
                    <a:pt x="36" y="427"/>
                  </a:lnTo>
                  <a:lnTo>
                    <a:pt x="47" y="425"/>
                  </a:lnTo>
                  <a:lnTo>
                    <a:pt x="55" y="419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5" y="406"/>
                  </a:lnTo>
                  <a:lnTo>
                    <a:pt x="68" y="401"/>
                  </a:lnTo>
                  <a:lnTo>
                    <a:pt x="70" y="396"/>
                  </a:lnTo>
                  <a:lnTo>
                    <a:pt x="73" y="388"/>
                  </a:lnTo>
                  <a:lnTo>
                    <a:pt x="78" y="378"/>
                  </a:lnTo>
                  <a:lnTo>
                    <a:pt x="83" y="367"/>
                  </a:lnTo>
                  <a:lnTo>
                    <a:pt x="88" y="354"/>
                  </a:lnTo>
                  <a:lnTo>
                    <a:pt x="94" y="339"/>
                  </a:lnTo>
                  <a:lnTo>
                    <a:pt x="99" y="323"/>
                  </a:lnTo>
                  <a:lnTo>
                    <a:pt x="107" y="307"/>
                  </a:lnTo>
                  <a:lnTo>
                    <a:pt x="114" y="287"/>
                  </a:lnTo>
                  <a:lnTo>
                    <a:pt x="122" y="268"/>
                  </a:lnTo>
                  <a:lnTo>
                    <a:pt x="130" y="245"/>
                  </a:lnTo>
                  <a:lnTo>
                    <a:pt x="138" y="222"/>
                  </a:lnTo>
                  <a:lnTo>
                    <a:pt x="148" y="195"/>
                  </a:lnTo>
                  <a:lnTo>
                    <a:pt x="159" y="172"/>
                  </a:lnTo>
                  <a:lnTo>
                    <a:pt x="167" y="149"/>
                  </a:lnTo>
                  <a:lnTo>
                    <a:pt x="177" y="128"/>
                  </a:lnTo>
                  <a:lnTo>
                    <a:pt x="185" y="110"/>
                  </a:lnTo>
                  <a:lnTo>
                    <a:pt x="193" y="91"/>
                  </a:lnTo>
                  <a:lnTo>
                    <a:pt x="200" y="73"/>
                  </a:lnTo>
                  <a:lnTo>
                    <a:pt x="208" y="60"/>
                  </a:lnTo>
                  <a:lnTo>
                    <a:pt x="213" y="47"/>
                  </a:lnTo>
                  <a:lnTo>
                    <a:pt x="221" y="34"/>
                  </a:lnTo>
                  <a:lnTo>
                    <a:pt x="226" y="24"/>
                  </a:lnTo>
                  <a:lnTo>
                    <a:pt x="232" y="16"/>
                  </a:lnTo>
                  <a:lnTo>
                    <a:pt x="234" y="11"/>
                  </a:lnTo>
                  <a:lnTo>
                    <a:pt x="239" y="5"/>
                  </a:lnTo>
                  <a:lnTo>
                    <a:pt x="245" y="3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5" y="11"/>
                  </a:lnTo>
                  <a:lnTo>
                    <a:pt x="255" y="16"/>
                  </a:lnTo>
                  <a:lnTo>
                    <a:pt x="255" y="24"/>
                  </a:lnTo>
                  <a:lnTo>
                    <a:pt x="255" y="32"/>
                  </a:lnTo>
                  <a:lnTo>
                    <a:pt x="255" y="39"/>
                  </a:lnTo>
                  <a:lnTo>
                    <a:pt x="255" y="50"/>
                  </a:lnTo>
                  <a:lnTo>
                    <a:pt x="255" y="63"/>
                  </a:lnTo>
                  <a:lnTo>
                    <a:pt x="252" y="76"/>
                  </a:lnTo>
                  <a:lnTo>
                    <a:pt x="250" y="89"/>
                  </a:lnTo>
                  <a:lnTo>
                    <a:pt x="247" y="104"/>
                  </a:lnTo>
                  <a:lnTo>
                    <a:pt x="245" y="120"/>
                  </a:lnTo>
                  <a:lnTo>
                    <a:pt x="242" y="138"/>
                  </a:lnTo>
                  <a:lnTo>
                    <a:pt x="239" y="159"/>
                  </a:lnTo>
                  <a:lnTo>
                    <a:pt x="237" y="180"/>
                  </a:lnTo>
                  <a:lnTo>
                    <a:pt x="226" y="224"/>
                  </a:lnTo>
                  <a:lnTo>
                    <a:pt x="216" y="266"/>
                  </a:lnTo>
                  <a:lnTo>
                    <a:pt x="208" y="307"/>
                  </a:lnTo>
                  <a:lnTo>
                    <a:pt x="200" y="349"/>
                  </a:lnTo>
                  <a:lnTo>
                    <a:pt x="193" y="388"/>
                  </a:lnTo>
                  <a:lnTo>
                    <a:pt x="185" y="427"/>
                  </a:lnTo>
                  <a:lnTo>
                    <a:pt x="177" y="464"/>
                  </a:lnTo>
                  <a:lnTo>
                    <a:pt x="169" y="497"/>
                  </a:lnTo>
                  <a:lnTo>
                    <a:pt x="164" y="516"/>
                  </a:lnTo>
                  <a:lnTo>
                    <a:pt x="161" y="531"/>
                  </a:lnTo>
                  <a:lnTo>
                    <a:pt x="159" y="547"/>
                  </a:lnTo>
                  <a:lnTo>
                    <a:pt x="153" y="560"/>
                  </a:lnTo>
                  <a:lnTo>
                    <a:pt x="151" y="573"/>
                  </a:lnTo>
                  <a:lnTo>
                    <a:pt x="146" y="583"/>
                  </a:lnTo>
                  <a:lnTo>
                    <a:pt x="143" y="594"/>
                  </a:lnTo>
                  <a:lnTo>
                    <a:pt x="138" y="604"/>
                  </a:lnTo>
                  <a:lnTo>
                    <a:pt x="135" y="612"/>
                  </a:lnTo>
                  <a:lnTo>
                    <a:pt x="130" y="620"/>
                  </a:lnTo>
                  <a:lnTo>
                    <a:pt x="127" y="625"/>
                  </a:lnTo>
                  <a:lnTo>
                    <a:pt x="122" y="630"/>
                  </a:lnTo>
                  <a:lnTo>
                    <a:pt x="120" y="633"/>
                  </a:lnTo>
                  <a:lnTo>
                    <a:pt x="117" y="635"/>
                  </a:lnTo>
                  <a:lnTo>
                    <a:pt x="112" y="638"/>
                  </a:lnTo>
                  <a:lnTo>
                    <a:pt x="109" y="63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540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" name="组合 35"/>
          <p:cNvGrpSpPr/>
          <p:nvPr/>
        </p:nvGrpSpPr>
        <p:grpSpPr>
          <a:xfrm>
            <a:off x="1908380" y="2605646"/>
            <a:ext cx="2631416" cy="2888457"/>
            <a:chOff x="5489575" y="3030538"/>
            <a:chExt cx="958850" cy="1052512"/>
          </a:xfrm>
          <a:solidFill>
            <a:schemeClr val="tx1"/>
          </a:solidFill>
        </p:grpSpPr>
        <p:sp>
          <p:nvSpPr>
            <p:cNvPr id="10" name="Freeform 7"/>
            <p:cNvSpPr/>
            <p:nvPr/>
          </p:nvSpPr>
          <p:spPr bwMode="auto">
            <a:xfrm>
              <a:off x="5713413" y="3216275"/>
              <a:ext cx="285750" cy="71437"/>
            </a:xfrm>
            <a:custGeom>
              <a:avLst/>
              <a:gdLst>
                <a:gd name="T0" fmla="*/ 162 w 180"/>
                <a:gd name="T1" fmla="*/ 25 h 45"/>
                <a:gd name="T2" fmla="*/ 156 w 180"/>
                <a:gd name="T3" fmla="*/ 26 h 45"/>
                <a:gd name="T4" fmla="*/ 150 w 180"/>
                <a:gd name="T5" fmla="*/ 29 h 45"/>
                <a:gd name="T6" fmla="*/ 144 w 180"/>
                <a:gd name="T7" fmla="*/ 30 h 45"/>
                <a:gd name="T8" fmla="*/ 136 w 180"/>
                <a:gd name="T9" fmla="*/ 31 h 45"/>
                <a:gd name="T10" fmla="*/ 128 w 180"/>
                <a:gd name="T11" fmla="*/ 33 h 45"/>
                <a:gd name="T12" fmla="*/ 118 w 180"/>
                <a:gd name="T13" fmla="*/ 34 h 45"/>
                <a:gd name="T14" fmla="*/ 107 w 180"/>
                <a:gd name="T15" fmla="*/ 36 h 45"/>
                <a:gd name="T16" fmla="*/ 95 w 180"/>
                <a:gd name="T17" fmla="*/ 37 h 45"/>
                <a:gd name="T18" fmla="*/ 83 w 180"/>
                <a:gd name="T19" fmla="*/ 40 h 45"/>
                <a:gd name="T20" fmla="*/ 71 w 180"/>
                <a:gd name="T21" fmla="*/ 41 h 45"/>
                <a:gd name="T22" fmla="*/ 63 w 180"/>
                <a:gd name="T23" fmla="*/ 42 h 45"/>
                <a:gd name="T24" fmla="*/ 55 w 180"/>
                <a:gd name="T25" fmla="*/ 44 h 45"/>
                <a:gd name="T26" fmla="*/ 49 w 180"/>
                <a:gd name="T27" fmla="*/ 44 h 45"/>
                <a:gd name="T28" fmla="*/ 45 w 180"/>
                <a:gd name="T29" fmla="*/ 45 h 45"/>
                <a:gd name="T30" fmla="*/ 41 w 180"/>
                <a:gd name="T31" fmla="*/ 45 h 45"/>
                <a:gd name="T32" fmla="*/ 39 w 180"/>
                <a:gd name="T33" fmla="*/ 45 h 45"/>
                <a:gd name="T34" fmla="*/ 35 w 180"/>
                <a:gd name="T35" fmla="*/ 45 h 45"/>
                <a:gd name="T36" fmla="*/ 29 w 180"/>
                <a:gd name="T37" fmla="*/ 44 h 45"/>
                <a:gd name="T38" fmla="*/ 23 w 180"/>
                <a:gd name="T39" fmla="*/ 41 h 45"/>
                <a:gd name="T40" fmla="*/ 17 w 180"/>
                <a:gd name="T41" fmla="*/ 37 h 45"/>
                <a:gd name="T42" fmla="*/ 11 w 180"/>
                <a:gd name="T43" fmla="*/ 34 h 45"/>
                <a:gd name="T44" fmla="*/ 4 w 180"/>
                <a:gd name="T45" fmla="*/ 31 h 45"/>
                <a:gd name="T46" fmla="*/ 2 w 180"/>
                <a:gd name="T47" fmla="*/ 29 h 45"/>
                <a:gd name="T48" fmla="*/ 0 w 180"/>
                <a:gd name="T49" fmla="*/ 25 h 45"/>
                <a:gd name="T50" fmla="*/ 2 w 180"/>
                <a:gd name="T51" fmla="*/ 24 h 45"/>
                <a:gd name="T52" fmla="*/ 2 w 180"/>
                <a:gd name="T53" fmla="*/ 23 h 45"/>
                <a:gd name="T54" fmla="*/ 6 w 180"/>
                <a:gd name="T55" fmla="*/ 23 h 45"/>
                <a:gd name="T56" fmla="*/ 8 w 180"/>
                <a:gd name="T57" fmla="*/ 23 h 45"/>
                <a:gd name="T58" fmla="*/ 11 w 180"/>
                <a:gd name="T59" fmla="*/ 22 h 45"/>
                <a:gd name="T60" fmla="*/ 15 w 180"/>
                <a:gd name="T61" fmla="*/ 22 h 45"/>
                <a:gd name="T62" fmla="*/ 19 w 180"/>
                <a:gd name="T63" fmla="*/ 21 h 45"/>
                <a:gd name="T64" fmla="*/ 25 w 180"/>
                <a:gd name="T65" fmla="*/ 20 h 45"/>
                <a:gd name="T66" fmla="*/ 33 w 180"/>
                <a:gd name="T67" fmla="*/ 19 h 45"/>
                <a:gd name="T68" fmla="*/ 43 w 180"/>
                <a:gd name="T69" fmla="*/ 16 h 45"/>
                <a:gd name="T70" fmla="*/ 53 w 180"/>
                <a:gd name="T71" fmla="*/ 14 h 45"/>
                <a:gd name="T72" fmla="*/ 65 w 180"/>
                <a:gd name="T73" fmla="*/ 11 h 45"/>
                <a:gd name="T74" fmla="*/ 77 w 180"/>
                <a:gd name="T75" fmla="*/ 7 h 45"/>
                <a:gd name="T76" fmla="*/ 89 w 180"/>
                <a:gd name="T77" fmla="*/ 5 h 45"/>
                <a:gd name="T78" fmla="*/ 99 w 180"/>
                <a:gd name="T79" fmla="*/ 3 h 45"/>
                <a:gd name="T80" fmla="*/ 109 w 180"/>
                <a:gd name="T81" fmla="*/ 2 h 45"/>
                <a:gd name="T82" fmla="*/ 118 w 180"/>
                <a:gd name="T83" fmla="*/ 1 h 45"/>
                <a:gd name="T84" fmla="*/ 126 w 180"/>
                <a:gd name="T85" fmla="*/ 0 h 45"/>
                <a:gd name="T86" fmla="*/ 132 w 180"/>
                <a:gd name="T87" fmla="*/ 0 h 45"/>
                <a:gd name="T88" fmla="*/ 138 w 180"/>
                <a:gd name="T89" fmla="*/ 0 h 45"/>
                <a:gd name="T90" fmla="*/ 148 w 180"/>
                <a:gd name="T91" fmla="*/ 0 h 45"/>
                <a:gd name="T92" fmla="*/ 156 w 180"/>
                <a:gd name="T93" fmla="*/ 0 h 45"/>
                <a:gd name="T94" fmla="*/ 164 w 180"/>
                <a:gd name="T95" fmla="*/ 1 h 45"/>
                <a:gd name="T96" fmla="*/ 170 w 180"/>
                <a:gd name="T97" fmla="*/ 2 h 45"/>
                <a:gd name="T98" fmla="*/ 176 w 180"/>
                <a:gd name="T99" fmla="*/ 5 h 45"/>
                <a:gd name="T100" fmla="*/ 178 w 180"/>
                <a:gd name="T101" fmla="*/ 9 h 45"/>
                <a:gd name="T102" fmla="*/ 180 w 180"/>
                <a:gd name="T103" fmla="*/ 11 h 45"/>
                <a:gd name="T104" fmla="*/ 180 w 180"/>
                <a:gd name="T105" fmla="*/ 14 h 45"/>
                <a:gd name="T106" fmla="*/ 180 w 180"/>
                <a:gd name="T107" fmla="*/ 15 h 45"/>
                <a:gd name="T108" fmla="*/ 180 w 180"/>
                <a:gd name="T109" fmla="*/ 16 h 45"/>
                <a:gd name="T110" fmla="*/ 178 w 180"/>
                <a:gd name="T111" fmla="*/ 19 h 45"/>
                <a:gd name="T112" fmla="*/ 176 w 180"/>
                <a:gd name="T113" fmla="*/ 20 h 45"/>
                <a:gd name="T114" fmla="*/ 174 w 180"/>
                <a:gd name="T115" fmla="*/ 21 h 45"/>
                <a:gd name="T116" fmla="*/ 170 w 180"/>
                <a:gd name="T117" fmla="*/ 23 h 45"/>
                <a:gd name="T118" fmla="*/ 166 w 180"/>
                <a:gd name="T119" fmla="*/ 24 h 45"/>
                <a:gd name="T120" fmla="*/ 162 w 180"/>
                <a:gd name="T121" fmla="*/ 25 h 45"/>
                <a:gd name="T122" fmla="*/ 162 w 180"/>
                <a:gd name="T12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0" h="45">
                  <a:moveTo>
                    <a:pt x="162" y="25"/>
                  </a:moveTo>
                  <a:lnTo>
                    <a:pt x="156" y="26"/>
                  </a:lnTo>
                  <a:lnTo>
                    <a:pt x="150" y="29"/>
                  </a:lnTo>
                  <a:lnTo>
                    <a:pt x="144" y="30"/>
                  </a:lnTo>
                  <a:lnTo>
                    <a:pt x="136" y="31"/>
                  </a:lnTo>
                  <a:lnTo>
                    <a:pt x="128" y="33"/>
                  </a:lnTo>
                  <a:lnTo>
                    <a:pt x="118" y="34"/>
                  </a:lnTo>
                  <a:lnTo>
                    <a:pt x="107" y="36"/>
                  </a:lnTo>
                  <a:lnTo>
                    <a:pt x="95" y="37"/>
                  </a:lnTo>
                  <a:lnTo>
                    <a:pt x="83" y="40"/>
                  </a:lnTo>
                  <a:lnTo>
                    <a:pt x="71" y="41"/>
                  </a:lnTo>
                  <a:lnTo>
                    <a:pt x="63" y="42"/>
                  </a:lnTo>
                  <a:lnTo>
                    <a:pt x="55" y="44"/>
                  </a:lnTo>
                  <a:lnTo>
                    <a:pt x="49" y="44"/>
                  </a:lnTo>
                  <a:lnTo>
                    <a:pt x="45" y="45"/>
                  </a:lnTo>
                  <a:lnTo>
                    <a:pt x="41" y="45"/>
                  </a:lnTo>
                  <a:lnTo>
                    <a:pt x="39" y="45"/>
                  </a:lnTo>
                  <a:lnTo>
                    <a:pt x="35" y="45"/>
                  </a:lnTo>
                  <a:lnTo>
                    <a:pt x="29" y="44"/>
                  </a:lnTo>
                  <a:lnTo>
                    <a:pt x="23" y="41"/>
                  </a:lnTo>
                  <a:lnTo>
                    <a:pt x="17" y="37"/>
                  </a:lnTo>
                  <a:lnTo>
                    <a:pt x="11" y="34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6" y="23"/>
                  </a:lnTo>
                  <a:lnTo>
                    <a:pt x="8" y="23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21"/>
                  </a:lnTo>
                  <a:lnTo>
                    <a:pt x="25" y="20"/>
                  </a:lnTo>
                  <a:lnTo>
                    <a:pt x="33" y="19"/>
                  </a:lnTo>
                  <a:lnTo>
                    <a:pt x="43" y="16"/>
                  </a:lnTo>
                  <a:lnTo>
                    <a:pt x="53" y="14"/>
                  </a:lnTo>
                  <a:lnTo>
                    <a:pt x="65" y="11"/>
                  </a:lnTo>
                  <a:lnTo>
                    <a:pt x="77" y="7"/>
                  </a:lnTo>
                  <a:lnTo>
                    <a:pt x="89" y="5"/>
                  </a:lnTo>
                  <a:lnTo>
                    <a:pt x="99" y="3"/>
                  </a:lnTo>
                  <a:lnTo>
                    <a:pt x="109" y="2"/>
                  </a:lnTo>
                  <a:lnTo>
                    <a:pt x="118" y="1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4" y="1"/>
                  </a:lnTo>
                  <a:lnTo>
                    <a:pt x="170" y="2"/>
                  </a:lnTo>
                  <a:lnTo>
                    <a:pt x="176" y="5"/>
                  </a:lnTo>
                  <a:lnTo>
                    <a:pt x="178" y="9"/>
                  </a:lnTo>
                  <a:lnTo>
                    <a:pt x="180" y="11"/>
                  </a:lnTo>
                  <a:lnTo>
                    <a:pt x="180" y="14"/>
                  </a:lnTo>
                  <a:lnTo>
                    <a:pt x="180" y="15"/>
                  </a:lnTo>
                  <a:lnTo>
                    <a:pt x="180" y="16"/>
                  </a:lnTo>
                  <a:lnTo>
                    <a:pt x="178" y="19"/>
                  </a:lnTo>
                  <a:lnTo>
                    <a:pt x="176" y="20"/>
                  </a:lnTo>
                  <a:lnTo>
                    <a:pt x="174" y="21"/>
                  </a:lnTo>
                  <a:lnTo>
                    <a:pt x="170" y="23"/>
                  </a:lnTo>
                  <a:lnTo>
                    <a:pt x="166" y="24"/>
                  </a:lnTo>
                  <a:lnTo>
                    <a:pt x="162" y="25"/>
                  </a:lnTo>
                  <a:lnTo>
                    <a:pt x="162" y="25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5614988" y="3546475"/>
              <a:ext cx="153988" cy="109537"/>
            </a:xfrm>
            <a:custGeom>
              <a:avLst/>
              <a:gdLst>
                <a:gd name="T0" fmla="*/ 95 w 97"/>
                <a:gd name="T1" fmla="*/ 43 h 69"/>
                <a:gd name="T2" fmla="*/ 97 w 97"/>
                <a:gd name="T3" fmla="*/ 47 h 69"/>
                <a:gd name="T4" fmla="*/ 97 w 97"/>
                <a:gd name="T5" fmla="*/ 51 h 69"/>
                <a:gd name="T6" fmla="*/ 97 w 97"/>
                <a:gd name="T7" fmla="*/ 53 h 69"/>
                <a:gd name="T8" fmla="*/ 97 w 97"/>
                <a:gd name="T9" fmla="*/ 57 h 69"/>
                <a:gd name="T10" fmla="*/ 97 w 97"/>
                <a:gd name="T11" fmla="*/ 59 h 69"/>
                <a:gd name="T12" fmla="*/ 97 w 97"/>
                <a:gd name="T13" fmla="*/ 60 h 69"/>
                <a:gd name="T14" fmla="*/ 97 w 97"/>
                <a:gd name="T15" fmla="*/ 62 h 69"/>
                <a:gd name="T16" fmla="*/ 95 w 97"/>
                <a:gd name="T17" fmla="*/ 63 h 69"/>
                <a:gd name="T18" fmla="*/ 93 w 97"/>
                <a:gd name="T19" fmla="*/ 66 h 69"/>
                <a:gd name="T20" fmla="*/ 91 w 97"/>
                <a:gd name="T21" fmla="*/ 68 h 69"/>
                <a:gd name="T22" fmla="*/ 87 w 97"/>
                <a:gd name="T23" fmla="*/ 69 h 69"/>
                <a:gd name="T24" fmla="*/ 83 w 97"/>
                <a:gd name="T25" fmla="*/ 69 h 69"/>
                <a:gd name="T26" fmla="*/ 81 w 97"/>
                <a:gd name="T27" fmla="*/ 69 h 69"/>
                <a:gd name="T28" fmla="*/ 79 w 97"/>
                <a:gd name="T29" fmla="*/ 68 h 69"/>
                <a:gd name="T30" fmla="*/ 75 w 97"/>
                <a:gd name="T31" fmla="*/ 67 h 69"/>
                <a:gd name="T32" fmla="*/ 73 w 97"/>
                <a:gd name="T33" fmla="*/ 66 h 69"/>
                <a:gd name="T34" fmla="*/ 68 w 97"/>
                <a:gd name="T35" fmla="*/ 63 h 69"/>
                <a:gd name="T36" fmla="*/ 64 w 97"/>
                <a:gd name="T37" fmla="*/ 61 h 69"/>
                <a:gd name="T38" fmla="*/ 60 w 97"/>
                <a:gd name="T39" fmla="*/ 58 h 69"/>
                <a:gd name="T40" fmla="*/ 56 w 97"/>
                <a:gd name="T41" fmla="*/ 55 h 69"/>
                <a:gd name="T42" fmla="*/ 50 w 97"/>
                <a:gd name="T43" fmla="*/ 50 h 69"/>
                <a:gd name="T44" fmla="*/ 44 w 97"/>
                <a:gd name="T45" fmla="*/ 46 h 69"/>
                <a:gd name="T46" fmla="*/ 38 w 97"/>
                <a:gd name="T47" fmla="*/ 40 h 69"/>
                <a:gd name="T48" fmla="*/ 30 w 97"/>
                <a:gd name="T49" fmla="*/ 35 h 69"/>
                <a:gd name="T50" fmla="*/ 24 w 97"/>
                <a:gd name="T51" fmla="*/ 29 h 69"/>
                <a:gd name="T52" fmla="*/ 16 w 97"/>
                <a:gd name="T53" fmla="*/ 22 h 69"/>
                <a:gd name="T54" fmla="*/ 8 w 97"/>
                <a:gd name="T55" fmla="*/ 16 h 69"/>
                <a:gd name="T56" fmla="*/ 0 w 97"/>
                <a:gd name="T57" fmla="*/ 8 h 69"/>
                <a:gd name="T58" fmla="*/ 2 w 97"/>
                <a:gd name="T59" fmla="*/ 7 h 69"/>
                <a:gd name="T60" fmla="*/ 4 w 97"/>
                <a:gd name="T61" fmla="*/ 5 h 69"/>
                <a:gd name="T62" fmla="*/ 8 w 97"/>
                <a:gd name="T63" fmla="*/ 4 h 69"/>
                <a:gd name="T64" fmla="*/ 12 w 97"/>
                <a:gd name="T65" fmla="*/ 2 h 69"/>
                <a:gd name="T66" fmla="*/ 20 w 97"/>
                <a:gd name="T67" fmla="*/ 0 h 69"/>
                <a:gd name="T68" fmla="*/ 32 w 97"/>
                <a:gd name="T69" fmla="*/ 0 h 69"/>
                <a:gd name="T70" fmla="*/ 42 w 97"/>
                <a:gd name="T71" fmla="*/ 2 h 69"/>
                <a:gd name="T72" fmla="*/ 54 w 97"/>
                <a:gd name="T73" fmla="*/ 5 h 69"/>
                <a:gd name="T74" fmla="*/ 58 w 97"/>
                <a:gd name="T75" fmla="*/ 7 h 69"/>
                <a:gd name="T76" fmla="*/ 64 w 97"/>
                <a:gd name="T77" fmla="*/ 9 h 69"/>
                <a:gd name="T78" fmla="*/ 68 w 97"/>
                <a:gd name="T79" fmla="*/ 11 h 69"/>
                <a:gd name="T80" fmla="*/ 75 w 97"/>
                <a:gd name="T81" fmla="*/ 15 h 69"/>
                <a:gd name="T82" fmla="*/ 79 w 97"/>
                <a:gd name="T83" fmla="*/ 18 h 69"/>
                <a:gd name="T84" fmla="*/ 83 w 97"/>
                <a:gd name="T85" fmla="*/ 21 h 69"/>
                <a:gd name="T86" fmla="*/ 87 w 97"/>
                <a:gd name="T87" fmla="*/ 25 h 69"/>
                <a:gd name="T88" fmla="*/ 89 w 97"/>
                <a:gd name="T89" fmla="*/ 28 h 69"/>
                <a:gd name="T90" fmla="*/ 93 w 97"/>
                <a:gd name="T91" fmla="*/ 35 h 69"/>
                <a:gd name="T92" fmla="*/ 95 w 97"/>
                <a:gd name="T93" fmla="*/ 43 h 69"/>
                <a:gd name="T94" fmla="*/ 95 w 97"/>
                <a:gd name="T95" fmla="*/ 4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7" h="69">
                  <a:moveTo>
                    <a:pt x="95" y="43"/>
                  </a:moveTo>
                  <a:lnTo>
                    <a:pt x="97" y="47"/>
                  </a:lnTo>
                  <a:lnTo>
                    <a:pt x="97" y="51"/>
                  </a:lnTo>
                  <a:lnTo>
                    <a:pt x="97" y="53"/>
                  </a:lnTo>
                  <a:lnTo>
                    <a:pt x="97" y="57"/>
                  </a:lnTo>
                  <a:lnTo>
                    <a:pt x="97" y="59"/>
                  </a:lnTo>
                  <a:lnTo>
                    <a:pt x="97" y="60"/>
                  </a:lnTo>
                  <a:lnTo>
                    <a:pt x="97" y="62"/>
                  </a:lnTo>
                  <a:lnTo>
                    <a:pt x="95" y="63"/>
                  </a:lnTo>
                  <a:lnTo>
                    <a:pt x="93" y="66"/>
                  </a:lnTo>
                  <a:lnTo>
                    <a:pt x="91" y="68"/>
                  </a:lnTo>
                  <a:lnTo>
                    <a:pt x="87" y="69"/>
                  </a:lnTo>
                  <a:lnTo>
                    <a:pt x="83" y="69"/>
                  </a:lnTo>
                  <a:lnTo>
                    <a:pt x="81" y="69"/>
                  </a:lnTo>
                  <a:lnTo>
                    <a:pt x="79" y="68"/>
                  </a:lnTo>
                  <a:lnTo>
                    <a:pt x="75" y="67"/>
                  </a:lnTo>
                  <a:lnTo>
                    <a:pt x="73" y="66"/>
                  </a:lnTo>
                  <a:lnTo>
                    <a:pt x="68" y="63"/>
                  </a:lnTo>
                  <a:lnTo>
                    <a:pt x="64" y="61"/>
                  </a:lnTo>
                  <a:lnTo>
                    <a:pt x="60" y="58"/>
                  </a:lnTo>
                  <a:lnTo>
                    <a:pt x="56" y="55"/>
                  </a:lnTo>
                  <a:lnTo>
                    <a:pt x="50" y="50"/>
                  </a:lnTo>
                  <a:lnTo>
                    <a:pt x="44" y="46"/>
                  </a:lnTo>
                  <a:lnTo>
                    <a:pt x="38" y="40"/>
                  </a:lnTo>
                  <a:lnTo>
                    <a:pt x="30" y="35"/>
                  </a:lnTo>
                  <a:lnTo>
                    <a:pt x="24" y="29"/>
                  </a:lnTo>
                  <a:lnTo>
                    <a:pt x="16" y="22"/>
                  </a:lnTo>
                  <a:lnTo>
                    <a:pt x="8" y="16"/>
                  </a:lnTo>
                  <a:lnTo>
                    <a:pt x="0" y="8"/>
                  </a:lnTo>
                  <a:lnTo>
                    <a:pt x="2" y="7"/>
                  </a:lnTo>
                  <a:lnTo>
                    <a:pt x="4" y="5"/>
                  </a:lnTo>
                  <a:lnTo>
                    <a:pt x="8" y="4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4" y="5"/>
                  </a:lnTo>
                  <a:lnTo>
                    <a:pt x="58" y="7"/>
                  </a:lnTo>
                  <a:lnTo>
                    <a:pt x="64" y="9"/>
                  </a:lnTo>
                  <a:lnTo>
                    <a:pt x="68" y="11"/>
                  </a:lnTo>
                  <a:lnTo>
                    <a:pt x="75" y="15"/>
                  </a:lnTo>
                  <a:lnTo>
                    <a:pt x="79" y="18"/>
                  </a:lnTo>
                  <a:lnTo>
                    <a:pt x="83" y="21"/>
                  </a:lnTo>
                  <a:lnTo>
                    <a:pt x="87" y="25"/>
                  </a:lnTo>
                  <a:lnTo>
                    <a:pt x="89" y="28"/>
                  </a:lnTo>
                  <a:lnTo>
                    <a:pt x="93" y="35"/>
                  </a:lnTo>
                  <a:lnTo>
                    <a:pt x="95" y="43"/>
                  </a:lnTo>
                  <a:lnTo>
                    <a:pt x="95" y="43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5489575" y="3692525"/>
              <a:ext cx="349250" cy="249237"/>
            </a:xfrm>
            <a:custGeom>
              <a:avLst/>
              <a:gdLst>
                <a:gd name="T0" fmla="*/ 24 w 220"/>
                <a:gd name="T1" fmla="*/ 101 h 157"/>
                <a:gd name="T2" fmla="*/ 34 w 220"/>
                <a:gd name="T3" fmla="*/ 102 h 157"/>
                <a:gd name="T4" fmla="*/ 38 w 220"/>
                <a:gd name="T5" fmla="*/ 102 h 157"/>
                <a:gd name="T6" fmla="*/ 42 w 220"/>
                <a:gd name="T7" fmla="*/ 101 h 157"/>
                <a:gd name="T8" fmla="*/ 47 w 220"/>
                <a:gd name="T9" fmla="*/ 99 h 157"/>
                <a:gd name="T10" fmla="*/ 53 w 220"/>
                <a:gd name="T11" fmla="*/ 95 h 157"/>
                <a:gd name="T12" fmla="*/ 63 w 220"/>
                <a:gd name="T13" fmla="*/ 89 h 157"/>
                <a:gd name="T14" fmla="*/ 73 w 220"/>
                <a:gd name="T15" fmla="*/ 82 h 157"/>
                <a:gd name="T16" fmla="*/ 87 w 220"/>
                <a:gd name="T17" fmla="*/ 75 h 157"/>
                <a:gd name="T18" fmla="*/ 103 w 220"/>
                <a:gd name="T19" fmla="*/ 65 h 157"/>
                <a:gd name="T20" fmla="*/ 121 w 220"/>
                <a:gd name="T21" fmla="*/ 53 h 157"/>
                <a:gd name="T22" fmla="*/ 141 w 220"/>
                <a:gd name="T23" fmla="*/ 40 h 157"/>
                <a:gd name="T24" fmla="*/ 160 w 220"/>
                <a:gd name="T25" fmla="*/ 30 h 157"/>
                <a:gd name="T26" fmla="*/ 176 w 220"/>
                <a:gd name="T27" fmla="*/ 21 h 157"/>
                <a:gd name="T28" fmla="*/ 190 w 220"/>
                <a:gd name="T29" fmla="*/ 14 h 157"/>
                <a:gd name="T30" fmla="*/ 200 w 220"/>
                <a:gd name="T31" fmla="*/ 8 h 157"/>
                <a:gd name="T32" fmla="*/ 210 w 220"/>
                <a:gd name="T33" fmla="*/ 4 h 157"/>
                <a:gd name="T34" fmla="*/ 216 w 220"/>
                <a:gd name="T35" fmla="*/ 0 h 157"/>
                <a:gd name="T36" fmla="*/ 218 w 220"/>
                <a:gd name="T37" fmla="*/ 0 h 157"/>
                <a:gd name="T38" fmla="*/ 220 w 220"/>
                <a:gd name="T39" fmla="*/ 1 h 157"/>
                <a:gd name="T40" fmla="*/ 218 w 220"/>
                <a:gd name="T41" fmla="*/ 5 h 157"/>
                <a:gd name="T42" fmla="*/ 214 w 220"/>
                <a:gd name="T43" fmla="*/ 10 h 157"/>
                <a:gd name="T44" fmla="*/ 206 w 220"/>
                <a:gd name="T45" fmla="*/ 18 h 157"/>
                <a:gd name="T46" fmla="*/ 196 w 220"/>
                <a:gd name="T47" fmla="*/ 29 h 157"/>
                <a:gd name="T48" fmla="*/ 184 w 220"/>
                <a:gd name="T49" fmla="*/ 41 h 157"/>
                <a:gd name="T50" fmla="*/ 168 w 220"/>
                <a:gd name="T51" fmla="*/ 56 h 157"/>
                <a:gd name="T52" fmla="*/ 149 w 220"/>
                <a:gd name="T53" fmla="*/ 72 h 157"/>
                <a:gd name="T54" fmla="*/ 129 w 220"/>
                <a:gd name="T55" fmla="*/ 90 h 157"/>
                <a:gd name="T56" fmla="*/ 111 w 220"/>
                <a:gd name="T57" fmla="*/ 107 h 157"/>
                <a:gd name="T58" fmla="*/ 95 w 220"/>
                <a:gd name="T59" fmla="*/ 121 h 157"/>
                <a:gd name="T60" fmla="*/ 81 w 220"/>
                <a:gd name="T61" fmla="*/ 132 h 157"/>
                <a:gd name="T62" fmla="*/ 69 w 220"/>
                <a:gd name="T63" fmla="*/ 142 h 157"/>
                <a:gd name="T64" fmla="*/ 59 w 220"/>
                <a:gd name="T65" fmla="*/ 149 h 157"/>
                <a:gd name="T66" fmla="*/ 53 w 220"/>
                <a:gd name="T67" fmla="*/ 153 h 157"/>
                <a:gd name="T68" fmla="*/ 47 w 220"/>
                <a:gd name="T69" fmla="*/ 157 h 157"/>
                <a:gd name="T70" fmla="*/ 42 w 220"/>
                <a:gd name="T71" fmla="*/ 157 h 157"/>
                <a:gd name="T72" fmla="*/ 36 w 220"/>
                <a:gd name="T73" fmla="*/ 156 h 157"/>
                <a:gd name="T74" fmla="*/ 30 w 220"/>
                <a:gd name="T75" fmla="*/ 149 h 157"/>
                <a:gd name="T76" fmla="*/ 20 w 220"/>
                <a:gd name="T77" fmla="*/ 140 h 157"/>
                <a:gd name="T78" fmla="*/ 12 w 220"/>
                <a:gd name="T79" fmla="*/ 127 h 157"/>
                <a:gd name="T80" fmla="*/ 4 w 220"/>
                <a:gd name="T81" fmla="*/ 117 h 157"/>
                <a:gd name="T82" fmla="*/ 2 w 220"/>
                <a:gd name="T83" fmla="*/ 108 h 157"/>
                <a:gd name="T84" fmla="*/ 2 w 220"/>
                <a:gd name="T85" fmla="*/ 101 h 157"/>
                <a:gd name="T86" fmla="*/ 6 w 220"/>
                <a:gd name="T87" fmla="*/ 97 h 157"/>
                <a:gd name="T88" fmla="*/ 14 w 220"/>
                <a:gd name="T89" fmla="*/ 97 h 157"/>
                <a:gd name="T90" fmla="*/ 18 w 220"/>
                <a:gd name="T91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0" h="157">
                  <a:moveTo>
                    <a:pt x="18" y="99"/>
                  </a:moveTo>
                  <a:lnTo>
                    <a:pt x="24" y="101"/>
                  </a:lnTo>
                  <a:lnTo>
                    <a:pt x="30" y="102"/>
                  </a:lnTo>
                  <a:lnTo>
                    <a:pt x="34" y="102"/>
                  </a:lnTo>
                  <a:lnTo>
                    <a:pt x="36" y="102"/>
                  </a:lnTo>
                  <a:lnTo>
                    <a:pt x="38" y="102"/>
                  </a:lnTo>
                  <a:lnTo>
                    <a:pt x="40" y="101"/>
                  </a:lnTo>
                  <a:lnTo>
                    <a:pt x="42" y="101"/>
                  </a:lnTo>
                  <a:lnTo>
                    <a:pt x="44" y="100"/>
                  </a:lnTo>
                  <a:lnTo>
                    <a:pt x="47" y="99"/>
                  </a:lnTo>
                  <a:lnTo>
                    <a:pt x="49" y="97"/>
                  </a:lnTo>
                  <a:lnTo>
                    <a:pt x="53" y="95"/>
                  </a:lnTo>
                  <a:lnTo>
                    <a:pt x="57" y="92"/>
                  </a:lnTo>
                  <a:lnTo>
                    <a:pt x="63" y="89"/>
                  </a:lnTo>
                  <a:lnTo>
                    <a:pt x="67" y="86"/>
                  </a:lnTo>
                  <a:lnTo>
                    <a:pt x="73" y="82"/>
                  </a:lnTo>
                  <a:lnTo>
                    <a:pt x="79" y="79"/>
                  </a:lnTo>
                  <a:lnTo>
                    <a:pt x="87" y="75"/>
                  </a:lnTo>
                  <a:lnTo>
                    <a:pt x="95" y="69"/>
                  </a:lnTo>
                  <a:lnTo>
                    <a:pt x="103" y="65"/>
                  </a:lnTo>
                  <a:lnTo>
                    <a:pt x="111" y="59"/>
                  </a:lnTo>
                  <a:lnTo>
                    <a:pt x="121" y="53"/>
                  </a:lnTo>
                  <a:lnTo>
                    <a:pt x="131" y="47"/>
                  </a:lnTo>
                  <a:lnTo>
                    <a:pt x="141" y="40"/>
                  </a:lnTo>
                  <a:lnTo>
                    <a:pt x="152" y="36"/>
                  </a:lnTo>
                  <a:lnTo>
                    <a:pt x="160" y="30"/>
                  </a:lnTo>
                  <a:lnTo>
                    <a:pt x="168" y="26"/>
                  </a:lnTo>
                  <a:lnTo>
                    <a:pt x="176" y="21"/>
                  </a:lnTo>
                  <a:lnTo>
                    <a:pt x="184" y="17"/>
                  </a:lnTo>
                  <a:lnTo>
                    <a:pt x="190" y="14"/>
                  </a:lnTo>
                  <a:lnTo>
                    <a:pt x="196" y="10"/>
                  </a:lnTo>
                  <a:lnTo>
                    <a:pt x="200" y="8"/>
                  </a:lnTo>
                  <a:lnTo>
                    <a:pt x="206" y="5"/>
                  </a:lnTo>
                  <a:lnTo>
                    <a:pt x="210" y="4"/>
                  </a:lnTo>
                  <a:lnTo>
                    <a:pt x="212" y="1"/>
                  </a:lnTo>
                  <a:lnTo>
                    <a:pt x="216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0" y="0"/>
                  </a:lnTo>
                  <a:lnTo>
                    <a:pt x="220" y="1"/>
                  </a:lnTo>
                  <a:lnTo>
                    <a:pt x="220" y="2"/>
                  </a:lnTo>
                  <a:lnTo>
                    <a:pt x="218" y="5"/>
                  </a:lnTo>
                  <a:lnTo>
                    <a:pt x="216" y="7"/>
                  </a:lnTo>
                  <a:lnTo>
                    <a:pt x="214" y="10"/>
                  </a:lnTo>
                  <a:lnTo>
                    <a:pt x="210" y="15"/>
                  </a:lnTo>
                  <a:lnTo>
                    <a:pt x="206" y="18"/>
                  </a:lnTo>
                  <a:lnTo>
                    <a:pt x="202" y="24"/>
                  </a:lnTo>
                  <a:lnTo>
                    <a:pt x="196" y="29"/>
                  </a:lnTo>
                  <a:lnTo>
                    <a:pt x="190" y="35"/>
                  </a:lnTo>
                  <a:lnTo>
                    <a:pt x="184" y="41"/>
                  </a:lnTo>
                  <a:lnTo>
                    <a:pt x="176" y="48"/>
                  </a:lnTo>
                  <a:lnTo>
                    <a:pt x="168" y="56"/>
                  </a:lnTo>
                  <a:lnTo>
                    <a:pt x="160" y="63"/>
                  </a:lnTo>
                  <a:lnTo>
                    <a:pt x="149" y="72"/>
                  </a:lnTo>
                  <a:lnTo>
                    <a:pt x="139" y="81"/>
                  </a:lnTo>
                  <a:lnTo>
                    <a:pt x="129" y="90"/>
                  </a:lnTo>
                  <a:lnTo>
                    <a:pt x="119" y="99"/>
                  </a:lnTo>
                  <a:lnTo>
                    <a:pt x="111" y="107"/>
                  </a:lnTo>
                  <a:lnTo>
                    <a:pt x="103" y="113"/>
                  </a:lnTo>
                  <a:lnTo>
                    <a:pt x="95" y="121"/>
                  </a:lnTo>
                  <a:lnTo>
                    <a:pt x="87" y="127"/>
                  </a:lnTo>
                  <a:lnTo>
                    <a:pt x="81" y="132"/>
                  </a:lnTo>
                  <a:lnTo>
                    <a:pt x="75" y="138"/>
                  </a:lnTo>
                  <a:lnTo>
                    <a:pt x="69" y="142"/>
                  </a:lnTo>
                  <a:lnTo>
                    <a:pt x="63" y="146"/>
                  </a:lnTo>
                  <a:lnTo>
                    <a:pt x="59" y="149"/>
                  </a:lnTo>
                  <a:lnTo>
                    <a:pt x="55" y="152"/>
                  </a:lnTo>
                  <a:lnTo>
                    <a:pt x="53" y="153"/>
                  </a:lnTo>
                  <a:lnTo>
                    <a:pt x="49" y="156"/>
                  </a:lnTo>
                  <a:lnTo>
                    <a:pt x="47" y="157"/>
                  </a:lnTo>
                  <a:lnTo>
                    <a:pt x="47" y="157"/>
                  </a:lnTo>
                  <a:lnTo>
                    <a:pt x="42" y="157"/>
                  </a:lnTo>
                  <a:lnTo>
                    <a:pt x="40" y="157"/>
                  </a:lnTo>
                  <a:lnTo>
                    <a:pt x="36" y="156"/>
                  </a:lnTo>
                  <a:lnTo>
                    <a:pt x="32" y="152"/>
                  </a:lnTo>
                  <a:lnTo>
                    <a:pt x="30" y="149"/>
                  </a:lnTo>
                  <a:lnTo>
                    <a:pt x="26" y="144"/>
                  </a:lnTo>
                  <a:lnTo>
                    <a:pt x="20" y="140"/>
                  </a:lnTo>
                  <a:lnTo>
                    <a:pt x="16" y="133"/>
                  </a:lnTo>
                  <a:lnTo>
                    <a:pt x="12" y="127"/>
                  </a:lnTo>
                  <a:lnTo>
                    <a:pt x="8" y="121"/>
                  </a:lnTo>
                  <a:lnTo>
                    <a:pt x="4" y="117"/>
                  </a:lnTo>
                  <a:lnTo>
                    <a:pt x="2" y="111"/>
                  </a:lnTo>
                  <a:lnTo>
                    <a:pt x="2" y="108"/>
                  </a:lnTo>
                  <a:lnTo>
                    <a:pt x="0" y="105"/>
                  </a:lnTo>
                  <a:lnTo>
                    <a:pt x="2" y="101"/>
                  </a:lnTo>
                  <a:lnTo>
                    <a:pt x="2" y="99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14" y="97"/>
                  </a:lnTo>
                  <a:lnTo>
                    <a:pt x="18" y="99"/>
                  </a:lnTo>
                  <a:lnTo>
                    <a:pt x="18" y="99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5886450" y="3524250"/>
              <a:ext cx="561975" cy="381000"/>
            </a:xfrm>
            <a:custGeom>
              <a:avLst/>
              <a:gdLst>
                <a:gd name="T0" fmla="*/ 352 w 354"/>
                <a:gd name="T1" fmla="*/ 220 h 240"/>
                <a:gd name="T2" fmla="*/ 346 w 354"/>
                <a:gd name="T3" fmla="*/ 224 h 240"/>
                <a:gd name="T4" fmla="*/ 330 w 354"/>
                <a:gd name="T5" fmla="*/ 227 h 240"/>
                <a:gd name="T6" fmla="*/ 307 w 354"/>
                <a:gd name="T7" fmla="*/ 232 h 240"/>
                <a:gd name="T8" fmla="*/ 279 w 354"/>
                <a:gd name="T9" fmla="*/ 236 h 240"/>
                <a:gd name="T10" fmla="*/ 255 w 354"/>
                <a:gd name="T11" fmla="*/ 239 h 240"/>
                <a:gd name="T12" fmla="*/ 235 w 354"/>
                <a:gd name="T13" fmla="*/ 240 h 240"/>
                <a:gd name="T14" fmla="*/ 219 w 354"/>
                <a:gd name="T15" fmla="*/ 240 h 240"/>
                <a:gd name="T16" fmla="*/ 210 w 354"/>
                <a:gd name="T17" fmla="*/ 238 h 240"/>
                <a:gd name="T18" fmla="*/ 204 w 354"/>
                <a:gd name="T19" fmla="*/ 236 h 240"/>
                <a:gd name="T20" fmla="*/ 196 w 354"/>
                <a:gd name="T21" fmla="*/ 233 h 240"/>
                <a:gd name="T22" fmla="*/ 188 w 354"/>
                <a:gd name="T23" fmla="*/ 227 h 240"/>
                <a:gd name="T24" fmla="*/ 180 w 354"/>
                <a:gd name="T25" fmla="*/ 219 h 240"/>
                <a:gd name="T26" fmla="*/ 170 w 354"/>
                <a:gd name="T27" fmla="*/ 212 h 240"/>
                <a:gd name="T28" fmla="*/ 160 w 354"/>
                <a:gd name="T29" fmla="*/ 201 h 240"/>
                <a:gd name="T30" fmla="*/ 150 w 354"/>
                <a:gd name="T31" fmla="*/ 188 h 240"/>
                <a:gd name="T32" fmla="*/ 138 w 354"/>
                <a:gd name="T33" fmla="*/ 175 h 240"/>
                <a:gd name="T34" fmla="*/ 124 w 354"/>
                <a:gd name="T35" fmla="*/ 159 h 240"/>
                <a:gd name="T36" fmla="*/ 109 w 354"/>
                <a:gd name="T37" fmla="*/ 143 h 240"/>
                <a:gd name="T38" fmla="*/ 93 w 354"/>
                <a:gd name="T39" fmla="*/ 124 h 240"/>
                <a:gd name="T40" fmla="*/ 75 w 354"/>
                <a:gd name="T41" fmla="*/ 103 h 240"/>
                <a:gd name="T42" fmla="*/ 55 w 354"/>
                <a:gd name="T43" fmla="*/ 81 h 240"/>
                <a:gd name="T44" fmla="*/ 33 w 354"/>
                <a:gd name="T45" fmla="*/ 55 h 240"/>
                <a:gd name="T46" fmla="*/ 11 w 354"/>
                <a:gd name="T47" fmla="*/ 29 h 240"/>
                <a:gd name="T48" fmla="*/ 13 w 354"/>
                <a:gd name="T49" fmla="*/ 0 h 240"/>
                <a:gd name="T50" fmla="*/ 49 w 354"/>
                <a:gd name="T51" fmla="*/ 34 h 240"/>
                <a:gd name="T52" fmla="*/ 83 w 354"/>
                <a:gd name="T53" fmla="*/ 66 h 240"/>
                <a:gd name="T54" fmla="*/ 99 w 354"/>
                <a:gd name="T55" fmla="*/ 80 h 240"/>
                <a:gd name="T56" fmla="*/ 116 w 354"/>
                <a:gd name="T57" fmla="*/ 93 h 240"/>
                <a:gd name="T58" fmla="*/ 130 w 354"/>
                <a:gd name="T59" fmla="*/ 104 h 240"/>
                <a:gd name="T60" fmla="*/ 144 w 354"/>
                <a:gd name="T61" fmla="*/ 115 h 240"/>
                <a:gd name="T62" fmla="*/ 172 w 354"/>
                <a:gd name="T63" fmla="*/ 135 h 240"/>
                <a:gd name="T64" fmla="*/ 204 w 354"/>
                <a:gd name="T65" fmla="*/ 154 h 240"/>
                <a:gd name="T66" fmla="*/ 239 w 354"/>
                <a:gd name="T67" fmla="*/ 171 h 240"/>
                <a:gd name="T68" fmla="*/ 279 w 354"/>
                <a:gd name="T69" fmla="*/ 184 h 240"/>
                <a:gd name="T70" fmla="*/ 295 w 354"/>
                <a:gd name="T71" fmla="*/ 191 h 240"/>
                <a:gd name="T72" fmla="*/ 311 w 354"/>
                <a:gd name="T73" fmla="*/ 196 h 240"/>
                <a:gd name="T74" fmla="*/ 326 w 354"/>
                <a:gd name="T75" fmla="*/ 202 h 240"/>
                <a:gd name="T76" fmla="*/ 336 w 354"/>
                <a:gd name="T77" fmla="*/ 206 h 240"/>
                <a:gd name="T78" fmla="*/ 344 w 354"/>
                <a:gd name="T79" fmla="*/ 211 h 240"/>
                <a:gd name="T80" fmla="*/ 350 w 354"/>
                <a:gd name="T81" fmla="*/ 214 h 240"/>
                <a:gd name="T82" fmla="*/ 352 w 354"/>
                <a:gd name="T83" fmla="*/ 217 h 240"/>
                <a:gd name="T84" fmla="*/ 354 w 354"/>
                <a:gd name="T85" fmla="*/ 2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4" h="240">
                  <a:moveTo>
                    <a:pt x="354" y="219"/>
                  </a:moveTo>
                  <a:lnTo>
                    <a:pt x="352" y="220"/>
                  </a:lnTo>
                  <a:lnTo>
                    <a:pt x="350" y="222"/>
                  </a:lnTo>
                  <a:lnTo>
                    <a:pt x="346" y="224"/>
                  </a:lnTo>
                  <a:lnTo>
                    <a:pt x="340" y="225"/>
                  </a:lnTo>
                  <a:lnTo>
                    <a:pt x="330" y="227"/>
                  </a:lnTo>
                  <a:lnTo>
                    <a:pt x="319" y="229"/>
                  </a:lnTo>
                  <a:lnTo>
                    <a:pt x="307" y="232"/>
                  </a:lnTo>
                  <a:lnTo>
                    <a:pt x="293" y="234"/>
                  </a:lnTo>
                  <a:lnTo>
                    <a:pt x="279" y="236"/>
                  </a:lnTo>
                  <a:lnTo>
                    <a:pt x="267" y="237"/>
                  </a:lnTo>
                  <a:lnTo>
                    <a:pt x="255" y="239"/>
                  </a:lnTo>
                  <a:lnTo>
                    <a:pt x="245" y="239"/>
                  </a:lnTo>
                  <a:lnTo>
                    <a:pt x="235" y="240"/>
                  </a:lnTo>
                  <a:lnTo>
                    <a:pt x="227" y="240"/>
                  </a:lnTo>
                  <a:lnTo>
                    <a:pt x="219" y="240"/>
                  </a:lnTo>
                  <a:lnTo>
                    <a:pt x="214" y="239"/>
                  </a:lnTo>
                  <a:lnTo>
                    <a:pt x="210" y="238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0" y="235"/>
                  </a:lnTo>
                  <a:lnTo>
                    <a:pt x="196" y="233"/>
                  </a:lnTo>
                  <a:lnTo>
                    <a:pt x="192" y="229"/>
                  </a:lnTo>
                  <a:lnTo>
                    <a:pt x="188" y="227"/>
                  </a:lnTo>
                  <a:lnTo>
                    <a:pt x="184" y="224"/>
                  </a:lnTo>
                  <a:lnTo>
                    <a:pt x="180" y="219"/>
                  </a:lnTo>
                  <a:lnTo>
                    <a:pt x="174" y="216"/>
                  </a:lnTo>
                  <a:lnTo>
                    <a:pt x="170" y="212"/>
                  </a:lnTo>
                  <a:lnTo>
                    <a:pt x="164" y="206"/>
                  </a:lnTo>
                  <a:lnTo>
                    <a:pt x="160" y="201"/>
                  </a:lnTo>
                  <a:lnTo>
                    <a:pt x="154" y="195"/>
                  </a:lnTo>
                  <a:lnTo>
                    <a:pt x="150" y="188"/>
                  </a:lnTo>
                  <a:lnTo>
                    <a:pt x="144" y="182"/>
                  </a:lnTo>
                  <a:lnTo>
                    <a:pt x="138" y="175"/>
                  </a:lnTo>
                  <a:lnTo>
                    <a:pt x="132" y="167"/>
                  </a:lnTo>
                  <a:lnTo>
                    <a:pt x="124" y="159"/>
                  </a:lnTo>
                  <a:lnTo>
                    <a:pt x="118" y="152"/>
                  </a:lnTo>
                  <a:lnTo>
                    <a:pt x="109" y="143"/>
                  </a:lnTo>
                  <a:lnTo>
                    <a:pt x="101" y="134"/>
                  </a:lnTo>
                  <a:lnTo>
                    <a:pt x="93" y="124"/>
                  </a:lnTo>
                  <a:lnTo>
                    <a:pt x="83" y="114"/>
                  </a:lnTo>
                  <a:lnTo>
                    <a:pt x="75" y="103"/>
                  </a:lnTo>
                  <a:lnTo>
                    <a:pt x="65" y="92"/>
                  </a:lnTo>
                  <a:lnTo>
                    <a:pt x="55" y="81"/>
                  </a:lnTo>
                  <a:lnTo>
                    <a:pt x="45" y="69"/>
                  </a:lnTo>
                  <a:lnTo>
                    <a:pt x="33" y="55"/>
                  </a:lnTo>
                  <a:lnTo>
                    <a:pt x="23" y="42"/>
                  </a:lnTo>
                  <a:lnTo>
                    <a:pt x="11" y="29"/>
                  </a:lnTo>
                  <a:lnTo>
                    <a:pt x="0" y="14"/>
                  </a:lnTo>
                  <a:lnTo>
                    <a:pt x="13" y="0"/>
                  </a:lnTo>
                  <a:lnTo>
                    <a:pt x="31" y="18"/>
                  </a:lnTo>
                  <a:lnTo>
                    <a:pt x="49" y="34"/>
                  </a:lnTo>
                  <a:lnTo>
                    <a:pt x="67" y="51"/>
                  </a:lnTo>
                  <a:lnTo>
                    <a:pt x="83" y="66"/>
                  </a:lnTo>
                  <a:lnTo>
                    <a:pt x="91" y="73"/>
                  </a:lnTo>
                  <a:lnTo>
                    <a:pt x="99" y="80"/>
                  </a:lnTo>
                  <a:lnTo>
                    <a:pt x="107" y="86"/>
                  </a:lnTo>
                  <a:lnTo>
                    <a:pt x="116" y="93"/>
                  </a:lnTo>
                  <a:lnTo>
                    <a:pt x="122" y="98"/>
                  </a:lnTo>
                  <a:lnTo>
                    <a:pt x="130" y="104"/>
                  </a:lnTo>
                  <a:lnTo>
                    <a:pt x="138" y="110"/>
                  </a:lnTo>
                  <a:lnTo>
                    <a:pt x="144" y="115"/>
                  </a:lnTo>
                  <a:lnTo>
                    <a:pt x="158" y="125"/>
                  </a:lnTo>
                  <a:lnTo>
                    <a:pt x="172" y="135"/>
                  </a:lnTo>
                  <a:lnTo>
                    <a:pt x="188" y="145"/>
                  </a:lnTo>
                  <a:lnTo>
                    <a:pt x="204" y="154"/>
                  </a:lnTo>
                  <a:lnTo>
                    <a:pt x="221" y="163"/>
                  </a:lnTo>
                  <a:lnTo>
                    <a:pt x="239" y="171"/>
                  </a:lnTo>
                  <a:lnTo>
                    <a:pt x="259" y="177"/>
                  </a:lnTo>
                  <a:lnTo>
                    <a:pt x="279" y="184"/>
                  </a:lnTo>
                  <a:lnTo>
                    <a:pt x="287" y="187"/>
                  </a:lnTo>
                  <a:lnTo>
                    <a:pt x="295" y="191"/>
                  </a:lnTo>
                  <a:lnTo>
                    <a:pt x="303" y="194"/>
                  </a:lnTo>
                  <a:lnTo>
                    <a:pt x="311" y="196"/>
                  </a:lnTo>
                  <a:lnTo>
                    <a:pt x="319" y="199"/>
                  </a:lnTo>
                  <a:lnTo>
                    <a:pt x="326" y="202"/>
                  </a:lnTo>
                  <a:lnTo>
                    <a:pt x="330" y="204"/>
                  </a:lnTo>
                  <a:lnTo>
                    <a:pt x="336" y="206"/>
                  </a:lnTo>
                  <a:lnTo>
                    <a:pt x="340" y="208"/>
                  </a:lnTo>
                  <a:lnTo>
                    <a:pt x="344" y="211"/>
                  </a:lnTo>
                  <a:lnTo>
                    <a:pt x="348" y="212"/>
                  </a:lnTo>
                  <a:lnTo>
                    <a:pt x="350" y="214"/>
                  </a:lnTo>
                  <a:lnTo>
                    <a:pt x="352" y="215"/>
                  </a:lnTo>
                  <a:lnTo>
                    <a:pt x="352" y="217"/>
                  </a:lnTo>
                  <a:lnTo>
                    <a:pt x="354" y="218"/>
                  </a:lnTo>
                  <a:lnTo>
                    <a:pt x="354" y="219"/>
                  </a:lnTo>
                  <a:lnTo>
                    <a:pt x="354" y="219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5999163" y="3459163"/>
              <a:ext cx="211138" cy="201612"/>
            </a:xfrm>
            <a:custGeom>
              <a:avLst/>
              <a:gdLst>
                <a:gd name="T0" fmla="*/ 12 w 133"/>
                <a:gd name="T1" fmla="*/ 127 h 127"/>
                <a:gd name="T2" fmla="*/ 0 w 133"/>
                <a:gd name="T3" fmla="*/ 115 h 127"/>
                <a:gd name="T4" fmla="*/ 14 w 133"/>
                <a:gd name="T5" fmla="*/ 104 h 127"/>
                <a:gd name="T6" fmla="*/ 24 w 133"/>
                <a:gd name="T7" fmla="*/ 93 h 127"/>
                <a:gd name="T8" fmla="*/ 34 w 133"/>
                <a:gd name="T9" fmla="*/ 83 h 127"/>
                <a:gd name="T10" fmla="*/ 45 w 133"/>
                <a:gd name="T11" fmla="*/ 74 h 127"/>
                <a:gd name="T12" fmla="*/ 53 w 133"/>
                <a:gd name="T13" fmla="*/ 66 h 127"/>
                <a:gd name="T14" fmla="*/ 61 w 133"/>
                <a:gd name="T15" fmla="*/ 59 h 127"/>
                <a:gd name="T16" fmla="*/ 67 w 133"/>
                <a:gd name="T17" fmla="*/ 52 h 127"/>
                <a:gd name="T18" fmla="*/ 73 w 133"/>
                <a:gd name="T19" fmla="*/ 46 h 127"/>
                <a:gd name="T20" fmla="*/ 77 w 133"/>
                <a:gd name="T21" fmla="*/ 41 h 127"/>
                <a:gd name="T22" fmla="*/ 79 w 133"/>
                <a:gd name="T23" fmla="*/ 35 h 127"/>
                <a:gd name="T24" fmla="*/ 81 w 133"/>
                <a:gd name="T25" fmla="*/ 31 h 127"/>
                <a:gd name="T26" fmla="*/ 83 w 133"/>
                <a:gd name="T27" fmla="*/ 26 h 127"/>
                <a:gd name="T28" fmla="*/ 83 w 133"/>
                <a:gd name="T29" fmla="*/ 22 h 127"/>
                <a:gd name="T30" fmla="*/ 83 w 133"/>
                <a:gd name="T31" fmla="*/ 19 h 127"/>
                <a:gd name="T32" fmla="*/ 83 w 133"/>
                <a:gd name="T33" fmla="*/ 14 h 127"/>
                <a:gd name="T34" fmla="*/ 81 w 133"/>
                <a:gd name="T35" fmla="*/ 11 h 127"/>
                <a:gd name="T36" fmla="*/ 79 w 133"/>
                <a:gd name="T37" fmla="*/ 10 h 127"/>
                <a:gd name="T38" fmla="*/ 79 w 133"/>
                <a:gd name="T39" fmla="*/ 7 h 127"/>
                <a:gd name="T40" fmla="*/ 77 w 133"/>
                <a:gd name="T41" fmla="*/ 6 h 127"/>
                <a:gd name="T42" fmla="*/ 77 w 133"/>
                <a:gd name="T43" fmla="*/ 4 h 127"/>
                <a:gd name="T44" fmla="*/ 79 w 133"/>
                <a:gd name="T45" fmla="*/ 3 h 127"/>
                <a:gd name="T46" fmla="*/ 79 w 133"/>
                <a:gd name="T47" fmla="*/ 2 h 127"/>
                <a:gd name="T48" fmla="*/ 81 w 133"/>
                <a:gd name="T49" fmla="*/ 1 h 127"/>
                <a:gd name="T50" fmla="*/ 83 w 133"/>
                <a:gd name="T51" fmla="*/ 0 h 127"/>
                <a:gd name="T52" fmla="*/ 87 w 133"/>
                <a:gd name="T53" fmla="*/ 0 h 127"/>
                <a:gd name="T54" fmla="*/ 89 w 133"/>
                <a:gd name="T55" fmla="*/ 1 h 127"/>
                <a:gd name="T56" fmla="*/ 93 w 133"/>
                <a:gd name="T57" fmla="*/ 2 h 127"/>
                <a:gd name="T58" fmla="*/ 95 w 133"/>
                <a:gd name="T59" fmla="*/ 4 h 127"/>
                <a:gd name="T60" fmla="*/ 99 w 133"/>
                <a:gd name="T61" fmla="*/ 5 h 127"/>
                <a:gd name="T62" fmla="*/ 103 w 133"/>
                <a:gd name="T63" fmla="*/ 9 h 127"/>
                <a:gd name="T64" fmla="*/ 109 w 133"/>
                <a:gd name="T65" fmla="*/ 11 h 127"/>
                <a:gd name="T66" fmla="*/ 113 w 133"/>
                <a:gd name="T67" fmla="*/ 14 h 127"/>
                <a:gd name="T68" fmla="*/ 117 w 133"/>
                <a:gd name="T69" fmla="*/ 19 h 127"/>
                <a:gd name="T70" fmla="*/ 121 w 133"/>
                <a:gd name="T71" fmla="*/ 22 h 127"/>
                <a:gd name="T72" fmla="*/ 125 w 133"/>
                <a:gd name="T73" fmla="*/ 26 h 127"/>
                <a:gd name="T74" fmla="*/ 129 w 133"/>
                <a:gd name="T75" fmla="*/ 30 h 127"/>
                <a:gd name="T76" fmla="*/ 131 w 133"/>
                <a:gd name="T77" fmla="*/ 33 h 127"/>
                <a:gd name="T78" fmla="*/ 131 w 133"/>
                <a:gd name="T79" fmla="*/ 36 h 127"/>
                <a:gd name="T80" fmla="*/ 133 w 133"/>
                <a:gd name="T81" fmla="*/ 40 h 127"/>
                <a:gd name="T82" fmla="*/ 131 w 133"/>
                <a:gd name="T83" fmla="*/ 43 h 127"/>
                <a:gd name="T84" fmla="*/ 131 w 133"/>
                <a:gd name="T85" fmla="*/ 45 h 127"/>
                <a:gd name="T86" fmla="*/ 129 w 133"/>
                <a:gd name="T87" fmla="*/ 47 h 127"/>
                <a:gd name="T88" fmla="*/ 127 w 133"/>
                <a:gd name="T89" fmla="*/ 50 h 127"/>
                <a:gd name="T90" fmla="*/ 123 w 133"/>
                <a:gd name="T91" fmla="*/ 53 h 127"/>
                <a:gd name="T92" fmla="*/ 119 w 133"/>
                <a:gd name="T93" fmla="*/ 56 h 127"/>
                <a:gd name="T94" fmla="*/ 113 w 133"/>
                <a:gd name="T95" fmla="*/ 61 h 127"/>
                <a:gd name="T96" fmla="*/ 107 w 133"/>
                <a:gd name="T97" fmla="*/ 65 h 127"/>
                <a:gd name="T98" fmla="*/ 99 w 133"/>
                <a:gd name="T99" fmla="*/ 70 h 127"/>
                <a:gd name="T100" fmla="*/ 91 w 133"/>
                <a:gd name="T101" fmla="*/ 75 h 127"/>
                <a:gd name="T102" fmla="*/ 83 w 133"/>
                <a:gd name="T103" fmla="*/ 81 h 127"/>
                <a:gd name="T104" fmla="*/ 73 w 133"/>
                <a:gd name="T105" fmla="*/ 87 h 127"/>
                <a:gd name="T106" fmla="*/ 63 w 133"/>
                <a:gd name="T107" fmla="*/ 94 h 127"/>
                <a:gd name="T108" fmla="*/ 51 w 133"/>
                <a:gd name="T109" fmla="*/ 102 h 127"/>
                <a:gd name="T110" fmla="*/ 38 w 133"/>
                <a:gd name="T111" fmla="*/ 110 h 127"/>
                <a:gd name="T112" fmla="*/ 26 w 133"/>
                <a:gd name="T113" fmla="*/ 118 h 127"/>
                <a:gd name="T114" fmla="*/ 12 w 133"/>
                <a:gd name="T115" fmla="*/ 127 h 127"/>
                <a:gd name="T116" fmla="*/ 12 w 133"/>
                <a:gd name="T1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" h="127">
                  <a:moveTo>
                    <a:pt x="12" y="127"/>
                  </a:moveTo>
                  <a:lnTo>
                    <a:pt x="0" y="115"/>
                  </a:lnTo>
                  <a:lnTo>
                    <a:pt x="14" y="104"/>
                  </a:lnTo>
                  <a:lnTo>
                    <a:pt x="24" y="93"/>
                  </a:lnTo>
                  <a:lnTo>
                    <a:pt x="34" y="83"/>
                  </a:lnTo>
                  <a:lnTo>
                    <a:pt x="45" y="74"/>
                  </a:lnTo>
                  <a:lnTo>
                    <a:pt x="53" y="66"/>
                  </a:lnTo>
                  <a:lnTo>
                    <a:pt x="61" y="59"/>
                  </a:lnTo>
                  <a:lnTo>
                    <a:pt x="67" y="52"/>
                  </a:lnTo>
                  <a:lnTo>
                    <a:pt x="73" y="46"/>
                  </a:lnTo>
                  <a:lnTo>
                    <a:pt x="77" y="41"/>
                  </a:lnTo>
                  <a:lnTo>
                    <a:pt x="79" y="35"/>
                  </a:lnTo>
                  <a:lnTo>
                    <a:pt x="81" y="31"/>
                  </a:lnTo>
                  <a:lnTo>
                    <a:pt x="83" y="26"/>
                  </a:lnTo>
                  <a:lnTo>
                    <a:pt x="83" y="22"/>
                  </a:lnTo>
                  <a:lnTo>
                    <a:pt x="83" y="19"/>
                  </a:lnTo>
                  <a:lnTo>
                    <a:pt x="83" y="14"/>
                  </a:lnTo>
                  <a:lnTo>
                    <a:pt x="81" y="11"/>
                  </a:lnTo>
                  <a:lnTo>
                    <a:pt x="79" y="10"/>
                  </a:lnTo>
                  <a:lnTo>
                    <a:pt x="79" y="7"/>
                  </a:lnTo>
                  <a:lnTo>
                    <a:pt x="77" y="6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79" y="2"/>
                  </a:lnTo>
                  <a:lnTo>
                    <a:pt x="81" y="1"/>
                  </a:lnTo>
                  <a:lnTo>
                    <a:pt x="83" y="0"/>
                  </a:lnTo>
                  <a:lnTo>
                    <a:pt x="87" y="0"/>
                  </a:lnTo>
                  <a:lnTo>
                    <a:pt x="89" y="1"/>
                  </a:lnTo>
                  <a:lnTo>
                    <a:pt x="93" y="2"/>
                  </a:lnTo>
                  <a:lnTo>
                    <a:pt x="95" y="4"/>
                  </a:lnTo>
                  <a:lnTo>
                    <a:pt x="99" y="5"/>
                  </a:lnTo>
                  <a:lnTo>
                    <a:pt x="103" y="9"/>
                  </a:lnTo>
                  <a:lnTo>
                    <a:pt x="109" y="11"/>
                  </a:lnTo>
                  <a:lnTo>
                    <a:pt x="113" y="14"/>
                  </a:lnTo>
                  <a:lnTo>
                    <a:pt x="117" y="19"/>
                  </a:lnTo>
                  <a:lnTo>
                    <a:pt x="121" y="22"/>
                  </a:lnTo>
                  <a:lnTo>
                    <a:pt x="125" y="26"/>
                  </a:lnTo>
                  <a:lnTo>
                    <a:pt x="129" y="30"/>
                  </a:lnTo>
                  <a:lnTo>
                    <a:pt x="131" y="33"/>
                  </a:lnTo>
                  <a:lnTo>
                    <a:pt x="131" y="36"/>
                  </a:lnTo>
                  <a:lnTo>
                    <a:pt x="133" y="40"/>
                  </a:lnTo>
                  <a:lnTo>
                    <a:pt x="131" y="43"/>
                  </a:lnTo>
                  <a:lnTo>
                    <a:pt x="131" y="45"/>
                  </a:lnTo>
                  <a:lnTo>
                    <a:pt x="129" y="47"/>
                  </a:lnTo>
                  <a:lnTo>
                    <a:pt x="127" y="50"/>
                  </a:lnTo>
                  <a:lnTo>
                    <a:pt x="123" y="53"/>
                  </a:lnTo>
                  <a:lnTo>
                    <a:pt x="119" y="56"/>
                  </a:lnTo>
                  <a:lnTo>
                    <a:pt x="113" y="61"/>
                  </a:lnTo>
                  <a:lnTo>
                    <a:pt x="107" y="65"/>
                  </a:lnTo>
                  <a:lnTo>
                    <a:pt x="99" y="70"/>
                  </a:lnTo>
                  <a:lnTo>
                    <a:pt x="91" y="75"/>
                  </a:lnTo>
                  <a:lnTo>
                    <a:pt x="83" y="81"/>
                  </a:lnTo>
                  <a:lnTo>
                    <a:pt x="73" y="87"/>
                  </a:lnTo>
                  <a:lnTo>
                    <a:pt x="63" y="94"/>
                  </a:lnTo>
                  <a:lnTo>
                    <a:pt x="51" y="102"/>
                  </a:lnTo>
                  <a:lnTo>
                    <a:pt x="38" y="110"/>
                  </a:lnTo>
                  <a:lnTo>
                    <a:pt x="26" y="118"/>
                  </a:lnTo>
                  <a:lnTo>
                    <a:pt x="12" y="127"/>
                  </a:lnTo>
                  <a:lnTo>
                    <a:pt x="12" y="127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5759450" y="3398838"/>
              <a:ext cx="173038" cy="684212"/>
            </a:xfrm>
            <a:custGeom>
              <a:avLst/>
              <a:gdLst>
                <a:gd name="T0" fmla="*/ 54 w 109"/>
                <a:gd name="T1" fmla="*/ 406 h 431"/>
                <a:gd name="T2" fmla="*/ 48 w 109"/>
                <a:gd name="T3" fmla="*/ 395 h 431"/>
                <a:gd name="T4" fmla="*/ 42 w 109"/>
                <a:gd name="T5" fmla="*/ 384 h 431"/>
                <a:gd name="T6" fmla="*/ 32 w 109"/>
                <a:gd name="T7" fmla="*/ 373 h 431"/>
                <a:gd name="T8" fmla="*/ 20 w 109"/>
                <a:gd name="T9" fmla="*/ 362 h 431"/>
                <a:gd name="T10" fmla="*/ 10 w 109"/>
                <a:gd name="T11" fmla="*/ 352 h 431"/>
                <a:gd name="T12" fmla="*/ 4 w 109"/>
                <a:gd name="T13" fmla="*/ 345 h 431"/>
                <a:gd name="T14" fmla="*/ 0 w 109"/>
                <a:gd name="T15" fmla="*/ 341 h 431"/>
                <a:gd name="T16" fmla="*/ 0 w 109"/>
                <a:gd name="T17" fmla="*/ 337 h 431"/>
                <a:gd name="T18" fmla="*/ 4 w 109"/>
                <a:gd name="T19" fmla="*/ 336 h 431"/>
                <a:gd name="T20" fmla="*/ 12 w 109"/>
                <a:gd name="T21" fmla="*/ 336 h 431"/>
                <a:gd name="T22" fmla="*/ 24 w 109"/>
                <a:gd name="T23" fmla="*/ 337 h 431"/>
                <a:gd name="T24" fmla="*/ 38 w 109"/>
                <a:gd name="T25" fmla="*/ 341 h 431"/>
                <a:gd name="T26" fmla="*/ 50 w 109"/>
                <a:gd name="T27" fmla="*/ 343 h 431"/>
                <a:gd name="T28" fmla="*/ 60 w 109"/>
                <a:gd name="T29" fmla="*/ 343 h 431"/>
                <a:gd name="T30" fmla="*/ 66 w 109"/>
                <a:gd name="T31" fmla="*/ 341 h 431"/>
                <a:gd name="T32" fmla="*/ 68 w 109"/>
                <a:gd name="T33" fmla="*/ 337 h 431"/>
                <a:gd name="T34" fmla="*/ 70 w 109"/>
                <a:gd name="T35" fmla="*/ 334 h 431"/>
                <a:gd name="T36" fmla="*/ 70 w 109"/>
                <a:gd name="T37" fmla="*/ 326 h 431"/>
                <a:gd name="T38" fmla="*/ 72 w 109"/>
                <a:gd name="T39" fmla="*/ 316 h 431"/>
                <a:gd name="T40" fmla="*/ 72 w 109"/>
                <a:gd name="T41" fmla="*/ 304 h 431"/>
                <a:gd name="T42" fmla="*/ 74 w 109"/>
                <a:gd name="T43" fmla="*/ 287 h 431"/>
                <a:gd name="T44" fmla="*/ 74 w 109"/>
                <a:gd name="T45" fmla="*/ 268 h 431"/>
                <a:gd name="T46" fmla="*/ 74 w 109"/>
                <a:gd name="T47" fmla="*/ 246 h 431"/>
                <a:gd name="T48" fmla="*/ 74 w 109"/>
                <a:gd name="T49" fmla="*/ 222 h 431"/>
                <a:gd name="T50" fmla="*/ 74 w 109"/>
                <a:gd name="T51" fmla="*/ 197 h 431"/>
                <a:gd name="T52" fmla="*/ 72 w 109"/>
                <a:gd name="T53" fmla="*/ 171 h 431"/>
                <a:gd name="T54" fmla="*/ 72 w 109"/>
                <a:gd name="T55" fmla="*/ 143 h 431"/>
                <a:gd name="T56" fmla="*/ 70 w 109"/>
                <a:gd name="T57" fmla="*/ 113 h 431"/>
                <a:gd name="T58" fmla="*/ 70 w 109"/>
                <a:gd name="T59" fmla="*/ 83 h 431"/>
                <a:gd name="T60" fmla="*/ 66 w 109"/>
                <a:gd name="T61" fmla="*/ 51 h 431"/>
                <a:gd name="T62" fmla="*/ 64 w 109"/>
                <a:gd name="T63" fmla="*/ 18 h 431"/>
                <a:gd name="T64" fmla="*/ 74 w 109"/>
                <a:gd name="T65" fmla="*/ 8 h 431"/>
                <a:gd name="T66" fmla="*/ 91 w 109"/>
                <a:gd name="T67" fmla="*/ 20 h 431"/>
                <a:gd name="T68" fmla="*/ 101 w 109"/>
                <a:gd name="T69" fmla="*/ 31 h 431"/>
                <a:gd name="T70" fmla="*/ 107 w 109"/>
                <a:gd name="T71" fmla="*/ 40 h 431"/>
                <a:gd name="T72" fmla="*/ 109 w 109"/>
                <a:gd name="T73" fmla="*/ 57 h 431"/>
                <a:gd name="T74" fmla="*/ 107 w 109"/>
                <a:gd name="T75" fmla="*/ 70 h 431"/>
                <a:gd name="T76" fmla="*/ 105 w 109"/>
                <a:gd name="T77" fmla="*/ 75 h 431"/>
                <a:gd name="T78" fmla="*/ 105 w 109"/>
                <a:gd name="T79" fmla="*/ 84 h 431"/>
                <a:gd name="T80" fmla="*/ 105 w 109"/>
                <a:gd name="T81" fmla="*/ 99 h 431"/>
                <a:gd name="T82" fmla="*/ 105 w 109"/>
                <a:gd name="T83" fmla="*/ 116 h 431"/>
                <a:gd name="T84" fmla="*/ 105 w 109"/>
                <a:gd name="T85" fmla="*/ 139 h 431"/>
                <a:gd name="T86" fmla="*/ 105 w 109"/>
                <a:gd name="T87" fmla="*/ 165 h 431"/>
                <a:gd name="T88" fmla="*/ 105 w 109"/>
                <a:gd name="T89" fmla="*/ 195 h 431"/>
                <a:gd name="T90" fmla="*/ 107 w 109"/>
                <a:gd name="T91" fmla="*/ 229 h 431"/>
                <a:gd name="T92" fmla="*/ 107 w 109"/>
                <a:gd name="T93" fmla="*/ 263 h 431"/>
                <a:gd name="T94" fmla="*/ 107 w 109"/>
                <a:gd name="T95" fmla="*/ 293 h 431"/>
                <a:gd name="T96" fmla="*/ 107 w 109"/>
                <a:gd name="T97" fmla="*/ 321 h 431"/>
                <a:gd name="T98" fmla="*/ 107 w 109"/>
                <a:gd name="T99" fmla="*/ 344 h 431"/>
                <a:gd name="T100" fmla="*/ 105 w 109"/>
                <a:gd name="T101" fmla="*/ 364 h 431"/>
                <a:gd name="T102" fmla="*/ 103 w 109"/>
                <a:gd name="T103" fmla="*/ 380 h 431"/>
                <a:gd name="T104" fmla="*/ 99 w 109"/>
                <a:gd name="T105" fmla="*/ 393 h 431"/>
                <a:gd name="T106" fmla="*/ 95 w 109"/>
                <a:gd name="T107" fmla="*/ 403 h 431"/>
                <a:gd name="T108" fmla="*/ 89 w 109"/>
                <a:gd name="T109" fmla="*/ 415 h 431"/>
                <a:gd name="T110" fmla="*/ 82 w 109"/>
                <a:gd name="T111" fmla="*/ 425 h 431"/>
                <a:gd name="T112" fmla="*/ 76 w 109"/>
                <a:gd name="T113" fmla="*/ 429 h 431"/>
                <a:gd name="T114" fmla="*/ 72 w 109"/>
                <a:gd name="T115" fmla="*/ 431 h 431"/>
                <a:gd name="T116" fmla="*/ 68 w 109"/>
                <a:gd name="T117" fmla="*/ 430 h 431"/>
                <a:gd name="T118" fmla="*/ 64 w 109"/>
                <a:gd name="T119" fmla="*/ 427 h 431"/>
                <a:gd name="T120" fmla="*/ 60 w 109"/>
                <a:gd name="T121" fmla="*/ 420 h 431"/>
                <a:gd name="T122" fmla="*/ 56 w 109"/>
                <a:gd name="T123" fmla="*/ 41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431">
                  <a:moveTo>
                    <a:pt x="56" y="412"/>
                  </a:moveTo>
                  <a:lnTo>
                    <a:pt x="54" y="406"/>
                  </a:lnTo>
                  <a:lnTo>
                    <a:pt x="52" y="400"/>
                  </a:lnTo>
                  <a:lnTo>
                    <a:pt x="48" y="395"/>
                  </a:lnTo>
                  <a:lnTo>
                    <a:pt x="46" y="389"/>
                  </a:lnTo>
                  <a:lnTo>
                    <a:pt x="42" y="384"/>
                  </a:lnTo>
                  <a:lnTo>
                    <a:pt x="36" y="378"/>
                  </a:lnTo>
                  <a:lnTo>
                    <a:pt x="32" y="373"/>
                  </a:lnTo>
                  <a:lnTo>
                    <a:pt x="26" y="367"/>
                  </a:lnTo>
                  <a:lnTo>
                    <a:pt x="20" y="362"/>
                  </a:lnTo>
                  <a:lnTo>
                    <a:pt x="14" y="356"/>
                  </a:lnTo>
                  <a:lnTo>
                    <a:pt x="10" y="352"/>
                  </a:lnTo>
                  <a:lnTo>
                    <a:pt x="6" y="347"/>
                  </a:lnTo>
                  <a:lnTo>
                    <a:pt x="4" y="345"/>
                  </a:lnTo>
                  <a:lnTo>
                    <a:pt x="2" y="342"/>
                  </a:lnTo>
                  <a:lnTo>
                    <a:pt x="0" y="341"/>
                  </a:lnTo>
                  <a:lnTo>
                    <a:pt x="0" y="338"/>
                  </a:lnTo>
                  <a:lnTo>
                    <a:pt x="0" y="337"/>
                  </a:lnTo>
                  <a:lnTo>
                    <a:pt x="2" y="337"/>
                  </a:lnTo>
                  <a:lnTo>
                    <a:pt x="4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8" y="337"/>
                  </a:lnTo>
                  <a:lnTo>
                    <a:pt x="24" y="337"/>
                  </a:lnTo>
                  <a:lnTo>
                    <a:pt x="32" y="338"/>
                  </a:lnTo>
                  <a:lnTo>
                    <a:pt x="38" y="341"/>
                  </a:lnTo>
                  <a:lnTo>
                    <a:pt x="44" y="342"/>
                  </a:lnTo>
                  <a:lnTo>
                    <a:pt x="50" y="343"/>
                  </a:lnTo>
                  <a:lnTo>
                    <a:pt x="54" y="343"/>
                  </a:lnTo>
                  <a:lnTo>
                    <a:pt x="60" y="343"/>
                  </a:lnTo>
                  <a:lnTo>
                    <a:pt x="64" y="342"/>
                  </a:lnTo>
                  <a:lnTo>
                    <a:pt x="66" y="341"/>
                  </a:lnTo>
                  <a:lnTo>
                    <a:pt x="68" y="338"/>
                  </a:lnTo>
                  <a:lnTo>
                    <a:pt x="68" y="337"/>
                  </a:lnTo>
                  <a:lnTo>
                    <a:pt x="70" y="336"/>
                  </a:lnTo>
                  <a:lnTo>
                    <a:pt x="70" y="334"/>
                  </a:lnTo>
                  <a:lnTo>
                    <a:pt x="70" y="331"/>
                  </a:lnTo>
                  <a:lnTo>
                    <a:pt x="70" y="326"/>
                  </a:lnTo>
                  <a:lnTo>
                    <a:pt x="72" y="322"/>
                  </a:lnTo>
                  <a:lnTo>
                    <a:pt x="72" y="316"/>
                  </a:lnTo>
                  <a:lnTo>
                    <a:pt x="72" y="311"/>
                  </a:lnTo>
                  <a:lnTo>
                    <a:pt x="72" y="304"/>
                  </a:lnTo>
                  <a:lnTo>
                    <a:pt x="72" y="296"/>
                  </a:lnTo>
                  <a:lnTo>
                    <a:pt x="74" y="287"/>
                  </a:lnTo>
                  <a:lnTo>
                    <a:pt x="74" y="278"/>
                  </a:lnTo>
                  <a:lnTo>
                    <a:pt x="74" y="268"/>
                  </a:lnTo>
                  <a:lnTo>
                    <a:pt x="74" y="258"/>
                  </a:lnTo>
                  <a:lnTo>
                    <a:pt x="74" y="246"/>
                  </a:lnTo>
                  <a:lnTo>
                    <a:pt x="74" y="234"/>
                  </a:lnTo>
                  <a:lnTo>
                    <a:pt x="74" y="222"/>
                  </a:lnTo>
                  <a:lnTo>
                    <a:pt x="74" y="210"/>
                  </a:lnTo>
                  <a:lnTo>
                    <a:pt x="74" y="197"/>
                  </a:lnTo>
                  <a:lnTo>
                    <a:pt x="74" y="184"/>
                  </a:lnTo>
                  <a:lnTo>
                    <a:pt x="72" y="171"/>
                  </a:lnTo>
                  <a:lnTo>
                    <a:pt x="72" y="156"/>
                  </a:lnTo>
                  <a:lnTo>
                    <a:pt x="72" y="143"/>
                  </a:lnTo>
                  <a:lnTo>
                    <a:pt x="72" y="129"/>
                  </a:lnTo>
                  <a:lnTo>
                    <a:pt x="70" y="113"/>
                  </a:lnTo>
                  <a:lnTo>
                    <a:pt x="70" y="99"/>
                  </a:lnTo>
                  <a:lnTo>
                    <a:pt x="70" y="83"/>
                  </a:lnTo>
                  <a:lnTo>
                    <a:pt x="68" y="67"/>
                  </a:lnTo>
                  <a:lnTo>
                    <a:pt x="66" y="51"/>
                  </a:lnTo>
                  <a:lnTo>
                    <a:pt x="66" y="34"/>
                  </a:lnTo>
                  <a:lnTo>
                    <a:pt x="64" y="18"/>
                  </a:lnTo>
                  <a:lnTo>
                    <a:pt x="64" y="0"/>
                  </a:lnTo>
                  <a:lnTo>
                    <a:pt x="74" y="8"/>
                  </a:lnTo>
                  <a:lnTo>
                    <a:pt x="82" y="14"/>
                  </a:lnTo>
                  <a:lnTo>
                    <a:pt x="91" y="20"/>
                  </a:lnTo>
                  <a:lnTo>
                    <a:pt x="97" y="27"/>
                  </a:lnTo>
                  <a:lnTo>
                    <a:pt x="101" y="31"/>
                  </a:lnTo>
                  <a:lnTo>
                    <a:pt x="105" y="36"/>
                  </a:lnTo>
                  <a:lnTo>
                    <a:pt x="107" y="40"/>
                  </a:lnTo>
                  <a:lnTo>
                    <a:pt x="109" y="43"/>
                  </a:lnTo>
                  <a:lnTo>
                    <a:pt x="109" y="57"/>
                  </a:lnTo>
                  <a:lnTo>
                    <a:pt x="109" y="63"/>
                  </a:lnTo>
                  <a:lnTo>
                    <a:pt x="107" y="70"/>
                  </a:lnTo>
                  <a:lnTo>
                    <a:pt x="107" y="72"/>
                  </a:lnTo>
                  <a:lnTo>
                    <a:pt x="105" y="75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5" y="91"/>
                  </a:lnTo>
                  <a:lnTo>
                    <a:pt x="105" y="99"/>
                  </a:lnTo>
                  <a:lnTo>
                    <a:pt x="105" y="108"/>
                  </a:lnTo>
                  <a:lnTo>
                    <a:pt x="105" y="116"/>
                  </a:lnTo>
                  <a:lnTo>
                    <a:pt x="105" y="128"/>
                  </a:lnTo>
                  <a:lnTo>
                    <a:pt x="105" y="139"/>
                  </a:lnTo>
                  <a:lnTo>
                    <a:pt x="105" y="151"/>
                  </a:lnTo>
                  <a:lnTo>
                    <a:pt x="105" y="165"/>
                  </a:lnTo>
                  <a:lnTo>
                    <a:pt x="105" y="180"/>
                  </a:lnTo>
                  <a:lnTo>
                    <a:pt x="105" y="195"/>
                  </a:lnTo>
                  <a:lnTo>
                    <a:pt x="107" y="211"/>
                  </a:lnTo>
                  <a:lnTo>
                    <a:pt x="107" y="229"/>
                  </a:lnTo>
                  <a:lnTo>
                    <a:pt x="107" y="246"/>
                  </a:lnTo>
                  <a:lnTo>
                    <a:pt x="107" y="263"/>
                  </a:lnTo>
                  <a:lnTo>
                    <a:pt x="107" y="278"/>
                  </a:lnTo>
                  <a:lnTo>
                    <a:pt x="107" y="293"/>
                  </a:lnTo>
                  <a:lnTo>
                    <a:pt x="107" y="307"/>
                  </a:lnTo>
                  <a:lnTo>
                    <a:pt x="107" y="321"/>
                  </a:lnTo>
                  <a:lnTo>
                    <a:pt x="107" y="333"/>
                  </a:lnTo>
                  <a:lnTo>
                    <a:pt x="107" y="344"/>
                  </a:lnTo>
                  <a:lnTo>
                    <a:pt x="105" y="354"/>
                  </a:lnTo>
                  <a:lnTo>
                    <a:pt x="105" y="364"/>
                  </a:lnTo>
                  <a:lnTo>
                    <a:pt x="103" y="373"/>
                  </a:lnTo>
                  <a:lnTo>
                    <a:pt x="103" y="380"/>
                  </a:lnTo>
                  <a:lnTo>
                    <a:pt x="101" y="387"/>
                  </a:lnTo>
                  <a:lnTo>
                    <a:pt x="99" y="393"/>
                  </a:lnTo>
                  <a:lnTo>
                    <a:pt x="97" y="398"/>
                  </a:lnTo>
                  <a:lnTo>
                    <a:pt x="95" y="403"/>
                  </a:lnTo>
                  <a:lnTo>
                    <a:pt x="93" y="409"/>
                  </a:lnTo>
                  <a:lnTo>
                    <a:pt x="89" y="415"/>
                  </a:lnTo>
                  <a:lnTo>
                    <a:pt x="84" y="420"/>
                  </a:lnTo>
                  <a:lnTo>
                    <a:pt x="82" y="425"/>
                  </a:lnTo>
                  <a:lnTo>
                    <a:pt x="78" y="427"/>
                  </a:lnTo>
                  <a:lnTo>
                    <a:pt x="76" y="429"/>
                  </a:lnTo>
                  <a:lnTo>
                    <a:pt x="74" y="430"/>
                  </a:lnTo>
                  <a:lnTo>
                    <a:pt x="72" y="431"/>
                  </a:lnTo>
                  <a:lnTo>
                    <a:pt x="70" y="431"/>
                  </a:lnTo>
                  <a:lnTo>
                    <a:pt x="68" y="430"/>
                  </a:lnTo>
                  <a:lnTo>
                    <a:pt x="66" y="428"/>
                  </a:lnTo>
                  <a:lnTo>
                    <a:pt x="64" y="427"/>
                  </a:lnTo>
                  <a:lnTo>
                    <a:pt x="62" y="424"/>
                  </a:lnTo>
                  <a:lnTo>
                    <a:pt x="60" y="420"/>
                  </a:lnTo>
                  <a:lnTo>
                    <a:pt x="58" y="416"/>
                  </a:lnTo>
                  <a:lnTo>
                    <a:pt x="56" y="412"/>
                  </a:lnTo>
                  <a:lnTo>
                    <a:pt x="56" y="412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5656263" y="3030538"/>
              <a:ext cx="493713" cy="354012"/>
            </a:xfrm>
            <a:custGeom>
              <a:avLst/>
              <a:gdLst>
                <a:gd name="T0" fmla="*/ 224 w 311"/>
                <a:gd name="T1" fmla="*/ 213 h 223"/>
                <a:gd name="T2" fmla="*/ 226 w 311"/>
                <a:gd name="T3" fmla="*/ 183 h 223"/>
                <a:gd name="T4" fmla="*/ 230 w 311"/>
                <a:gd name="T5" fmla="*/ 158 h 223"/>
                <a:gd name="T6" fmla="*/ 232 w 311"/>
                <a:gd name="T7" fmla="*/ 133 h 223"/>
                <a:gd name="T8" fmla="*/ 236 w 311"/>
                <a:gd name="T9" fmla="*/ 113 h 223"/>
                <a:gd name="T10" fmla="*/ 238 w 311"/>
                <a:gd name="T11" fmla="*/ 96 h 223"/>
                <a:gd name="T12" fmla="*/ 238 w 311"/>
                <a:gd name="T13" fmla="*/ 80 h 223"/>
                <a:gd name="T14" fmla="*/ 240 w 311"/>
                <a:gd name="T15" fmla="*/ 69 h 223"/>
                <a:gd name="T16" fmla="*/ 240 w 311"/>
                <a:gd name="T17" fmla="*/ 60 h 223"/>
                <a:gd name="T18" fmla="*/ 242 w 311"/>
                <a:gd name="T19" fmla="*/ 53 h 223"/>
                <a:gd name="T20" fmla="*/ 240 w 311"/>
                <a:gd name="T21" fmla="*/ 50 h 223"/>
                <a:gd name="T22" fmla="*/ 238 w 311"/>
                <a:gd name="T23" fmla="*/ 48 h 223"/>
                <a:gd name="T24" fmla="*/ 220 w 311"/>
                <a:gd name="T25" fmla="*/ 47 h 223"/>
                <a:gd name="T26" fmla="*/ 196 w 311"/>
                <a:gd name="T27" fmla="*/ 49 h 223"/>
                <a:gd name="T28" fmla="*/ 158 w 311"/>
                <a:gd name="T29" fmla="*/ 57 h 223"/>
                <a:gd name="T30" fmla="*/ 113 w 311"/>
                <a:gd name="T31" fmla="*/ 67 h 223"/>
                <a:gd name="T32" fmla="*/ 87 w 311"/>
                <a:gd name="T33" fmla="*/ 73 h 223"/>
                <a:gd name="T34" fmla="*/ 67 w 311"/>
                <a:gd name="T35" fmla="*/ 79 h 223"/>
                <a:gd name="T36" fmla="*/ 51 w 311"/>
                <a:gd name="T37" fmla="*/ 81 h 223"/>
                <a:gd name="T38" fmla="*/ 40 w 311"/>
                <a:gd name="T39" fmla="*/ 82 h 223"/>
                <a:gd name="T40" fmla="*/ 34 w 311"/>
                <a:gd name="T41" fmla="*/ 81 h 223"/>
                <a:gd name="T42" fmla="*/ 24 w 311"/>
                <a:gd name="T43" fmla="*/ 76 h 223"/>
                <a:gd name="T44" fmla="*/ 10 w 311"/>
                <a:gd name="T45" fmla="*/ 66 h 223"/>
                <a:gd name="T46" fmla="*/ 24 w 311"/>
                <a:gd name="T47" fmla="*/ 51 h 223"/>
                <a:gd name="T48" fmla="*/ 91 w 311"/>
                <a:gd name="T49" fmla="*/ 40 h 223"/>
                <a:gd name="T50" fmla="*/ 147 w 311"/>
                <a:gd name="T51" fmla="*/ 30 h 223"/>
                <a:gd name="T52" fmla="*/ 192 w 311"/>
                <a:gd name="T53" fmla="*/ 20 h 223"/>
                <a:gd name="T54" fmla="*/ 222 w 311"/>
                <a:gd name="T55" fmla="*/ 14 h 223"/>
                <a:gd name="T56" fmla="*/ 236 w 311"/>
                <a:gd name="T57" fmla="*/ 7 h 223"/>
                <a:gd name="T58" fmla="*/ 248 w 311"/>
                <a:gd name="T59" fmla="*/ 1 h 223"/>
                <a:gd name="T60" fmla="*/ 261 w 311"/>
                <a:gd name="T61" fmla="*/ 1 h 223"/>
                <a:gd name="T62" fmla="*/ 273 w 311"/>
                <a:gd name="T63" fmla="*/ 7 h 223"/>
                <a:gd name="T64" fmla="*/ 287 w 311"/>
                <a:gd name="T65" fmla="*/ 18 h 223"/>
                <a:gd name="T66" fmla="*/ 299 w 311"/>
                <a:gd name="T67" fmla="*/ 32 h 223"/>
                <a:gd name="T68" fmla="*/ 307 w 311"/>
                <a:gd name="T69" fmla="*/ 41 h 223"/>
                <a:gd name="T70" fmla="*/ 309 w 311"/>
                <a:gd name="T71" fmla="*/ 48 h 223"/>
                <a:gd name="T72" fmla="*/ 295 w 311"/>
                <a:gd name="T73" fmla="*/ 59 h 223"/>
                <a:gd name="T74" fmla="*/ 291 w 311"/>
                <a:gd name="T75" fmla="*/ 61 h 223"/>
                <a:gd name="T76" fmla="*/ 289 w 311"/>
                <a:gd name="T77" fmla="*/ 66 h 223"/>
                <a:gd name="T78" fmla="*/ 285 w 311"/>
                <a:gd name="T79" fmla="*/ 73 h 223"/>
                <a:gd name="T80" fmla="*/ 281 w 311"/>
                <a:gd name="T81" fmla="*/ 83 h 223"/>
                <a:gd name="T82" fmla="*/ 277 w 311"/>
                <a:gd name="T83" fmla="*/ 97 h 223"/>
                <a:gd name="T84" fmla="*/ 273 w 311"/>
                <a:gd name="T85" fmla="*/ 113 h 223"/>
                <a:gd name="T86" fmla="*/ 269 w 311"/>
                <a:gd name="T87" fmla="*/ 131 h 223"/>
                <a:gd name="T88" fmla="*/ 265 w 311"/>
                <a:gd name="T89" fmla="*/ 153 h 223"/>
                <a:gd name="T90" fmla="*/ 261 w 311"/>
                <a:gd name="T91" fmla="*/ 177 h 223"/>
                <a:gd name="T92" fmla="*/ 254 w 311"/>
                <a:gd name="T93" fmla="*/ 204 h 223"/>
                <a:gd name="T94" fmla="*/ 252 w 311"/>
                <a:gd name="T95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1" h="223">
                  <a:moveTo>
                    <a:pt x="252" y="223"/>
                  </a:moveTo>
                  <a:lnTo>
                    <a:pt x="222" y="223"/>
                  </a:lnTo>
                  <a:lnTo>
                    <a:pt x="224" y="213"/>
                  </a:lnTo>
                  <a:lnTo>
                    <a:pt x="224" y="203"/>
                  </a:lnTo>
                  <a:lnTo>
                    <a:pt x="226" y="193"/>
                  </a:lnTo>
                  <a:lnTo>
                    <a:pt x="226" y="183"/>
                  </a:lnTo>
                  <a:lnTo>
                    <a:pt x="228" y="174"/>
                  </a:lnTo>
                  <a:lnTo>
                    <a:pt x="228" y="165"/>
                  </a:lnTo>
                  <a:lnTo>
                    <a:pt x="230" y="158"/>
                  </a:lnTo>
                  <a:lnTo>
                    <a:pt x="230" y="149"/>
                  </a:lnTo>
                  <a:lnTo>
                    <a:pt x="232" y="141"/>
                  </a:lnTo>
                  <a:lnTo>
                    <a:pt x="232" y="133"/>
                  </a:lnTo>
                  <a:lnTo>
                    <a:pt x="234" y="127"/>
                  </a:lnTo>
                  <a:lnTo>
                    <a:pt x="234" y="120"/>
                  </a:lnTo>
                  <a:lnTo>
                    <a:pt x="236" y="113"/>
                  </a:lnTo>
                  <a:lnTo>
                    <a:pt x="236" y="107"/>
                  </a:lnTo>
                  <a:lnTo>
                    <a:pt x="236" y="101"/>
                  </a:lnTo>
                  <a:lnTo>
                    <a:pt x="238" y="96"/>
                  </a:lnTo>
                  <a:lnTo>
                    <a:pt x="238" y="90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0" y="77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0" y="66"/>
                  </a:lnTo>
                  <a:lnTo>
                    <a:pt x="240" y="62"/>
                  </a:lnTo>
                  <a:lnTo>
                    <a:pt x="240" y="60"/>
                  </a:lnTo>
                  <a:lnTo>
                    <a:pt x="240" y="57"/>
                  </a:lnTo>
                  <a:lnTo>
                    <a:pt x="242" y="56"/>
                  </a:lnTo>
                  <a:lnTo>
                    <a:pt x="242" y="53"/>
                  </a:lnTo>
                  <a:lnTo>
                    <a:pt x="242" y="52"/>
                  </a:lnTo>
                  <a:lnTo>
                    <a:pt x="240" y="51"/>
                  </a:lnTo>
                  <a:lnTo>
                    <a:pt x="240" y="50"/>
                  </a:lnTo>
                  <a:lnTo>
                    <a:pt x="240" y="50"/>
                  </a:lnTo>
                  <a:lnTo>
                    <a:pt x="240" y="49"/>
                  </a:lnTo>
                  <a:lnTo>
                    <a:pt x="238" y="48"/>
                  </a:lnTo>
                  <a:lnTo>
                    <a:pt x="232" y="47"/>
                  </a:lnTo>
                  <a:lnTo>
                    <a:pt x="226" y="47"/>
                  </a:lnTo>
                  <a:lnTo>
                    <a:pt x="220" y="47"/>
                  </a:lnTo>
                  <a:lnTo>
                    <a:pt x="214" y="47"/>
                  </a:lnTo>
                  <a:lnTo>
                    <a:pt x="206" y="48"/>
                  </a:lnTo>
                  <a:lnTo>
                    <a:pt x="196" y="49"/>
                  </a:lnTo>
                  <a:lnTo>
                    <a:pt x="186" y="51"/>
                  </a:lnTo>
                  <a:lnTo>
                    <a:pt x="172" y="53"/>
                  </a:lnTo>
                  <a:lnTo>
                    <a:pt x="158" y="57"/>
                  </a:lnTo>
                  <a:lnTo>
                    <a:pt x="141" y="60"/>
                  </a:lnTo>
                  <a:lnTo>
                    <a:pt x="123" y="65"/>
                  </a:lnTo>
                  <a:lnTo>
                    <a:pt x="113" y="67"/>
                  </a:lnTo>
                  <a:lnTo>
                    <a:pt x="105" y="69"/>
                  </a:lnTo>
                  <a:lnTo>
                    <a:pt x="95" y="71"/>
                  </a:lnTo>
                  <a:lnTo>
                    <a:pt x="87" y="73"/>
                  </a:lnTo>
                  <a:lnTo>
                    <a:pt x="81" y="76"/>
                  </a:lnTo>
                  <a:lnTo>
                    <a:pt x="73" y="77"/>
                  </a:lnTo>
                  <a:lnTo>
                    <a:pt x="67" y="79"/>
                  </a:lnTo>
                  <a:lnTo>
                    <a:pt x="61" y="80"/>
                  </a:lnTo>
                  <a:lnTo>
                    <a:pt x="55" y="80"/>
                  </a:lnTo>
                  <a:lnTo>
                    <a:pt x="51" y="81"/>
                  </a:lnTo>
                  <a:lnTo>
                    <a:pt x="47" y="82"/>
                  </a:lnTo>
                  <a:lnTo>
                    <a:pt x="42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6" y="82"/>
                  </a:lnTo>
                  <a:lnTo>
                    <a:pt x="34" y="81"/>
                  </a:lnTo>
                  <a:lnTo>
                    <a:pt x="32" y="80"/>
                  </a:lnTo>
                  <a:lnTo>
                    <a:pt x="28" y="78"/>
                  </a:lnTo>
                  <a:lnTo>
                    <a:pt x="24" y="76"/>
                  </a:lnTo>
                  <a:lnTo>
                    <a:pt x="20" y="73"/>
                  </a:lnTo>
                  <a:lnTo>
                    <a:pt x="16" y="69"/>
                  </a:lnTo>
                  <a:lnTo>
                    <a:pt x="10" y="66"/>
                  </a:lnTo>
                  <a:lnTo>
                    <a:pt x="6" y="61"/>
                  </a:lnTo>
                  <a:lnTo>
                    <a:pt x="0" y="56"/>
                  </a:lnTo>
                  <a:lnTo>
                    <a:pt x="24" y="51"/>
                  </a:lnTo>
                  <a:lnTo>
                    <a:pt x="49" y="48"/>
                  </a:lnTo>
                  <a:lnTo>
                    <a:pt x="69" y="43"/>
                  </a:lnTo>
                  <a:lnTo>
                    <a:pt x="91" y="40"/>
                  </a:lnTo>
                  <a:lnTo>
                    <a:pt x="111" y="37"/>
                  </a:lnTo>
                  <a:lnTo>
                    <a:pt x="129" y="33"/>
                  </a:lnTo>
                  <a:lnTo>
                    <a:pt x="147" y="30"/>
                  </a:lnTo>
                  <a:lnTo>
                    <a:pt x="164" y="27"/>
                  </a:lnTo>
                  <a:lnTo>
                    <a:pt x="178" y="24"/>
                  </a:lnTo>
                  <a:lnTo>
                    <a:pt x="192" y="20"/>
                  </a:lnTo>
                  <a:lnTo>
                    <a:pt x="204" y="18"/>
                  </a:lnTo>
                  <a:lnTo>
                    <a:pt x="214" y="16"/>
                  </a:lnTo>
                  <a:lnTo>
                    <a:pt x="222" y="14"/>
                  </a:lnTo>
                  <a:lnTo>
                    <a:pt x="228" y="11"/>
                  </a:lnTo>
                  <a:lnTo>
                    <a:pt x="232" y="9"/>
                  </a:lnTo>
                  <a:lnTo>
                    <a:pt x="236" y="7"/>
                  </a:lnTo>
                  <a:lnTo>
                    <a:pt x="240" y="5"/>
                  </a:lnTo>
                  <a:lnTo>
                    <a:pt x="244" y="2"/>
                  </a:lnTo>
                  <a:lnTo>
                    <a:pt x="248" y="1"/>
                  </a:lnTo>
                  <a:lnTo>
                    <a:pt x="254" y="0"/>
                  </a:lnTo>
                  <a:lnTo>
                    <a:pt x="257" y="1"/>
                  </a:lnTo>
                  <a:lnTo>
                    <a:pt x="261" y="1"/>
                  </a:lnTo>
                  <a:lnTo>
                    <a:pt x="265" y="4"/>
                  </a:lnTo>
                  <a:lnTo>
                    <a:pt x="269" y="5"/>
                  </a:lnTo>
                  <a:lnTo>
                    <a:pt x="273" y="7"/>
                  </a:lnTo>
                  <a:lnTo>
                    <a:pt x="277" y="10"/>
                  </a:lnTo>
                  <a:lnTo>
                    <a:pt x="281" y="14"/>
                  </a:lnTo>
                  <a:lnTo>
                    <a:pt x="287" y="18"/>
                  </a:lnTo>
                  <a:lnTo>
                    <a:pt x="291" y="24"/>
                  </a:lnTo>
                  <a:lnTo>
                    <a:pt x="295" y="28"/>
                  </a:lnTo>
                  <a:lnTo>
                    <a:pt x="299" y="32"/>
                  </a:lnTo>
                  <a:lnTo>
                    <a:pt x="303" y="36"/>
                  </a:lnTo>
                  <a:lnTo>
                    <a:pt x="305" y="38"/>
                  </a:lnTo>
                  <a:lnTo>
                    <a:pt x="307" y="41"/>
                  </a:lnTo>
                  <a:lnTo>
                    <a:pt x="309" y="42"/>
                  </a:lnTo>
                  <a:lnTo>
                    <a:pt x="311" y="45"/>
                  </a:lnTo>
                  <a:lnTo>
                    <a:pt x="309" y="48"/>
                  </a:lnTo>
                  <a:lnTo>
                    <a:pt x="307" y="52"/>
                  </a:lnTo>
                  <a:lnTo>
                    <a:pt x="301" y="56"/>
                  </a:lnTo>
                  <a:lnTo>
                    <a:pt x="295" y="59"/>
                  </a:lnTo>
                  <a:lnTo>
                    <a:pt x="293" y="59"/>
                  </a:lnTo>
                  <a:lnTo>
                    <a:pt x="293" y="60"/>
                  </a:lnTo>
                  <a:lnTo>
                    <a:pt x="291" y="61"/>
                  </a:lnTo>
                  <a:lnTo>
                    <a:pt x="291" y="62"/>
                  </a:lnTo>
                  <a:lnTo>
                    <a:pt x="289" y="63"/>
                  </a:lnTo>
                  <a:lnTo>
                    <a:pt x="289" y="66"/>
                  </a:lnTo>
                  <a:lnTo>
                    <a:pt x="287" y="68"/>
                  </a:lnTo>
                  <a:lnTo>
                    <a:pt x="287" y="70"/>
                  </a:lnTo>
                  <a:lnTo>
                    <a:pt x="285" y="73"/>
                  </a:lnTo>
                  <a:lnTo>
                    <a:pt x="283" y="77"/>
                  </a:lnTo>
                  <a:lnTo>
                    <a:pt x="283" y="80"/>
                  </a:lnTo>
                  <a:lnTo>
                    <a:pt x="281" y="83"/>
                  </a:lnTo>
                  <a:lnTo>
                    <a:pt x="281" y="88"/>
                  </a:lnTo>
                  <a:lnTo>
                    <a:pt x="279" y="92"/>
                  </a:lnTo>
                  <a:lnTo>
                    <a:pt x="277" y="97"/>
                  </a:lnTo>
                  <a:lnTo>
                    <a:pt x="277" y="102"/>
                  </a:lnTo>
                  <a:lnTo>
                    <a:pt x="275" y="107"/>
                  </a:lnTo>
                  <a:lnTo>
                    <a:pt x="273" y="113"/>
                  </a:lnTo>
                  <a:lnTo>
                    <a:pt x="273" y="119"/>
                  </a:lnTo>
                  <a:lnTo>
                    <a:pt x="271" y="124"/>
                  </a:lnTo>
                  <a:lnTo>
                    <a:pt x="269" y="131"/>
                  </a:lnTo>
                  <a:lnTo>
                    <a:pt x="267" y="139"/>
                  </a:lnTo>
                  <a:lnTo>
                    <a:pt x="267" y="146"/>
                  </a:lnTo>
                  <a:lnTo>
                    <a:pt x="265" y="153"/>
                  </a:lnTo>
                  <a:lnTo>
                    <a:pt x="263" y="161"/>
                  </a:lnTo>
                  <a:lnTo>
                    <a:pt x="261" y="169"/>
                  </a:lnTo>
                  <a:lnTo>
                    <a:pt x="261" y="177"/>
                  </a:lnTo>
                  <a:lnTo>
                    <a:pt x="259" y="185"/>
                  </a:lnTo>
                  <a:lnTo>
                    <a:pt x="257" y="194"/>
                  </a:lnTo>
                  <a:lnTo>
                    <a:pt x="254" y="204"/>
                  </a:lnTo>
                  <a:lnTo>
                    <a:pt x="252" y="213"/>
                  </a:lnTo>
                  <a:lnTo>
                    <a:pt x="252" y="223"/>
                  </a:lnTo>
                  <a:lnTo>
                    <a:pt x="252" y="223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14"/>
            <p:cNvSpPr/>
            <p:nvPr/>
          </p:nvSpPr>
          <p:spPr bwMode="auto">
            <a:xfrm>
              <a:off x="5511800" y="3338513"/>
              <a:ext cx="795338" cy="138112"/>
            </a:xfrm>
            <a:custGeom>
              <a:avLst/>
              <a:gdLst>
                <a:gd name="T0" fmla="*/ 8 w 501"/>
                <a:gd name="T1" fmla="*/ 72 h 87"/>
                <a:gd name="T2" fmla="*/ 0 w 501"/>
                <a:gd name="T3" fmla="*/ 64 h 87"/>
                <a:gd name="T4" fmla="*/ 0 w 501"/>
                <a:gd name="T5" fmla="*/ 61 h 87"/>
                <a:gd name="T6" fmla="*/ 2 w 501"/>
                <a:gd name="T7" fmla="*/ 59 h 87"/>
                <a:gd name="T8" fmla="*/ 6 w 501"/>
                <a:gd name="T9" fmla="*/ 58 h 87"/>
                <a:gd name="T10" fmla="*/ 14 w 501"/>
                <a:gd name="T11" fmla="*/ 57 h 87"/>
                <a:gd name="T12" fmla="*/ 26 w 501"/>
                <a:gd name="T13" fmla="*/ 56 h 87"/>
                <a:gd name="T14" fmla="*/ 55 w 501"/>
                <a:gd name="T15" fmla="*/ 51 h 87"/>
                <a:gd name="T16" fmla="*/ 91 w 501"/>
                <a:gd name="T17" fmla="*/ 47 h 87"/>
                <a:gd name="T18" fmla="*/ 101 w 501"/>
                <a:gd name="T19" fmla="*/ 46 h 87"/>
                <a:gd name="T20" fmla="*/ 115 w 501"/>
                <a:gd name="T21" fmla="*/ 44 h 87"/>
                <a:gd name="T22" fmla="*/ 133 w 501"/>
                <a:gd name="T23" fmla="*/ 41 h 87"/>
                <a:gd name="T24" fmla="*/ 154 w 501"/>
                <a:gd name="T25" fmla="*/ 38 h 87"/>
                <a:gd name="T26" fmla="*/ 178 w 501"/>
                <a:gd name="T27" fmla="*/ 35 h 87"/>
                <a:gd name="T28" fmla="*/ 204 w 501"/>
                <a:gd name="T29" fmla="*/ 30 h 87"/>
                <a:gd name="T30" fmla="*/ 234 w 501"/>
                <a:gd name="T31" fmla="*/ 26 h 87"/>
                <a:gd name="T32" fmla="*/ 267 w 501"/>
                <a:gd name="T33" fmla="*/ 20 h 87"/>
                <a:gd name="T34" fmla="*/ 301 w 501"/>
                <a:gd name="T35" fmla="*/ 16 h 87"/>
                <a:gd name="T36" fmla="*/ 331 w 501"/>
                <a:gd name="T37" fmla="*/ 11 h 87"/>
                <a:gd name="T38" fmla="*/ 358 w 501"/>
                <a:gd name="T39" fmla="*/ 8 h 87"/>
                <a:gd name="T40" fmla="*/ 382 w 501"/>
                <a:gd name="T41" fmla="*/ 5 h 87"/>
                <a:gd name="T42" fmla="*/ 402 w 501"/>
                <a:gd name="T43" fmla="*/ 3 h 87"/>
                <a:gd name="T44" fmla="*/ 420 w 501"/>
                <a:gd name="T45" fmla="*/ 1 h 87"/>
                <a:gd name="T46" fmla="*/ 434 w 501"/>
                <a:gd name="T47" fmla="*/ 0 h 87"/>
                <a:gd name="T48" fmla="*/ 444 w 501"/>
                <a:gd name="T49" fmla="*/ 0 h 87"/>
                <a:gd name="T50" fmla="*/ 461 w 501"/>
                <a:gd name="T51" fmla="*/ 1 h 87"/>
                <a:gd name="T52" fmla="*/ 473 w 501"/>
                <a:gd name="T53" fmla="*/ 3 h 87"/>
                <a:gd name="T54" fmla="*/ 483 w 501"/>
                <a:gd name="T55" fmla="*/ 7 h 87"/>
                <a:gd name="T56" fmla="*/ 491 w 501"/>
                <a:gd name="T57" fmla="*/ 13 h 87"/>
                <a:gd name="T58" fmla="*/ 495 w 501"/>
                <a:gd name="T59" fmla="*/ 18 h 87"/>
                <a:gd name="T60" fmla="*/ 499 w 501"/>
                <a:gd name="T61" fmla="*/ 21 h 87"/>
                <a:gd name="T62" fmla="*/ 501 w 501"/>
                <a:gd name="T63" fmla="*/ 27 h 87"/>
                <a:gd name="T64" fmla="*/ 499 w 501"/>
                <a:gd name="T65" fmla="*/ 34 h 87"/>
                <a:gd name="T66" fmla="*/ 497 w 501"/>
                <a:gd name="T67" fmla="*/ 36 h 87"/>
                <a:gd name="T68" fmla="*/ 495 w 501"/>
                <a:gd name="T69" fmla="*/ 37 h 87"/>
                <a:gd name="T70" fmla="*/ 489 w 501"/>
                <a:gd name="T71" fmla="*/ 37 h 87"/>
                <a:gd name="T72" fmla="*/ 481 w 501"/>
                <a:gd name="T73" fmla="*/ 38 h 87"/>
                <a:gd name="T74" fmla="*/ 467 w 501"/>
                <a:gd name="T75" fmla="*/ 38 h 87"/>
                <a:gd name="T76" fmla="*/ 438 w 501"/>
                <a:gd name="T77" fmla="*/ 38 h 87"/>
                <a:gd name="T78" fmla="*/ 388 w 501"/>
                <a:gd name="T79" fmla="*/ 39 h 87"/>
                <a:gd name="T80" fmla="*/ 339 w 501"/>
                <a:gd name="T81" fmla="*/ 41 h 87"/>
                <a:gd name="T82" fmla="*/ 309 w 501"/>
                <a:gd name="T83" fmla="*/ 45 h 87"/>
                <a:gd name="T84" fmla="*/ 265 w 501"/>
                <a:gd name="T85" fmla="*/ 51 h 87"/>
                <a:gd name="T86" fmla="*/ 212 w 501"/>
                <a:gd name="T87" fmla="*/ 60 h 87"/>
                <a:gd name="T88" fmla="*/ 162 w 501"/>
                <a:gd name="T89" fmla="*/ 68 h 87"/>
                <a:gd name="T90" fmla="*/ 113 w 501"/>
                <a:gd name="T91" fmla="*/ 76 h 87"/>
                <a:gd name="T92" fmla="*/ 79 w 501"/>
                <a:gd name="T93" fmla="*/ 80 h 87"/>
                <a:gd name="T94" fmla="*/ 61 w 501"/>
                <a:gd name="T95" fmla="*/ 83 h 87"/>
                <a:gd name="T96" fmla="*/ 47 w 501"/>
                <a:gd name="T97" fmla="*/ 86 h 87"/>
                <a:gd name="T98" fmla="*/ 39 w 501"/>
                <a:gd name="T99" fmla="*/ 87 h 87"/>
                <a:gd name="T100" fmla="*/ 33 w 501"/>
                <a:gd name="T101" fmla="*/ 87 h 87"/>
                <a:gd name="T102" fmla="*/ 20 w 501"/>
                <a:gd name="T103" fmla="*/ 82 h 87"/>
                <a:gd name="T104" fmla="*/ 12 w 501"/>
                <a:gd name="T10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1" h="87">
                  <a:moveTo>
                    <a:pt x="12" y="79"/>
                  </a:moveTo>
                  <a:lnTo>
                    <a:pt x="8" y="72"/>
                  </a:lnTo>
                  <a:lnTo>
                    <a:pt x="4" y="68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0" y="61"/>
                  </a:lnTo>
                  <a:lnTo>
                    <a:pt x="0" y="60"/>
                  </a:lnTo>
                  <a:lnTo>
                    <a:pt x="2" y="59"/>
                  </a:lnTo>
                  <a:lnTo>
                    <a:pt x="4" y="59"/>
                  </a:lnTo>
                  <a:lnTo>
                    <a:pt x="6" y="58"/>
                  </a:lnTo>
                  <a:lnTo>
                    <a:pt x="10" y="58"/>
                  </a:lnTo>
                  <a:lnTo>
                    <a:pt x="14" y="57"/>
                  </a:lnTo>
                  <a:lnTo>
                    <a:pt x="20" y="57"/>
                  </a:lnTo>
                  <a:lnTo>
                    <a:pt x="26" y="56"/>
                  </a:lnTo>
                  <a:lnTo>
                    <a:pt x="39" y="54"/>
                  </a:lnTo>
                  <a:lnTo>
                    <a:pt x="55" y="51"/>
                  </a:lnTo>
                  <a:lnTo>
                    <a:pt x="71" y="49"/>
                  </a:lnTo>
                  <a:lnTo>
                    <a:pt x="91" y="47"/>
                  </a:lnTo>
                  <a:lnTo>
                    <a:pt x="95" y="46"/>
                  </a:lnTo>
                  <a:lnTo>
                    <a:pt x="101" y="46"/>
                  </a:lnTo>
                  <a:lnTo>
                    <a:pt x="107" y="45"/>
                  </a:lnTo>
                  <a:lnTo>
                    <a:pt x="115" y="44"/>
                  </a:lnTo>
                  <a:lnTo>
                    <a:pt x="123" y="42"/>
                  </a:lnTo>
                  <a:lnTo>
                    <a:pt x="133" y="41"/>
                  </a:lnTo>
                  <a:lnTo>
                    <a:pt x="142" y="40"/>
                  </a:lnTo>
                  <a:lnTo>
                    <a:pt x="154" y="38"/>
                  </a:lnTo>
                  <a:lnTo>
                    <a:pt x="164" y="37"/>
                  </a:lnTo>
                  <a:lnTo>
                    <a:pt x="178" y="35"/>
                  </a:lnTo>
                  <a:lnTo>
                    <a:pt x="190" y="32"/>
                  </a:lnTo>
                  <a:lnTo>
                    <a:pt x="204" y="30"/>
                  </a:lnTo>
                  <a:lnTo>
                    <a:pt x="218" y="28"/>
                  </a:lnTo>
                  <a:lnTo>
                    <a:pt x="234" y="26"/>
                  </a:lnTo>
                  <a:lnTo>
                    <a:pt x="251" y="24"/>
                  </a:lnTo>
                  <a:lnTo>
                    <a:pt x="267" y="20"/>
                  </a:lnTo>
                  <a:lnTo>
                    <a:pt x="285" y="18"/>
                  </a:lnTo>
                  <a:lnTo>
                    <a:pt x="301" y="16"/>
                  </a:lnTo>
                  <a:lnTo>
                    <a:pt x="317" y="14"/>
                  </a:lnTo>
                  <a:lnTo>
                    <a:pt x="331" y="11"/>
                  </a:lnTo>
                  <a:lnTo>
                    <a:pt x="345" y="9"/>
                  </a:lnTo>
                  <a:lnTo>
                    <a:pt x="358" y="8"/>
                  </a:lnTo>
                  <a:lnTo>
                    <a:pt x="370" y="6"/>
                  </a:lnTo>
                  <a:lnTo>
                    <a:pt x="382" y="5"/>
                  </a:lnTo>
                  <a:lnTo>
                    <a:pt x="392" y="4"/>
                  </a:lnTo>
                  <a:lnTo>
                    <a:pt x="402" y="3"/>
                  </a:lnTo>
                  <a:lnTo>
                    <a:pt x="412" y="3"/>
                  </a:lnTo>
                  <a:lnTo>
                    <a:pt x="420" y="1"/>
                  </a:lnTo>
                  <a:lnTo>
                    <a:pt x="426" y="1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4" y="0"/>
                  </a:lnTo>
                  <a:lnTo>
                    <a:pt x="453" y="0"/>
                  </a:lnTo>
                  <a:lnTo>
                    <a:pt x="461" y="1"/>
                  </a:lnTo>
                  <a:lnTo>
                    <a:pt x="467" y="1"/>
                  </a:lnTo>
                  <a:lnTo>
                    <a:pt x="473" y="3"/>
                  </a:lnTo>
                  <a:lnTo>
                    <a:pt x="479" y="5"/>
                  </a:lnTo>
                  <a:lnTo>
                    <a:pt x="483" y="7"/>
                  </a:lnTo>
                  <a:lnTo>
                    <a:pt x="487" y="9"/>
                  </a:lnTo>
                  <a:lnTo>
                    <a:pt x="491" y="13"/>
                  </a:lnTo>
                  <a:lnTo>
                    <a:pt x="493" y="15"/>
                  </a:lnTo>
                  <a:lnTo>
                    <a:pt x="495" y="18"/>
                  </a:lnTo>
                  <a:lnTo>
                    <a:pt x="497" y="19"/>
                  </a:lnTo>
                  <a:lnTo>
                    <a:pt x="499" y="21"/>
                  </a:lnTo>
                  <a:lnTo>
                    <a:pt x="501" y="25"/>
                  </a:lnTo>
                  <a:lnTo>
                    <a:pt x="501" y="27"/>
                  </a:lnTo>
                  <a:lnTo>
                    <a:pt x="501" y="31"/>
                  </a:lnTo>
                  <a:lnTo>
                    <a:pt x="499" y="34"/>
                  </a:lnTo>
                  <a:lnTo>
                    <a:pt x="499" y="35"/>
                  </a:lnTo>
                  <a:lnTo>
                    <a:pt x="497" y="36"/>
                  </a:lnTo>
                  <a:lnTo>
                    <a:pt x="495" y="36"/>
                  </a:lnTo>
                  <a:lnTo>
                    <a:pt x="495" y="37"/>
                  </a:lnTo>
                  <a:lnTo>
                    <a:pt x="491" y="37"/>
                  </a:lnTo>
                  <a:lnTo>
                    <a:pt x="489" y="37"/>
                  </a:lnTo>
                  <a:lnTo>
                    <a:pt x="485" y="37"/>
                  </a:lnTo>
                  <a:lnTo>
                    <a:pt x="481" y="38"/>
                  </a:lnTo>
                  <a:lnTo>
                    <a:pt x="477" y="38"/>
                  </a:lnTo>
                  <a:lnTo>
                    <a:pt x="467" y="38"/>
                  </a:lnTo>
                  <a:lnTo>
                    <a:pt x="455" y="38"/>
                  </a:lnTo>
                  <a:lnTo>
                    <a:pt x="438" y="38"/>
                  </a:lnTo>
                  <a:lnTo>
                    <a:pt x="422" y="38"/>
                  </a:lnTo>
                  <a:lnTo>
                    <a:pt x="388" y="39"/>
                  </a:lnTo>
                  <a:lnTo>
                    <a:pt x="356" y="40"/>
                  </a:lnTo>
                  <a:lnTo>
                    <a:pt x="339" y="41"/>
                  </a:lnTo>
                  <a:lnTo>
                    <a:pt x="323" y="42"/>
                  </a:lnTo>
                  <a:lnTo>
                    <a:pt x="309" y="45"/>
                  </a:lnTo>
                  <a:lnTo>
                    <a:pt x="295" y="47"/>
                  </a:lnTo>
                  <a:lnTo>
                    <a:pt x="265" y="51"/>
                  </a:lnTo>
                  <a:lnTo>
                    <a:pt x="238" y="56"/>
                  </a:lnTo>
                  <a:lnTo>
                    <a:pt x="212" y="60"/>
                  </a:lnTo>
                  <a:lnTo>
                    <a:pt x="188" y="65"/>
                  </a:lnTo>
                  <a:lnTo>
                    <a:pt x="162" y="68"/>
                  </a:lnTo>
                  <a:lnTo>
                    <a:pt x="138" y="72"/>
                  </a:lnTo>
                  <a:lnTo>
                    <a:pt x="113" y="76"/>
                  </a:lnTo>
                  <a:lnTo>
                    <a:pt x="91" y="79"/>
                  </a:lnTo>
                  <a:lnTo>
                    <a:pt x="79" y="80"/>
                  </a:lnTo>
                  <a:lnTo>
                    <a:pt x="69" y="82"/>
                  </a:lnTo>
                  <a:lnTo>
                    <a:pt x="61" y="83"/>
                  </a:lnTo>
                  <a:lnTo>
                    <a:pt x="53" y="85"/>
                  </a:lnTo>
                  <a:lnTo>
                    <a:pt x="47" y="86"/>
                  </a:lnTo>
                  <a:lnTo>
                    <a:pt x="43" y="87"/>
                  </a:lnTo>
                  <a:lnTo>
                    <a:pt x="39" y="87"/>
                  </a:lnTo>
                  <a:lnTo>
                    <a:pt x="37" y="87"/>
                  </a:lnTo>
                  <a:lnTo>
                    <a:pt x="33" y="87"/>
                  </a:lnTo>
                  <a:lnTo>
                    <a:pt x="26" y="85"/>
                  </a:lnTo>
                  <a:lnTo>
                    <a:pt x="20" y="82"/>
                  </a:lnTo>
                  <a:lnTo>
                    <a:pt x="16" y="80"/>
                  </a:lnTo>
                  <a:lnTo>
                    <a:pt x="12" y="79"/>
                  </a:lnTo>
                  <a:lnTo>
                    <a:pt x="12" y="79"/>
                  </a:lnTo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" name="Freeform 7"/>
          <p:cNvSpPr/>
          <p:nvPr/>
        </p:nvSpPr>
        <p:spPr>
          <a:xfrm>
            <a:off x="8120063" y="3087688"/>
            <a:ext cx="679450" cy="2016125"/>
          </a:xfrm>
          <a:custGeom>
            <a:avLst/>
            <a:gdLst>
              <a:gd name="txL" fmla="*/ 0 w 378"/>
              <a:gd name="txT" fmla="*/ 0 h 1270"/>
              <a:gd name="txR" fmla="*/ 378 w 378"/>
              <a:gd name="txB" fmla="*/ 1270 h 1270"/>
            </a:gdLst>
            <a:ahLst/>
            <a:cxnLst>
              <a:cxn ang="0">
                <a:pos x="76" y="1228"/>
              </a:cxn>
              <a:cxn ang="0">
                <a:pos x="50" y="1249"/>
              </a:cxn>
              <a:cxn ang="0">
                <a:pos x="29" y="1262"/>
              </a:cxn>
              <a:cxn ang="0">
                <a:pos x="5" y="1270"/>
              </a:cxn>
              <a:cxn ang="0">
                <a:pos x="3" y="1257"/>
              </a:cxn>
              <a:cxn ang="0">
                <a:pos x="16" y="1231"/>
              </a:cxn>
              <a:cxn ang="0">
                <a:pos x="31" y="1208"/>
              </a:cxn>
              <a:cxn ang="0">
                <a:pos x="55" y="1179"/>
              </a:cxn>
              <a:cxn ang="0">
                <a:pos x="96" y="1116"/>
              </a:cxn>
              <a:cxn ang="0">
                <a:pos x="143" y="1031"/>
              </a:cxn>
              <a:cxn ang="0">
                <a:pos x="182" y="926"/>
              </a:cxn>
              <a:cxn ang="0">
                <a:pos x="219" y="815"/>
              </a:cxn>
              <a:cxn ang="0">
                <a:pos x="245" y="692"/>
              </a:cxn>
              <a:cxn ang="0">
                <a:pos x="263" y="565"/>
              </a:cxn>
              <a:cxn ang="0">
                <a:pos x="271" y="429"/>
              </a:cxn>
              <a:cxn ang="0">
                <a:pos x="273" y="294"/>
              </a:cxn>
              <a:cxn ang="0">
                <a:pos x="268" y="208"/>
              </a:cxn>
              <a:cxn ang="0">
                <a:pos x="263" y="153"/>
              </a:cxn>
              <a:cxn ang="0">
                <a:pos x="258" y="109"/>
              </a:cxn>
              <a:cxn ang="0">
                <a:pos x="253" y="75"/>
              </a:cxn>
              <a:cxn ang="0">
                <a:pos x="245" y="52"/>
              </a:cxn>
              <a:cxn ang="0">
                <a:pos x="229" y="34"/>
              </a:cxn>
              <a:cxn ang="0">
                <a:pos x="221" y="18"/>
              </a:cxn>
              <a:cxn ang="0">
                <a:pos x="229" y="5"/>
              </a:cxn>
              <a:cxn ang="0">
                <a:pos x="250" y="0"/>
              </a:cxn>
              <a:cxn ang="0">
                <a:pos x="276" y="2"/>
              </a:cxn>
              <a:cxn ang="0">
                <a:pos x="310" y="18"/>
              </a:cxn>
              <a:cxn ang="0">
                <a:pos x="344" y="42"/>
              </a:cxn>
              <a:cxn ang="0">
                <a:pos x="365" y="57"/>
              </a:cxn>
              <a:cxn ang="0">
                <a:pos x="372" y="68"/>
              </a:cxn>
              <a:cxn ang="0">
                <a:pos x="378" y="81"/>
              </a:cxn>
              <a:cxn ang="0">
                <a:pos x="372" y="101"/>
              </a:cxn>
              <a:cxn ang="0">
                <a:pos x="370" y="120"/>
              </a:cxn>
              <a:cxn ang="0">
                <a:pos x="367" y="140"/>
              </a:cxn>
              <a:cxn ang="0">
                <a:pos x="365" y="169"/>
              </a:cxn>
              <a:cxn ang="0">
                <a:pos x="365" y="237"/>
              </a:cxn>
              <a:cxn ang="0">
                <a:pos x="365" y="333"/>
              </a:cxn>
              <a:cxn ang="0">
                <a:pos x="359" y="435"/>
              </a:cxn>
              <a:cxn ang="0">
                <a:pos x="354" y="500"/>
              </a:cxn>
              <a:cxn ang="0">
                <a:pos x="346" y="575"/>
              </a:cxn>
              <a:cxn ang="0">
                <a:pos x="331" y="705"/>
              </a:cxn>
              <a:cxn ang="0">
                <a:pos x="302" y="848"/>
              </a:cxn>
              <a:cxn ang="0">
                <a:pos x="258" y="973"/>
              </a:cxn>
              <a:cxn ang="0">
                <a:pos x="229" y="1031"/>
              </a:cxn>
              <a:cxn ang="0">
                <a:pos x="201" y="1083"/>
              </a:cxn>
              <a:cxn ang="0">
                <a:pos x="162" y="1142"/>
              </a:cxn>
              <a:cxn ang="0">
                <a:pos x="96" y="1213"/>
              </a:cxn>
            </a:cxnLst>
            <a:rect l="txL" t="txT" r="txR" b="txB"/>
            <a:pathLst>
              <a:path w="378" h="1270">
                <a:moveTo>
                  <a:pt x="96" y="1213"/>
                </a:moveTo>
                <a:lnTo>
                  <a:pt x="86" y="1221"/>
                </a:lnTo>
                <a:lnTo>
                  <a:pt x="76" y="1228"/>
                </a:lnTo>
                <a:lnTo>
                  <a:pt x="65" y="1236"/>
                </a:lnTo>
                <a:lnTo>
                  <a:pt x="57" y="1244"/>
                </a:lnTo>
                <a:lnTo>
                  <a:pt x="50" y="1249"/>
                </a:lnTo>
                <a:lnTo>
                  <a:pt x="42" y="1254"/>
                </a:lnTo>
                <a:lnTo>
                  <a:pt x="34" y="1257"/>
                </a:lnTo>
                <a:lnTo>
                  <a:pt x="29" y="1262"/>
                </a:lnTo>
                <a:lnTo>
                  <a:pt x="18" y="1267"/>
                </a:lnTo>
                <a:lnTo>
                  <a:pt x="10" y="1270"/>
                </a:lnTo>
                <a:lnTo>
                  <a:pt x="5" y="1270"/>
                </a:lnTo>
                <a:lnTo>
                  <a:pt x="3" y="1267"/>
                </a:lnTo>
                <a:lnTo>
                  <a:pt x="0" y="1265"/>
                </a:lnTo>
                <a:lnTo>
                  <a:pt x="3" y="1257"/>
                </a:lnTo>
                <a:lnTo>
                  <a:pt x="5" y="1249"/>
                </a:lnTo>
                <a:lnTo>
                  <a:pt x="13" y="1239"/>
                </a:lnTo>
                <a:lnTo>
                  <a:pt x="16" y="1231"/>
                </a:lnTo>
                <a:lnTo>
                  <a:pt x="21" y="1223"/>
                </a:lnTo>
                <a:lnTo>
                  <a:pt x="26" y="1215"/>
                </a:lnTo>
                <a:lnTo>
                  <a:pt x="31" y="1208"/>
                </a:lnTo>
                <a:lnTo>
                  <a:pt x="39" y="1200"/>
                </a:lnTo>
                <a:lnTo>
                  <a:pt x="47" y="1189"/>
                </a:lnTo>
                <a:lnTo>
                  <a:pt x="55" y="1179"/>
                </a:lnTo>
                <a:lnTo>
                  <a:pt x="63" y="1166"/>
                </a:lnTo>
                <a:lnTo>
                  <a:pt x="78" y="1142"/>
                </a:lnTo>
                <a:lnTo>
                  <a:pt x="96" y="1116"/>
                </a:lnTo>
                <a:lnTo>
                  <a:pt x="112" y="1090"/>
                </a:lnTo>
                <a:lnTo>
                  <a:pt x="128" y="1062"/>
                </a:lnTo>
                <a:lnTo>
                  <a:pt x="143" y="1031"/>
                </a:lnTo>
                <a:lnTo>
                  <a:pt x="156" y="997"/>
                </a:lnTo>
                <a:lnTo>
                  <a:pt x="169" y="963"/>
                </a:lnTo>
                <a:lnTo>
                  <a:pt x="182" y="926"/>
                </a:lnTo>
                <a:lnTo>
                  <a:pt x="195" y="890"/>
                </a:lnTo>
                <a:lnTo>
                  <a:pt x="206" y="854"/>
                </a:lnTo>
                <a:lnTo>
                  <a:pt x="219" y="815"/>
                </a:lnTo>
                <a:lnTo>
                  <a:pt x="227" y="775"/>
                </a:lnTo>
                <a:lnTo>
                  <a:pt x="237" y="734"/>
                </a:lnTo>
                <a:lnTo>
                  <a:pt x="245" y="692"/>
                </a:lnTo>
                <a:lnTo>
                  <a:pt x="253" y="651"/>
                </a:lnTo>
                <a:lnTo>
                  <a:pt x="258" y="606"/>
                </a:lnTo>
                <a:lnTo>
                  <a:pt x="263" y="565"/>
                </a:lnTo>
                <a:lnTo>
                  <a:pt x="266" y="518"/>
                </a:lnTo>
                <a:lnTo>
                  <a:pt x="268" y="474"/>
                </a:lnTo>
                <a:lnTo>
                  <a:pt x="271" y="429"/>
                </a:lnTo>
                <a:lnTo>
                  <a:pt x="273" y="385"/>
                </a:lnTo>
                <a:lnTo>
                  <a:pt x="273" y="338"/>
                </a:lnTo>
                <a:lnTo>
                  <a:pt x="273" y="294"/>
                </a:lnTo>
                <a:lnTo>
                  <a:pt x="271" y="250"/>
                </a:lnTo>
                <a:lnTo>
                  <a:pt x="268" y="229"/>
                </a:lnTo>
                <a:lnTo>
                  <a:pt x="268" y="208"/>
                </a:lnTo>
                <a:lnTo>
                  <a:pt x="266" y="190"/>
                </a:lnTo>
                <a:lnTo>
                  <a:pt x="266" y="172"/>
                </a:lnTo>
                <a:lnTo>
                  <a:pt x="263" y="153"/>
                </a:lnTo>
                <a:lnTo>
                  <a:pt x="263" y="138"/>
                </a:lnTo>
                <a:lnTo>
                  <a:pt x="260" y="125"/>
                </a:lnTo>
                <a:lnTo>
                  <a:pt x="258" y="109"/>
                </a:lnTo>
                <a:lnTo>
                  <a:pt x="258" y="99"/>
                </a:lnTo>
                <a:lnTo>
                  <a:pt x="255" y="86"/>
                </a:lnTo>
                <a:lnTo>
                  <a:pt x="253" y="75"/>
                </a:lnTo>
                <a:lnTo>
                  <a:pt x="250" y="68"/>
                </a:lnTo>
                <a:lnTo>
                  <a:pt x="247" y="60"/>
                </a:lnTo>
                <a:lnTo>
                  <a:pt x="245" y="52"/>
                </a:lnTo>
                <a:lnTo>
                  <a:pt x="240" y="47"/>
                </a:lnTo>
                <a:lnTo>
                  <a:pt x="237" y="42"/>
                </a:lnTo>
                <a:lnTo>
                  <a:pt x="229" y="34"/>
                </a:lnTo>
                <a:lnTo>
                  <a:pt x="227" y="28"/>
                </a:lnTo>
                <a:lnTo>
                  <a:pt x="224" y="23"/>
                </a:lnTo>
                <a:lnTo>
                  <a:pt x="221" y="18"/>
                </a:lnTo>
                <a:lnTo>
                  <a:pt x="224" y="13"/>
                </a:lnTo>
                <a:lnTo>
                  <a:pt x="227" y="8"/>
                </a:lnTo>
                <a:lnTo>
                  <a:pt x="229" y="5"/>
                </a:lnTo>
                <a:lnTo>
                  <a:pt x="237" y="2"/>
                </a:lnTo>
                <a:lnTo>
                  <a:pt x="242" y="0"/>
                </a:lnTo>
                <a:lnTo>
                  <a:pt x="250" y="0"/>
                </a:lnTo>
                <a:lnTo>
                  <a:pt x="258" y="0"/>
                </a:lnTo>
                <a:lnTo>
                  <a:pt x="266" y="0"/>
                </a:lnTo>
                <a:lnTo>
                  <a:pt x="276" y="2"/>
                </a:lnTo>
                <a:lnTo>
                  <a:pt x="286" y="8"/>
                </a:lnTo>
                <a:lnTo>
                  <a:pt x="300" y="13"/>
                </a:lnTo>
                <a:lnTo>
                  <a:pt x="310" y="18"/>
                </a:lnTo>
                <a:lnTo>
                  <a:pt x="323" y="26"/>
                </a:lnTo>
                <a:lnTo>
                  <a:pt x="333" y="34"/>
                </a:lnTo>
                <a:lnTo>
                  <a:pt x="344" y="42"/>
                </a:lnTo>
                <a:lnTo>
                  <a:pt x="352" y="47"/>
                </a:lnTo>
                <a:lnTo>
                  <a:pt x="359" y="52"/>
                </a:lnTo>
                <a:lnTo>
                  <a:pt x="365" y="57"/>
                </a:lnTo>
                <a:lnTo>
                  <a:pt x="367" y="60"/>
                </a:lnTo>
                <a:lnTo>
                  <a:pt x="372" y="65"/>
                </a:lnTo>
                <a:lnTo>
                  <a:pt x="372" y="68"/>
                </a:lnTo>
                <a:lnTo>
                  <a:pt x="375" y="70"/>
                </a:lnTo>
                <a:lnTo>
                  <a:pt x="375" y="75"/>
                </a:lnTo>
                <a:lnTo>
                  <a:pt x="378" y="81"/>
                </a:lnTo>
                <a:lnTo>
                  <a:pt x="375" y="88"/>
                </a:lnTo>
                <a:lnTo>
                  <a:pt x="375" y="94"/>
                </a:lnTo>
                <a:lnTo>
                  <a:pt x="372" y="101"/>
                </a:lnTo>
                <a:lnTo>
                  <a:pt x="372" y="109"/>
                </a:lnTo>
                <a:lnTo>
                  <a:pt x="370" y="114"/>
                </a:lnTo>
                <a:lnTo>
                  <a:pt x="370" y="120"/>
                </a:lnTo>
                <a:lnTo>
                  <a:pt x="367" y="127"/>
                </a:lnTo>
                <a:lnTo>
                  <a:pt x="367" y="133"/>
                </a:lnTo>
                <a:lnTo>
                  <a:pt x="367" y="140"/>
                </a:lnTo>
                <a:lnTo>
                  <a:pt x="367" y="148"/>
                </a:lnTo>
                <a:lnTo>
                  <a:pt x="367" y="159"/>
                </a:lnTo>
                <a:lnTo>
                  <a:pt x="365" y="169"/>
                </a:lnTo>
                <a:lnTo>
                  <a:pt x="365" y="190"/>
                </a:lnTo>
                <a:lnTo>
                  <a:pt x="365" y="213"/>
                </a:lnTo>
                <a:lnTo>
                  <a:pt x="365" y="237"/>
                </a:lnTo>
                <a:lnTo>
                  <a:pt x="365" y="265"/>
                </a:lnTo>
                <a:lnTo>
                  <a:pt x="365" y="299"/>
                </a:lnTo>
                <a:lnTo>
                  <a:pt x="365" y="333"/>
                </a:lnTo>
                <a:lnTo>
                  <a:pt x="362" y="372"/>
                </a:lnTo>
                <a:lnTo>
                  <a:pt x="359" y="411"/>
                </a:lnTo>
                <a:lnTo>
                  <a:pt x="359" y="435"/>
                </a:lnTo>
                <a:lnTo>
                  <a:pt x="357" y="455"/>
                </a:lnTo>
                <a:lnTo>
                  <a:pt x="354" y="479"/>
                </a:lnTo>
                <a:lnTo>
                  <a:pt x="354" y="500"/>
                </a:lnTo>
                <a:lnTo>
                  <a:pt x="352" y="526"/>
                </a:lnTo>
                <a:lnTo>
                  <a:pt x="349" y="549"/>
                </a:lnTo>
                <a:lnTo>
                  <a:pt x="346" y="575"/>
                </a:lnTo>
                <a:lnTo>
                  <a:pt x="344" y="598"/>
                </a:lnTo>
                <a:lnTo>
                  <a:pt x="339" y="653"/>
                </a:lnTo>
                <a:lnTo>
                  <a:pt x="331" y="705"/>
                </a:lnTo>
                <a:lnTo>
                  <a:pt x="323" y="755"/>
                </a:lnTo>
                <a:lnTo>
                  <a:pt x="313" y="804"/>
                </a:lnTo>
                <a:lnTo>
                  <a:pt x="302" y="848"/>
                </a:lnTo>
                <a:lnTo>
                  <a:pt x="289" y="893"/>
                </a:lnTo>
                <a:lnTo>
                  <a:pt x="273" y="934"/>
                </a:lnTo>
                <a:lnTo>
                  <a:pt x="258" y="973"/>
                </a:lnTo>
                <a:lnTo>
                  <a:pt x="247" y="991"/>
                </a:lnTo>
                <a:lnTo>
                  <a:pt x="240" y="1012"/>
                </a:lnTo>
                <a:lnTo>
                  <a:pt x="229" y="1031"/>
                </a:lnTo>
                <a:lnTo>
                  <a:pt x="221" y="1049"/>
                </a:lnTo>
                <a:lnTo>
                  <a:pt x="211" y="1067"/>
                </a:lnTo>
                <a:lnTo>
                  <a:pt x="201" y="1083"/>
                </a:lnTo>
                <a:lnTo>
                  <a:pt x="193" y="1098"/>
                </a:lnTo>
                <a:lnTo>
                  <a:pt x="182" y="1114"/>
                </a:lnTo>
                <a:lnTo>
                  <a:pt x="162" y="1142"/>
                </a:lnTo>
                <a:lnTo>
                  <a:pt x="141" y="1168"/>
                </a:lnTo>
                <a:lnTo>
                  <a:pt x="117" y="1192"/>
                </a:lnTo>
                <a:lnTo>
                  <a:pt x="96" y="1213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7" name="Freeform 8"/>
          <p:cNvSpPr/>
          <p:nvPr/>
        </p:nvSpPr>
        <p:spPr>
          <a:xfrm>
            <a:off x="9105900" y="3062288"/>
            <a:ext cx="247650" cy="1685925"/>
          </a:xfrm>
          <a:custGeom>
            <a:avLst/>
            <a:gdLst>
              <a:gd name="txL" fmla="*/ 0 w 138"/>
              <a:gd name="txT" fmla="*/ 0 h 1062"/>
              <a:gd name="txR" fmla="*/ 138 w 138"/>
              <a:gd name="txB" fmla="*/ 1062 h 1062"/>
            </a:gdLst>
            <a:ahLst/>
            <a:cxnLst>
              <a:cxn ang="0">
                <a:pos x="105" y="755"/>
              </a:cxn>
              <a:cxn ang="0">
                <a:pos x="102" y="857"/>
              </a:cxn>
              <a:cxn ang="0">
                <a:pos x="99" y="942"/>
              </a:cxn>
              <a:cxn ang="0">
                <a:pos x="94" y="979"/>
              </a:cxn>
              <a:cxn ang="0">
                <a:pos x="89" y="1007"/>
              </a:cxn>
              <a:cxn ang="0">
                <a:pos x="84" y="1031"/>
              </a:cxn>
              <a:cxn ang="0">
                <a:pos x="79" y="1047"/>
              </a:cxn>
              <a:cxn ang="0">
                <a:pos x="73" y="1057"/>
              </a:cxn>
              <a:cxn ang="0">
                <a:pos x="60" y="1062"/>
              </a:cxn>
              <a:cxn ang="0">
                <a:pos x="47" y="1052"/>
              </a:cxn>
              <a:cxn ang="0">
                <a:pos x="37" y="1028"/>
              </a:cxn>
              <a:cxn ang="0">
                <a:pos x="21" y="994"/>
              </a:cxn>
              <a:cxn ang="0">
                <a:pos x="19" y="976"/>
              </a:cxn>
              <a:cxn ang="0">
                <a:pos x="19" y="968"/>
              </a:cxn>
              <a:cxn ang="0">
                <a:pos x="19" y="950"/>
              </a:cxn>
              <a:cxn ang="0">
                <a:pos x="21" y="919"/>
              </a:cxn>
              <a:cxn ang="0">
                <a:pos x="24" y="875"/>
              </a:cxn>
              <a:cxn ang="0">
                <a:pos x="29" y="817"/>
              </a:cxn>
              <a:cxn ang="0">
                <a:pos x="34" y="721"/>
              </a:cxn>
              <a:cxn ang="0">
                <a:pos x="40" y="583"/>
              </a:cxn>
              <a:cxn ang="0">
                <a:pos x="45" y="406"/>
              </a:cxn>
              <a:cxn ang="0">
                <a:pos x="40" y="294"/>
              </a:cxn>
              <a:cxn ang="0">
                <a:pos x="37" y="232"/>
              </a:cxn>
              <a:cxn ang="0">
                <a:pos x="37" y="190"/>
              </a:cxn>
              <a:cxn ang="0">
                <a:pos x="37" y="156"/>
              </a:cxn>
              <a:cxn ang="0">
                <a:pos x="29" y="102"/>
              </a:cxn>
              <a:cxn ang="0">
                <a:pos x="19" y="60"/>
              </a:cxn>
              <a:cxn ang="0">
                <a:pos x="6" y="34"/>
              </a:cxn>
              <a:cxn ang="0">
                <a:pos x="0" y="18"/>
              </a:cxn>
              <a:cxn ang="0">
                <a:pos x="6" y="5"/>
              </a:cxn>
              <a:cxn ang="0">
                <a:pos x="24" y="0"/>
              </a:cxn>
              <a:cxn ang="0">
                <a:pos x="50" y="5"/>
              </a:cxn>
              <a:cxn ang="0">
                <a:pos x="84" y="26"/>
              </a:cxn>
              <a:cxn ang="0">
                <a:pos x="118" y="52"/>
              </a:cxn>
              <a:cxn ang="0">
                <a:pos x="136" y="76"/>
              </a:cxn>
              <a:cxn ang="0">
                <a:pos x="138" y="104"/>
              </a:cxn>
              <a:cxn ang="0">
                <a:pos x="131" y="156"/>
              </a:cxn>
              <a:cxn ang="0">
                <a:pos x="128" y="175"/>
              </a:cxn>
              <a:cxn ang="0">
                <a:pos x="125" y="203"/>
              </a:cxn>
              <a:cxn ang="0">
                <a:pos x="125" y="237"/>
              </a:cxn>
              <a:cxn ang="0">
                <a:pos x="123" y="281"/>
              </a:cxn>
              <a:cxn ang="0">
                <a:pos x="120" y="333"/>
              </a:cxn>
              <a:cxn ang="0">
                <a:pos x="112" y="516"/>
              </a:cxn>
              <a:cxn ang="0">
                <a:pos x="105" y="677"/>
              </a:cxn>
            </a:cxnLst>
            <a:rect l="txL" t="txT" r="txR" b="txB"/>
            <a:pathLst>
              <a:path w="138" h="1062">
                <a:moveTo>
                  <a:pt x="105" y="677"/>
                </a:moveTo>
                <a:lnTo>
                  <a:pt x="105" y="719"/>
                </a:lnTo>
                <a:lnTo>
                  <a:pt x="105" y="755"/>
                </a:lnTo>
                <a:lnTo>
                  <a:pt x="105" y="791"/>
                </a:lnTo>
                <a:lnTo>
                  <a:pt x="105" y="825"/>
                </a:lnTo>
                <a:lnTo>
                  <a:pt x="102" y="857"/>
                </a:lnTo>
                <a:lnTo>
                  <a:pt x="102" y="888"/>
                </a:lnTo>
                <a:lnTo>
                  <a:pt x="99" y="914"/>
                </a:lnTo>
                <a:lnTo>
                  <a:pt x="99" y="942"/>
                </a:lnTo>
                <a:lnTo>
                  <a:pt x="97" y="955"/>
                </a:lnTo>
                <a:lnTo>
                  <a:pt x="94" y="966"/>
                </a:lnTo>
                <a:lnTo>
                  <a:pt x="94" y="979"/>
                </a:lnTo>
                <a:lnTo>
                  <a:pt x="92" y="989"/>
                </a:lnTo>
                <a:lnTo>
                  <a:pt x="92" y="1000"/>
                </a:lnTo>
                <a:lnTo>
                  <a:pt x="89" y="1007"/>
                </a:lnTo>
                <a:lnTo>
                  <a:pt x="86" y="1015"/>
                </a:lnTo>
                <a:lnTo>
                  <a:pt x="84" y="1023"/>
                </a:lnTo>
                <a:lnTo>
                  <a:pt x="84" y="1031"/>
                </a:lnTo>
                <a:lnTo>
                  <a:pt x="81" y="1036"/>
                </a:lnTo>
                <a:lnTo>
                  <a:pt x="79" y="1041"/>
                </a:lnTo>
                <a:lnTo>
                  <a:pt x="79" y="1047"/>
                </a:lnTo>
                <a:lnTo>
                  <a:pt x="76" y="1052"/>
                </a:lnTo>
                <a:lnTo>
                  <a:pt x="73" y="1054"/>
                </a:lnTo>
                <a:lnTo>
                  <a:pt x="73" y="1057"/>
                </a:lnTo>
                <a:lnTo>
                  <a:pt x="71" y="1060"/>
                </a:lnTo>
                <a:lnTo>
                  <a:pt x="66" y="1060"/>
                </a:lnTo>
                <a:lnTo>
                  <a:pt x="60" y="1062"/>
                </a:lnTo>
                <a:lnTo>
                  <a:pt x="55" y="1060"/>
                </a:lnTo>
                <a:lnTo>
                  <a:pt x="53" y="1057"/>
                </a:lnTo>
                <a:lnTo>
                  <a:pt x="47" y="1052"/>
                </a:lnTo>
                <a:lnTo>
                  <a:pt x="45" y="1047"/>
                </a:lnTo>
                <a:lnTo>
                  <a:pt x="40" y="1039"/>
                </a:lnTo>
                <a:lnTo>
                  <a:pt x="37" y="1028"/>
                </a:lnTo>
                <a:lnTo>
                  <a:pt x="29" y="1010"/>
                </a:lnTo>
                <a:lnTo>
                  <a:pt x="27" y="1002"/>
                </a:lnTo>
                <a:lnTo>
                  <a:pt x="21" y="994"/>
                </a:lnTo>
                <a:lnTo>
                  <a:pt x="21" y="987"/>
                </a:lnTo>
                <a:lnTo>
                  <a:pt x="19" y="981"/>
                </a:lnTo>
                <a:lnTo>
                  <a:pt x="19" y="976"/>
                </a:lnTo>
                <a:lnTo>
                  <a:pt x="19" y="974"/>
                </a:lnTo>
                <a:lnTo>
                  <a:pt x="19" y="971"/>
                </a:lnTo>
                <a:lnTo>
                  <a:pt x="19" y="968"/>
                </a:lnTo>
                <a:lnTo>
                  <a:pt x="19" y="963"/>
                </a:lnTo>
                <a:lnTo>
                  <a:pt x="19" y="958"/>
                </a:lnTo>
                <a:lnTo>
                  <a:pt x="19" y="950"/>
                </a:lnTo>
                <a:lnTo>
                  <a:pt x="19" y="940"/>
                </a:lnTo>
                <a:lnTo>
                  <a:pt x="21" y="929"/>
                </a:lnTo>
                <a:lnTo>
                  <a:pt x="21" y="919"/>
                </a:lnTo>
                <a:lnTo>
                  <a:pt x="24" y="906"/>
                </a:lnTo>
                <a:lnTo>
                  <a:pt x="24" y="890"/>
                </a:lnTo>
                <a:lnTo>
                  <a:pt x="24" y="875"/>
                </a:lnTo>
                <a:lnTo>
                  <a:pt x="27" y="857"/>
                </a:lnTo>
                <a:lnTo>
                  <a:pt x="27" y="838"/>
                </a:lnTo>
                <a:lnTo>
                  <a:pt x="29" y="817"/>
                </a:lnTo>
                <a:lnTo>
                  <a:pt x="29" y="794"/>
                </a:lnTo>
                <a:lnTo>
                  <a:pt x="32" y="771"/>
                </a:lnTo>
                <a:lnTo>
                  <a:pt x="34" y="721"/>
                </a:lnTo>
                <a:lnTo>
                  <a:pt x="37" y="674"/>
                </a:lnTo>
                <a:lnTo>
                  <a:pt x="37" y="627"/>
                </a:lnTo>
                <a:lnTo>
                  <a:pt x="40" y="583"/>
                </a:lnTo>
                <a:lnTo>
                  <a:pt x="42" y="539"/>
                </a:lnTo>
                <a:lnTo>
                  <a:pt x="42" y="495"/>
                </a:lnTo>
                <a:lnTo>
                  <a:pt x="45" y="406"/>
                </a:lnTo>
                <a:lnTo>
                  <a:pt x="42" y="367"/>
                </a:lnTo>
                <a:lnTo>
                  <a:pt x="40" y="328"/>
                </a:lnTo>
                <a:lnTo>
                  <a:pt x="40" y="294"/>
                </a:lnTo>
                <a:lnTo>
                  <a:pt x="40" y="261"/>
                </a:lnTo>
                <a:lnTo>
                  <a:pt x="40" y="245"/>
                </a:lnTo>
                <a:lnTo>
                  <a:pt x="37" y="232"/>
                </a:lnTo>
                <a:lnTo>
                  <a:pt x="37" y="216"/>
                </a:lnTo>
                <a:lnTo>
                  <a:pt x="37" y="203"/>
                </a:lnTo>
                <a:lnTo>
                  <a:pt x="37" y="190"/>
                </a:lnTo>
                <a:lnTo>
                  <a:pt x="37" y="180"/>
                </a:lnTo>
                <a:lnTo>
                  <a:pt x="37" y="167"/>
                </a:lnTo>
                <a:lnTo>
                  <a:pt x="37" y="156"/>
                </a:lnTo>
                <a:lnTo>
                  <a:pt x="34" y="138"/>
                </a:lnTo>
                <a:lnTo>
                  <a:pt x="32" y="120"/>
                </a:lnTo>
                <a:lnTo>
                  <a:pt x="29" y="102"/>
                </a:lnTo>
                <a:lnTo>
                  <a:pt x="27" y="89"/>
                </a:lnTo>
                <a:lnTo>
                  <a:pt x="24" y="73"/>
                </a:lnTo>
                <a:lnTo>
                  <a:pt x="19" y="60"/>
                </a:lnTo>
                <a:lnTo>
                  <a:pt x="16" y="50"/>
                </a:lnTo>
                <a:lnTo>
                  <a:pt x="11" y="42"/>
                </a:lnTo>
                <a:lnTo>
                  <a:pt x="6" y="34"/>
                </a:lnTo>
                <a:lnTo>
                  <a:pt x="3" y="29"/>
                </a:lnTo>
                <a:lnTo>
                  <a:pt x="0" y="24"/>
                </a:lnTo>
                <a:lnTo>
                  <a:pt x="0" y="18"/>
                </a:lnTo>
                <a:lnTo>
                  <a:pt x="0" y="13"/>
                </a:lnTo>
                <a:lnTo>
                  <a:pt x="3" y="8"/>
                </a:lnTo>
                <a:lnTo>
                  <a:pt x="6" y="5"/>
                </a:lnTo>
                <a:lnTo>
                  <a:pt x="11" y="3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0" y="3"/>
                </a:lnTo>
                <a:lnTo>
                  <a:pt x="50" y="5"/>
                </a:lnTo>
                <a:lnTo>
                  <a:pt x="60" y="11"/>
                </a:lnTo>
                <a:lnTo>
                  <a:pt x="73" y="18"/>
                </a:lnTo>
                <a:lnTo>
                  <a:pt x="84" y="26"/>
                </a:lnTo>
                <a:lnTo>
                  <a:pt x="97" y="34"/>
                </a:lnTo>
                <a:lnTo>
                  <a:pt x="107" y="42"/>
                </a:lnTo>
                <a:lnTo>
                  <a:pt x="118" y="52"/>
                </a:lnTo>
                <a:lnTo>
                  <a:pt x="123" y="60"/>
                </a:lnTo>
                <a:lnTo>
                  <a:pt x="131" y="68"/>
                </a:lnTo>
                <a:lnTo>
                  <a:pt x="136" y="76"/>
                </a:lnTo>
                <a:lnTo>
                  <a:pt x="138" y="81"/>
                </a:lnTo>
                <a:lnTo>
                  <a:pt x="138" y="89"/>
                </a:lnTo>
                <a:lnTo>
                  <a:pt x="138" y="104"/>
                </a:lnTo>
                <a:lnTo>
                  <a:pt x="138" y="123"/>
                </a:lnTo>
                <a:lnTo>
                  <a:pt x="136" y="141"/>
                </a:lnTo>
                <a:lnTo>
                  <a:pt x="131" y="156"/>
                </a:lnTo>
                <a:lnTo>
                  <a:pt x="131" y="162"/>
                </a:lnTo>
                <a:lnTo>
                  <a:pt x="131" y="169"/>
                </a:lnTo>
                <a:lnTo>
                  <a:pt x="128" y="175"/>
                </a:lnTo>
                <a:lnTo>
                  <a:pt x="128" y="182"/>
                </a:lnTo>
                <a:lnTo>
                  <a:pt x="128" y="193"/>
                </a:lnTo>
                <a:lnTo>
                  <a:pt x="125" y="203"/>
                </a:lnTo>
                <a:lnTo>
                  <a:pt x="125" y="214"/>
                </a:lnTo>
                <a:lnTo>
                  <a:pt x="125" y="227"/>
                </a:lnTo>
                <a:lnTo>
                  <a:pt x="125" y="237"/>
                </a:lnTo>
                <a:lnTo>
                  <a:pt x="123" y="253"/>
                </a:lnTo>
                <a:lnTo>
                  <a:pt x="123" y="266"/>
                </a:lnTo>
                <a:lnTo>
                  <a:pt x="123" y="281"/>
                </a:lnTo>
                <a:lnTo>
                  <a:pt x="120" y="300"/>
                </a:lnTo>
                <a:lnTo>
                  <a:pt x="120" y="315"/>
                </a:lnTo>
                <a:lnTo>
                  <a:pt x="120" y="333"/>
                </a:lnTo>
                <a:lnTo>
                  <a:pt x="118" y="352"/>
                </a:lnTo>
                <a:lnTo>
                  <a:pt x="115" y="432"/>
                </a:lnTo>
                <a:lnTo>
                  <a:pt x="112" y="516"/>
                </a:lnTo>
                <a:lnTo>
                  <a:pt x="110" y="596"/>
                </a:lnTo>
                <a:lnTo>
                  <a:pt x="105" y="677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8" name="Freeform 9"/>
          <p:cNvSpPr/>
          <p:nvPr/>
        </p:nvSpPr>
        <p:spPr>
          <a:xfrm>
            <a:off x="9639300" y="2690813"/>
            <a:ext cx="284163" cy="2719387"/>
          </a:xfrm>
          <a:custGeom>
            <a:avLst/>
            <a:gdLst>
              <a:gd name="txL" fmla="*/ 0 w 159"/>
              <a:gd name="txT" fmla="*/ 0 h 1713"/>
              <a:gd name="txR" fmla="*/ 159 w 159"/>
              <a:gd name="txB" fmla="*/ 1713 h 1713"/>
            </a:gdLst>
            <a:ahLst/>
            <a:cxnLst>
              <a:cxn ang="0">
                <a:pos x="47" y="242"/>
              </a:cxn>
              <a:cxn ang="0">
                <a:pos x="45" y="169"/>
              </a:cxn>
              <a:cxn ang="0">
                <a:pos x="39" y="115"/>
              </a:cxn>
              <a:cxn ang="0">
                <a:pos x="34" y="78"/>
              </a:cxn>
              <a:cxn ang="0">
                <a:pos x="29" y="57"/>
              </a:cxn>
              <a:cxn ang="0">
                <a:pos x="16" y="49"/>
              </a:cxn>
              <a:cxn ang="0">
                <a:pos x="3" y="44"/>
              </a:cxn>
              <a:cxn ang="0">
                <a:pos x="0" y="26"/>
              </a:cxn>
              <a:cxn ang="0">
                <a:pos x="6" y="8"/>
              </a:cxn>
              <a:cxn ang="0">
                <a:pos x="24" y="0"/>
              </a:cxn>
              <a:cxn ang="0">
                <a:pos x="58" y="3"/>
              </a:cxn>
              <a:cxn ang="0">
                <a:pos x="102" y="16"/>
              </a:cxn>
              <a:cxn ang="0">
                <a:pos x="131" y="34"/>
              </a:cxn>
              <a:cxn ang="0">
                <a:pos x="149" y="57"/>
              </a:cxn>
              <a:cxn ang="0">
                <a:pos x="159" y="81"/>
              </a:cxn>
              <a:cxn ang="0">
                <a:pos x="157" y="104"/>
              </a:cxn>
              <a:cxn ang="0">
                <a:pos x="157" y="117"/>
              </a:cxn>
              <a:cxn ang="0">
                <a:pos x="154" y="141"/>
              </a:cxn>
              <a:cxn ang="0">
                <a:pos x="151" y="177"/>
              </a:cxn>
              <a:cxn ang="0">
                <a:pos x="151" y="226"/>
              </a:cxn>
              <a:cxn ang="0">
                <a:pos x="149" y="286"/>
              </a:cxn>
              <a:cxn ang="0">
                <a:pos x="149" y="359"/>
              </a:cxn>
              <a:cxn ang="0">
                <a:pos x="149" y="442"/>
              </a:cxn>
              <a:cxn ang="0">
                <a:pos x="149" y="539"/>
              </a:cxn>
              <a:cxn ang="0">
                <a:pos x="149" y="648"/>
              </a:cxn>
              <a:cxn ang="0">
                <a:pos x="149" y="770"/>
              </a:cxn>
              <a:cxn ang="0">
                <a:pos x="151" y="903"/>
              </a:cxn>
              <a:cxn ang="0">
                <a:pos x="151" y="1031"/>
              </a:cxn>
              <a:cxn ang="0">
                <a:pos x="149" y="1145"/>
              </a:cxn>
              <a:cxn ang="0">
                <a:pos x="149" y="1249"/>
              </a:cxn>
              <a:cxn ang="0">
                <a:pos x="149" y="1343"/>
              </a:cxn>
              <a:cxn ang="0">
                <a:pos x="146" y="1424"/>
              </a:cxn>
              <a:cxn ang="0">
                <a:pos x="146" y="1491"/>
              </a:cxn>
              <a:cxn ang="0">
                <a:pos x="144" y="1546"/>
              </a:cxn>
              <a:cxn ang="0">
                <a:pos x="141" y="1593"/>
              </a:cxn>
              <a:cxn ang="0">
                <a:pos x="141" y="1624"/>
              </a:cxn>
              <a:cxn ang="0">
                <a:pos x="138" y="1645"/>
              </a:cxn>
              <a:cxn ang="0">
                <a:pos x="128" y="1676"/>
              </a:cxn>
              <a:cxn ang="0">
                <a:pos x="112" y="1702"/>
              </a:cxn>
              <a:cxn ang="0">
                <a:pos x="97" y="1713"/>
              </a:cxn>
              <a:cxn ang="0">
                <a:pos x="81" y="1702"/>
              </a:cxn>
              <a:cxn ang="0">
                <a:pos x="71" y="1676"/>
              </a:cxn>
              <a:cxn ang="0">
                <a:pos x="58" y="1632"/>
              </a:cxn>
              <a:cxn ang="0">
                <a:pos x="47" y="1588"/>
              </a:cxn>
              <a:cxn ang="0">
                <a:pos x="45" y="1551"/>
              </a:cxn>
              <a:cxn ang="0">
                <a:pos x="45" y="1528"/>
              </a:cxn>
              <a:cxn ang="0">
                <a:pos x="45" y="1499"/>
              </a:cxn>
              <a:cxn ang="0">
                <a:pos x="47" y="1455"/>
              </a:cxn>
              <a:cxn ang="0">
                <a:pos x="50" y="1398"/>
              </a:cxn>
              <a:cxn ang="0">
                <a:pos x="55" y="1325"/>
              </a:cxn>
              <a:cxn ang="0">
                <a:pos x="60" y="1210"/>
              </a:cxn>
              <a:cxn ang="0">
                <a:pos x="65" y="1031"/>
              </a:cxn>
              <a:cxn ang="0">
                <a:pos x="71" y="843"/>
              </a:cxn>
              <a:cxn ang="0">
                <a:pos x="60" y="536"/>
              </a:cxn>
              <a:cxn ang="0">
                <a:pos x="50" y="299"/>
              </a:cxn>
            </a:cxnLst>
            <a:rect l="txL" t="txT" r="txR" b="txB"/>
            <a:pathLst>
              <a:path w="159" h="1713">
                <a:moveTo>
                  <a:pt x="50" y="299"/>
                </a:moveTo>
                <a:lnTo>
                  <a:pt x="50" y="268"/>
                </a:lnTo>
                <a:lnTo>
                  <a:pt x="47" y="242"/>
                </a:lnTo>
                <a:lnTo>
                  <a:pt x="47" y="216"/>
                </a:lnTo>
                <a:lnTo>
                  <a:pt x="45" y="193"/>
                </a:lnTo>
                <a:lnTo>
                  <a:pt x="45" y="169"/>
                </a:lnTo>
                <a:lnTo>
                  <a:pt x="42" y="151"/>
                </a:lnTo>
                <a:lnTo>
                  <a:pt x="39" y="133"/>
                </a:lnTo>
                <a:lnTo>
                  <a:pt x="39" y="115"/>
                </a:lnTo>
                <a:lnTo>
                  <a:pt x="37" y="102"/>
                </a:lnTo>
                <a:lnTo>
                  <a:pt x="37" y="89"/>
                </a:lnTo>
                <a:lnTo>
                  <a:pt x="34" y="78"/>
                </a:lnTo>
                <a:lnTo>
                  <a:pt x="32" y="68"/>
                </a:lnTo>
                <a:lnTo>
                  <a:pt x="29" y="62"/>
                </a:lnTo>
                <a:lnTo>
                  <a:pt x="29" y="57"/>
                </a:lnTo>
                <a:lnTo>
                  <a:pt x="26" y="52"/>
                </a:lnTo>
                <a:lnTo>
                  <a:pt x="24" y="49"/>
                </a:lnTo>
                <a:lnTo>
                  <a:pt x="16" y="49"/>
                </a:lnTo>
                <a:lnTo>
                  <a:pt x="11" y="49"/>
                </a:lnTo>
                <a:lnTo>
                  <a:pt x="6" y="47"/>
                </a:lnTo>
                <a:lnTo>
                  <a:pt x="3" y="44"/>
                </a:lnTo>
                <a:lnTo>
                  <a:pt x="0" y="39"/>
                </a:lnTo>
                <a:lnTo>
                  <a:pt x="0" y="34"/>
                </a:lnTo>
                <a:lnTo>
                  <a:pt x="0" y="26"/>
                </a:lnTo>
                <a:lnTo>
                  <a:pt x="3" y="18"/>
                </a:lnTo>
                <a:lnTo>
                  <a:pt x="3" y="13"/>
                </a:lnTo>
                <a:lnTo>
                  <a:pt x="6" y="8"/>
                </a:lnTo>
                <a:lnTo>
                  <a:pt x="11" y="5"/>
                </a:lnTo>
                <a:lnTo>
                  <a:pt x="16" y="3"/>
                </a:lnTo>
                <a:lnTo>
                  <a:pt x="24" y="0"/>
                </a:lnTo>
                <a:lnTo>
                  <a:pt x="34" y="0"/>
                </a:lnTo>
                <a:lnTo>
                  <a:pt x="45" y="0"/>
                </a:lnTo>
                <a:lnTo>
                  <a:pt x="58" y="3"/>
                </a:lnTo>
                <a:lnTo>
                  <a:pt x="81" y="10"/>
                </a:lnTo>
                <a:lnTo>
                  <a:pt x="91" y="13"/>
                </a:lnTo>
                <a:lnTo>
                  <a:pt x="102" y="16"/>
                </a:lnTo>
                <a:lnTo>
                  <a:pt x="112" y="21"/>
                </a:lnTo>
                <a:lnTo>
                  <a:pt x="120" y="26"/>
                </a:lnTo>
                <a:lnTo>
                  <a:pt x="131" y="34"/>
                </a:lnTo>
                <a:lnTo>
                  <a:pt x="138" y="42"/>
                </a:lnTo>
                <a:lnTo>
                  <a:pt x="144" y="49"/>
                </a:lnTo>
                <a:lnTo>
                  <a:pt x="149" y="57"/>
                </a:lnTo>
                <a:lnTo>
                  <a:pt x="154" y="65"/>
                </a:lnTo>
                <a:lnTo>
                  <a:pt x="157" y="73"/>
                </a:lnTo>
                <a:lnTo>
                  <a:pt x="159" y="81"/>
                </a:lnTo>
                <a:lnTo>
                  <a:pt x="159" y="89"/>
                </a:lnTo>
                <a:lnTo>
                  <a:pt x="159" y="96"/>
                </a:lnTo>
                <a:lnTo>
                  <a:pt x="157" y="104"/>
                </a:lnTo>
                <a:lnTo>
                  <a:pt x="157" y="107"/>
                </a:lnTo>
                <a:lnTo>
                  <a:pt x="157" y="112"/>
                </a:lnTo>
                <a:lnTo>
                  <a:pt x="157" y="117"/>
                </a:lnTo>
                <a:lnTo>
                  <a:pt x="154" y="122"/>
                </a:lnTo>
                <a:lnTo>
                  <a:pt x="154" y="133"/>
                </a:lnTo>
                <a:lnTo>
                  <a:pt x="154" y="141"/>
                </a:lnTo>
                <a:lnTo>
                  <a:pt x="154" y="151"/>
                </a:lnTo>
                <a:lnTo>
                  <a:pt x="154" y="164"/>
                </a:lnTo>
                <a:lnTo>
                  <a:pt x="151" y="177"/>
                </a:lnTo>
                <a:lnTo>
                  <a:pt x="151" y="193"/>
                </a:lnTo>
                <a:lnTo>
                  <a:pt x="151" y="208"/>
                </a:lnTo>
                <a:lnTo>
                  <a:pt x="151" y="226"/>
                </a:lnTo>
                <a:lnTo>
                  <a:pt x="151" y="245"/>
                </a:lnTo>
                <a:lnTo>
                  <a:pt x="149" y="265"/>
                </a:lnTo>
                <a:lnTo>
                  <a:pt x="149" y="286"/>
                </a:lnTo>
                <a:lnTo>
                  <a:pt x="149" y="310"/>
                </a:lnTo>
                <a:lnTo>
                  <a:pt x="149" y="333"/>
                </a:lnTo>
                <a:lnTo>
                  <a:pt x="149" y="359"/>
                </a:lnTo>
                <a:lnTo>
                  <a:pt x="149" y="385"/>
                </a:lnTo>
                <a:lnTo>
                  <a:pt x="149" y="414"/>
                </a:lnTo>
                <a:lnTo>
                  <a:pt x="149" y="442"/>
                </a:lnTo>
                <a:lnTo>
                  <a:pt x="149" y="474"/>
                </a:lnTo>
                <a:lnTo>
                  <a:pt x="149" y="508"/>
                </a:lnTo>
                <a:lnTo>
                  <a:pt x="149" y="539"/>
                </a:lnTo>
                <a:lnTo>
                  <a:pt x="149" y="575"/>
                </a:lnTo>
                <a:lnTo>
                  <a:pt x="149" y="612"/>
                </a:lnTo>
                <a:lnTo>
                  <a:pt x="149" y="648"/>
                </a:lnTo>
                <a:lnTo>
                  <a:pt x="149" y="687"/>
                </a:lnTo>
                <a:lnTo>
                  <a:pt x="149" y="729"/>
                </a:lnTo>
                <a:lnTo>
                  <a:pt x="149" y="770"/>
                </a:lnTo>
                <a:lnTo>
                  <a:pt x="151" y="812"/>
                </a:lnTo>
                <a:lnTo>
                  <a:pt x="151" y="856"/>
                </a:lnTo>
                <a:lnTo>
                  <a:pt x="151" y="903"/>
                </a:lnTo>
                <a:lnTo>
                  <a:pt x="151" y="947"/>
                </a:lnTo>
                <a:lnTo>
                  <a:pt x="151" y="989"/>
                </a:lnTo>
                <a:lnTo>
                  <a:pt x="151" y="1031"/>
                </a:lnTo>
                <a:lnTo>
                  <a:pt x="151" y="1070"/>
                </a:lnTo>
                <a:lnTo>
                  <a:pt x="151" y="1109"/>
                </a:lnTo>
                <a:lnTo>
                  <a:pt x="149" y="1145"/>
                </a:lnTo>
                <a:lnTo>
                  <a:pt x="149" y="1182"/>
                </a:lnTo>
                <a:lnTo>
                  <a:pt x="149" y="1218"/>
                </a:lnTo>
                <a:lnTo>
                  <a:pt x="149" y="1249"/>
                </a:lnTo>
                <a:lnTo>
                  <a:pt x="149" y="1283"/>
                </a:lnTo>
                <a:lnTo>
                  <a:pt x="149" y="1312"/>
                </a:lnTo>
                <a:lnTo>
                  <a:pt x="149" y="1343"/>
                </a:lnTo>
                <a:lnTo>
                  <a:pt x="146" y="1372"/>
                </a:lnTo>
                <a:lnTo>
                  <a:pt x="146" y="1398"/>
                </a:lnTo>
                <a:lnTo>
                  <a:pt x="146" y="1424"/>
                </a:lnTo>
                <a:lnTo>
                  <a:pt x="146" y="1447"/>
                </a:lnTo>
                <a:lnTo>
                  <a:pt x="146" y="1471"/>
                </a:lnTo>
                <a:lnTo>
                  <a:pt x="146" y="1491"/>
                </a:lnTo>
                <a:lnTo>
                  <a:pt x="144" y="1512"/>
                </a:lnTo>
                <a:lnTo>
                  <a:pt x="144" y="1530"/>
                </a:lnTo>
                <a:lnTo>
                  <a:pt x="144" y="1546"/>
                </a:lnTo>
                <a:lnTo>
                  <a:pt x="144" y="1564"/>
                </a:lnTo>
                <a:lnTo>
                  <a:pt x="144" y="1577"/>
                </a:lnTo>
                <a:lnTo>
                  <a:pt x="141" y="1593"/>
                </a:lnTo>
                <a:lnTo>
                  <a:pt x="141" y="1603"/>
                </a:lnTo>
                <a:lnTo>
                  <a:pt x="141" y="1616"/>
                </a:lnTo>
                <a:lnTo>
                  <a:pt x="141" y="1624"/>
                </a:lnTo>
                <a:lnTo>
                  <a:pt x="138" y="1632"/>
                </a:lnTo>
                <a:lnTo>
                  <a:pt x="138" y="1640"/>
                </a:lnTo>
                <a:lnTo>
                  <a:pt x="138" y="1645"/>
                </a:lnTo>
                <a:lnTo>
                  <a:pt x="138" y="1650"/>
                </a:lnTo>
                <a:lnTo>
                  <a:pt x="133" y="1663"/>
                </a:lnTo>
                <a:lnTo>
                  <a:pt x="128" y="1676"/>
                </a:lnTo>
                <a:lnTo>
                  <a:pt x="123" y="1687"/>
                </a:lnTo>
                <a:lnTo>
                  <a:pt x="117" y="1694"/>
                </a:lnTo>
                <a:lnTo>
                  <a:pt x="112" y="1702"/>
                </a:lnTo>
                <a:lnTo>
                  <a:pt x="107" y="1707"/>
                </a:lnTo>
                <a:lnTo>
                  <a:pt x="102" y="1710"/>
                </a:lnTo>
                <a:lnTo>
                  <a:pt x="97" y="1713"/>
                </a:lnTo>
                <a:lnTo>
                  <a:pt x="91" y="1710"/>
                </a:lnTo>
                <a:lnTo>
                  <a:pt x="86" y="1707"/>
                </a:lnTo>
                <a:lnTo>
                  <a:pt x="81" y="1702"/>
                </a:lnTo>
                <a:lnTo>
                  <a:pt x="78" y="1694"/>
                </a:lnTo>
                <a:lnTo>
                  <a:pt x="73" y="1687"/>
                </a:lnTo>
                <a:lnTo>
                  <a:pt x="71" y="1676"/>
                </a:lnTo>
                <a:lnTo>
                  <a:pt x="65" y="1663"/>
                </a:lnTo>
                <a:lnTo>
                  <a:pt x="63" y="1650"/>
                </a:lnTo>
                <a:lnTo>
                  <a:pt x="58" y="1632"/>
                </a:lnTo>
                <a:lnTo>
                  <a:pt x="55" y="1616"/>
                </a:lnTo>
                <a:lnTo>
                  <a:pt x="52" y="1601"/>
                </a:lnTo>
                <a:lnTo>
                  <a:pt x="47" y="1588"/>
                </a:lnTo>
                <a:lnTo>
                  <a:pt x="47" y="1572"/>
                </a:lnTo>
                <a:lnTo>
                  <a:pt x="45" y="1562"/>
                </a:lnTo>
                <a:lnTo>
                  <a:pt x="45" y="1551"/>
                </a:lnTo>
                <a:lnTo>
                  <a:pt x="42" y="1541"/>
                </a:lnTo>
                <a:lnTo>
                  <a:pt x="45" y="1536"/>
                </a:lnTo>
                <a:lnTo>
                  <a:pt x="45" y="1528"/>
                </a:lnTo>
                <a:lnTo>
                  <a:pt x="45" y="1520"/>
                </a:lnTo>
                <a:lnTo>
                  <a:pt x="45" y="1510"/>
                </a:lnTo>
                <a:lnTo>
                  <a:pt x="45" y="1499"/>
                </a:lnTo>
                <a:lnTo>
                  <a:pt x="45" y="1486"/>
                </a:lnTo>
                <a:lnTo>
                  <a:pt x="47" y="1471"/>
                </a:lnTo>
                <a:lnTo>
                  <a:pt x="47" y="1455"/>
                </a:lnTo>
                <a:lnTo>
                  <a:pt x="47" y="1437"/>
                </a:lnTo>
                <a:lnTo>
                  <a:pt x="50" y="1418"/>
                </a:lnTo>
                <a:lnTo>
                  <a:pt x="50" y="1398"/>
                </a:lnTo>
                <a:lnTo>
                  <a:pt x="52" y="1374"/>
                </a:lnTo>
                <a:lnTo>
                  <a:pt x="52" y="1351"/>
                </a:lnTo>
                <a:lnTo>
                  <a:pt x="55" y="1325"/>
                </a:lnTo>
                <a:lnTo>
                  <a:pt x="55" y="1299"/>
                </a:lnTo>
                <a:lnTo>
                  <a:pt x="58" y="1270"/>
                </a:lnTo>
                <a:lnTo>
                  <a:pt x="60" y="1210"/>
                </a:lnTo>
                <a:lnTo>
                  <a:pt x="63" y="1150"/>
                </a:lnTo>
                <a:lnTo>
                  <a:pt x="63" y="1091"/>
                </a:lnTo>
                <a:lnTo>
                  <a:pt x="65" y="1031"/>
                </a:lnTo>
                <a:lnTo>
                  <a:pt x="68" y="968"/>
                </a:lnTo>
                <a:lnTo>
                  <a:pt x="68" y="906"/>
                </a:lnTo>
                <a:lnTo>
                  <a:pt x="71" y="843"/>
                </a:lnTo>
                <a:lnTo>
                  <a:pt x="71" y="781"/>
                </a:lnTo>
                <a:lnTo>
                  <a:pt x="65" y="658"/>
                </a:lnTo>
                <a:lnTo>
                  <a:pt x="60" y="536"/>
                </a:lnTo>
                <a:lnTo>
                  <a:pt x="55" y="416"/>
                </a:lnTo>
                <a:lnTo>
                  <a:pt x="52" y="357"/>
                </a:lnTo>
                <a:lnTo>
                  <a:pt x="50" y="299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" name="Freeform 10"/>
          <p:cNvSpPr/>
          <p:nvPr/>
        </p:nvSpPr>
        <p:spPr>
          <a:xfrm>
            <a:off x="9367838" y="3657600"/>
            <a:ext cx="290512" cy="379413"/>
          </a:xfrm>
          <a:custGeom>
            <a:avLst/>
            <a:gdLst>
              <a:gd name="txL" fmla="*/ 0 w 162"/>
              <a:gd name="txT" fmla="*/ 0 h 239"/>
              <a:gd name="txR" fmla="*/ 162 w 162"/>
              <a:gd name="txB" fmla="*/ 239 h 239"/>
            </a:gdLst>
            <a:ahLst/>
            <a:cxnLst>
              <a:cxn ang="0">
                <a:pos x="45" y="115"/>
              </a:cxn>
              <a:cxn ang="0">
                <a:pos x="29" y="81"/>
              </a:cxn>
              <a:cxn ang="0">
                <a:pos x="19" y="62"/>
              </a:cxn>
              <a:cxn ang="0">
                <a:pos x="11" y="47"/>
              </a:cxn>
              <a:cxn ang="0">
                <a:pos x="6" y="34"/>
              </a:cxn>
              <a:cxn ang="0">
                <a:pos x="0" y="23"/>
              </a:cxn>
              <a:cxn ang="0">
                <a:pos x="0" y="18"/>
              </a:cxn>
              <a:cxn ang="0">
                <a:pos x="0" y="13"/>
              </a:cxn>
              <a:cxn ang="0">
                <a:pos x="6" y="8"/>
              </a:cxn>
              <a:cxn ang="0">
                <a:pos x="16" y="3"/>
              </a:cxn>
              <a:cxn ang="0">
                <a:pos x="29" y="0"/>
              </a:cxn>
              <a:cxn ang="0">
                <a:pos x="50" y="0"/>
              </a:cxn>
              <a:cxn ang="0">
                <a:pos x="71" y="8"/>
              </a:cxn>
              <a:cxn ang="0">
                <a:pos x="91" y="21"/>
              </a:cxn>
              <a:cxn ang="0">
                <a:pos x="115" y="42"/>
              </a:cxn>
              <a:cxn ang="0">
                <a:pos x="136" y="70"/>
              </a:cxn>
              <a:cxn ang="0">
                <a:pos x="151" y="102"/>
              </a:cxn>
              <a:cxn ang="0">
                <a:pos x="159" y="133"/>
              </a:cxn>
              <a:cxn ang="0">
                <a:pos x="162" y="164"/>
              </a:cxn>
              <a:cxn ang="0">
                <a:pos x="159" y="193"/>
              </a:cxn>
              <a:cxn ang="0">
                <a:pos x="154" y="216"/>
              </a:cxn>
              <a:cxn ang="0">
                <a:pos x="149" y="232"/>
              </a:cxn>
              <a:cxn ang="0">
                <a:pos x="144" y="239"/>
              </a:cxn>
              <a:cxn ang="0">
                <a:pos x="138" y="239"/>
              </a:cxn>
              <a:cxn ang="0">
                <a:pos x="130" y="237"/>
              </a:cxn>
              <a:cxn ang="0">
                <a:pos x="123" y="232"/>
              </a:cxn>
              <a:cxn ang="0">
                <a:pos x="115" y="221"/>
              </a:cxn>
              <a:cxn ang="0">
                <a:pos x="104" y="211"/>
              </a:cxn>
              <a:cxn ang="0">
                <a:pos x="94" y="195"/>
              </a:cxn>
              <a:cxn ang="0">
                <a:pos x="81" y="174"/>
              </a:cxn>
              <a:cxn ang="0">
                <a:pos x="68" y="154"/>
              </a:cxn>
              <a:cxn ang="0">
                <a:pos x="60" y="141"/>
              </a:cxn>
            </a:cxnLst>
            <a:rect l="txL" t="txT" r="txR" b="txB"/>
            <a:pathLst>
              <a:path w="162" h="239">
                <a:moveTo>
                  <a:pt x="60" y="141"/>
                </a:moveTo>
                <a:lnTo>
                  <a:pt x="45" y="115"/>
                </a:lnTo>
                <a:lnTo>
                  <a:pt x="34" y="91"/>
                </a:lnTo>
                <a:lnTo>
                  <a:pt x="29" y="81"/>
                </a:lnTo>
                <a:lnTo>
                  <a:pt x="24" y="73"/>
                </a:lnTo>
                <a:lnTo>
                  <a:pt x="19" y="62"/>
                </a:lnTo>
                <a:lnTo>
                  <a:pt x="16" y="55"/>
                </a:lnTo>
                <a:lnTo>
                  <a:pt x="11" y="47"/>
                </a:lnTo>
                <a:lnTo>
                  <a:pt x="8" y="39"/>
                </a:lnTo>
                <a:lnTo>
                  <a:pt x="6" y="34"/>
                </a:lnTo>
                <a:lnTo>
                  <a:pt x="3" y="29"/>
                </a:lnTo>
                <a:lnTo>
                  <a:pt x="0" y="23"/>
                </a:lnTo>
                <a:lnTo>
                  <a:pt x="0" y="21"/>
                </a:lnTo>
                <a:lnTo>
                  <a:pt x="0" y="18"/>
                </a:lnTo>
                <a:lnTo>
                  <a:pt x="0" y="16"/>
                </a:lnTo>
                <a:lnTo>
                  <a:pt x="0" y="13"/>
                </a:lnTo>
                <a:lnTo>
                  <a:pt x="3" y="10"/>
                </a:lnTo>
                <a:lnTo>
                  <a:pt x="6" y="8"/>
                </a:lnTo>
                <a:lnTo>
                  <a:pt x="8" y="5"/>
                </a:lnTo>
                <a:lnTo>
                  <a:pt x="16" y="3"/>
                </a:lnTo>
                <a:lnTo>
                  <a:pt x="21" y="0"/>
                </a:lnTo>
                <a:lnTo>
                  <a:pt x="29" y="0"/>
                </a:lnTo>
                <a:lnTo>
                  <a:pt x="39" y="0"/>
                </a:lnTo>
                <a:lnTo>
                  <a:pt x="50" y="0"/>
                </a:lnTo>
                <a:lnTo>
                  <a:pt x="60" y="3"/>
                </a:lnTo>
                <a:lnTo>
                  <a:pt x="71" y="8"/>
                </a:lnTo>
                <a:lnTo>
                  <a:pt x="81" y="13"/>
                </a:lnTo>
                <a:lnTo>
                  <a:pt x="91" y="21"/>
                </a:lnTo>
                <a:lnTo>
                  <a:pt x="102" y="29"/>
                </a:lnTo>
                <a:lnTo>
                  <a:pt x="115" y="42"/>
                </a:lnTo>
                <a:lnTo>
                  <a:pt x="128" y="55"/>
                </a:lnTo>
                <a:lnTo>
                  <a:pt x="136" y="70"/>
                </a:lnTo>
                <a:lnTo>
                  <a:pt x="144" y="86"/>
                </a:lnTo>
                <a:lnTo>
                  <a:pt x="151" y="102"/>
                </a:lnTo>
                <a:lnTo>
                  <a:pt x="157" y="117"/>
                </a:lnTo>
                <a:lnTo>
                  <a:pt x="159" y="133"/>
                </a:lnTo>
                <a:lnTo>
                  <a:pt x="162" y="148"/>
                </a:lnTo>
                <a:lnTo>
                  <a:pt x="162" y="164"/>
                </a:lnTo>
                <a:lnTo>
                  <a:pt x="162" y="180"/>
                </a:lnTo>
                <a:lnTo>
                  <a:pt x="159" y="193"/>
                </a:lnTo>
                <a:lnTo>
                  <a:pt x="157" y="206"/>
                </a:lnTo>
                <a:lnTo>
                  <a:pt x="154" y="216"/>
                </a:lnTo>
                <a:lnTo>
                  <a:pt x="151" y="224"/>
                </a:lnTo>
                <a:lnTo>
                  <a:pt x="149" y="232"/>
                </a:lnTo>
                <a:lnTo>
                  <a:pt x="146" y="237"/>
                </a:lnTo>
                <a:lnTo>
                  <a:pt x="144" y="239"/>
                </a:lnTo>
                <a:lnTo>
                  <a:pt x="141" y="239"/>
                </a:lnTo>
                <a:lnTo>
                  <a:pt x="138" y="239"/>
                </a:lnTo>
                <a:lnTo>
                  <a:pt x="136" y="239"/>
                </a:lnTo>
                <a:lnTo>
                  <a:pt x="130" y="237"/>
                </a:lnTo>
                <a:lnTo>
                  <a:pt x="128" y="234"/>
                </a:lnTo>
                <a:lnTo>
                  <a:pt x="123" y="232"/>
                </a:lnTo>
                <a:lnTo>
                  <a:pt x="120" y="226"/>
                </a:lnTo>
                <a:lnTo>
                  <a:pt x="115" y="221"/>
                </a:lnTo>
                <a:lnTo>
                  <a:pt x="110" y="216"/>
                </a:lnTo>
                <a:lnTo>
                  <a:pt x="104" y="211"/>
                </a:lnTo>
                <a:lnTo>
                  <a:pt x="99" y="203"/>
                </a:lnTo>
                <a:lnTo>
                  <a:pt x="94" y="195"/>
                </a:lnTo>
                <a:lnTo>
                  <a:pt x="86" y="185"/>
                </a:lnTo>
                <a:lnTo>
                  <a:pt x="81" y="174"/>
                </a:lnTo>
                <a:lnTo>
                  <a:pt x="73" y="164"/>
                </a:lnTo>
                <a:lnTo>
                  <a:pt x="68" y="154"/>
                </a:lnTo>
                <a:lnTo>
                  <a:pt x="60" y="141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0" name="Freeform 11"/>
          <p:cNvSpPr/>
          <p:nvPr/>
        </p:nvSpPr>
        <p:spPr>
          <a:xfrm>
            <a:off x="8807450" y="3744913"/>
            <a:ext cx="266700" cy="292100"/>
          </a:xfrm>
          <a:custGeom>
            <a:avLst/>
            <a:gdLst>
              <a:gd name="txL" fmla="*/ 0 w 148"/>
              <a:gd name="txT" fmla="*/ 0 h 184"/>
              <a:gd name="txR" fmla="*/ 148 w 148"/>
              <a:gd name="txB" fmla="*/ 184 h 184"/>
            </a:gdLst>
            <a:ahLst/>
            <a:cxnLst>
              <a:cxn ang="0">
                <a:pos x="143" y="164"/>
              </a:cxn>
              <a:cxn ang="0">
                <a:pos x="140" y="169"/>
              </a:cxn>
              <a:cxn ang="0">
                <a:pos x="138" y="171"/>
              </a:cxn>
              <a:cxn ang="0">
                <a:pos x="133" y="177"/>
              </a:cxn>
              <a:cxn ang="0">
                <a:pos x="130" y="179"/>
              </a:cxn>
              <a:cxn ang="0">
                <a:pos x="125" y="182"/>
              </a:cxn>
              <a:cxn ang="0">
                <a:pos x="120" y="184"/>
              </a:cxn>
              <a:cxn ang="0">
                <a:pos x="114" y="184"/>
              </a:cxn>
              <a:cxn ang="0">
                <a:pos x="109" y="184"/>
              </a:cxn>
              <a:cxn ang="0">
                <a:pos x="104" y="184"/>
              </a:cxn>
              <a:cxn ang="0">
                <a:pos x="99" y="182"/>
              </a:cxn>
              <a:cxn ang="0">
                <a:pos x="91" y="177"/>
              </a:cxn>
              <a:cxn ang="0">
                <a:pos x="83" y="166"/>
              </a:cxn>
              <a:cxn ang="0">
                <a:pos x="78" y="164"/>
              </a:cxn>
              <a:cxn ang="0">
                <a:pos x="75" y="156"/>
              </a:cxn>
              <a:cxn ang="0">
                <a:pos x="70" y="151"/>
              </a:cxn>
              <a:cxn ang="0">
                <a:pos x="65" y="143"/>
              </a:cxn>
              <a:cxn ang="0">
                <a:pos x="60" y="135"/>
              </a:cxn>
              <a:cxn ang="0">
                <a:pos x="55" y="127"/>
              </a:cxn>
              <a:cxn ang="0">
                <a:pos x="49" y="117"/>
              </a:cxn>
              <a:cxn ang="0">
                <a:pos x="41" y="109"/>
              </a:cxn>
              <a:cxn ang="0">
                <a:pos x="31" y="88"/>
              </a:cxn>
              <a:cxn ang="0">
                <a:pos x="21" y="73"/>
              </a:cxn>
              <a:cxn ang="0">
                <a:pos x="13" y="57"/>
              </a:cxn>
              <a:cxn ang="0">
                <a:pos x="8" y="44"/>
              </a:cxn>
              <a:cxn ang="0">
                <a:pos x="2" y="34"/>
              </a:cxn>
              <a:cxn ang="0">
                <a:pos x="0" y="26"/>
              </a:cxn>
              <a:cxn ang="0">
                <a:pos x="0" y="18"/>
              </a:cxn>
              <a:cxn ang="0">
                <a:pos x="2" y="15"/>
              </a:cxn>
              <a:cxn ang="0">
                <a:pos x="2" y="13"/>
              </a:cxn>
              <a:cxn ang="0">
                <a:pos x="2" y="10"/>
              </a:cxn>
              <a:cxn ang="0">
                <a:pos x="5" y="7"/>
              </a:cxn>
              <a:cxn ang="0">
                <a:pos x="8" y="5"/>
              </a:cxn>
              <a:cxn ang="0">
                <a:pos x="10" y="2"/>
              </a:cxn>
              <a:cxn ang="0">
                <a:pos x="15" y="0"/>
              </a:cxn>
              <a:cxn ang="0">
                <a:pos x="21" y="0"/>
              </a:cxn>
              <a:cxn ang="0">
                <a:pos x="28" y="0"/>
              </a:cxn>
              <a:cxn ang="0">
                <a:pos x="34" y="0"/>
              </a:cxn>
              <a:cxn ang="0">
                <a:pos x="39" y="0"/>
              </a:cxn>
              <a:cxn ang="0">
                <a:pos x="47" y="2"/>
              </a:cxn>
              <a:cxn ang="0">
                <a:pos x="55" y="5"/>
              </a:cxn>
              <a:cxn ang="0">
                <a:pos x="62" y="7"/>
              </a:cxn>
              <a:cxn ang="0">
                <a:pos x="70" y="13"/>
              </a:cxn>
              <a:cxn ang="0">
                <a:pos x="81" y="18"/>
              </a:cxn>
              <a:cxn ang="0">
                <a:pos x="88" y="23"/>
              </a:cxn>
              <a:cxn ang="0">
                <a:pos x="99" y="31"/>
              </a:cxn>
              <a:cxn ang="0">
                <a:pos x="109" y="41"/>
              </a:cxn>
              <a:cxn ang="0">
                <a:pos x="117" y="49"/>
              </a:cxn>
              <a:cxn ang="0">
                <a:pos x="125" y="57"/>
              </a:cxn>
              <a:cxn ang="0">
                <a:pos x="130" y="67"/>
              </a:cxn>
              <a:cxn ang="0">
                <a:pos x="135" y="75"/>
              </a:cxn>
              <a:cxn ang="0">
                <a:pos x="140" y="83"/>
              </a:cxn>
              <a:cxn ang="0">
                <a:pos x="143" y="93"/>
              </a:cxn>
              <a:cxn ang="0">
                <a:pos x="146" y="109"/>
              </a:cxn>
              <a:cxn ang="0">
                <a:pos x="148" y="127"/>
              </a:cxn>
              <a:cxn ang="0">
                <a:pos x="146" y="145"/>
              </a:cxn>
              <a:cxn ang="0">
                <a:pos x="143" y="164"/>
              </a:cxn>
              <a:cxn ang="0">
                <a:pos x="143" y="164"/>
              </a:cxn>
            </a:cxnLst>
            <a:rect l="txL" t="txT" r="txR" b="txB"/>
            <a:pathLst>
              <a:path w="148" h="184">
                <a:moveTo>
                  <a:pt x="143" y="164"/>
                </a:moveTo>
                <a:lnTo>
                  <a:pt x="140" y="169"/>
                </a:lnTo>
                <a:lnTo>
                  <a:pt x="138" y="171"/>
                </a:lnTo>
                <a:lnTo>
                  <a:pt x="133" y="177"/>
                </a:lnTo>
                <a:lnTo>
                  <a:pt x="130" y="179"/>
                </a:lnTo>
                <a:lnTo>
                  <a:pt x="125" y="182"/>
                </a:lnTo>
                <a:lnTo>
                  <a:pt x="120" y="184"/>
                </a:lnTo>
                <a:lnTo>
                  <a:pt x="114" y="184"/>
                </a:lnTo>
                <a:lnTo>
                  <a:pt x="109" y="184"/>
                </a:lnTo>
                <a:lnTo>
                  <a:pt x="104" y="184"/>
                </a:lnTo>
                <a:lnTo>
                  <a:pt x="99" y="182"/>
                </a:lnTo>
                <a:lnTo>
                  <a:pt x="91" y="177"/>
                </a:lnTo>
                <a:lnTo>
                  <a:pt x="83" y="166"/>
                </a:lnTo>
                <a:lnTo>
                  <a:pt x="78" y="164"/>
                </a:lnTo>
                <a:lnTo>
                  <a:pt x="75" y="156"/>
                </a:lnTo>
                <a:lnTo>
                  <a:pt x="70" y="151"/>
                </a:lnTo>
                <a:lnTo>
                  <a:pt x="65" y="143"/>
                </a:lnTo>
                <a:lnTo>
                  <a:pt x="60" y="135"/>
                </a:lnTo>
                <a:lnTo>
                  <a:pt x="55" y="127"/>
                </a:lnTo>
                <a:lnTo>
                  <a:pt x="49" y="117"/>
                </a:lnTo>
                <a:lnTo>
                  <a:pt x="41" y="109"/>
                </a:lnTo>
                <a:lnTo>
                  <a:pt x="31" y="88"/>
                </a:lnTo>
                <a:lnTo>
                  <a:pt x="21" y="73"/>
                </a:lnTo>
                <a:lnTo>
                  <a:pt x="13" y="57"/>
                </a:lnTo>
                <a:lnTo>
                  <a:pt x="8" y="44"/>
                </a:lnTo>
                <a:lnTo>
                  <a:pt x="2" y="34"/>
                </a:lnTo>
                <a:lnTo>
                  <a:pt x="0" y="26"/>
                </a:lnTo>
                <a:lnTo>
                  <a:pt x="0" y="18"/>
                </a:lnTo>
                <a:lnTo>
                  <a:pt x="2" y="15"/>
                </a:lnTo>
                <a:lnTo>
                  <a:pt x="2" y="13"/>
                </a:lnTo>
                <a:lnTo>
                  <a:pt x="2" y="10"/>
                </a:lnTo>
                <a:lnTo>
                  <a:pt x="5" y="7"/>
                </a:lnTo>
                <a:lnTo>
                  <a:pt x="8" y="5"/>
                </a:lnTo>
                <a:lnTo>
                  <a:pt x="10" y="2"/>
                </a:lnTo>
                <a:lnTo>
                  <a:pt x="15" y="0"/>
                </a:lnTo>
                <a:lnTo>
                  <a:pt x="21" y="0"/>
                </a:lnTo>
                <a:lnTo>
                  <a:pt x="28" y="0"/>
                </a:lnTo>
                <a:lnTo>
                  <a:pt x="34" y="0"/>
                </a:lnTo>
                <a:lnTo>
                  <a:pt x="39" y="0"/>
                </a:lnTo>
                <a:lnTo>
                  <a:pt x="47" y="2"/>
                </a:lnTo>
                <a:lnTo>
                  <a:pt x="55" y="5"/>
                </a:lnTo>
                <a:lnTo>
                  <a:pt x="62" y="7"/>
                </a:lnTo>
                <a:lnTo>
                  <a:pt x="70" y="13"/>
                </a:lnTo>
                <a:lnTo>
                  <a:pt x="81" y="18"/>
                </a:lnTo>
                <a:lnTo>
                  <a:pt x="88" y="23"/>
                </a:lnTo>
                <a:lnTo>
                  <a:pt x="99" y="31"/>
                </a:lnTo>
                <a:lnTo>
                  <a:pt x="109" y="41"/>
                </a:lnTo>
                <a:lnTo>
                  <a:pt x="117" y="49"/>
                </a:lnTo>
                <a:lnTo>
                  <a:pt x="125" y="57"/>
                </a:lnTo>
                <a:lnTo>
                  <a:pt x="130" y="67"/>
                </a:lnTo>
                <a:lnTo>
                  <a:pt x="135" y="75"/>
                </a:lnTo>
                <a:lnTo>
                  <a:pt x="140" y="83"/>
                </a:lnTo>
                <a:lnTo>
                  <a:pt x="143" y="93"/>
                </a:lnTo>
                <a:lnTo>
                  <a:pt x="146" y="109"/>
                </a:lnTo>
                <a:lnTo>
                  <a:pt x="148" y="127"/>
                </a:lnTo>
                <a:lnTo>
                  <a:pt x="146" y="145"/>
                </a:lnTo>
                <a:lnTo>
                  <a:pt x="143" y="164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" name="Freeform 12"/>
          <p:cNvSpPr/>
          <p:nvPr/>
        </p:nvSpPr>
        <p:spPr>
          <a:xfrm>
            <a:off x="8186738" y="3706813"/>
            <a:ext cx="242887" cy="546100"/>
          </a:xfrm>
          <a:custGeom>
            <a:avLst/>
            <a:gdLst>
              <a:gd name="txL" fmla="*/ 0 w 135"/>
              <a:gd name="txT" fmla="*/ 0 h 344"/>
              <a:gd name="txR" fmla="*/ 135 w 135"/>
              <a:gd name="txB" fmla="*/ 344 h 344"/>
            </a:gdLst>
            <a:ahLst/>
            <a:cxnLst>
              <a:cxn ang="0">
                <a:pos x="0" y="235"/>
              </a:cxn>
              <a:cxn ang="0">
                <a:pos x="2" y="221"/>
              </a:cxn>
              <a:cxn ang="0">
                <a:pos x="7" y="206"/>
              </a:cxn>
              <a:cxn ang="0">
                <a:pos x="18" y="188"/>
              </a:cxn>
              <a:cxn ang="0">
                <a:pos x="31" y="169"/>
              </a:cxn>
              <a:cxn ang="0">
                <a:pos x="41" y="146"/>
              </a:cxn>
              <a:cxn ang="0">
                <a:pos x="52" y="117"/>
              </a:cxn>
              <a:cxn ang="0">
                <a:pos x="59" y="86"/>
              </a:cxn>
              <a:cxn ang="0">
                <a:pos x="70" y="52"/>
              </a:cxn>
              <a:cxn ang="0">
                <a:pos x="80" y="26"/>
              </a:cxn>
              <a:cxn ang="0">
                <a:pos x="88" y="11"/>
              </a:cxn>
              <a:cxn ang="0">
                <a:pos x="96" y="0"/>
              </a:cxn>
              <a:cxn ang="0">
                <a:pos x="101" y="0"/>
              </a:cxn>
              <a:cxn ang="0">
                <a:pos x="109" y="11"/>
              </a:cxn>
              <a:cxn ang="0">
                <a:pos x="119" y="26"/>
              </a:cxn>
              <a:cxn ang="0">
                <a:pos x="127" y="47"/>
              </a:cxn>
              <a:cxn ang="0">
                <a:pos x="135" y="78"/>
              </a:cxn>
              <a:cxn ang="0">
                <a:pos x="135" y="115"/>
              </a:cxn>
              <a:cxn ang="0">
                <a:pos x="130" y="159"/>
              </a:cxn>
              <a:cxn ang="0">
                <a:pos x="119" y="208"/>
              </a:cxn>
              <a:cxn ang="0">
                <a:pos x="109" y="245"/>
              </a:cxn>
              <a:cxn ang="0">
                <a:pos x="98" y="268"/>
              </a:cxn>
              <a:cxn ang="0">
                <a:pos x="91" y="289"/>
              </a:cxn>
              <a:cxn ang="0">
                <a:pos x="80" y="307"/>
              </a:cxn>
              <a:cxn ang="0">
                <a:pos x="72" y="320"/>
              </a:cxn>
              <a:cxn ang="0">
                <a:pos x="67" y="331"/>
              </a:cxn>
              <a:cxn ang="0">
                <a:pos x="59" y="339"/>
              </a:cxn>
              <a:cxn ang="0">
                <a:pos x="54" y="341"/>
              </a:cxn>
              <a:cxn ang="0">
                <a:pos x="46" y="344"/>
              </a:cxn>
              <a:cxn ang="0">
                <a:pos x="36" y="341"/>
              </a:cxn>
              <a:cxn ang="0">
                <a:pos x="28" y="331"/>
              </a:cxn>
              <a:cxn ang="0">
                <a:pos x="20" y="313"/>
              </a:cxn>
              <a:cxn ang="0">
                <a:pos x="13" y="292"/>
              </a:cxn>
              <a:cxn ang="0">
                <a:pos x="7" y="271"/>
              </a:cxn>
              <a:cxn ang="0">
                <a:pos x="2" y="255"/>
              </a:cxn>
              <a:cxn ang="0">
                <a:pos x="0" y="245"/>
              </a:cxn>
              <a:cxn ang="0">
                <a:pos x="0" y="240"/>
              </a:cxn>
            </a:cxnLst>
            <a:rect l="txL" t="txT" r="txR" b="txB"/>
            <a:pathLst>
              <a:path w="135" h="344">
                <a:moveTo>
                  <a:pt x="0" y="240"/>
                </a:moveTo>
                <a:lnTo>
                  <a:pt x="0" y="235"/>
                </a:lnTo>
                <a:lnTo>
                  <a:pt x="0" y="227"/>
                </a:lnTo>
                <a:lnTo>
                  <a:pt x="2" y="221"/>
                </a:lnTo>
                <a:lnTo>
                  <a:pt x="5" y="214"/>
                </a:lnTo>
                <a:lnTo>
                  <a:pt x="7" y="206"/>
                </a:lnTo>
                <a:lnTo>
                  <a:pt x="13" y="195"/>
                </a:lnTo>
                <a:lnTo>
                  <a:pt x="18" y="188"/>
                </a:lnTo>
                <a:lnTo>
                  <a:pt x="26" y="180"/>
                </a:lnTo>
                <a:lnTo>
                  <a:pt x="31" y="169"/>
                </a:lnTo>
                <a:lnTo>
                  <a:pt x="36" y="159"/>
                </a:lnTo>
                <a:lnTo>
                  <a:pt x="41" y="146"/>
                </a:lnTo>
                <a:lnTo>
                  <a:pt x="46" y="133"/>
                </a:lnTo>
                <a:lnTo>
                  <a:pt x="52" y="117"/>
                </a:lnTo>
                <a:lnTo>
                  <a:pt x="54" y="104"/>
                </a:lnTo>
                <a:lnTo>
                  <a:pt x="59" y="86"/>
                </a:lnTo>
                <a:lnTo>
                  <a:pt x="65" y="71"/>
                </a:lnTo>
                <a:lnTo>
                  <a:pt x="70" y="52"/>
                </a:lnTo>
                <a:lnTo>
                  <a:pt x="75" y="39"/>
                </a:lnTo>
                <a:lnTo>
                  <a:pt x="80" y="26"/>
                </a:lnTo>
                <a:lnTo>
                  <a:pt x="85" y="18"/>
                </a:lnTo>
                <a:lnTo>
                  <a:pt x="88" y="11"/>
                </a:lnTo>
                <a:lnTo>
                  <a:pt x="93" y="5"/>
                </a:lnTo>
                <a:lnTo>
                  <a:pt x="96" y="0"/>
                </a:lnTo>
                <a:lnTo>
                  <a:pt x="98" y="0"/>
                </a:lnTo>
                <a:lnTo>
                  <a:pt x="101" y="0"/>
                </a:lnTo>
                <a:lnTo>
                  <a:pt x="106" y="5"/>
                </a:lnTo>
                <a:lnTo>
                  <a:pt x="109" y="11"/>
                </a:lnTo>
                <a:lnTo>
                  <a:pt x="114" y="16"/>
                </a:lnTo>
                <a:lnTo>
                  <a:pt x="119" y="26"/>
                </a:lnTo>
                <a:lnTo>
                  <a:pt x="122" y="37"/>
                </a:lnTo>
                <a:lnTo>
                  <a:pt x="127" y="47"/>
                </a:lnTo>
                <a:lnTo>
                  <a:pt x="132" y="63"/>
                </a:lnTo>
                <a:lnTo>
                  <a:pt x="135" y="78"/>
                </a:lnTo>
                <a:lnTo>
                  <a:pt x="135" y="97"/>
                </a:lnTo>
                <a:lnTo>
                  <a:pt x="135" y="115"/>
                </a:lnTo>
                <a:lnTo>
                  <a:pt x="132" y="136"/>
                </a:lnTo>
                <a:lnTo>
                  <a:pt x="130" y="159"/>
                </a:lnTo>
                <a:lnTo>
                  <a:pt x="125" y="182"/>
                </a:lnTo>
                <a:lnTo>
                  <a:pt x="119" y="208"/>
                </a:lnTo>
                <a:lnTo>
                  <a:pt x="111" y="232"/>
                </a:lnTo>
                <a:lnTo>
                  <a:pt x="109" y="245"/>
                </a:lnTo>
                <a:lnTo>
                  <a:pt x="104" y="258"/>
                </a:lnTo>
                <a:lnTo>
                  <a:pt x="98" y="268"/>
                </a:lnTo>
                <a:lnTo>
                  <a:pt x="93" y="279"/>
                </a:lnTo>
                <a:lnTo>
                  <a:pt x="91" y="289"/>
                </a:lnTo>
                <a:lnTo>
                  <a:pt x="85" y="297"/>
                </a:lnTo>
                <a:lnTo>
                  <a:pt x="80" y="307"/>
                </a:lnTo>
                <a:lnTo>
                  <a:pt x="78" y="313"/>
                </a:lnTo>
                <a:lnTo>
                  <a:pt x="72" y="320"/>
                </a:lnTo>
                <a:lnTo>
                  <a:pt x="70" y="326"/>
                </a:lnTo>
                <a:lnTo>
                  <a:pt x="67" y="331"/>
                </a:lnTo>
                <a:lnTo>
                  <a:pt x="65" y="333"/>
                </a:lnTo>
                <a:lnTo>
                  <a:pt x="59" y="339"/>
                </a:lnTo>
                <a:lnTo>
                  <a:pt x="57" y="341"/>
                </a:lnTo>
                <a:lnTo>
                  <a:pt x="54" y="341"/>
                </a:lnTo>
                <a:lnTo>
                  <a:pt x="52" y="341"/>
                </a:lnTo>
                <a:lnTo>
                  <a:pt x="46" y="344"/>
                </a:lnTo>
                <a:lnTo>
                  <a:pt x="41" y="344"/>
                </a:lnTo>
                <a:lnTo>
                  <a:pt x="36" y="341"/>
                </a:lnTo>
                <a:lnTo>
                  <a:pt x="33" y="336"/>
                </a:lnTo>
                <a:lnTo>
                  <a:pt x="28" y="331"/>
                </a:lnTo>
                <a:lnTo>
                  <a:pt x="26" y="323"/>
                </a:lnTo>
                <a:lnTo>
                  <a:pt x="20" y="313"/>
                </a:lnTo>
                <a:lnTo>
                  <a:pt x="18" y="302"/>
                </a:lnTo>
                <a:lnTo>
                  <a:pt x="13" y="292"/>
                </a:lnTo>
                <a:lnTo>
                  <a:pt x="10" y="281"/>
                </a:lnTo>
                <a:lnTo>
                  <a:pt x="7" y="271"/>
                </a:lnTo>
                <a:lnTo>
                  <a:pt x="2" y="263"/>
                </a:lnTo>
                <a:lnTo>
                  <a:pt x="2" y="255"/>
                </a:lnTo>
                <a:lnTo>
                  <a:pt x="0" y="250"/>
                </a:lnTo>
                <a:lnTo>
                  <a:pt x="0" y="245"/>
                </a:lnTo>
                <a:lnTo>
                  <a:pt x="0" y="240"/>
                </a:lnTo>
              </a:path>
            </a:pathLst>
          </a:custGeom>
          <a:solidFill>
            <a:srgbClr val="FF0000">
              <a:alpha val="100000"/>
            </a:srgbClr>
          </a:solidFill>
          <a:ln w="254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6" name="Freeform 7"/>
          <p:cNvSpPr/>
          <p:nvPr/>
        </p:nvSpPr>
        <p:spPr>
          <a:xfrm>
            <a:off x="2522538" y="3114675"/>
            <a:ext cx="784225" cy="196850"/>
          </a:xfrm>
          <a:custGeom>
            <a:avLst/>
            <a:gdLst>
              <a:gd name="txL" fmla="*/ 0 w 180"/>
              <a:gd name="txT" fmla="*/ 0 h 45"/>
              <a:gd name="txR" fmla="*/ 180 w 180"/>
              <a:gd name="txB" fmla="*/ 45 h 45"/>
            </a:gdLst>
            <a:ahLst/>
            <a:cxnLst>
              <a:cxn ang="0">
                <a:pos x="162" y="25"/>
              </a:cxn>
              <a:cxn ang="0">
                <a:pos x="156" y="26"/>
              </a:cxn>
              <a:cxn ang="0">
                <a:pos x="150" y="29"/>
              </a:cxn>
              <a:cxn ang="0">
                <a:pos x="144" y="30"/>
              </a:cxn>
              <a:cxn ang="0">
                <a:pos x="136" y="31"/>
              </a:cxn>
              <a:cxn ang="0">
                <a:pos x="128" y="33"/>
              </a:cxn>
              <a:cxn ang="0">
                <a:pos x="118" y="34"/>
              </a:cxn>
              <a:cxn ang="0">
                <a:pos x="107" y="36"/>
              </a:cxn>
              <a:cxn ang="0">
                <a:pos x="95" y="37"/>
              </a:cxn>
              <a:cxn ang="0">
                <a:pos x="83" y="40"/>
              </a:cxn>
              <a:cxn ang="0">
                <a:pos x="71" y="41"/>
              </a:cxn>
              <a:cxn ang="0">
                <a:pos x="63" y="42"/>
              </a:cxn>
              <a:cxn ang="0">
                <a:pos x="55" y="44"/>
              </a:cxn>
              <a:cxn ang="0">
                <a:pos x="49" y="44"/>
              </a:cxn>
              <a:cxn ang="0">
                <a:pos x="45" y="45"/>
              </a:cxn>
              <a:cxn ang="0">
                <a:pos x="41" y="45"/>
              </a:cxn>
              <a:cxn ang="0">
                <a:pos x="39" y="45"/>
              </a:cxn>
              <a:cxn ang="0">
                <a:pos x="35" y="45"/>
              </a:cxn>
              <a:cxn ang="0">
                <a:pos x="29" y="44"/>
              </a:cxn>
              <a:cxn ang="0">
                <a:pos x="23" y="41"/>
              </a:cxn>
              <a:cxn ang="0">
                <a:pos x="17" y="37"/>
              </a:cxn>
              <a:cxn ang="0">
                <a:pos x="11" y="34"/>
              </a:cxn>
              <a:cxn ang="0">
                <a:pos x="4" y="31"/>
              </a:cxn>
              <a:cxn ang="0">
                <a:pos x="2" y="29"/>
              </a:cxn>
              <a:cxn ang="0">
                <a:pos x="0" y="25"/>
              </a:cxn>
              <a:cxn ang="0">
                <a:pos x="2" y="24"/>
              </a:cxn>
              <a:cxn ang="0">
                <a:pos x="2" y="23"/>
              </a:cxn>
              <a:cxn ang="0">
                <a:pos x="6" y="23"/>
              </a:cxn>
              <a:cxn ang="0">
                <a:pos x="8" y="23"/>
              </a:cxn>
              <a:cxn ang="0">
                <a:pos x="11" y="22"/>
              </a:cxn>
              <a:cxn ang="0">
                <a:pos x="15" y="22"/>
              </a:cxn>
              <a:cxn ang="0">
                <a:pos x="19" y="21"/>
              </a:cxn>
              <a:cxn ang="0">
                <a:pos x="25" y="20"/>
              </a:cxn>
              <a:cxn ang="0">
                <a:pos x="33" y="19"/>
              </a:cxn>
              <a:cxn ang="0">
                <a:pos x="43" y="16"/>
              </a:cxn>
              <a:cxn ang="0">
                <a:pos x="53" y="14"/>
              </a:cxn>
              <a:cxn ang="0">
                <a:pos x="65" y="11"/>
              </a:cxn>
              <a:cxn ang="0">
                <a:pos x="77" y="7"/>
              </a:cxn>
              <a:cxn ang="0">
                <a:pos x="89" y="5"/>
              </a:cxn>
              <a:cxn ang="0">
                <a:pos x="99" y="3"/>
              </a:cxn>
              <a:cxn ang="0">
                <a:pos x="109" y="2"/>
              </a:cxn>
              <a:cxn ang="0">
                <a:pos x="118" y="1"/>
              </a:cxn>
              <a:cxn ang="0">
                <a:pos x="126" y="0"/>
              </a:cxn>
              <a:cxn ang="0">
                <a:pos x="132" y="0"/>
              </a:cxn>
              <a:cxn ang="0">
                <a:pos x="138" y="0"/>
              </a:cxn>
              <a:cxn ang="0">
                <a:pos x="148" y="0"/>
              </a:cxn>
              <a:cxn ang="0">
                <a:pos x="156" y="0"/>
              </a:cxn>
              <a:cxn ang="0">
                <a:pos x="164" y="1"/>
              </a:cxn>
              <a:cxn ang="0">
                <a:pos x="170" y="2"/>
              </a:cxn>
              <a:cxn ang="0">
                <a:pos x="176" y="5"/>
              </a:cxn>
              <a:cxn ang="0">
                <a:pos x="178" y="9"/>
              </a:cxn>
              <a:cxn ang="0">
                <a:pos x="180" y="11"/>
              </a:cxn>
              <a:cxn ang="0">
                <a:pos x="180" y="14"/>
              </a:cxn>
              <a:cxn ang="0">
                <a:pos x="180" y="15"/>
              </a:cxn>
              <a:cxn ang="0">
                <a:pos x="180" y="16"/>
              </a:cxn>
              <a:cxn ang="0">
                <a:pos x="178" y="19"/>
              </a:cxn>
              <a:cxn ang="0">
                <a:pos x="176" y="20"/>
              </a:cxn>
              <a:cxn ang="0">
                <a:pos x="174" y="21"/>
              </a:cxn>
              <a:cxn ang="0">
                <a:pos x="170" y="23"/>
              </a:cxn>
              <a:cxn ang="0">
                <a:pos x="166" y="24"/>
              </a:cxn>
              <a:cxn ang="0">
                <a:pos x="162" y="25"/>
              </a:cxn>
              <a:cxn ang="0">
                <a:pos x="162" y="25"/>
              </a:cxn>
            </a:cxnLst>
            <a:rect l="txL" t="txT" r="txR" b="txB"/>
            <a:pathLst>
              <a:path w="180" h="45">
                <a:moveTo>
                  <a:pt x="162" y="25"/>
                </a:moveTo>
                <a:lnTo>
                  <a:pt x="156" y="26"/>
                </a:lnTo>
                <a:lnTo>
                  <a:pt x="150" y="29"/>
                </a:lnTo>
                <a:lnTo>
                  <a:pt x="144" y="30"/>
                </a:lnTo>
                <a:lnTo>
                  <a:pt x="136" y="31"/>
                </a:lnTo>
                <a:lnTo>
                  <a:pt x="128" y="33"/>
                </a:lnTo>
                <a:lnTo>
                  <a:pt x="118" y="34"/>
                </a:lnTo>
                <a:lnTo>
                  <a:pt x="107" y="36"/>
                </a:lnTo>
                <a:lnTo>
                  <a:pt x="95" y="37"/>
                </a:lnTo>
                <a:lnTo>
                  <a:pt x="83" y="40"/>
                </a:lnTo>
                <a:lnTo>
                  <a:pt x="71" y="41"/>
                </a:lnTo>
                <a:lnTo>
                  <a:pt x="63" y="42"/>
                </a:lnTo>
                <a:lnTo>
                  <a:pt x="55" y="44"/>
                </a:lnTo>
                <a:lnTo>
                  <a:pt x="49" y="44"/>
                </a:lnTo>
                <a:lnTo>
                  <a:pt x="45" y="45"/>
                </a:lnTo>
                <a:lnTo>
                  <a:pt x="41" y="45"/>
                </a:lnTo>
                <a:lnTo>
                  <a:pt x="39" y="45"/>
                </a:lnTo>
                <a:lnTo>
                  <a:pt x="35" y="45"/>
                </a:lnTo>
                <a:lnTo>
                  <a:pt x="29" y="44"/>
                </a:lnTo>
                <a:lnTo>
                  <a:pt x="23" y="41"/>
                </a:lnTo>
                <a:lnTo>
                  <a:pt x="17" y="37"/>
                </a:lnTo>
                <a:lnTo>
                  <a:pt x="11" y="34"/>
                </a:lnTo>
                <a:lnTo>
                  <a:pt x="4" y="31"/>
                </a:lnTo>
                <a:lnTo>
                  <a:pt x="2" y="29"/>
                </a:lnTo>
                <a:lnTo>
                  <a:pt x="0" y="25"/>
                </a:lnTo>
                <a:lnTo>
                  <a:pt x="2" y="24"/>
                </a:lnTo>
                <a:lnTo>
                  <a:pt x="2" y="23"/>
                </a:lnTo>
                <a:lnTo>
                  <a:pt x="6" y="23"/>
                </a:lnTo>
                <a:lnTo>
                  <a:pt x="8" y="23"/>
                </a:lnTo>
                <a:lnTo>
                  <a:pt x="11" y="22"/>
                </a:lnTo>
                <a:lnTo>
                  <a:pt x="15" y="22"/>
                </a:lnTo>
                <a:lnTo>
                  <a:pt x="19" y="21"/>
                </a:lnTo>
                <a:lnTo>
                  <a:pt x="25" y="20"/>
                </a:lnTo>
                <a:lnTo>
                  <a:pt x="33" y="19"/>
                </a:lnTo>
                <a:lnTo>
                  <a:pt x="43" y="16"/>
                </a:lnTo>
                <a:lnTo>
                  <a:pt x="53" y="14"/>
                </a:lnTo>
                <a:lnTo>
                  <a:pt x="65" y="11"/>
                </a:lnTo>
                <a:lnTo>
                  <a:pt x="77" y="7"/>
                </a:lnTo>
                <a:lnTo>
                  <a:pt x="89" y="5"/>
                </a:lnTo>
                <a:lnTo>
                  <a:pt x="99" y="3"/>
                </a:lnTo>
                <a:lnTo>
                  <a:pt x="109" y="2"/>
                </a:lnTo>
                <a:lnTo>
                  <a:pt x="118" y="1"/>
                </a:lnTo>
                <a:lnTo>
                  <a:pt x="126" y="0"/>
                </a:lnTo>
                <a:lnTo>
                  <a:pt x="132" y="0"/>
                </a:lnTo>
                <a:lnTo>
                  <a:pt x="138" y="0"/>
                </a:lnTo>
                <a:lnTo>
                  <a:pt x="148" y="0"/>
                </a:lnTo>
                <a:lnTo>
                  <a:pt x="156" y="0"/>
                </a:lnTo>
                <a:lnTo>
                  <a:pt x="164" y="1"/>
                </a:lnTo>
                <a:lnTo>
                  <a:pt x="170" y="2"/>
                </a:lnTo>
                <a:lnTo>
                  <a:pt x="176" y="5"/>
                </a:lnTo>
                <a:lnTo>
                  <a:pt x="178" y="9"/>
                </a:lnTo>
                <a:lnTo>
                  <a:pt x="180" y="11"/>
                </a:lnTo>
                <a:lnTo>
                  <a:pt x="180" y="14"/>
                </a:lnTo>
                <a:lnTo>
                  <a:pt x="180" y="15"/>
                </a:lnTo>
                <a:lnTo>
                  <a:pt x="180" y="16"/>
                </a:lnTo>
                <a:lnTo>
                  <a:pt x="178" y="19"/>
                </a:lnTo>
                <a:lnTo>
                  <a:pt x="176" y="20"/>
                </a:lnTo>
                <a:lnTo>
                  <a:pt x="174" y="21"/>
                </a:lnTo>
                <a:lnTo>
                  <a:pt x="170" y="23"/>
                </a:lnTo>
                <a:lnTo>
                  <a:pt x="166" y="24"/>
                </a:lnTo>
                <a:lnTo>
                  <a:pt x="162" y="25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" name="Freeform 8"/>
          <p:cNvSpPr/>
          <p:nvPr/>
        </p:nvSpPr>
        <p:spPr>
          <a:xfrm>
            <a:off x="2252663" y="4021138"/>
            <a:ext cx="422275" cy="301625"/>
          </a:xfrm>
          <a:custGeom>
            <a:avLst/>
            <a:gdLst>
              <a:gd name="txL" fmla="*/ 0 w 97"/>
              <a:gd name="txT" fmla="*/ 0 h 69"/>
              <a:gd name="txR" fmla="*/ 97 w 97"/>
              <a:gd name="txB" fmla="*/ 69 h 69"/>
            </a:gdLst>
            <a:ahLst/>
            <a:cxnLst>
              <a:cxn ang="0">
                <a:pos x="95" y="43"/>
              </a:cxn>
              <a:cxn ang="0">
                <a:pos x="97" y="47"/>
              </a:cxn>
              <a:cxn ang="0">
                <a:pos x="97" y="51"/>
              </a:cxn>
              <a:cxn ang="0">
                <a:pos x="97" y="53"/>
              </a:cxn>
              <a:cxn ang="0">
                <a:pos x="97" y="57"/>
              </a:cxn>
              <a:cxn ang="0">
                <a:pos x="97" y="59"/>
              </a:cxn>
              <a:cxn ang="0">
                <a:pos x="97" y="60"/>
              </a:cxn>
              <a:cxn ang="0">
                <a:pos x="97" y="62"/>
              </a:cxn>
              <a:cxn ang="0">
                <a:pos x="95" y="63"/>
              </a:cxn>
              <a:cxn ang="0">
                <a:pos x="93" y="66"/>
              </a:cxn>
              <a:cxn ang="0">
                <a:pos x="91" y="68"/>
              </a:cxn>
              <a:cxn ang="0">
                <a:pos x="87" y="69"/>
              </a:cxn>
              <a:cxn ang="0">
                <a:pos x="83" y="69"/>
              </a:cxn>
              <a:cxn ang="0">
                <a:pos x="81" y="69"/>
              </a:cxn>
              <a:cxn ang="0">
                <a:pos x="79" y="68"/>
              </a:cxn>
              <a:cxn ang="0">
                <a:pos x="75" y="67"/>
              </a:cxn>
              <a:cxn ang="0">
                <a:pos x="73" y="66"/>
              </a:cxn>
              <a:cxn ang="0">
                <a:pos x="68" y="63"/>
              </a:cxn>
              <a:cxn ang="0">
                <a:pos x="64" y="61"/>
              </a:cxn>
              <a:cxn ang="0">
                <a:pos x="60" y="58"/>
              </a:cxn>
              <a:cxn ang="0">
                <a:pos x="56" y="55"/>
              </a:cxn>
              <a:cxn ang="0">
                <a:pos x="50" y="50"/>
              </a:cxn>
              <a:cxn ang="0">
                <a:pos x="44" y="46"/>
              </a:cxn>
              <a:cxn ang="0">
                <a:pos x="38" y="40"/>
              </a:cxn>
              <a:cxn ang="0">
                <a:pos x="30" y="35"/>
              </a:cxn>
              <a:cxn ang="0">
                <a:pos x="24" y="29"/>
              </a:cxn>
              <a:cxn ang="0">
                <a:pos x="16" y="22"/>
              </a:cxn>
              <a:cxn ang="0">
                <a:pos x="8" y="16"/>
              </a:cxn>
              <a:cxn ang="0">
                <a:pos x="0" y="8"/>
              </a:cxn>
              <a:cxn ang="0">
                <a:pos x="2" y="7"/>
              </a:cxn>
              <a:cxn ang="0">
                <a:pos x="4" y="5"/>
              </a:cxn>
              <a:cxn ang="0">
                <a:pos x="8" y="4"/>
              </a:cxn>
              <a:cxn ang="0">
                <a:pos x="12" y="2"/>
              </a:cxn>
              <a:cxn ang="0">
                <a:pos x="20" y="0"/>
              </a:cxn>
              <a:cxn ang="0">
                <a:pos x="32" y="0"/>
              </a:cxn>
              <a:cxn ang="0">
                <a:pos x="42" y="2"/>
              </a:cxn>
              <a:cxn ang="0">
                <a:pos x="54" y="5"/>
              </a:cxn>
              <a:cxn ang="0">
                <a:pos x="58" y="7"/>
              </a:cxn>
              <a:cxn ang="0">
                <a:pos x="64" y="9"/>
              </a:cxn>
              <a:cxn ang="0">
                <a:pos x="68" y="11"/>
              </a:cxn>
              <a:cxn ang="0">
                <a:pos x="75" y="15"/>
              </a:cxn>
              <a:cxn ang="0">
                <a:pos x="79" y="18"/>
              </a:cxn>
              <a:cxn ang="0">
                <a:pos x="83" y="21"/>
              </a:cxn>
              <a:cxn ang="0">
                <a:pos x="87" y="25"/>
              </a:cxn>
              <a:cxn ang="0">
                <a:pos x="89" y="28"/>
              </a:cxn>
              <a:cxn ang="0">
                <a:pos x="93" y="35"/>
              </a:cxn>
              <a:cxn ang="0">
                <a:pos x="95" y="43"/>
              </a:cxn>
              <a:cxn ang="0">
                <a:pos x="95" y="43"/>
              </a:cxn>
            </a:cxnLst>
            <a:rect l="txL" t="txT" r="txR" b="txB"/>
            <a:pathLst>
              <a:path w="97" h="69">
                <a:moveTo>
                  <a:pt x="95" y="43"/>
                </a:moveTo>
                <a:lnTo>
                  <a:pt x="97" y="47"/>
                </a:lnTo>
                <a:lnTo>
                  <a:pt x="97" y="51"/>
                </a:lnTo>
                <a:lnTo>
                  <a:pt x="97" y="53"/>
                </a:lnTo>
                <a:lnTo>
                  <a:pt x="97" y="57"/>
                </a:lnTo>
                <a:lnTo>
                  <a:pt x="97" y="59"/>
                </a:lnTo>
                <a:lnTo>
                  <a:pt x="97" y="60"/>
                </a:lnTo>
                <a:lnTo>
                  <a:pt x="97" y="62"/>
                </a:lnTo>
                <a:lnTo>
                  <a:pt x="95" y="63"/>
                </a:lnTo>
                <a:lnTo>
                  <a:pt x="93" y="66"/>
                </a:lnTo>
                <a:lnTo>
                  <a:pt x="91" y="68"/>
                </a:lnTo>
                <a:lnTo>
                  <a:pt x="87" y="69"/>
                </a:lnTo>
                <a:lnTo>
                  <a:pt x="83" y="69"/>
                </a:lnTo>
                <a:lnTo>
                  <a:pt x="81" y="69"/>
                </a:lnTo>
                <a:lnTo>
                  <a:pt x="79" y="68"/>
                </a:lnTo>
                <a:lnTo>
                  <a:pt x="75" y="67"/>
                </a:lnTo>
                <a:lnTo>
                  <a:pt x="73" y="66"/>
                </a:lnTo>
                <a:lnTo>
                  <a:pt x="68" y="63"/>
                </a:lnTo>
                <a:lnTo>
                  <a:pt x="64" y="61"/>
                </a:lnTo>
                <a:lnTo>
                  <a:pt x="60" y="58"/>
                </a:lnTo>
                <a:lnTo>
                  <a:pt x="56" y="55"/>
                </a:lnTo>
                <a:lnTo>
                  <a:pt x="50" y="50"/>
                </a:lnTo>
                <a:lnTo>
                  <a:pt x="44" y="46"/>
                </a:lnTo>
                <a:lnTo>
                  <a:pt x="38" y="40"/>
                </a:lnTo>
                <a:lnTo>
                  <a:pt x="30" y="35"/>
                </a:lnTo>
                <a:lnTo>
                  <a:pt x="24" y="29"/>
                </a:lnTo>
                <a:lnTo>
                  <a:pt x="16" y="22"/>
                </a:lnTo>
                <a:lnTo>
                  <a:pt x="8" y="16"/>
                </a:lnTo>
                <a:lnTo>
                  <a:pt x="0" y="8"/>
                </a:lnTo>
                <a:lnTo>
                  <a:pt x="2" y="7"/>
                </a:lnTo>
                <a:lnTo>
                  <a:pt x="4" y="5"/>
                </a:lnTo>
                <a:lnTo>
                  <a:pt x="8" y="4"/>
                </a:lnTo>
                <a:lnTo>
                  <a:pt x="12" y="2"/>
                </a:lnTo>
                <a:lnTo>
                  <a:pt x="20" y="0"/>
                </a:lnTo>
                <a:lnTo>
                  <a:pt x="32" y="0"/>
                </a:lnTo>
                <a:lnTo>
                  <a:pt x="42" y="2"/>
                </a:lnTo>
                <a:lnTo>
                  <a:pt x="54" y="5"/>
                </a:lnTo>
                <a:lnTo>
                  <a:pt x="58" y="7"/>
                </a:lnTo>
                <a:lnTo>
                  <a:pt x="64" y="9"/>
                </a:lnTo>
                <a:lnTo>
                  <a:pt x="68" y="11"/>
                </a:lnTo>
                <a:lnTo>
                  <a:pt x="75" y="15"/>
                </a:lnTo>
                <a:lnTo>
                  <a:pt x="79" y="18"/>
                </a:lnTo>
                <a:lnTo>
                  <a:pt x="83" y="21"/>
                </a:lnTo>
                <a:lnTo>
                  <a:pt x="87" y="25"/>
                </a:lnTo>
                <a:lnTo>
                  <a:pt x="89" y="28"/>
                </a:lnTo>
                <a:lnTo>
                  <a:pt x="93" y="35"/>
                </a:lnTo>
                <a:lnTo>
                  <a:pt x="95" y="43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8" name="Freeform 9"/>
          <p:cNvSpPr/>
          <p:nvPr/>
        </p:nvSpPr>
        <p:spPr>
          <a:xfrm>
            <a:off x="1908175" y="4422775"/>
            <a:ext cx="958850" cy="684213"/>
          </a:xfrm>
          <a:custGeom>
            <a:avLst/>
            <a:gdLst>
              <a:gd name="txL" fmla="*/ 0 w 220"/>
              <a:gd name="txT" fmla="*/ 0 h 157"/>
              <a:gd name="txR" fmla="*/ 220 w 220"/>
              <a:gd name="txB" fmla="*/ 157 h 157"/>
            </a:gdLst>
            <a:ahLst/>
            <a:cxnLst>
              <a:cxn ang="0">
                <a:pos x="24" y="101"/>
              </a:cxn>
              <a:cxn ang="0">
                <a:pos x="34" y="102"/>
              </a:cxn>
              <a:cxn ang="0">
                <a:pos x="38" y="102"/>
              </a:cxn>
              <a:cxn ang="0">
                <a:pos x="42" y="101"/>
              </a:cxn>
              <a:cxn ang="0">
                <a:pos x="47" y="99"/>
              </a:cxn>
              <a:cxn ang="0">
                <a:pos x="53" y="95"/>
              </a:cxn>
              <a:cxn ang="0">
                <a:pos x="63" y="89"/>
              </a:cxn>
              <a:cxn ang="0">
                <a:pos x="73" y="82"/>
              </a:cxn>
              <a:cxn ang="0">
                <a:pos x="87" y="75"/>
              </a:cxn>
              <a:cxn ang="0">
                <a:pos x="103" y="65"/>
              </a:cxn>
              <a:cxn ang="0">
                <a:pos x="121" y="53"/>
              </a:cxn>
              <a:cxn ang="0">
                <a:pos x="141" y="40"/>
              </a:cxn>
              <a:cxn ang="0">
                <a:pos x="160" y="30"/>
              </a:cxn>
              <a:cxn ang="0">
                <a:pos x="176" y="21"/>
              </a:cxn>
              <a:cxn ang="0">
                <a:pos x="190" y="14"/>
              </a:cxn>
              <a:cxn ang="0">
                <a:pos x="200" y="8"/>
              </a:cxn>
              <a:cxn ang="0">
                <a:pos x="210" y="4"/>
              </a:cxn>
              <a:cxn ang="0">
                <a:pos x="216" y="0"/>
              </a:cxn>
              <a:cxn ang="0">
                <a:pos x="218" y="0"/>
              </a:cxn>
              <a:cxn ang="0">
                <a:pos x="220" y="1"/>
              </a:cxn>
              <a:cxn ang="0">
                <a:pos x="218" y="5"/>
              </a:cxn>
              <a:cxn ang="0">
                <a:pos x="214" y="10"/>
              </a:cxn>
              <a:cxn ang="0">
                <a:pos x="206" y="18"/>
              </a:cxn>
              <a:cxn ang="0">
                <a:pos x="196" y="29"/>
              </a:cxn>
              <a:cxn ang="0">
                <a:pos x="184" y="41"/>
              </a:cxn>
              <a:cxn ang="0">
                <a:pos x="168" y="56"/>
              </a:cxn>
              <a:cxn ang="0">
                <a:pos x="149" y="72"/>
              </a:cxn>
              <a:cxn ang="0">
                <a:pos x="129" y="90"/>
              </a:cxn>
              <a:cxn ang="0">
                <a:pos x="111" y="107"/>
              </a:cxn>
              <a:cxn ang="0">
                <a:pos x="95" y="121"/>
              </a:cxn>
              <a:cxn ang="0">
                <a:pos x="81" y="132"/>
              </a:cxn>
              <a:cxn ang="0">
                <a:pos x="69" y="142"/>
              </a:cxn>
              <a:cxn ang="0">
                <a:pos x="59" y="149"/>
              </a:cxn>
              <a:cxn ang="0">
                <a:pos x="53" y="153"/>
              </a:cxn>
              <a:cxn ang="0">
                <a:pos x="47" y="157"/>
              </a:cxn>
              <a:cxn ang="0">
                <a:pos x="42" y="157"/>
              </a:cxn>
              <a:cxn ang="0">
                <a:pos x="36" y="156"/>
              </a:cxn>
              <a:cxn ang="0">
                <a:pos x="30" y="149"/>
              </a:cxn>
              <a:cxn ang="0">
                <a:pos x="20" y="140"/>
              </a:cxn>
              <a:cxn ang="0">
                <a:pos x="12" y="127"/>
              </a:cxn>
              <a:cxn ang="0">
                <a:pos x="4" y="117"/>
              </a:cxn>
              <a:cxn ang="0">
                <a:pos x="2" y="108"/>
              </a:cxn>
              <a:cxn ang="0">
                <a:pos x="2" y="101"/>
              </a:cxn>
              <a:cxn ang="0">
                <a:pos x="6" y="97"/>
              </a:cxn>
              <a:cxn ang="0">
                <a:pos x="14" y="97"/>
              </a:cxn>
              <a:cxn ang="0">
                <a:pos x="18" y="99"/>
              </a:cxn>
            </a:cxnLst>
            <a:rect l="txL" t="txT" r="txR" b="txB"/>
            <a:pathLst>
              <a:path w="220" h="157">
                <a:moveTo>
                  <a:pt x="18" y="99"/>
                </a:moveTo>
                <a:lnTo>
                  <a:pt x="24" y="101"/>
                </a:lnTo>
                <a:lnTo>
                  <a:pt x="30" y="102"/>
                </a:lnTo>
                <a:lnTo>
                  <a:pt x="34" y="102"/>
                </a:lnTo>
                <a:lnTo>
                  <a:pt x="36" y="102"/>
                </a:lnTo>
                <a:lnTo>
                  <a:pt x="38" y="102"/>
                </a:lnTo>
                <a:lnTo>
                  <a:pt x="40" y="101"/>
                </a:lnTo>
                <a:lnTo>
                  <a:pt x="42" y="101"/>
                </a:lnTo>
                <a:lnTo>
                  <a:pt x="44" y="100"/>
                </a:lnTo>
                <a:lnTo>
                  <a:pt x="47" y="99"/>
                </a:lnTo>
                <a:lnTo>
                  <a:pt x="49" y="97"/>
                </a:lnTo>
                <a:lnTo>
                  <a:pt x="53" y="95"/>
                </a:lnTo>
                <a:lnTo>
                  <a:pt x="57" y="92"/>
                </a:lnTo>
                <a:lnTo>
                  <a:pt x="63" y="89"/>
                </a:lnTo>
                <a:lnTo>
                  <a:pt x="67" y="86"/>
                </a:lnTo>
                <a:lnTo>
                  <a:pt x="73" y="82"/>
                </a:lnTo>
                <a:lnTo>
                  <a:pt x="79" y="79"/>
                </a:lnTo>
                <a:lnTo>
                  <a:pt x="87" y="75"/>
                </a:lnTo>
                <a:lnTo>
                  <a:pt x="95" y="69"/>
                </a:lnTo>
                <a:lnTo>
                  <a:pt x="103" y="65"/>
                </a:lnTo>
                <a:lnTo>
                  <a:pt x="111" y="59"/>
                </a:lnTo>
                <a:lnTo>
                  <a:pt x="121" y="53"/>
                </a:lnTo>
                <a:lnTo>
                  <a:pt x="131" y="47"/>
                </a:lnTo>
                <a:lnTo>
                  <a:pt x="141" y="40"/>
                </a:lnTo>
                <a:lnTo>
                  <a:pt x="152" y="36"/>
                </a:lnTo>
                <a:lnTo>
                  <a:pt x="160" y="30"/>
                </a:lnTo>
                <a:lnTo>
                  <a:pt x="168" y="26"/>
                </a:lnTo>
                <a:lnTo>
                  <a:pt x="176" y="21"/>
                </a:lnTo>
                <a:lnTo>
                  <a:pt x="184" y="17"/>
                </a:lnTo>
                <a:lnTo>
                  <a:pt x="190" y="14"/>
                </a:lnTo>
                <a:lnTo>
                  <a:pt x="196" y="10"/>
                </a:lnTo>
                <a:lnTo>
                  <a:pt x="200" y="8"/>
                </a:lnTo>
                <a:lnTo>
                  <a:pt x="206" y="5"/>
                </a:lnTo>
                <a:lnTo>
                  <a:pt x="210" y="4"/>
                </a:lnTo>
                <a:lnTo>
                  <a:pt x="212" y="1"/>
                </a:lnTo>
                <a:lnTo>
                  <a:pt x="216" y="0"/>
                </a:lnTo>
                <a:lnTo>
                  <a:pt x="218" y="0"/>
                </a:lnTo>
                <a:lnTo>
                  <a:pt x="220" y="0"/>
                </a:lnTo>
                <a:lnTo>
                  <a:pt x="220" y="1"/>
                </a:lnTo>
                <a:lnTo>
                  <a:pt x="220" y="2"/>
                </a:lnTo>
                <a:lnTo>
                  <a:pt x="218" y="5"/>
                </a:lnTo>
                <a:lnTo>
                  <a:pt x="216" y="7"/>
                </a:lnTo>
                <a:lnTo>
                  <a:pt x="214" y="10"/>
                </a:lnTo>
                <a:lnTo>
                  <a:pt x="210" y="15"/>
                </a:lnTo>
                <a:lnTo>
                  <a:pt x="206" y="18"/>
                </a:lnTo>
                <a:lnTo>
                  <a:pt x="202" y="24"/>
                </a:lnTo>
                <a:lnTo>
                  <a:pt x="196" y="29"/>
                </a:lnTo>
                <a:lnTo>
                  <a:pt x="190" y="35"/>
                </a:lnTo>
                <a:lnTo>
                  <a:pt x="184" y="41"/>
                </a:lnTo>
                <a:lnTo>
                  <a:pt x="176" y="48"/>
                </a:lnTo>
                <a:lnTo>
                  <a:pt x="168" y="56"/>
                </a:lnTo>
                <a:lnTo>
                  <a:pt x="160" y="63"/>
                </a:lnTo>
                <a:lnTo>
                  <a:pt x="149" y="72"/>
                </a:lnTo>
                <a:lnTo>
                  <a:pt x="139" y="81"/>
                </a:lnTo>
                <a:lnTo>
                  <a:pt x="129" y="90"/>
                </a:lnTo>
                <a:lnTo>
                  <a:pt x="119" y="99"/>
                </a:lnTo>
                <a:lnTo>
                  <a:pt x="111" y="107"/>
                </a:lnTo>
                <a:lnTo>
                  <a:pt x="103" y="113"/>
                </a:lnTo>
                <a:lnTo>
                  <a:pt x="95" y="121"/>
                </a:lnTo>
                <a:lnTo>
                  <a:pt x="87" y="127"/>
                </a:lnTo>
                <a:lnTo>
                  <a:pt x="81" y="132"/>
                </a:lnTo>
                <a:lnTo>
                  <a:pt x="75" y="138"/>
                </a:lnTo>
                <a:lnTo>
                  <a:pt x="69" y="142"/>
                </a:lnTo>
                <a:lnTo>
                  <a:pt x="63" y="146"/>
                </a:lnTo>
                <a:lnTo>
                  <a:pt x="59" y="149"/>
                </a:lnTo>
                <a:lnTo>
                  <a:pt x="55" y="152"/>
                </a:lnTo>
                <a:lnTo>
                  <a:pt x="53" y="153"/>
                </a:lnTo>
                <a:lnTo>
                  <a:pt x="49" y="156"/>
                </a:lnTo>
                <a:lnTo>
                  <a:pt x="47" y="157"/>
                </a:lnTo>
                <a:lnTo>
                  <a:pt x="42" y="157"/>
                </a:lnTo>
                <a:lnTo>
                  <a:pt x="40" y="157"/>
                </a:lnTo>
                <a:lnTo>
                  <a:pt x="36" y="156"/>
                </a:lnTo>
                <a:lnTo>
                  <a:pt x="32" y="152"/>
                </a:lnTo>
                <a:lnTo>
                  <a:pt x="30" y="149"/>
                </a:lnTo>
                <a:lnTo>
                  <a:pt x="26" y="144"/>
                </a:lnTo>
                <a:lnTo>
                  <a:pt x="20" y="140"/>
                </a:lnTo>
                <a:lnTo>
                  <a:pt x="16" y="133"/>
                </a:lnTo>
                <a:lnTo>
                  <a:pt x="12" y="127"/>
                </a:lnTo>
                <a:lnTo>
                  <a:pt x="8" y="121"/>
                </a:lnTo>
                <a:lnTo>
                  <a:pt x="4" y="117"/>
                </a:lnTo>
                <a:lnTo>
                  <a:pt x="2" y="111"/>
                </a:lnTo>
                <a:lnTo>
                  <a:pt x="2" y="108"/>
                </a:lnTo>
                <a:lnTo>
                  <a:pt x="0" y="105"/>
                </a:lnTo>
                <a:lnTo>
                  <a:pt x="2" y="101"/>
                </a:lnTo>
                <a:lnTo>
                  <a:pt x="2" y="99"/>
                </a:lnTo>
                <a:lnTo>
                  <a:pt x="6" y="97"/>
                </a:lnTo>
                <a:lnTo>
                  <a:pt x="8" y="97"/>
                </a:lnTo>
                <a:lnTo>
                  <a:pt x="14" y="97"/>
                </a:lnTo>
                <a:lnTo>
                  <a:pt x="18" y="99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9" name="Freeform 10"/>
          <p:cNvSpPr/>
          <p:nvPr/>
        </p:nvSpPr>
        <p:spPr>
          <a:xfrm>
            <a:off x="2997200" y="3960813"/>
            <a:ext cx="1543050" cy="1044575"/>
          </a:xfrm>
          <a:custGeom>
            <a:avLst/>
            <a:gdLst>
              <a:gd name="txL" fmla="*/ 0 w 354"/>
              <a:gd name="txT" fmla="*/ 0 h 240"/>
              <a:gd name="txR" fmla="*/ 354 w 354"/>
              <a:gd name="txB" fmla="*/ 240 h 240"/>
            </a:gdLst>
            <a:ahLst/>
            <a:cxnLst>
              <a:cxn ang="0">
                <a:pos x="352" y="220"/>
              </a:cxn>
              <a:cxn ang="0">
                <a:pos x="346" y="224"/>
              </a:cxn>
              <a:cxn ang="0">
                <a:pos x="330" y="227"/>
              </a:cxn>
              <a:cxn ang="0">
                <a:pos x="307" y="232"/>
              </a:cxn>
              <a:cxn ang="0">
                <a:pos x="279" y="236"/>
              </a:cxn>
              <a:cxn ang="0">
                <a:pos x="255" y="239"/>
              </a:cxn>
              <a:cxn ang="0">
                <a:pos x="235" y="240"/>
              </a:cxn>
              <a:cxn ang="0">
                <a:pos x="219" y="240"/>
              </a:cxn>
              <a:cxn ang="0">
                <a:pos x="210" y="238"/>
              </a:cxn>
              <a:cxn ang="0">
                <a:pos x="204" y="236"/>
              </a:cxn>
              <a:cxn ang="0">
                <a:pos x="196" y="233"/>
              </a:cxn>
              <a:cxn ang="0">
                <a:pos x="188" y="227"/>
              </a:cxn>
              <a:cxn ang="0">
                <a:pos x="180" y="219"/>
              </a:cxn>
              <a:cxn ang="0">
                <a:pos x="170" y="212"/>
              </a:cxn>
              <a:cxn ang="0">
                <a:pos x="160" y="201"/>
              </a:cxn>
              <a:cxn ang="0">
                <a:pos x="150" y="188"/>
              </a:cxn>
              <a:cxn ang="0">
                <a:pos x="138" y="175"/>
              </a:cxn>
              <a:cxn ang="0">
                <a:pos x="124" y="159"/>
              </a:cxn>
              <a:cxn ang="0">
                <a:pos x="109" y="143"/>
              </a:cxn>
              <a:cxn ang="0">
                <a:pos x="93" y="124"/>
              </a:cxn>
              <a:cxn ang="0">
                <a:pos x="75" y="103"/>
              </a:cxn>
              <a:cxn ang="0">
                <a:pos x="55" y="81"/>
              </a:cxn>
              <a:cxn ang="0">
                <a:pos x="33" y="55"/>
              </a:cxn>
              <a:cxn ang="0">
                <a:pos x="11" y="29"/>
              </a:cxn>
              <a:cxn ang="0">
                <a:pos x="13" y="0"/>
              </a:cxn>
              <a:cxn ang="0">
                <a:pos x="49" y="34"/>
              </a:cxn>
              <a:cxn ang="0">
                <a:pos x="83" y="66"/>
              </a:cxn>
              <a:cxn ang="0">
                <a:pos x="99" y="80"/>
              </a:cxn>
              <a:cxn ang="0">
                <a:pos x="116" y="93"/>
              </a:cxn>
              <a:cxn ang="0">
                <a:pos x="130" y="104"/>
              </a:cxn>
              <a:cxn ang="0">
                <a:pos x="144" y="115"/>
              </a:cxn>
              <a:cxn ang="0">
                <a:pos x="172" y="135"/>
              </a:cxn>
              <a:cxn ang="0">
                <a:pos x="204" y="154"/>
              </a:cxn>
              <a:cxn ang="0">
                <a:pos x="239" y="171"/>
              </a:cxn>
              <a:cxn ang="0">
                <a:pos x="279" y="184"/>
              </a:cxn>
              <a:cxn ang="0">
                <a:pos x="295" y="191"/>
              </a:cxn>
              <a:cxn ang="0">
                <a:pos x="311" y="196"/>
              </a:cxn>
              <a:cxn ang="0">
                <a:pos x="326" y="202"/>
              </a:cxn>
              <a:cxn ang="0">
                <a:pos x="336" y="206"/>
              </a:cxn>
              <a:cxn ang="0">
                <a:pos x="344" y="211"/>
              </a:cxn>
              <a:cxn ang="0">
                <a:pos x="350" y="214"/>
              </a:cxn>
              <a:cxn ang="0">
                <a:pos x="352" y="217"/>
              </a:cxn>
              <a:cxn ang="0">
                <a:pos x="354" y="219"/>
              </a:cxn>
            </a:cxnLst>
            <a:rect l="txL" t="txT" r="txR" b="txB"/>
            <a:pathLst>
              <a:path w="354" h="240">
                <a:moveTo>
                  <a:pt x="354" y="219"/>
                </a:moveTo>
                <a:lnTo>
                  <a:pt x="352" y="220"/>
                </a:lnTo>
                <a:lnTo>
                  <a:pt x="350" y="222"/>
                </a:lnTo>
                <a:lnTo>
                  <a:pt x="346" y="224"/>
                </a:lnTo>
                <a:lnTo>
                  <a:pt x="340" y="225"/>
                </a:lnTo>
                <a:lnTo>
                  <a:pt x="330" y="227"/>
                </a:lnTo>
                <a:lnTo>
                  <a:pt x="319" y="229"/>
                </a:lnTo>
                <a:lnTo>
                  <a:pt x="307" y="232"/>
                </a:lnTo>
                <a:lnTo>
                  <a:pt x="293" y="234"/>
                </a:lnTo>
                <a:lnTo>
                  <a:pt x="279" y="236"/>
                </a:lnTo>
                <a:lnTo>
                  <a:pt x="267" y="237"/>
                </a:lnTo>
                <a:lnTo>
                  <a:pt x="255" y="239"/>
                </a:lnTo>
                <a:lnTo>
                  <a:pt x="245" y="239"/>
                </a:lnTo>
                <a:lnTo>
                  <a:pt x="235" y="240"/>
                </a:lnTo>
                <a:lnTo>
                  <a:pt x="227" y="240"/>
                </a:lnTo>
                <a:lnTo>
                  <a:pt x="219" y="240"/>
                </a:lnTo>
                <a:lnTo>
                  <a:pt x="214" y="239"/>
                </a:lnTo>
                <a:lnTo>
                  <a:pt x="210" y="238"/>
                </a:lnTo>
                <a:lnTo>
                  <a:pt x="206" y="237"/>
                </a:lnTo>
                <a:lnTo>
                  <a:pt x="204" y="236"/>
                </a:lnTo>
                <a:lnTo>
                  <a:pt x="200" y="235"/>
                </a:lnTo>
                <a:lnTo>
                  <a:pt x="196" y="233"/>
                </a:lnTo>
                <a:lnTo>
                  <a:pt x="192" y="229"/>
                </a:lnTo>
                <a:lnTo>
                  <a:pt x="188" y="227"/>
                </a:lnTo>
                <a:lnTo>
                  <a:pt x="184" y="224"/>
                </a:lnTo>
                <a:lnTo>
                  <a:pt x="180" y="219"/>
                </a:lnTo>
                <a:lnTo>
                  <a:pt x="174" y="216"/>
                </a:lnTo>
                <a:lnTo>
                  <a:pt x="170" y="212"/>
                </a:lnTo>
                <a:lnTo>
                  <a:pt x="164" y="206"/>
                </a:lnTo>
                <a:lnTo>
                  <a:pt x="160" y="201"/>
                </a:lnTo>
                <a:lnTo>
                  <a:pt x="154" y="195"/>
                </a:lnTo>
                <a:lnTo>
                  <a:pt x="150" y="188"/>
                </a:lnTo>
                <a:lnTo>
                  <a:pt x="144" y="182"/>
                </a:lnTo>
                <a:lnTo>
                  <a:pt x="138" y="175"/>
                </a:lnTo>
                <a:lnTo>
                  <a:pt x="132" y="167"/>
                </a:lnTo>
                <a:lnTo>
                  <a:pt x="124" y="159"/>
                </a:lnTo>
                <a:lnTo>
                  <a:pt x="118" y="152"/>
                </a:lnTo>
                <a:lnTo>
                  <a:pt x="109" y="143"/>
                </a:lnTo>
                <a:lnTo>
                  <a:pt x="101" y="134"/>
                </a:lnTo>
                <a:lnTo>
                  <a:pt x="93" y="124"/>
                </a:lnTo>
                <a:lnTo>
                  <a:pt x="83" y="114"/>
                </a:lnTo>
                <a:lnTo>
                  <a:pt x="75" y="103"/>
                </a:lnTo>
                <a:lnTo>
                  <a:pt x="65" y="92"/>
                </a:lnTo>
                <a:lnTo>
                  <a:pt x="55" y="81"/>
                </a:lnTo>
                <a:lnTo>
                  <a:pt x="45" y="69"/>
                </a:lnTo>
                <a:lnTo>
                  <a:pt x="33" y="55"/>
                </a:lnTo>
                <a:lnTo>
                  <a:pt x="23" y="42"/>
                </a:lnTo>
                <a:lnTo>
                  <a:pt x="11" y="29"/>
                </a:lnTo>
                <a:lnTo>
                  <a:pt x="0" y="14"/>
                </a:lnTo>
                <a:lnTo>
                  <a:pt x="13" y="0"/>
                </a:lnTo>
                <a:lnTo>
                  <a:pt x="31" y="18"/>
                </a:lnTo>
                <a:lnTo>
                  <a:pt x="49" y="34"/>
                </a:lnTo>
                <a:lnTo>
                  <a:pt x="67" y="51"/>
                </a:lnTo>
                <a:lnTo>
                  <a:pt x="83" y="66"/>
                </a:lnTo>
                <a:lnTo>
                  <a:pt x="91" y="73"/>
                </a:lnTo>
                <a:lnTo>
                  <a:pt x="99" y="80"/>
                </a:lnTo>
                <a:lnTo>
                  <a:pt x="107" y="86"/>
                </a:lnTo>
                <a:lnTo>
                  <a:pt x="116" y="93"/>
                </a:lnTo>
                <a:lnTo>
                  <a:pt x="122" y="98"/>
                </a:lnTo>
                <a:lnTo>
                  <a:pt x="130" y="104"/>
                </a:lnTo>
                <a:lnTo>
                  <a:pt x="138" y="110"/>
                </a:lnTo>
                <a:lnTo>
                  <a:pt x="144" y="115"/>
                </a:lnTo>
                <a:lnTo>
                  <a:pt x="158" y="125"/>
                </a:lnTo>
                <a:lnTo>
                  <a:pt x="172" y="135"/>
                </a:lnTo>
                <a:lnTo>
                  <a:pt x="188" y="145"/>
                </a:lnTo>
                <a:lnTo>
                  <a:pt x="204" y="154"/>
                </a:lnTo>
                <a:lnTo>
                  <a:pt x="221" y="163"/>
                </a:lnTo>
                <a:lnTo>
                  <a:pt x="239" y="171"/>
                </a:lnTo>
                <a:lnTo>
                  <a:pt x="259" y="177"/>
                </a:lnTo>
                <a:lnTo>
                  <a:pt x="279" y="184"/>
                </a:lnTo>
                <a:lnTo>
                  <a:pt x="287" y="187"/>
                </a:lnTo>
                <a:lnTo>
                  <a:pt x="295" y="191"/>
                </a:lnTo>
                <a:lnTo>
                  <a:pt x="303" y="194"/>
                </a:lnTo>
                <a:lnTo>
                  <a:pt x="311" y="196"/>
                </a:lnTo>
                <a:lnTo>
                  <a:pt x="319" y="199"/>
                </a:lnTo>
                <a:lnTo>
                  <a:pt x="326" y="202"/>
                </a:lnTo>
                <a:lnTo>
                  <a:pt x="330" y="204"/>
                </a:lnTo>
                <a:lnTo>
                  <a:pt x="336" y="206"/>
                </a:lnTo>
                <a:lnTo>
                  <a:pt x="340" y="208"/>
                </a:lnTo>
                <a:lnTo>
                  <a:pt x="344" y="211"/>
                </a:lnTo>
                <a:lnTo>
                  <a:pt x="348" y="212"/>
                </a:lnTo>
                <a:lnTo>
                  <a:pt x="350" y="214"/>
                </a:lnTo>
                <a:lnTo>
                  <a:pt x="352" y="215"/>
                </a:lnTo>
                <a:lnTo>
                  <a:pt x="352" y="217"/>
                </a:lnTo>
                <a:lnTo>
                  <a:pt x="354" y="218"/>
                </a:lnTo>
                <a:lnTo>
                  <a:pt x="354" y="219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0" name="Freeform 11"/>
          <p:cNvSpPr/>
          <p:nvPr/>
        </p:nvSpPr>
        <p:spPr>
          <a:xfrm>
            <a:off x="3306763" y="3781425"/>
            <a:ext cx="579437" cy="554038"/>
          </a:xfrm>
          <a:custGeom>
            <a:avLst/>
            <a:gdLst>
              <a:gd name="txL" fmla="*/ 0 w 133"/>
              <a:gd name="txT" fmla="*/ 0 h 127"/>
              <a:gd name="txR" fmla="*/ 133 w 133"/>
              <a:gd name="txB" fmla="*/ 127 h 127"/>
            </a:gdLst>
            <a:ahLst/>
            <a:cxnLst>
              <a:cxn ang="0">
                <a:pos x="12" y="127"/>
              </a:cxn>
              <a:cxn ang="0">
                <a:pos x="0" y="115"/>
              </a:cxn>
              <a:cxn ang="0">
                <a:pos x="14" y="104"/>
              </a:cxn>
              <a:cxn ang="0">
                <a:pos x="24" y="93"/>
              </a:cxn>
              <a:cxn ang="0">
                <a:pos x="34" y="83"/>
              </a:cxn>
              <a:cxn ang="0">
                <a:pos x="45" y="74"/>
              </a:cxn>
              <a:cxn ang="0">
                <a:pos x="53" y="66"/>
              </a:cxn>
              <a:cxn ang="0">
                <a:pos x="61" y="59"/>
              </a:cxn>
              <a:cxn ang="0">
                <a:pos x="67" y="52"/>
              </a:cxn>
              <a:cxn ang="0">
                <a:pos x="73" y="46"/>
              </a:cxn>
              <a:cxn ang="0">
                <a:pos x="77" y="41"/>
              </a:cxn>
              <a:cxn ang="0">
                <a:pos x="79" y="35"/>
              </a:cxn>
              <a:cxn ang="0">
                <a:pos x="81" y="31"/>
              </a:cxn>
              <a:cxn ang="0">
                <a:pos x="83" y="26"/>
              </a:cxn>
              <a:cxn ang="0">
                <a:pos x="83" y="22"/>
              </a:cxn>
              <a:cxn ang="0">
                <a:pos x="83" y="19"/>
              </a:cxn>
              <a:cxn ang="0">
                <a:pos x="83" y="14"/>
              </a:cxn>
              <a:cxn ang="0">
                <a:pos x="81" y="11"/>
              </a:cxn>
              <a:cxn ang="0">
                <a:pos x="79" y="10"/>
              </a:cxn>
              <a:cxn ang="0">
                <a:pos x="79" y="7"/>
              </a:cxn>
              <a:cxn ang="0">
                <a:pos x="77" y="6"/>
              </a:cxn>
              <a:cxn ang="0">
                <a:pos x="77" y="4"/>
              </a:cxn>
              <a:cxn ang="0">
                <a:pos x="79" y="3"/>
              </a:cxn>
              <a:cxn ang="0">
                <a:pos x="79" y="2"/>
              </a:cxn>
              <a:cxn ang="0">
                <a:pos x="81" y="1"/>
              </a:cxn>
              <a:cxn ang="0">
                <a:pos x="83" y="0"/>
              </a:cxn>
              <a:cxn ang="0">
                <a:pos x="87" y="0"/>
              </a:cxn>
              <a:cxn ang="0">
                <a:pos x="89" y="1"/>
              </a:cxn>
              <a:cxn ang="0">
                <a:pos x="93" y="2"/>
              </a:cxn>
              <a:cxn ang="0">
                <a:pos x="95" y="4"/>
              </a:cxn>
              <a:cxn ang="0">
                <a:pos x="99" y="5"/>
              </a:cxn>
              <a:cxn ang="0">
                <a:pos x="103" y="9"/>
              </a:cxn>
              <a:cxn ang="0">
                <a:pos x="109" y="11"/>
              </a:cxn>
              <a:cxn ang="0">
                <a:pos x="113" y="14"/>
              </a:cxn>
              <a:cxn ang="0">
                <a:pos x="117" y="19"/>
              </a:cxn>
              <a:cxn ang="0">
                <a:pos x="121" y="22"/>
              </a:cxn>
              <a:cxn ang="0">
                <a:pos x="125" y="26"/>
              </a:cxn>
              <a:cxn ang="0">
                <a:pos x="129" y="30"/>
              </a:cxn>
              <a:cxn ang="0">
                <a:pos x="131" y="33"/>
              </a:cxn>
              <a:cxn ang="0">
                <a:pos x="131" y="36"/>
              </a:cxn>
              <a:cxn ang="0">
                <a:pos x="133" y="40"/>
              </a:cxn>
              <a:cxn ang="0">
                <a:pos x="131" y="43"/>
              </a:cxn>
              <a:cxn ang="0">
                <a:pos x="131" y="45"/>
              </a:cxn>
              <a:cxn ang="0">
                <a:pos x="129" y="47"/>
              </a:cxn>
              <a:cxn ang="0">
                <a:pos x="127" y="50"/>
              </a:cxn>
              <a:cxn ang="0">
                <a:pos x="123" y="53"/>
              </a:cxn>
              <a:cxn ang="0">
                <a:pos x="119" y="56"/>
              </a:cxn>
              <a:cxn ang="0">
                <a:pos x="113" y="61"/>
              </a:cxn>
              <a:cxn ang="0">
                <a:pos x="107" y="65"/>
              </a:cxn>
              <a:cxn ang="0">
                <a:pos x="99" y="70"/>
              </a:cxn>
              <a:cxn ang="0">
                <a:pos x="91" y="75"/>
              </a:cxn>
              <a:cxn ang="0">
                <a:pos x="83" y="81"/>
              </a:cxn>
              <a:cxn ang="0">
                <a:pos x="73" y="87"/>
              </a:cxn>
              <a:cxn ang="0">
                <a:pos x="63" y="94"/>
              </a:cxn>
              <a:cxn ang="0">
                <a:pos x="51" y="102"/>
              </a:cxn>
              <a:cxn ang="0">
                <a:pos x="38" y="110"/>
              </a:cxn>
              <a:cxn ang="0">
                <a:pos x="26" y="118"/>
              </a:cxn>
              <a:cxn ang="0">
                <a:pos x="12" y="127"/>
              </a:cxn>
              <a:cxn ang="0">
                <a:pos x="12" y="127"/>
              </a:cxn>
            </a:cxnLst>
            <a:rect l="txL" t="txT" r="txR" b="txB"/>
            <a:pathLst>
              <a:path w="133" h="127">
                <a:moveTo>
                  <a:pt x="12" y="127"/>
                </a:moveTo>
                <a:lnTo>
                  <a:pt x="0" y="115"/>
                </a:lnTo>
                <a:lnTo>
                  <a:pt x="14" y="104"/>
                </a:lnTo>
                <a:lnTo>
                  <a:pt x="24" y="93"/>
                </a:lnTo>
                <a:lnTo>
                  <a:pt x="34" y="83"/>
                </a:lnTo>
                <a:lnTo>
                  <a:pt x="45" y="74"/>
                </a:lnTo>
                <a:lnTo>
                  <a:pt x="53" y="66"/>
                </a:lnTo>
                <a:lnTo>
                  <a:pt x="61" y="59"/>
                </a:lnTo>
                <a:lnTo>
                  <a:pt x="67" y="52"/>
                </a:lnTo>
                <a:lnTo>
                  <a:pt x="73" y="46"/>
                </a:lnTo>
                <a:lnTo>
                  <a:pt x="77" y="41"/>
                </a:lnTo>
                <a:lnTo>
                  <a:pt x="79" y="35"/>
                </a:lnTo>
                <a:lnTo>
                  <a:pt x="81" y="31"/>
                </a:lnTo>
                <a:lnTo>
                  <a:pt x="83" y="26"/>
                </a:lnTo>
                <a:lnTo>
                  <a:pt x="83" y="22"/>
                </a:lnTo>
                <a:lnTo>
                  <a:pt x="83" y="19"/>
                </a:lnTo>
                <a:lnTo>
                  <a:pt x="83" y="14"/>
                </a:lnTo>
                <a:lnTo>
                  <a:pt x="81" y="11"/>
                </a:lnTo>
                <a:lnTo>
                  <a:pt x="79" y="10"/>
                </a:lnTo>
                <a:lnTo>
                  <a:pt x="79" y="7"/>
                </a:lnTo>
                <a:lnTo>
                  <a:pt x="77" y="6"/>
                </a:lnTo>
                <a:lnTo>
                  <a:pt x="77" y="4"/>
                </a:lnTo>
                <a:lnTo>
                  <a:pt x="79" y="3"/>
                </a:lnTo>
                <a:lnTo>
                  <a:pt x="79" y="2"/>
                </a:lnTo>
                <a:lnTo>
                  <a:pt x="81" y="1"/>
                </a:lnTo>
                <a:lnTo>
                  <a:pt x="83" y="0"/>
                </a:lnTo>
                <a:lnTo>
                  <a:pt x="87" y="0"/>
                </a:lnTo>
                <a:lnTo>
                  <a:pt x="89" y="1"/>
                </a:lnTo>
                <a:lnTo>
                  <a:pt x="93" y="2"/>
                </a:lnTo>
                <a:lnTo>
                  <a:pt x="95" y="4"/>
                </a:lnTo>
                <a:lnTo>
                  <a:pt x="99" y="5"/>
                </a:lnTo>
                <a:lnTo>
                  <a:pt x="103" y="9"/>
                </a:lnTo>
                <a:lnTo>
                  <a:pt x="109" y="11"/>
                </a:lnTo>
                <a:lnTo>
                  <a:pt x="113" y="14"/>
                </a:lnTo>
                <a:lnTo>
                  <a:pt x="117" y="19"/>
                </a:lnTo>
                <a:lnTo>
                  <a:pt x="121" y="22"/>
                </a:lnTo>
                <a:lnTo>
                  <a:pt x="125" y="26"/>
                </a:lnTo>
                <a:lnTo>
                  <a:pt x="129" y="30"/>
                </a:lnTo>
                <a:lnTo>
                  <a:pt x="131" y="33"/>
                </a:lnTo>
                <a:lnTo>
                  <a:pt x="131" y="36"/>
                </a:lnTo>
                <a:lnTo>
                  <a:pt x="133" y="40"/>
                </a:lnTo>
                <a:lnTo>
                  <a:pt x="131" y="43"/>
                </a:lnTo>
                <a:lnTo>
                  <a:pt x="131" y="45"/>
                </a:lnTo>
                <a:lnTo>
                  <a:pt x="129" y="47"/>
                </a:lnTo>
                <a:lnTo>
                  <a:pt x="127" y="50"/>
                </a:lnTo>
                <a:lnTo>
                  <a:pt x="123" y="53"/>
                </a:lnTo>
                <a:lnTo>
                  <a:pt x="119" y="56"/>
                </a:lnTo>
                <a:lnTo>
                  <a:pt x="113" y="61"/>
                </a:lnTo>
                <a:lnTo>
                  <a:pt x="107" y="65"/>
                </a:lnTo>
                <a:lnTo>
                  <a:pt x="99" y="70"/>
                </a:lnTo>
                <a:lnTo>
                  <a:pt x="91" y="75"/>
                </a:lnTo>
                <a:lnTo>
                  <a:pt x="83" y="81"/>
                </a:lnTo>
                <a:lnTo>
                  <a:pt x="73" y="87"/>
                </a:lnTo>
                <a:lnTo>
                  <a:pt x="63" y="94"/>
                </a:lnTo>
                <a:lnTo>
                  <a:pt x="51" y="102"/>
                </a:lnTo>
                <a:lnTo>
                  <a:pt x="38" y="110"/>
                </a:lnTo>
                <a:lnTo>
                  <a:pt x="26" y="118"/>
                </a:lnTo>
                <a:lnTo>
                  <a:pt x="12" y="127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1" name="Freeform 12"/>
          <p:cNvSpPr/>
          <p:nvPr/>
        </p:nvSpPr>
        <p:spPr>
          <a:xfrm>
            <a:off x="2649538" y="3616325"/>
            <a:ext cx="474662" cy="1878013"/>
          </a:xfrm>
          <a:custGeom>
            <a:avLst/>
            <a:gdLst>
              <a:gd name="txL" fmla="*/ 0 w 109"/>
              <a:gd name="txT" fmla="*/ 0 h 431"/>
              <a:gd name="txR" fmla="*/ 109 w 109"/>
              <a:gd name="txB" fmla="*/ 431 h 431"/>
            </a:gdLst>
            <a:ahLst/>
            <a:cxnLst>
              <a:cxn ang="0">
                <a:pos x="54" y="406"/>
              </a:cxn>
              <a:cxn ang="0">
                <a:pos x="48" y="395"/>
              </a:cxn>
              <a:cxn ang="0">
                <a:pos x="42" y="384"/>
              </a:cxn>
              <a:cxn ang="0">
                <a:pos x="32" y="373"/>
              </a:cxn>
              <a:cxn ang="0">
                <a:pos x="20" y="362"/>
              </a:cxn>
              <a:cxn ang="0">
                <a:pos x="10" y="352"/>
              </a:cxn>
              <a:cxn ang="0">
                <a:pos x="4" y="345"/>
              </a:cxn>
              <a:cxn ang="0">
                <a:pos x="0" y="341"/>
              </a:cxn>
              <a:cxn ang="0">
                <a:pos x="0" y="337"/>
              </a:cxn>
              <a:cxn ang="0">
                <a:pos x="4" y="336"/>
              </a:cxn>
              <a:cxn ang="0">
                <a:pos x="12" y="336"/>
              </a:cxn>
              <a:cxn ang="0">
                <a:pos x="24" y="337"/>
              </a:cxn>
              <a:cxn ang="0">
                <a:pos x="38" y="341"/>
              </a:cxn>
              <a:cxn ang="0">
                <a:pos x="50" y="343"/>
              </a:cxn>
              <a:cxn ang="0">
                <a:pos x="60" y="343"/>
              </a:cxn>
              <a:cxn ang="0">
                <a:pos x="66" y="341"/>
              </a:cxn>
              <a:cxn ang="0">
                <a:pos x="68" y="337"/>
              </a:cxn>
              <a:cxn ang="0">
                <a:pos x="70" y="334"/>
              </a:cxn>
              <a:cxn ang="0">
                <a:pos x="70" y="326"/>
              </a:cxn>
              <a:cxn ang="0">
                <a:pos x="72" y="316"/>
              </a:cxn>
              <a:cxn ang="0">
                <a:pos x="72" y="304"/>
              </a:cxn>
              <a:cxn ang="0">
                <a:pos x="74" y="287"/>
              </a:cxn>
              <a:cxn ang="0">
                <a:pos x="74" y="268"/>
              </a:cxn>
              <a:cxn ang="0">
                <a:pos x="74" y="246"/>
              </a:cxn>
              <a:cxn ang="0">
                <a:pos x="74" y="222"/>
              </a:cxn>
              <a:cxn ang="0">
                <a:pos x="74" y="197"/>
              </a:cxn>
              <a:cxn ang="0">
                <a:pos x="72" y="171"/>
              </a:cxn>
              <a:cxn ang="0">
                <a:pos x="72" y="143"/>
              </a:cxn>
              <a:cxn ang="0">
                <a:pos x="70" y="113"/>
              </a:cxn>
              <a:cxn ang="0">
                <a:pos x="70" y="83"/>
              </a:cxn>
              <a:cxn ang="0">
                <a:pos x="66" y="51"/>
              </a:cxn>
              <a:cxn ang="0">
                <a:pos x="64" y="18"/>
              </a:cxn>
              <a:cxn ang="0">
                <a:pos x="74" y="8"/>
              </a:cxn>
              <a:cxn ang="0">
                <a:pos x="91" y="20"/>
              </a:cxn>
              <a:cxn ang="0">
                <a:pos x="101" y="31"/>
              </a:cxn>
              <a:cxn ang="0">
                <a:pos x="107" y="40"/>
              </a:cxn>
              <a:cxn ang="0">
                <a:pos x="109" y="57"/>
              </a:cxn>
              <a:cxn ang="0">
                <a:pos x="107" y="70"/>
              </a:cxn>
              <a:cxn ang="0">
                <a:pos x="105" y="75"/>
              </a:cxn>
              <a:cxn ang="0">
                <a:pos x="105" y="84"/>
              </a:cxn>
              <a:cxn ang="0">
                <a:pos x="105" y="99"/>
              </a:cxn>
              <a:cxn ang="0">
                <a:pos x="105" y="116"/>
              </a:cxn>
              <a:cxn ang="0">
                <a:pos x="105" y="139"/>
              </a:cxn>
              <a:cxn ang="0">
                <a:pos x="105" y="165"/>
              </a:cxn>
              <a:cxn ang="0">
                <a:pos x="105" y="195"/>
              </a:cxn>
              <a:cxn ang="0">
                <a:pos x="107" y="229"/>
              </a:cxn>
              <a:cxn ang="0">
                <a:pos x="107" y="263"/>
              </a:cxn>
              <a:cxn ang="0">
                <a:pos x="107" y="293"/>
              </a:cxn>
              <a:cxn ang="0">
                <a:pos x="107" y="321"/>
              </a:cxn>
              <a:cxn ang="0">
                <a:pos x="107" y="344"/>
              </a:cxn>
              <a:cxn ang="0">
                <a:pos x="105" y="364"/>
              </a:cxn>
              <a:cxn ang="0">
                <a:pos x="103" y="380"/>
              </a:cxn>
              <a:cxn ang="0">
                <a:pos x="99" y="393"/>
              </a:cxn>
              <a:cxn ang="0">
                <a:pos x="95" y="403"/>
              </a:cxn>
              <a:cxn ang="0">
                <a:pos x="89" y="415"/>
              </a:cxn>
              <a:cxn ang="0">
                <a:pos x="82" y="425"/>
              </a:cxn>
              <a:cxn ang="0">
                <a:pos x="76" y="429"/>
              </a:cxn>
              <a:cxn ang="0">
                <a:pos x="72" y="431"/>
              </a:cxn>
              <a:cxn ang="0">
                <a:pos x="68" y="430"/>
              </a:cxn>
              <a:cxn ang="0">
                <a:pos x="64" y="427"/>
              </a:cxn>
              <a:cxn ang="0">
                <a:pos x="60" y="420"/>
              </a:cxn>
              <a:cxn ang="0">
                <a:pos x="56" y="412"/>
              </a:cxn>
            </a:cxnLst>
            <a:rect l="txL" t="txT" r="txR" b="txB"/>
            <a:pathLst>
              <a:path w="109" h="431">
                <a:moveTo>
                  <a:pt x="56" y="412"/>
                </a:moveTo>
                <a:lnTo>
                  <a:pt x="54" y="406"/>
                </a:lnTo>
                <a:lnTo>
                  <a:pt x="52" y="400"/>
                </a:lnTo>
                <a:lnTo>
                  <a:pt x="48" y="395"/>
                </a:lnTo>
                <a:lnTo>
                  <a:pt x="46" y="389"/>
                </a:lnTo>
                <a:lnTo>
                  <a:pt x="42" y="384"/>
                </a:lnTo>
                <a:lnTo>
                  <a:pt x="36" y="378"/>
                </a:lnTo>
                <a:lnTo>
                  <a:pt x="32" y="373"/>
                </a:lnTo>
                <a:lnTo>
                  <a:pt x="26" y="367"/>
                </a:lnTo>
                <a:lnTo>
                  <a:pt x="20" y="362"/>
                </a:lnTo>
                <a:lnTo>
                  <a:pt x="14" y="356"/>
                </a:lnTo>
                <a:lnTo>
                  <a:pt x="10" y="352"/>
                </a:lnTo>
                <a:lnTo>
                  <a:pt x="6" y="347"/>
                </a:lnTo>
                <a:lnTo>
                  <a:pt x="4" y="345"/>
                </a:lnTo>
                <a:lnTo>
                  <a:pt x="2" y="342"/>
                </a:lnTo>
                <a:lnTo>
                  <a:pt x="0" y="341"/>
                </a:lnTo>
                <a:lnTo>
                  <a:pt x="0" y="338"/>
                </a:lnTo>
                <a:lnTo>
                  <a:pt x="0" y="337"/>
                </a:lnTo>
                <a:lnTo>
                  <a:pt x="2" y="337"/>
                </a:lnTo>
                <a:lnTo>
                  <a:pt x="4" y="336"/>
                </a:lnTo>
                <a:lnTo>
                  <a:pt x="8" y="336"/>
                </a:lnTo>
                <a:lnTo>
                  <a:pt x="12" y="336"/>
                </a:lnTo>
                <a:lnTo>
                  <a:pt x="18" y="337"/>
                </a:lnTo>
                <a:lnTo>
                  <a:pt x="24" y="337"/>
                </a:lnTo>
                <a:lnTo>
                  <a:pt x="32" y="338"/>
                </a:lnTo>
                <a:lnTo>
                  <a:pt x="38" y="341"/>
                </a:lnTo>
                <a:lnTo>
                  <a:pt x="44" y="342"/>
                </a:lnTo>
                <a:lnTo>
                  <a:pt x="50" y="343"/>
                </a:lnTo>
                <a:lnTo>
                  <a:pt x="54" y="343"/>
                </a:lnTo>
                <a:lnTo>
                  <a:pt x="60" y="343"/>
                </a:lnTo>
                <a:lnTo>
                  <a:pt x="64" y="342"/>
                </a:lnTo>
                <a:lnTo>
                  <a:pt x="66" y="341"/>
                </a:lnTo>
                <a:lnTo>
                  <a:pt x="68" y="338"/>
                </a:lnTo>
                <a:lnTo>
                  <a:pt x="68" y="337"/>
                </a:lnTo>
                <a:lnTo>
                  <a:pt x="70" y="336"/>
                </a:lnTo>
                <a:lnTo>
                  <a:pt x="70" y="334"/>
                </a:lnTo>
                <a:lnTo>
                  <a:pt x="70" y="331"/>
                </a:lnTo>
                <a:lnTo>
                  <a:pt x="70" y="326"/>
                </a:lnTo>
                <a:lnTo>
                  <a:pt x="72" y="322"/>
                </a:lnTo>
                <a:lnTo>
                  <a:pt x="72" y="316"/>
                </a:lnTo>
                <a:lnTo>
                  <a:pt x="72" y="311"/>
                </a:lnTo>
                <a:lnTo>
                  <a:pt x="72" y="304"/>
                </a:lnTo>
                <a:lnTo>
                  <a:pt x="72" y="296"/>
                </a:lnTo>
                <a:lnTo>
                  <a:pt x="74" y="287"/>
                </a:lnTo>
                <a:lnTo>
                  <a:pt x="74" y="278"/>
                </a:lnTo>
                <a:lnTo>
                  <a:pt x="74" y="268"/>
                </a:lnTo>
                <a:lnTo>
                  <a:pt x="74" y="258"/>
                </a:lnTo>
                <a:lnTo>
                  <a:pt x="74" y="246"/>
                </a:lnTo>
                <a:lnTo>
                  <a:pt x="74" y="234"/>
                </a:lnTo>
                <a:lnTo>
                  <a:pt x="74" y="222"/>
                </a:lnTo>
                <a:lnTo>
                  <a:pt x="74" y="210"/>
                </a:lnTo>
                <a:lnTo>
                  <a:pt x="74" y="197"/>
                </a:lnTo>
                <a:lnTo>
                  <a:pt x="74" y="184"/>
                </a:lnTo>
                <a:lnTo>
                  <a:pt x="72" y="171"/>
                </a:lnTo>
                <a:lnTo>
                  <a:pt x="72" y="156"/>
                </a:lnTo>
                <a:lnTo>
                  <a:pt x="72" y="143"/>
                </a:lnTo>
                <a:lnTo>
                  <a:pt x="72" y="129"/>
                </a:lnTo>
                <a:lnTo>
                  <a:pt x="70" y="113"/>
                </a:lnTo>
                <a:lnTo>
                  <a:pt x="70" y="99"/>
                </a:lnTo>
                <a:lnTo>
                  <a:pt x="70" y="83"/>
                </a:lnTo>
                <a:lnTo>
                  <a:pt x="68" y="67"/>
                </a:lnTo>
                <a:lnTo>
                  <a:pt x="66" y="51"/>
                </a:lnTo>
                <a:lnTo>
                  <a:pt x="66" y="34"/>
                </a:lnTo>
                <a:lnTo>
                  <a:pt x="64" y="18"/>
                </a:lnTo>
                <a:lnTo>
                  <a:pt x="64" y="0"/>
                </a:lnTo>
                <a:lnTo>
                  <a:pt x="74" y="8"/>
                </a:lnTo>
                <a:lnTo>
                  <a:pt x="82" y="14"/>
                </a:lnTo>
                <a:lnTo>
                  <a:pt x="91" y="20"/>
                </a:lnTo>
                <a:lnTo>
                  <a:pt x="97" y="27"/>
                </a:lnTo>
                <a:lnTo>
                  <a:pt x="101" y="31"/>
                </a:lnTo>
                <a:lnTo>
                  <a:pt x="105" y="36"/>
                </a:lnTo>
                <a:lnTo>
                  <a:pt x="107" y="40"/>
                </a:lnTo>
                <a:lnTo>
                  <a:pt x="109" y="43"/>
                </a:lnTo>
                <a:lnTo>
                  <a:pt x="109" y="57"/>
                </a:lnTo>
                <a:lnTo>
                  <a:pt x="109" y="63"/>
                </a:lnTo>
                <a:lnTo>
                  <a:pt x="107" y="70"/>
                </a:lnTo>
                <a:lnTo>
                  <a:pt x="107" y="72"/>
                </a:lnTo>
                <a:lnTo>
                  <a:pt x="105" y="75"/>
                </a:lnTo>
                <a:lnTo>
                  <a:pt x="105" y="79"/>
                </a:lnTo>
                <a:lnTo>
                  <a:pt x="105" y="84"/>
                </a:lnTo>
                <a:lnTo>
                  <a:pt x="105" y="91"/>
                </a:lnTo>
                <a:lnTo>
                  <a:pt x="105" y="99"/>
                </a:lnTo>
                <a:lnTo>
                  <a:pt x="105" y="108"/>
                </a:lnTo>
                <a:lnTo>
                  <a:pt x="105" y="116"/>
                </a:lnTo>
                <a:lnTo>
                  <a:pt x="105" y="128"/>
                </a:lnTo>
                <a:lnTo>
                  <a:pt x="105" y="139"/>
                </a:lnTo>
                <a:lnTo>
                  <a:pt x="105" y="151"/>
                </a:lnTo>
                <a:lnTo>
                  <a:pt x="105" y="165"/>
                </a:lnTo>
                <a:lnTo>
                  <a:pt x="105" y="180"/>
                </a:lnTo>
                <a:lnTo>
                  <a:pt x="105" y="195"/>
                </a:lnTo>
                <a:lnTo>
                  <a:pt x="107" y="211"/>
                </a:lnTo>
                <a:lnTo>
                  <a:pt x="107" y="229"/>
                </a:lnTo>
                <a:lnTo>
                  <a:pt x="107" y="246"/>
                </a:lnTo>
                <a:lnTo>
                  <a:pt x="107" y="263"/>
                </a:lnTo>
                <a:lnTo>
                  <a:pt x="107" y="278"/>
                </a:lnTo>
                <a:lnTo>
                  <a:pt x="107" y="293"/>
                </a:lnTo>
                <a:lnTo>
                  <a:pt x="107" y="307"/>
                </a:lnTo>
                <a:lnTo>
                  <a:pt x="107" y="321"/>
                </a:lnTo>
                <a:lnTo>
                  <a:pt x="107" y="333"/>
                </a:lnTo>
                <a:lnTo>
                  <a:pt x="107" y="344"/>
                </a:lnTo>
                <a:lnTo>
                  <a:pt x="105" y="354"/>
                </a:lnTo>
                <a:lnTo>
                  <a:pt x="105" y="364"/>
                </a:lnTo>
                <a:lnTo>
                  <a:pt x="103" y="373"/>
                </a:lnTo>
                <a:lnTo>
                  <a:pt x="103" y="380"/>
                </a:lnTo>
                <a:lnTo>
                  <a:pt x="101" y="387"/>
                </a:lnTo>
                <a:lnTo>
                  <a:pt x="99" y="393"/>
                </a:lnTo>
                <a:lnTo>
                  <a:pt x="97" y="398"/>
                </a:lnTo>
                <a:lnTo>
                  <a:pt x="95" y="403"/>
                </a:lnTo>
                <a:lnTo>
                  <a:pt x="93" y="409"/>
                </a:lnTo>
                <a:lnTo>
                  <a:pt x="89" y="415"/>
                </a:lnTo>
                <a:lnTo>
                  <a:pt x="84" y="420"/>
                </a:lnTo>
                <a:lnTo>
                  <a:pt x="82" y="425"/>
                </a:lnTo>
                <a:lnTo>
                  <a:pt x="78" y="427"/>
                </a:lnTo>
                <a:lnTo>
                  <a:pt x="76" y="429"/>
                </a:lnTo>
                <a:lnTo>
                  <a:pt x="74" y="430"/>
                </a:lnTo>
                <a:lnTo>
                  <a:pt x="72" y="431"/>
                </a:lnTo>
                <a:lnTo>
                  <a:pt x="70" y="431"/>
                </a:lnTo>
                <a:lnTo>
                  <a:pt x="68" y="430"/>
                </a:lnTo>
                <a:lnTo>
                  <a:pt x="66" y="428"/>
                </a:lnTo>
                <a:lnTo>
                  <a:pt x="64" y="427"/>
                </a:lnTo>
                <a:lnTo>
                  <a:pt x="62" y="424"/>
                </a:lnTo>
                <a:lnTo>
                  <a:pt x="60" y="420"/>
                </a:lnTo>
                <a:lnTo>
                  <a:pt x="58" y="416"/>
                </a:lnTo>
                <a:lnTo>
                  <a:pt x="56" y="412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" name="Freeform 13"/>
          <p:cNvSpPr/>
          <p:nvPr/>
        </p:nvSpPr>
        <p:spPr>
          <a:xfrm>
            <a:off x="2365375" y="2605088"/>
            <a:ext cx="1355725" cy="971550"/>
          </a:xfrm>
          <a:custGeom>
            <a:avLst/>
            <a:gdLst>
              <a:gd name="txL" fmla="*/ 0 w 311"/>
              <a:gd name="txT" fmla="*/ 0 h 223"/>
              <a:gd name="txR" fmla="*/ 311 w 311"/>
              <a:gd name="txB" fmla="*/ 223 h 223"/>
            </a:gdLst>
            <a:ahLst/>
            <a:cxnLst>
              <a:cxn ang="0">
                <a:pos x="224" y="213"/>
              </a:cxn>
              <a:cxn ang="0">
                <a:pos x="226" y="183"/>
              </a:cxn>
              <a:cxn ang="0">
                <a:pos x="230" y="158"/>
              </a:cxn>
              <a:cxn ang="0">
                <a:pos x="232" y="133"/>
              </a:cxn>
              <a:cxn ang="0">
                <a:pos x="236" y="113"/>
              </a:cxn>
              <a:cxn ang="0">
                <a:pos x="238" y="96"/>
              </a:cxn>
              <a:cxn ang="0">
                <a:pos x="238" y="80"/>
              </a:cxn>
              <a:cxn ang="0">
                <a:pos x="240" y="69"/>
              </a:cxn>
              <a:cxn ang="0">
                <a:pos x="240" y="60"/>
              </a:cxn>
              <a:cxn ang="0">
                <a:pos x="242" y="53"/>
              </a:cxn>
              <a:cxn ang="0">
                <a:pos x="240" y="50"/>
              </a:cxn>
              <a:cxn ang="0">
                <a:pos x="238" y="48"/>
              </a:cxn>
              <a:cxn ang="0">
                <a:pos x="220" y="47"/>
              </a:cxn>
              <a:cxn ang="0">
                <a:pos x="196" y="49"/>
              </a:cxn>
              <a:cxn ang="0">
                <a:pos x="158" y="57"/>
              </a:cxn>
              <a:cxn ang="0">
                <a:pos x="113" y="67"/>
              </a:cxn>
              <a:cxn ang="0">
                <a:pos x="87" y="73"/>
              </a:cxn>
              <a:cxn ang="0">
                <a:pos x="67" y="79"/>
              </a:cxn>
              <a:cxn ang="0">
                <a:pos x="51" y="81"/>
              </a:cxn>
              <a:cxn ang="0">
                <a:pos x="40" y="82"/>
              </a:cxn>
              <a:cxn ang="0">
                <a:pos x="34" y="81"/>
              </a:cxn>
              <a:cxn ang="0">
                <a:pos x="24" y="76"/>
              </a:cxn>
              <a:cxn ang="0">
                <a:pos x="10" y="66"/>
              </a:cxn>
              <a:cxn ang="0">
                <a:pos x="24" y="51"/>
              </a:cxn>
              <a:cxn ang="0">
                <a:pos x="91" y="40"/>
              </a:cxn>
              <a:cxn ang="0">
                <a:pos x="147" y="30"/>
              </a:cxn>
              <a:cxn ang="0">
                <a:pos x="192" y="20"/>
              </a:cxn>
              <a:cxn ang="0">
                <a:pos x="222" y="14"/>
              </a:cxn>
              <a:cxn ang="0">
                <a:pos x="236" y="7"/>
              </a:cxn>
              <a:cxn ang="0">
                <a:pos x="248" y="1"/>
              </a:cxn>
              <a:cxn ang="0">
                <a:pos x="261" y="1"/>
              </a:cxn>
              <a:cxn ang="0">
                <a:pos x="273" y="7"/>
              </a:cxn>
              <a:cxn ang="0">
                <a:pos x="287" y="18"/>
              </a:cxn>
              <a:cxn ang="0">
                <a:pos x="299" y="32"/>
              </a:cxn>
              <a:cxn ang="0">
                <a:pos x="307" y="41"/>
              </a:cxn>
              <a:cxn ang="0">
                <a:pos x="309" y="48"/>
              </a:cxn>
              <a:cxn ang="0">
                <a:pos x="295" y="59"/>
              </a:cxn>
              <a:cxn ang="0">
                <a:pos x="291" y="61"/>
              </a:cxn>
              <a:cxn ang="0">
                <a:pos x="289" y="66"/>
              </a:cxn>
              <a:cxn ang="0">
                <a:pos x="285" y="73"/>
              </a:cxn>
              <a:cxn ang="0">
                <a:pos x="281" y="83"/>
              </a:cxn>
              <a:cxn ang="0">
                <a:pos x="277" y="97"/>
              </a:cxn>
              <a:cxn ang="0">
                <a:pos x="273" y="113"/>
              </a:cxn>
              <a:cxn ang="0">
                <a:pos x="269" y="131"/>
              </a:cxn>
              <a:cxn ang="0">
                <a:pos x="265" y="153"/>
              </a:cxn>
              <a:cxn ang="0">
                <a:pos x="261" y="177"/>
              </a:cxn>
              <a:cxn ang="0">
                <a:pos x="254" y="204"/>
              </a:cxn>
              <a:cxn ang="0">
                <a:pos x="252" y="223"/>
              </a:cxn>
            </a:cxnLst>
            <a:rect l="txL" t="txT" r="txR" b="txB"/>
            <a:pathLst>
              <a:path w="311" h="223">
                <a:moveTo>
                  <a:pt x="252" y="223"/>
                </a:moveTo>
                <a:lnTo>
                  <a:pt x="222" y="223"/>
                </a:lnTo>
                <a:lnTo>
                  <a:pt x="224" y="213"/>
                </a:lnTo>
                <a:lnTo>
                  <a:pt x="224" y="203"/>
                </a:lnTo>
                <a:lnTo>
                  <a:pt x="226" y="193"/>
                </a:lnTo>
                <a:lnTo>
                  <a:pt x="226" y="183"/>
                </a:lnTo>
                <a:lnTo>
                  <a:pt x="228" y="174"/>
                </a:lnTo>
                <a:lnTo>
                  <a:pt x="228" y="165"/>
                </a:lnTo>
                <a:lnTo>
                  <a:pt x="230" y="158"/>
                </a:lnTo>
                <a:lnTo>
                  <a:pt x="230" y="149"/>
                </a:lnTo>
                <a:lnTo>
                  <a:pt x="232" y="141"/>
                </a:lnTo>
                <a:lnTo>
                  <a:pt x="232" y="133"/>
                </a:lnTo>
                <a:lnTo>
                  <a:pt x="234" y="127"/>
                </a:lnTo>
                <a:lnTo>
                  <a:pt x="234" y="120"/>
                </a:lnTo>
                <a:lnTo>
                  <a:pt x="236" y="113"/>
                </a:lnTo>
                <a:lnTo>
                  <a:pt x="236" y="107"/>
                </a:lnTo>
                <a:lnTo>
                  <a:pt x="236" y="101"/>
                </a:lnTo>
                <a:lnTo>
                  <a:pt x="238" y="96"/>
                </a:lnTo>
                <a:lnTo>
                  <a:pt x="238" y="90"/>
                </a:lnTo>
                <a:lnTo>
                  <a:pt x="238" y="86"/>
                </a:lnTo>
                <a:lnTo>
                  <a:pt x="238" y="80"/>
                </a:lnTo>
                <a:lnTo>
                  <a:pt x="240" y="77"/>
                </a:lnTo>
                <a:lnTo>
                  <a:pt x="240" y="72"/>
                </a:lnTo>
                <a:lnTo>
                  <a:pt x="240" y="69"/>
                </a:lnTo>
                <a:lnTo>
                  <a:pt x="240" y="66"/>
                </a:lnTo>
                <a:lnTo>
                  <a:pt x="240" y="62"/>
                </a:lnTo>
                <a:lnTo>
                  <a:pt x="240" y="60"/>
                </a:lnTo>
                <a:lnTo>
                  <a:pt x="240" y="57"/>
                </a:lnTo>
                <a:lnTo>
                  <a:pt x="242" y="56"/>
                </a:lnTo>
                <a:lnTo>
                  <a:pt x="242" y="53"/>
                </a:lnTo>
                <a:lnTo>
                  <a:pt x="242" y="52"/>
                </a:lnTo>
                <a:lnTo>
                  <a:pt x="240" y="51"/>
                </a:lnTo>
                <a:lnTo>
                  <a:pt x="240" y="50"/>
                </a:lnTo>
                <a:lnTo>
                  <a:pt x="240" y="49"/>
                </a:lnTo>
                <a:lnTo>
                  <a:pt x="238" y="48"/>
                </a:lnTo>
                <a:lnTo>
                  <a:pt x="232" y="47"/>
                </a:lnTo>
                <a:lnTo>
                  <a:pt x="226" y="47"/>
                </a:lnTo>
                <a:lnTo>
                  <a:pt x="220" y="47"/>
                </a:lnTo>
                <a:lnTo>
                  <a:pt x="214" y="47"/>
                </a:lnTo>
                <a:lnTo>
                  <a:pt x="206" y="48"/>
                </a:lnTo>
                <a:lnTo>
                  <a:pt x="196" y="49"/>
                </a:lnTo>
                <a:lnTo>
                  <a:pt x="186" y="51"/>
                </a:lnTo>
                <a:lnTo>
                  <a:pt x="172" y="53"/>
                </a:lnTo>
                <a:lnTo>
                  <a:pt x="158" y="57"/>
                </a:lnTo>
                <a:lnTo>
                  <a:pt x="141" y="60"/>
                </a:lnTo>
                <a:lnTo>
                  <a:pt x="123" y="65"/>
                </a:lnTo>
                <a:lnTo>
                  <a:pt x="113" y="67"/>
                </a:lnTo>
                <a:lnTo>
                  <a:pt x="105" y="69"/>
                </a:lnTo>
                <a:lnTo>
                  <a:pt x="95" y="71"/>
                </a:lnTo>
                <a:lnTo>
                  <a:pt x="87" y="73"/>
                </a:lnTo>
                <a:lnTo>
                  <a:pt x="81" y="76"/>
                </a:lnTo>
                <a:lnTo>
                  <a:pt x="73" y="77"/>
                </a:lnTo>
                <a:lnTo>
                  <a:pt x="67" y="79"/>
                </a:lnTo>
                <a:lnTo>
                  <a:pt x="61" y="80"/>
                </a:lnTo>
                <a:lnTo>
                  <a:pt x="55" y="80"/>
                </a:lnTo>
                <a:lnTo>
                  <a:pt x="51" y="81"/>
                </a:lnTo>
                <a:lnTo>
                  <a:pt x="47" y="82"/>
                </a:lnTo>
                <a:lnTo>
                  <a:pt x="42" y="82"/>
                </a:lnTo>
                <a:lnTo>
                  <a:pt x="40" y="82"/>
                </a:lnTo>
                <a:lnTo>
                  <a:pt x="38" y="82"/>
                </a:lnTo>
                <a:lnTo>
                  <a:pt x="36" y="82"/>
                </a:lnTo>
                <a:lnTo>
                  <a:pt x="34" y="81"/>
                </a:lnTo>
                <a:lnTo>
                  <a:pt x="32" y="80"/>
                </a:lnTo>
                <a:lnTo>
                  <a:pt x="28" y="78"/>
                </a:lnTo>
                <a:lnTo>
                  <a:pt x="24" y="76"/>
                </a:lnTo>
                <a:lnTo>
                  <a:pt x="20" y="73"/>
                </a:lnTo>
                <a:lnTo>
                  <a:pt x="16" y="69"/>
                </a:lnTo>
                <a:lnTo>
                  <a:pt x="10" y="66"/>
                </a:lnTo>
                <a:lnTo>
                  <a:pt x="6" y="61"/>
                </a:lnTo>
                <a:lnTo>
                  <a:pt x="0" y="56"/>
                </a:lnTo>
                <a:lnTo>
                  <a:pt x="24" y="51"/>
                </a:lnTo>
                <a:lnTo>
                  <a:pt x="49" y="48"/>
                </a:lnTo>
                <a:lnTo>
                  <a:pt x="69" y="43"/>
                </a:lnTo>
                <a:lnTo>
                  <a:pt x="91" y="40"/>
                </a:lnTo>
                <a:lnTo>
                  <a:pt x="111" y="37"/>
                </a:lnTo>
                <a:lnTo>
                  <a:pt x="129" y="33"/>
                </a:lnTo>
                <a:lnTo>
                  <a:pt x="147" y="30"/>
                </a:lnTo>
                <a:lnTo>
                  <a:pt x="164" y="27"/>
                </a:lnTo>
                <a:lnTo>
                  <a:pt x="178" y="24"/>
                </a:lnTo>
                <a:lnTo>
                  <a:pt x="192" y="20"/>
                </a:lnTo>
                <a:lnTo>
                  <a:pt x="204" y="18"/>
                </a:lnTo>
                <a:lnTo>
                  <a:pt x="214" y="16"/>
                </a:lnTo>
                <a:lnTo>
                  <a:pt x="222" y="14"/>
                </a:lnTo>
                <a:lnTo>
                  <a:pt x="228" y="11"/>
                </a:lnTo>
                <a:lnTo>
                  <a:pt x="232" y="9"/>
                </a:lnTo>
                <a:lnTo>
                  <a:pt x="236" y="7"/>
                </a:lnTo>
                <a:lnTo>
                  <a:pt x="240" y="5"/>
                </a:lnTo>
                <a:lnTo>
                  <a:pt x="244" y="2"/>
                </a:lnTo>
                <a:lnTo>
                  <a:pt x="248" y="1"/>
                </a:lnTo>
                <a:lnTo>
                  <a:pt x="254" y="0"/>
                </a:lnTo>
                <a:lnTo>
                  <a:pt x="257" y="1"/>
                </a:lnTo>
                <a:lnTo>
                  <a:pt x="261" y="1"/>
                </a:lnTo>
                <a:lnTo>
                  <a:pt x="265" y="4"/>
                </a:lnTo>
                <a:lnTo>
                  <a:pt x="269" y="5"/>
                </a:lnTo>
                <a:lnTo>
                  <a:pt x="273" y="7"/>
                </a:lnTo>
                <a:lnTo>
                  <a:pt x="277" y="10"/>
                </a:lnTo>
                <a:lnTo>
                  <a:pt x="281" y="14"/>
                </a:lnTo>
                <a:lnTo>
                  <a:pt x="287" y="18"/>
                </a:lnTo>
                <a:lnTo>
                  <a:pt x="291" y="24"/>
                </a:lnTo>
                <a:lnTo>
                  <a:pt x="295" y="28"/>
                </a:lnTo>
                <a:lnTo>
                  <a:pt x="299" y="32"/>
                </a:lnTo>
                <a:lnTo>
                  <a:pt x="303" y="36"/>
                </a:lnTo>
                <a:lnTo>
                  <a:pt x="305" y="38"/>
                </a:lnTo>
                <a:lnTo>
                  <a:pt x="307" y="41"/>
                </a:lnTo>
                <a:lnTo>
                  <a:pt x="309" y="42"/>
                </a:lnTo>
                <a:lnTo>
                  <a:pt x="311" y="45"/>
                </a:lnTo>
                <a:lnTo>
                  <a:pt x="309" y="48"/>
                </a:lnTo>
                <a:lnTo>
                  <a:pt x="307" y="52"/>
                </a:lnTo>
                <a:lnTo>
                  <a:pt x="301" y="56"/>
                </a:lnTo>
                <a:lnTo>
                  <a:pt x="295" y="59"/>
                </a:lnTo>
                <a:lnTo>
                  <a:pt x="293" y="59"/>
                </a:lnTo>
                <a:lnTo>
                  <a:pt x="293" y="60"/>
                </a:lnTo>
                <a:lnTo>
                  <a:pt x="291" y="61"/>
                </a:lnTo>
                <a:lnTo>
                  <a:pt x="291" y="62"/>
                </a:lnTo>
                <a:lnTo>
                  <a:pt x="289" y="63"/>
                </a:lnTo>
                <a:lnTo>
                  <a:pt x="289" y="66"/>
                </a:lnTo>
                <a:lnTo>
                  <a:pt x="287" y="68"/>
                </a:lnTo>
                <a:lnTo>
                  <a:pt x="287" y="70"/>
                </a:lnTo>
                <a:lnTo>
                  <a:pt x="285" y="73"/>
                </a:lnTo>
                <a:lnTo>
                  <a:pt x="283" y="77"/>
                </a:lnTo>
                <a:lnTo>
                  <a:pt x="283" y="80"/>
                </a:lnTo>
                <a:lnTo>
                  <a:pt x="281" y="83"/>
                </a:lnTo>
                <a:lnTo>
                  <a:pt x="281" y="88"/>
                </a:lnTo>
                <a:lnTo>
                  <a:pt x="279" y="92"/>
                </a:lnTo>
                <a:lnTo>
                  <a:pt x="277" y="97"/>
                </a:lnTo>
                <a:lnTo>
                  <a:pt x="277" y="102"/>
                </a:lnTo>
                <a:lnTo>
                  <a:pt x="275" y="107"/>
                </a:lnTo>
                <a:lnTo>
                  <a:pt x="273" y="113"/>
                </a:lnTo>
                <a:lnTo>
                  <a:pt x="273" y="119"/>
                </a:lnTo>
                <a:lnTo>
                  <a:pt x="271" y="124"/>
                </a:lnTo>
                <a:lnTo>
                  <a:pt x="269" y="131"/>
                </a:lnTo>
                <a:lnTo>
                  <a:pt x="267" y="139"/>
                </a:lnTo>
                <a:lnTo>
                  <a:pt x="267" y="146"/>
                </a:lnTo>
                <a:lnTo>
                  <a:pt x="265" y="153"/>
                </a:lnTo>
                <a:lnTo>
                  <a:pt x="263" y="161"/>
                </a:lnTo>
                <a:lnTo>
                  <a:pt x="261" y="169"/>
                </a:lnTo>
                <a:lnTo>
                  <a:pt x="261" y="177"/>
                </a:lnTo>
                <a:lnTo>
                  <a:pt x="259" y="185"/>
                </a:lnTo>
                <a:lnTo>
                  <a:pt x="257" y="194"/>
                </a:lnTo>
                <a:lnTo>
                  <a:pt x="254" y="204"/>
                </a:lnTo>
                <a:lnTo>
                  <a:pt x="252" y="213"/>
                </a:lnTo>
                <a:lnTo>
                  <a:pt x="252" y="223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3" name="Freeform 14"/>
          <p:cNvSpPr/>
          <p:nvPr/>
        </p:nvSpPr>
        <p:spPr>
          <a:xfrm>
            <a:off x="1970088" y="3451225"/>
            <a:ext cx="2181225" cy="379413"/>
          </a:xfrm>
          <a:custGeom>
            <a:avLst/>
            <a:gdLst>
              <a:gd name="txL" fmla="*/ 0 w 501"/>
              <a:gd name="txT" fmla="*/ 0 h 87"/>
              <a:gd name="txR" fmla="*/ 501 w 501"/>
              <a:gd name="txB" fmla="*/ 87 h 87"/>
            </a:gdLst>
            <a:ahLst/>
            <a:cxnLst>
              <a:cxn ang="0">
                <a:pos x="8" y="72"/>
              </a:cxn>
              <a:cxn ang="0">
                <a:pos x="0" y="64"/>
              </a:cxn>
              <a:cxn ang="0">
                <a:pos x="0" y="61"/>
              </a:cxn>
              <a:cxn ang="0">
                <a:pos x="2" y="59"/>
              </a:cxn>
              <a:cxn ang="0">
                <a:pos x="6" y="58"/>
              </a:cxn>
              <a:cxn ang="0">
                <a:pos x="14" y="57"/>
              </a:cxn>
              <a:cxn ang="0">
                <a:pos x="26" y="56"/>
              </a:cxn>
              <a:cxn ang="0">
                <a:pos x="55" y="51"/>
              </a:cxn>
              <a:cxn ang="0">
                <a:pos x="91" y="47"/>
              </a:cxn>
              <a:cxn ang="0">
                <a:pos x="101" y="46"/>
              </a:cxn>
              <a:cxn ang="0">
                <a:pos x="115" y="44"/>
              </a:cxn>
              <a:cxn ang="0">
                <a:pos x="133" y="41"/>
              </a:cxn>
              <a:cxn ang="0">
                <a:pos x="154" y="38"/>
              </a:cxn>
              <a:cxn ang="0">
                <a:pos x="178" y="35"/>
              </a:cxn>
              <a:cxn ang="0">
                <a:pos x="204" y="30"/>
              </a:cxn>
              <a:cxn ang="0">
                <a:pos x="234" y="26"/>
              </a:cxn>
              <a:cxn ang="0">
                <a:pos x="267" y="20"/>
              </a:cxn>
              <a:cxn ang="0">
                <a:pos x="301" y="16"/>
              </a:cxn>
              <a:cxn ang="0">
                <a:pos x="331" y="11"/>
              </a:cxn>
              <a:cxn ang="0">
                <a:pos x="358" y="8"/>
              </a:cxn>
              <a:cxn ang="0">
                <a:pos x="382" y="5"/>
              </a:cxn>
              <a:cxn ang="0">
                <a:pos x="402" y="3"/>
              </a:cxn>
              <a:cxn ang="0">
                <a:pos x="420" y="1"/>
              </a:cxn>
              <a:cxn ang="0">
                <a:pos x="434" y="0"/>
              </a:cxn>
              <a:cxn ang="0">
                <a:pos x="444" y="0"/>
              </a:cxn>
              <a:cxn ang="0">
                <a:pos x="461" y="1"/>
              </a:cxn>
              <a:cxn ang="0">
                <a:pos x="473" y="3"/>
              </a:cxn>
              <a:cxn ang="0">
                <a:pos x="483" y="7"/>
              </a:cxn>
              <a:cxn ang="0">
                <a:pos x="491" y="13"/>
              </a:cxn>
              <a:cxn ang="0">
                <a:pos x="495" y="18"/>
              </a:cxn>
              <a:cxn ang="0">
                <a:pos x="499" y="21"/>
              </a:cxn>
              <a:cxn ang="0">
                <a:pos x="501" y="27"/>
              </a:cxn>
              <a:cxn ang="0">
                <a:pos x="499" y="34"/>
              </a:cxn>
              <a:cxn ang="0">
                <a:pos x="497" y="36"/>
              </a:cxn>
              <a:cxn ang="0">
                <a:pos x="495" y="37"/>
              </a:cxn>
              <a:cxn ang="0">
                <a:pos x="489" y="37"/>
              </a:cxn>
              <a:cxn ang="0">
                <a:pos x="481" y="38"/>
              </a:cxn>
              <a:cxn ang="0">
                <a:pos x="467" y="38"/>
              </a:cxn>
              <a:cxn ang="0">
                <a:pos x="438" y="38"/>
              </a:cxn>
              <a:cxn ang="0">
                <a:pos x="388" y="39"/>
              </a:cxn>
              <a:cxn ang="0">
                <a:pos x="339" y="41"/>
              </a:cxn>
              <a:cxn ang="0">
                <a:pos x="309" y="45"/>
              </a:cxn>
              <a:cxn ang="0">
                <a:pos x="265" y="51"/>
              </a:cxn>
              <a:cxn ang="0">
                <a:pos x="212" y="60"/>
              </a:cxn>
              <a:cxn ang="0">
                <a:pos x="162" y="68"/>
              </a:cxn>
              <a:cxn ang="0">
                <a:pos x="113" y="76"/>
              </a:cxn>
              <a:cxn ang="0">
                <a:pos x="79" y="80"/>
              </a:cxn>
              <a:cxn ang="0">
                <a:pos x="61" y="83"/>
              </a:cxn>
              <a:cxn ang="0">
                <a:pos x="47" y="86"/>
              </a:cxn>
              <a:cxn ang="0">
                <a:pos x="39" y="87"/>
              </a:cxn>
              <a:cxn ang="0">
                <a:pos x="33" y="87"/>
              </a:cxn>
              <a:cxn ang="0">
                <a:pos x="20" y="82"/>
              </a:cxn>
              <a:cxn ang="0">
                <a:pos x="12" y="79"/>
              </a:cxn>
            </a:cxnLst>
            <a:rect l="txL" t="txT" r="txR" b="txB"/>
            <a:pathLst>
              <a:path w="501" h="87">
                <a:moveTo>
                  <a:pt x="12" y="79"/>
                </a:moveTo>
                <a:lnTo>
                  <a:pt x="8" y="72"/>
                </a:lnTo>
                <a:lnTo>
                  <a:pt x="4" y="68"/>
                </a:lnTo>
                <a:lnTo>
                  <a:pt x="0" y="64"/>
                </a:lnTo>
                <a:lnTo>
                  <a:pt x="0" y="62"/>
                </a:lnTo>
                <a:lnTo>
                  <a:pt x="0" y="61"/>
                </a:lnTo>
                <a:lnTo>
                  <a:pt x="0" y="60"/>
                </a:lnTo>
                <a:lnTo>
                  <a:pt x="2" y="59"/>
                </a:lnTo>
                <a:lnTo>
                  <a:pt x="4" y="59"/>
                </a:lnTo>
                <a:lnTo>
                  <a:pt x="6" y="58"/>
                </a:lnTo>
                <a:lnTo>
                  <a:pt x="10" y="58"/>
                </a:lnTo>
                <a:lnTo>
                  <a:pt x="14" y="57"/>
                </a:lnTo>
                <a:lnTo>
                  <a:pt x="20" y="57"/>
                </a:lnTo>
                <a:lnTo>
                  <a:pt x="26" y="56"/>
                </a:lnTo>
                <a:lnTo>
                  <a:pt x="39" y="54"/>
                </a:lnTo>
                <a:lnTo>
                  <a:pt x="55" y="51"/>
                </a:lnTo>
                <a:lnTo>
                  <a:pt x="71" y="49"/>
                </a:lnTo>
                <a:lnTo>
                  <a:pt x="91" y="47"/>
                </a:lnTo>
                <a:lnTo>
                  <a:pt x="95" y="46"/>
                </a:lnTo>
                <a:lnTo>
                  <a:pt x="101" y="46"/>
                </a:lnTo>
                <a:lnTo>
                  <a:pt x="107" y="45"/>
                </a:lnTo>
                <a:lnTo>
                  <a:pt x="115" y="44"/>
                </a:lnTo>
                <a:lnTo>
                  <a:pt x="123" y="42"/>
                </a:lnTo>
                <a:lnTo>
                  <a:pt x="133" y="41"/>
                </a:lnTo>
                <a:lnTo>
                  <a:pt x="142" y="40"/>
                </a:lnTo>
                <a:lnTo>
                  <a:pt x="154" y="38"/>
                </a:lnTo>
                <a:lnTo>
                  <a:pt x="164" y="37"/>
                </a:lnTo>
                <a:lnTo>
                  <a:pt x="178" y="35"/>
                </a:lnTo>
                <a:lnTo>
                  <a:pt x="190" y="32"/>
                </a:lnTo>
                <a:lnTo>
                  <a:pt x="204" y="30"/>
                </a:lnTo>
                <a:lnTo>
                  <a:pt x="218" y="28"/>
                </a:lnTo>
                <a:lnTo>
                  <a:pt x="234" y="26"/>
                </a:lnTo>
                <a:lnTo>
                  <a:pt x="251" y="24"/>
                </a:lnTo>
                <a:lnTo>
                  <a:pt x="267" y="20"/>
                </a:lnTo>
                <a:lnTo>
                  <a:pt x="285" y="18"/>
                </a:lnTo>
                <a:lnTo>
                  <a:pt x="301" y="16"/>
                </a:lnTo>
                <a:lnTo>
                  <a:pt x="317" y="14"/>
                </a:lnTo>
                <a:lnTo>
                  <a:pt x="331" y="11"/>
                </a:lnTo>
                <a:lnTo>
                  <a:pt x="345" y="9"/>
                </a:lnTo>
                <a:lnTo>
                  <a:pt x="358" y="8"/>
                </a:lnTo>
                <a:lnTo>
                  <a:pt x="370" y="6"/>
                </a:lnTo>
                <a:lnTo>
                  <a:pt x="382" y="5"/>
                </a:lnTo>
                <a:lnTo>
                  <a:pt x="392" y="4"/>
                </a:lnTo>
                <a:lnTo>
                  <a:pt x="402" y="3"/>
                </a:lnTo>
                <a:lnTo>
                  <a:pt x="412" y="3"/>
                </a:lnTo>
                <a:lnTo>
                  <a:pt x="420" y="1"/>
                </a:lnTo>
                <a:lnTo>
                  <a:pt x="426" y="1"/>
                </a:lnTo>
                <a:lnTo>
                  <a:pt x="434" y="0"/>
                </a:lnTo>
                <a:lnTo>
                  <a:pt x="440" y="0"/>
                </a:lnTo>
                <a:lnTo>
                  <a:pt x="444" y="0"/>
                </a:lnTo>
                <a:lnTo>
                  <a:pt x="453" y="0"/>
                </a:lnTo>
                <a:lnTo>
                  <a:pt x="461" y="1"/>
                </a:lnTo>
                <a:lnTo>
                  <a:pt x="467" y="1"/>
                </a:lnTo>
                <a:lnTo>
                  <a:pt x="473" y="3"/>
                </a:lnTo>
                <a:lnTo>
                  <a:pt x="479" y="5"/>
                </a:lnTo>
                <a:lnTo>
                  <a:pt x="483" y="7"/>
                </a:lnTo>
                <a:lnTo>
                  <a:pt x="487" y="9"/>
                </a:lnTo>
                <a:lnTo>
                  <a:pt x="491" y="13"/>
                </a:lnTo>
                <a:lnTo>
                  <a:pt x="493" y="15"/>
                </a:lnTo>
                <a:lnTo>
                  <a:pt x="495" y="18"/>
                </a:lnTo>
                <a:lnTo>
                  <a:pt x="497" y="19"/>
                </a:lnTo>
                <a:lnTo>
                  <a:pt x="499" y="21"/>
                </a:lnTo>
                <a:lnTo>
                  <a:pt x="501" y="25"/>
                </a:lnTo>
                <a:lnTo>
                  <a:pt x="501" y="27"/>
                </a:lnTo>
                <a:lnTo>
                  <a:pt x="501" y="31"/>
                </a:lnTo>
                <a:lnTo>
                  <a:pt x="499" y="34"/>
                </a:lnTo>
                <a:lnTo>
                  <a:pt x="499" y="35"/>
                </a:lnTo>
                <a:lnTo>
                  <a:pt x="497" y="36"/>
                </a:lnTo>
                <a:lnTo>
                  <a:pt x="495" y="36"/>
                </a:lnTo>
                <a:lnTo>
                  <a:pt x="495" y="37"/>
                </a:lnTo>
                <a:lnTo>
                  <a:pt x="491" y="37"/>
                </a:lnTo>
                <a:lnTo>
                  <a:pt x="489" y="37"/>
                </a:lnTo>
                <a:lnTo>
                  <a:pt x="485" y="37"/>
                </a:lnTo>
                <a:lnTo>
                  <a:pt x="481" y="38"/>
                </a:lnTo>
                <a:lnTo>
                  <a:pt x="477" y="38"/>
                </a:lnTo>
                <a:lnTo>
                  <a:pt x="467" y="38"/>
                </a:lnTo>
                <a:lnTo>
                  <a:pt x="455" y="38"/>
                </a:lnTo>
                <a:lnTo>
                  <a:pt x="438" y="38"/>
                </a:lnTo>
                <a:lnTo>
                  <a:pt x="422" y="38"/>
                </a:lnTo>
                <a:lnTo>
                  <a:pt x="388" y="39"/>
                </a:lnTo>
                <a:lnTo>
                  <a:pt x="356" y="40"/>
                </a:lnTo>
                <a:lnTo>
                  <a:pt x="339" y="41"/>
                </a:lnTo>
                <a:lnTo>
                  <a:pt x="323" y="42"/>
                </a:lnTo>
                <a:lnTo>
                  <a:pt x="309" y="45"/>
                </a:lnTo>
                <a:lnTo>
                  <a:pt x="295" y="47"/>
                </a:lnTo>
                <a:lnTo>
                  <a:pt x="265" y="51"/>
                </a:lnTo>
                <a:lnTo>
                  <a:pt x="238" y="56"/>
                </a:lnTo>
                <a:lnTo>
                  <a:pt x="212" y="60"/>
                </a:lnTo>
                <a:lnTo>
                  <a:pt x="188" y="65"/>
                </a:lnTo>
                <a:lnTo>
                  <a:pt x="162" y="68"/>
                </a:lnTo>
                <a:lnTo>
                  <a:pt x="138" y="72"/>
                </a:lnTo>
                <a:lnTo>
                  <a:pt x="113" y="76"/>
                </a:lnTo>
                <a:lnTo>
                  <a:pt x="91" y="79"/>
                </a:lnTo>
                <a:lnTo>
                  <a:pt x="79" y="80"/>
                </a:lnTo>
                <a:lnTo>
                  <a:pt x="69" y="82"/>
                </a:lnTo>
                <a:lnTo>
                  <a:pt x="61" y="83"/>
                </a:lnTo>
                <a:lnTo>
                  <a:pt x="53" y="85"/>
                </a:lnTo>
                <a:lnTo>
                  <a:pt x="47" y="86"/>
                </a:lnTo>
                <a:lnTo>
                  <a:pt x="43" y="87"/>
                </a:lnTo>
                <a:lnTo>
                  <a:pt x="39" y="87"/>
                </a:lnTo>
                <a:lnTo>
                  <a:pt x="37" y="87"/>
                </a:lnTo>
                <a:lnTo>
                  <a:pt x="33" y="87"/>
                </a:lnTo>
                <a:lnTo>
                  <a:pt x="26" y="85"/>
                </a:lnTo>
                <a:lnTo>
                  <a:pt x="20" y="82"/>
                </a:lnTo>
                <a:lnTo>
                  <a:pt x="16" y="80"/>
                </a:lnTo>
                <a:lnTo>
                  <a:pt x="12" y="79"/>
                </a:lnTo>
              </a:path>
            </a:pathLst>
          </a:custGeom>
          <a:solidFill>
            <a:srgbClr val="FF0000">
              <a:alpha val="100000"/>
            </a:srgb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54400" y="2205038"/>
            <a:ext cx="7491413" cy="193833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想一想，纸的发明有什么意义？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9461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4343" t="7116" r="6204" b="21002"/>
          <a:stretch>
            <a:fillRect/>
          </a:stretch>
        </p:blipFill>
        <p:spPr>
          <a:xfrm>
            <a:off x="465455" y="2324734"/>
            <a:ext cx="2838450" cy="3162300"/>
          </a:xfrm>
          <a:prstGeom prst="cloud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2409</Words>
  <Application>WPS 演示</Application>
  <PresentationFormat>自定义</PresentationFormat>
  <Paragraphs>295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黑体</vt:lpstr>
      <vt:lpstr>华文新魏</vt:lpstr>
      <vt:lpstr>华文楷体</vt:lpstr>
      <vt:lpstr>隶书</vt:lpstr>
      <vt:lpstr>微软雅黑</vt:lpstr>
      <vt:lpstr>Times New Roman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86</cp:revision>
  <dcterms:created xsi:type="dcterms:W3CDTF">2018-07-30T01:54:00Z</dcterms:created>
  <dcterms:modified xsi:type="dcterms:W3CDTF">2023-11-13T12:54:21Z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193686CE0A494655A23DF5073326FE57_13</vt:lpwstr>
  </property>
</Properties>
</file>