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  <p:sldMasterId id="2147483675" r:id="rId4"/>
    <p:sldMasterId id="2147483687" r:id="rId5"/>
    <p:sldMasterId id="2147483699" r:id="rId6"/>
  </p:sldMasterIdLst>
  <p:sldIdLst>
    <p:sldId id="257" r:id="rId7"/>
    <p:sldId id="288" r:id="rId8"/>
    <p:sldId id="287" r:id="rId9"/>
    <p:sldId id="286" r:id="rId10"/>
    <p:sldId id="289" r:id="rId11"/>
    <p:sldId id="290" r:id="rId12"/>
    <p:sldId id="272" r:id="rId13"/>
    <p:sldId id="279" r:id="rId14"/>
    <p:sldId id="284" r:id="rId15"/>
    <p:sldId id="258" r:id="rId16"/>
    <p:sldId id="280" r:id="rId17"/>
    <p:sldId id="281" r:id="rId18"/>
    <p:sldId id="291" r:id="rId19"/>
    <p:sldId id="292" r:id="rId20"/>
    <p:sldId id="293" r:id="rId21"/>
    <p:sldId id="276" r:id="rId22"/>
    <p:sldId id="303" r:id="rId23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CC"/>
    <a:srgbClr val="00CC00"/>
    <a:srgbClr val="FFFF00"/>
    <a:srgbClr val="FF66CC"/>
    <a:srgbClr val="FF0000"/>
    <a:srgbClr val="3333FF"/>
    <a:srgbClr val="FF99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1823"/>
    <p:restoredTop sz="98616"/>
  </p:normalViewPr>
  <p:slideViewPr>
    <p:cSldViewPr showGuides="1">
      <p:cViewPr varScale="1">
        <p:scale>
          <a:sx n="95" d="100"/>
          <a:sy n="95" d="100"/>
        </p:scale>
        <p:origin x="-14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0114" name="直接连接符 90113"/>
          <p:cNvSpPr/>
          <p:nvPr/>
        </p:nvSpPr>
        <p:spPr>
          <a:xfrm>
            <a:off x="7315200" y="1066800"/>
            <a:ext cx="0" cy="4495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0115" name="标题 90114"/>
          <p:cNvSpPr>
            <a:spLocks noGrp="1"/>
          </p:cNvSpPr>
          <p:nvPr>
            <p:ph type="ctrTitle"/>
          </p:nvPr>
        </p:nvSpPr>
        <p:spPr>
          <a:xfrm>
            <a:off x="315913" y="466725"/>
            <a:ext cx="6781800" cy="21336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lvl="0" algn="r">
              <a:buClrTx/>
              <a:buSzTx/>
              <a:buFontTx/>
              <a:defRPr sz="480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90116" name="副标题 90115"/>
          <p:cNvSpPr>
            <a:spLocks noGrp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r"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 sz="3200"/>
            </a:lvl1pPr>
            <a:lvl2pPr marL="344805" lvl="1" indent="0" algn="ctr">
              <a:buClr>
                <a:schemeClr val="accent2"/>
              </a:buClr>
              <a:buSzPct val="70000"/>
              <a:buFont typeface="Wingdings" panose="05000000000000000000" pitchFamily="2" charset="2"/>
              <a:buNone/>
              <a:defRPr sz="3200"/>
            </a:lvl2pPr>
            <a:lvl3pPr marL="694055" lvl="2" indent="0" algn="ctr">
              <a:buClr>
                <a:schemeClr val="accent1"/>
              </a:buClr>
              <a:buSzPct val="70000"/>
              <a:buFont typeface="Wingdings" panose="05000000000000000000" pitchFamily="2" charset="2"/>
              <a:buNone/>
              <a:defRPr sz="3200"/>
            </a:lvl3pPr>
            <a:lvl4pPr marL="989330" lvl="3" indent="0" algn="ctr">
              <a:buClr>
                <a:schemeClr val="tx2"/>
              </a:buClr>
              <a:buSzPct val="75000"/>
              <a:buFont typeface="Wingdings" panose="05000000000000000000" pitchFamily="2" charset="2"/>
              <a:buNone/>
              <a:defRPr sz="3200"/>
            </a:lvl4pPr>
            <a:lvl5pPr marL="1282700" lvl="4" indent="0" algn="ctr">
              <a:buClr>
                <a:schemeClr val="folHlink"/>
              </a:buClr>
              <a:buSzPct val="80000"/>
              <a:buFont typeface="Wingdings" panose="05000000000000000000" pitchFamily="2" charset="2"/>
              <a:buNone/>
              <a:defRPr sz="3200"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90117" name="日期占位符 90116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>
              <a:defRPr sz="10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0118" name="页脚占位符 90117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algn="ctr">
              <a:defRPr sz="10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0119" name="灯片编号占位符 90118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algn="r">
              <a:defRPr sz="1000"/>
            </a:lvl1pPr>
          </a:lstStyle>
          <a:p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90120" name="组合 90119"/>
          <p:cNvGrpSpPr/>
          <p:nvPr/>
        </p:nvGrpSpPr>
        <p:grpSpPr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90121" name="椭圆 90120"/>
            <p:cNvSpPr/>
            <p:nvPr/>
          </p:nvSpPr>
          <p:spPr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0122" name="椭圆 90121"/>
            <p:cNvSpPr/>
            <p:nvPr/>
          </p:nvSpPr>
          <p:spPr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0123" name="椭圆 90122"/>
            <p:cNvSpPr/>
            <p:nvPr/>
          </p:nvSpPr>
          <p:spPr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0124" name="椭圆 90123"/>
            <p:cNvSpPr/>
            <p:nvPr/>
          </p:nvSpPr>
          <p:spPr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0125" name="椭圆 90124"/>
            <p:cNvSpPr/>
            <p:nvPr/>
          </p:nvSpPr>
          <p:spPr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0126" name="椭圆 90125"/>
            <p:cNvSpPr/>
            <p:nvPr/>
          </p:nvSpPr>
          <p:spPr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0127" name="椭圆 90126"/>
            <p:cNvSpPr/>
            <p:nvPr/>
          </p:nvSpPr>
          <p:spPr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0128" name="椭圆 90127"/>
            <p:cNvSpPr/>
            <p:nvPr/>
          </p:nvSpPr>
          <p:spPr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0129" name="椭圆 90128"/>
            <p:cNvSpPr/>
            <p:nvPr/>
          </p:nvSpPr>
          <p:spPr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0130" name="椭圆 90129"/>
            <p:cNvSpPr/>
            <p:nvPr/>
          </p:nvSpPr>
          <p:spPr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0131" name="椭圆 90130"/>
            <p:cNvSpPr/>
            <p:nvPr/>
          </p:nvSpPr>
          <p:spPr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0132" name="椭圆 90131"/>
            <p:cNvSpPr/>
            <p:nvPr/>
          </p:nvSpPr>
          <p:spPr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0133" name="椭圆 90132"/>
            <p:cNvSpPr/>
            <p:nvPr/>
          </p:nvSpPr>
          <p:spPr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0134" name="椭圆 90133"/>
            <p:cNvSpPr/>
            <p:nvPr/>
          </p:nvSpPr>
          <p:spPr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0135" name="椭圆 90134"/>
            <p:cNvSpPr/>
            <p:nvPr/>
          </p:nvSpPr>
          <p:spPr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0136" name="椭圆 90135"/>
            <p:cNvSpPr/>
            <p:nvPr/>
          </p:nvSpPr>
          <p:spPr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0137" name="椭圆 90136"/>
            <p:cNvSpPr/>
            <p:nvPr/>
          </p:nvSpPr>
          <p:spPr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0138" name="椭圆 90137"/>
            <p:cNvSpPr/>
            <p:nvPr/>
          </p:nvSpPr>
          <p:spPr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0139" name="椭圆 90138"/>
            <p:cNvSpPr/>
            <p:nvPr/>
          </p:nvSpPr>
          <p:spPr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0140" name="椭圆 90139"/>
            <p:cNvSpPr/>
            <p:nvPr/>
          </p:nvSpPr>
          <p:spPr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0141" name="椭圆 90140"/>
            <p:cNvSpPr/>
            <p:nvPr/>
          </p:nvSpPr>
          <p:spPr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0142" name="椭圆 90141"/>
            <p:cNvSpPr/>
            <p:nvPr/>
          </p:nvSpPr>
          <p:spPr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0143" name="椭圆 90142"/>
            <p:cNvSpPr/>
            <p:nvPr/>
          </p:nvSpPr>
          <p:spPr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0144" name="椭圆 90143"/>
            <p:cNvSpPr/>
            <p:nvPr/>
          </p:nvSpPr>
          <p:spPr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0145" name="椭圆 90144"/>
            <p:cNvSpPr/>
            <p:nvPr/>
          </p:nvSpPr>
          <p:spPr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0146" name="椭圆 90145"/>
            <p:cNvSpPr/>
            <p:nvPr/>
          </p:nvSpPr>
          <p:spPr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0147" name="椭圆 90146"/>
            <p:cNvSpPr/>
            <p:nvPr/>
          </p:nvSpPr>
          <p:spPr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0148" name="椭圆 90147"/>
            <p:cNvSpPr/>
            <p:nvPr/>
          </p:nvSpPr>
          <p:spPr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0149" name="椭圆 90148"/>
            <p:cNvSpPr/>
            <p:nvPr/>
          </p:nvSpPr>
          <p:spPr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0150" name="椭圆 90149"/>
            <p:cNvSpPr/>
            <p:nvPr/>
          </p:nvSpPr>
          <p:spPr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90151" name="椭圆 90150"/>
            <p:cNvSpPr/>
            <p:nvPr/>
          </p:nvSpPr>
          <p:spPr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90152" name="直接连接符 90151"/>
          <p:cNvSpPr/>
          <p:nvPr/>
        </p:nvSpPr>
        <p:spPr>
          <a:xfrm>
            <a:off x="304800" y="2819400"/>
            <a:ext cx="8229600" cy="0"/>
          </a:xfrm>
          <a:prstGeom prst="line">
            <a:avLst/>
          </a:prstGeom>
          <a:ln w="63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52930" cy="60086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标题，两项小型内容和一项型大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half" idx="3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8306" name="标题 98305"/>
          <p:cNvSpPr>
            <a:spLocks noGrp="1" noRot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98307" name="副标题 98306"/>
          <p:cNvSpPr>
            <a:spLocks noGrp="1" noRot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ctr"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accent2"/>
              </a:buClr>
              <a:buSzPct val="8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hlink"/>
              </a:buClr>
              <a:buSzPct val="80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Pct val="90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hlink"/>
              </a:buClr>
              <a:buSzPct val="85000"/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98308" name="日期占位符 98307"/>
          <p:cNvSpPr>
            <a:spLocks noGrp="1"/>
          </p:cNvSpPr>
          <p:nvPr>
            <p:ph type="dt" sz="half" idx="2"/>
          </p:nvPr>
        </p:nvSpPr>
        <p:spPr>
          <a:xfrm>
            <a:off x="301625" y="607695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8309" name="页脚占位符 98308"/>
          <p:cNvSpPr>
            <a:spLocks noGrp="1"/>
          </p:cNvSpPr>
          <p:nvPr>
            <p:ph type="ftr" sz="quarter" idx="3"/>
          </p:nvPr>
        </p:nvSpPr>
        <p:spPr>
          <a:xfrm>
            <a:off x="3124200" y="607695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algn="ctr"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8310" name="灯片编号占位符 98309"/>
          <p:cNvSpPr>
            <a:spLocks noGrp="1"/>
          </p:cNvSpPr>
          <p:nvPr>
            <p:ph type="sldNum" sz="quarter" idx="4"/>
          </p:nvPr>
        </p:nvSpPr>
        <p:spPr>
          <a:xfrm>
            <a:off x="6553200" y="607695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algn="r">
              <a:defRPr sz="1400"/>
            </a:lvl1pPr>
          </a:lstStyle>
          <a:p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84968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0583" y="1981200"/>
            <a:ext cx="4184968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9569" y="685800"/>
            <a:ext cx="2135981" cy="5181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84119" cy="5181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5474" name="标题 105473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5475" name="副标题 105474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ctr"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accent2"/>
              </a:buClr>
              <a:buSzPct val="8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hlink"/>
              </a:buClr>
              <a:buSzPct val="85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Pct val="90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hlink"/>
              </a:buClr>
              <a:buSzPct val="85000"/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05476" name="日期占位符 105475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5477" name="页脚占位符 10547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algn="ctr"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5478" name="灯片编号占位符 10547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algn="r">
              <a:defRPr sz="1400"/>
            </a:lvl1pPr>
          </a:lstStyle>
          <a:p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0594" name="任意多边形 110593"/>
          <p:cNvSpPr/>
          <p:nvPr/>
        </p:nvSpPr>
        <p:spPr>
          <a:xfrm>
            <a:off x="20638" y="12700"/>
            <a:ext cx="8896350" cy="6780213"/>
          </a:xfrm>
          <a:custGeom>
            <a:avLst/>
            <a:gdLst/>
            <a:ahLst/>
            <a:cxnLst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10595" name="标题 110594"/>
          <p:cNvSpPr>
            <a:spLocks noGrp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prstGeom prst="rect">
            <a:avLst/>
          </a:prstGeom>
          <a:noFill/>
          <a:ln w="9525">
            <a:noFill/>
          </a:ln>
          <a:effectLst>
            <a:outerShdw dist="45791" dir="2021404" algn="ctr" rotWithShape="0">
              <a:schemeClr val="bg2"/>
            </a:outerShdw>
          </a:effectLst>
        </p:spPr>
        <p:txBody>
          <a:bodyPr anchor="b" anchorCtr="0"/>
          <a:lstStyle>
            <a:lvl1pPr lvl="0">
              <a:buClrTx/>
              <a:buSzTx/>
              <a:buFontTx/>
              <a:defRPr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10596" name="副标题 110595"/>
          <p:cNvSpPr>
            <a:spLocks noGrp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ctr">
              <a:buClrTx/>
              <a:buSzTx/>
              <a:buFontTx/>
              <a:buNone/>
              <a:defRPr sz="2800">
                <a:effectLst>
                  <a:outerShdw blurRad="38100" dist="38100" dir="2700000">
                    <a:srgbClr val="C0C0C0"/>
                  </a:outerShdw>
                </a:effectLst>
              </a:defRPr>
            </a:lvl1pPr>
            <a:lvl2pPr marL="457200" lvl="1" indent="0" algn="ctr">
              <a:buClrTx/>
              <a:buSzTx/>
              <a:buFontTx/>
              <a:buNone/>
              <a:defRPr sz="2800">
                <a:effectLst>
                  <a:outerShdw blurRad="38100" dist="38100" dir="2700000">
                    <a:srgbClr val="C0C0C0"/>
                  </a:outerShdw>
                </a:effectLst>
              </a:defRPr>
            </a:lvl2pPr>
            <a:lvl3pPr marL="914400" lvl="2" indent="0" algn="ctr">
              <a:buClrTx/>
              <a:buSzTx/>
              <a:buFontTx/>
              <a:buNone/>
              <a:defRPr sz="2800">
                <a:effectLst>
                  <a:outerShdw blurRad="38100" dist="38100" dir="2700000">
                    <a:srgbClr val="C0C0C0"/>
                  </a:outerShdw>
                </a:effectLst>
              </a:defRPr>
            </a:lvl3pPr>
            <a:lvl4pPr marL="1371600" lvl="3" indent="0" algn="ctr">
              <a:buClrTx/>
              <a:buSzTx/>
              <a:buFontTx/>
              <a:buNone/>
              <a:defRPr sz="2800">
                <a:effectLst>
                  <a:outerShdw blurRad="38100" dist="38100" dir="2700000">
                    <a:srgbClr val="C0C0C0"/>
                  </a:outerShdw>
                </a:effectLst>
              </a:defRPr>
            </a:lvl4pPr>
            <a:lvl5pPr marL="1828800" lvl="4" indent="0" algn="ctr">
              <a:buClrTx/>
              <a:buSzTx/>
              <a:buFontTx/>
              <a:buNone/>
              <a:defRPr sz="2800">
                <a:effectLst>
                  <a:outerShdw blurRad="38100" dist="38100" dir="2700000">
                    <a:srgbClr val="C0C0C0"/>
                  </a:outerShdw>
                </a:effectLst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10597" name="日期占位符 110596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>
              <a:defRPr sz="1400">
                <a:latin typeface="Comic Sans MS" panose="030F0702030302020204" pitchFamily="66" charset="0"/>
              </a:defRPr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0598" name="页脚占位符 110597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algn="ctr">
              <a:defRPr sz="1400">
                <a:latin typeface="Comic Sans MS" panose="030F0702030302020204" pitchFamily="66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110599" name="灯片编号占位符 110598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algn="r">
              <a:defRPr sz="1400">
                <a:latin typeface="Comic Sans MS" panose="030F0702030302020204" pitchFamily="66" charset="0"/>
              </a:defRPr>
            </a:lvl1pPr>
          </a:lstStyle>
          <a:p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110600" name="组合 110599"/>
          <p:cNvGrpSpPr/>
          <p:nvPr/>
        </p:nvGrpSpPr>
        <p:grpSpPr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110601" name="任意多边形 110600"/>
            <p:cNvSpPr/>
            <p:nvPr userDrawn="1"/>
          </p:nvSpPr>
          <p:spPr>
            <a:xfrm>
              <a:off x="177" y="177"/>
              <a:ext cx="2250" cy="1017"/>
            </a:xfrm>
            <a:custGeom>
              <a:avLst/>
              <a:gdLst/>
              <a:ahLst/>
              <a:cxnLst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602" name="任意多边形 110601"/>
            <p:cNvSpPr/>
            <p:nvPr userDrawn="1"/>
          </p:nvSpPr>
          <p:spPr>
            <a:xfrm>
              <a:off x="166" y="261"/>
              <a:ext cx="2244" cy="1007"/>
            </a:xfrm>
            <a:custGeom>
              <a:avLst/>
              <a:gdLst/>
              <a:ahLst/>
              <a:cxnLst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603" name="任意多边形 110602"/>
            <p:cNvSpPr/>
            <p:nvPr userDrawn="1"/>
          </p:nvSpPr>
          <p:spPr>
            <a:xfrm>
              <a:off x="474" y="344"/>
              <a:ext cx="1488" cy="919"/>
            </a:xfrm>
            <a:custGeom>
              <a:avLst/>
              <a:gdLst/>
              <a:ahLst/>
              <a:cxnLst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10604" name="组合 110603"/>
            <p:cNvGrpSpPr/>
            <p:nvPr userDrawn="1"/>
          </p:nvGrpSpPr>
          <p:grpSpPr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10605" name="任意多边形 110604"/>
              <p:cNvSpPr/>
              <p:nvPr userDrawn="1"/>
            </p:nvSpPr>
            <p:spPr>
              <a:xfrm>
                <a:off x="2005" y="934"/>
                <a:ext cx="212" cy="214"/>
              </a:xfrm>
              <a:custGeom>
                <a:avLst/>
                <a:gdLst/>
                <a:ahLst/>
                <a:cxnLst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0606" name="任意多边形 110605"/>
              <p:cNvSpPr/>
              <p:nvPr userDrawn="1"/>
            </p:nvSpPr>
            <p:spPr>
              <a:xfrm>
                <a:off x="123" y="148"/>
                <a:ext cx="2386" cy="1081"/>
              </a:xfrm>
              <a:custGeom>
                <a:avLst/>
                <a:gdLst/>
                <a:ahLst/>
                <a:cxnLst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0607" name="任意多边形 110606"/>
              <p:cNvSpPr/>
              <p:nvPr userDrawn="1"/>
            </p:nvSpPr>
            <p:spPr>
              <a:xfrm>
                <a:off x="324" y="158"/>
                <a:ext cx="1686" cy="614"/>
              </a:xfrm>
              <a:custGeom>
                <a:avLst/>
                <a:gdLst/>
                <a:ahLst/>
                <a:cxnLst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0608" name="任意多边形 110607"/>
              <p:cNvSpPr/>
              <p:nvPr userDrawn="1"/>
            </p:nvSpPr>
            <p:spPr>
              <a:xfrm>
                <a:off x="409" y="251"/>
                <a:ext cx="227" cy="410"/>
              </a:xfrm>
              <a:custGeom>
                <a:avLst/>
                <a:gdLst/>
                <a:ahLst/>
                <a:cxnLst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0609" name="任意多边形 110608"/>
              <p:cNvSpPr/>
              <p:nvPr userDrawn="1"/>
            </p:nvSpPr>
            <p:spPr>
              <a:xfrm>
                <a:off x="846" y="536"/>
                <a:ext cx="691" cy="364"/>
              </a:xfrm>
              <a:custGeom>
                <a:avLst/>
                <a:gdLst/>
                <a:ahLst/>
                <a:cxnLst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grpSp>
        <p:nvGrpSpPr>
          <p:cNvPr id="110610" name="组合 110609"/>
          <p:cNvGrpSpPr/>
          <p:nvPr/>
        </p:nvGrpSpPr>
        <p:grpSpPr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10611" name="任意多边形 110610"/>
            <p:cNvSpPr/>
            <p:nvPr userDrawn="1"/>
          </p:nvSpPr>
          <p:spPr>
            <a:xfrm rot="7320404">
              <a:off x="4909" y="2936"/>
              <a:ext cx="629" cy="293"/>
            </a:xfrm>
            <a:custGeom>
              <a:avLst/>
              <a:gdLst/>
              <a:ahLst/>
              <a:cxnLst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612" name="任意多边形 110611"/>
            <p:cNvSpPr/>
            <p:nvPr userDrawn="1"/>
          </p:nvSpPr>
          <p:spPr>
            <a:xfrm rot="7320404">
              <a:off x="4893" y="2922"/>
              <a:ext cx="627" cy="290"/>
            </a:xfrm>
            <a:custGeom>
              <a:avLst/>
              <a:gdLst/>
              <a:ahLst/>
              <a:cxnLst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10613" name="任意多边形 110612"/>
            <p:cNvSpPr/>
            <p:nvPr userDrawn="1"/>
          </p:nvSpPr>
          <p:spPr>
            <a:xfrm rot="7320404">
              <a:off x="4999" y="2912"/>
              <a:ext cx="416" cy="265"/>
            </a:xfrm>
            <a:custGeom>
              <a:avLst/>
              <a:gdLst/>
              <a:ahLst/>
              <a:cxnLst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10614" name="组合 110613"/>
            <p:cNvGrpSpPr/>
            <p:nvPr userDrawn="1"/>
          </p:nvGrpSpPr>
          <p:grpSpPr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110615" name="任意多边形 110614"/>
              <p:cNvSpPr/>
              <p:nvPr userDrawn="1"/>
            </p:nvSpPr>
            <p:spPr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0616" name="任意多边形 110615"/>
              <p:cNvSpPr/>
              <p:nvPr userDrawn="1"/>
            </p:nvSpPr>
            <p:spPr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0617" name="任意多边形 110616"/>
              <p:cNvSpPr/>
              <p:nvPr userDrawn="1"/>
            </p:nvSpPr>
            <p:spPr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0618" name="任意多边形 110617"/>
              <p:cNvSpPr/>
              <p:nvPr userDrawn="1"/>
            </p:nvSpPr>
            <p:spPr>
              <a:xfrm rot="7320404">
                <a:off x="5363" y="2873"/>
                <a:ext cx="63" cy="118"/>
              </a:xfrm>
              <a:custGeom>
                <a:avLst/>
                <a:gdLst/>
                <a:ahLst/>
                <a:cxnLst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10619" name="任意多边形 110618"/>
              <p:cNvSpPr/>
              <p:nvPr userDrawn="1"/>
            </p:nvSpPr>
            <p:spPr>
              <a:xfrm rot="7320404">
                <a:off x="5136" y="2999"/>
                <a:ext cx="193" cy="104"/>
              </a:xfrm>
              <a:custGeom>
                <a:avLst/>
                <a:gdLst/>
                <a:ahLst/>
                <a:cxnLst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110620" name="任意多边形 110619"/>
          <p:cNvSpPr/>
          <p:nvPr/>
        </p:nvSpPr>
        <p:spPr>
          <a:xfrm>
            <a:off x="901700" y="5054600"/>
            <a:ext cx="6807200" cy="728663"/>
          </a:xfrm>
          <a:custGeom>
            <a:avLst/>
            <a:gdLst/>
            <a:ahLst/>
            <a:cxnLst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>
                <a:alpha val="10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10621" name="任意多边形 110620"/>
          <p:cNvSpPr/>
          <p:nvPr/>
        </p:nvSpPr>
        <p:spPr>
          <a:xfrm>
            <a:off x="4076700" y="1930400"/>
            <a:ext cx="889000" cy="381000"/>
          </a:xfrm>
          <a:custGeom>
            <a:avLst/>
            <a:gdLst/>
            <a:ahLst/>
            <a:cxnLst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>
    <p:diamond/>
    <p:sndAc>
      <p:stSnd>
        <p:snd r:embed="rId2" name="chimes.wav"/>
      </p:stSnd>
    </p:sndAc>
  </p:transition>
  <p:hf sldNum="0" hdr="0" ft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diamond/>
    <p:sndAc>
      <p:stSnd>
        <p:snd r:embed="rId2" name="chimes.wav"/>
      </p:stSnd>
    </p:sndAc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diamond/>
    <p:sndAc>
      <p:stSnd>
        <p:snd r:embed="rId2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2504" cy="44116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719263"/>
            <a:ext cx="4032504" cy="44116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138" cy="3657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0862" y="1828800"/>
            <a:ext cx="3771138" cy="3657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diamond/>
    <p:sndAc>
      <p:stSnd>
        <p:snd r:embed="rId2" name="chimes.wav"/>
      </p:stSnd>
    </p:sndAc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diamond/>
    <p:sndAc>
      <p:stSnd>
        <p:snd r:embed="rId2" name="chimes.wav"/>
      </p:stSnd>
    </p:sndAc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diamond/>
    <p:sndAc>
      <p:stSnd>
        <p:snd r:embed="rId2" name="chimes.wav"/>
      </p:stSnd>
    </p:sndAc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diamond/>
    <p:sndAc>
      <p:stSnd>
        <p:snd r:embed="rId2" name="chimes.wav"/>
      </p:stSnd>
    </p:sndAc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diamond/>
    <p:sndAc>
      <p:stSnd>
        <p:snd r:embed="rId2" name="chimes.wav"/>
      </p:stSnd>
    </p:sndAc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diamond/>
    <p:sndAc>
      <p:stSnd>
        <p:snd r:embed="rId2" name="chimes.wav"/>
      </p:stSnd>
    </p:sndAc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diamond/>
    <p:sndAc>
      <p:stSnd>
        <p:snd r:embed="rId2" name="chimes.wav"/>
      </p:stSnd>
    </p:sndAc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60611" cy="533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diamond/>
    <p:sndAc>
      <p:stSnd>
        <p:snd r:embed="rId2" name="chimes.wav"/>
      </p:stSnd>
    </p:sndAc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4" Type="http://schemas.openxmlformats.org/officeDocument/2006/relationships/theme" Target="../theme/theme2.xml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7.xml"/><Relationship Id="rId13" Type="http://schemas.openxmlformats.org/officeDocument/2006/relationships/theme" Target="../theme/theme3.xml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5.xml"/><Relationship Id="rId8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2.xml"/><Relationship Id="rId5" Type="http://schemas.openxmlformats.org/officeDocument/2006/relationships/slideLayout" Target="../slideLayouts/slideLayout41.xml"/><Relationship Id="rId4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8.xml"/><Relationship Id="rId13" Type="http://schemas.openxmlformats.org/officeDocument/2006/relationships/theme" Target="../theme/theme4.xml"/><Relationship Id="rId12" Type="http://schemas.openxmlformats.org/officeDocument/2006/relationships/audio" Target="../media/audio1.wav"/><Relationship Id="rId11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46.xml"/><Relationship Id="rId1" Type="http://schemas.openxmlformats.org/officeDocument/2006/relationships/slideLayout" Target="../slideLayouts/slideLayout37.xml"/></Relationships>
</file>

<file path=ppt/slideMasters/_rels/slideMaster5.xml.rels><?xml version="1.0" encoding="UTF-8" standalone="yes"?>
<Relationships xmlns="http://schemas.openxmlformats.org/package/2006/relationships"><Relationship Id="rId7" Type="http://schemas.openxmlformats.org/officeDocument/2006/relationships/theme" Target="../theme/theme5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52.xml"/><Relationship Id="rId4" Type="http://schemas.openxmlformats.org/officeDocument/2006/relationships/slideLayout" Target="../slideLayouts/slideLayout51.xml"/><Relationship Id="rId3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9090" name="直接连接符 89089"/>
          <p:cNvSpPr/>
          <p:nvPr/>
        </p:nvSpPr>
        <p:spPr>
          <a:xfrm>
            <a:off x="7962900" y="152400"/>
            <a:ext cx="0" cy="1524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9091" name="标题 89090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9092" name="文本占位符 89091"/>
          <p:cNvSpPr>
            <a:spLocks noGrp="1"/>
          </p:cNvSpPr>
          <p:nvPr>
            <p:ph type="body" idx="1"/>
          </p:nvPr>
        </p:nvSpPr>
        <p:spPr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89093" name="日期占位符 89092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9094" name="页脚占位符 89093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9095" name="灯片编号占位符 89094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89096" name="组合 89095"/>
          <p:cNvGrpSpPr/>
          <p:nvPr/>
        </p:nvGrpSpPr>
        <p:grpSpPr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89097" name="椭圆 89096"/>
            <p:cNvSpPr/>
            <p:nvPr/>
          </p:nvSpPr>
          <p:spPr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9098" name="椭圆 89097"/>
            <p:cNvSpPr/>
            <p:nvPr/>
          </p:nvSpPr>
          <p:spPr>
            <a:xfrm>
              <a:off x="5248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9099" name="椭圆 89098"/>
            <p:cNvSpPr/>
            <p:nvPr/>
          </p:nvSpPr>
          <p:spPr>
            <a:xfrm>
              <a:off x="5360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9100" name="椭圆 89099"/>
            <p:cNvSpPr/>
            <p:nvPr/>
          </p:nvSpPr>
          <p:spPr>
            <a:xfrm>
              <a:off x="5136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9101" name="椭圆 89100"/>
            <p:cNvSpPr/>
            <p:nvPr/>
          </p:nvSpPr>
          <p:spPr>
            <a:xfrm>
              <a:off x="5248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9102" name="椭圆 89101"/>
            <p:cNvSpPr/>
            <p:nvPr/>
          </p:nvSpPr>
          <p:spPr>
            <a:xfrm>
              <a:off x="5360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9103" name="椭圆 89102"/>
            <p:cNvSpPr/>
            <p:nvPr/>
          </p:nvSpPr>
          <p:spPr>
            <a:xfrm>
              <a:off x="5472" y="1072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9104" name="椭圆 89103"/>
            <p:cNvSpPr/>
            <p:nvPr/>
          </p:nvSpPr>
          <p:spPr>
            <a:xfrm>
              <a:off x="5136" y="1184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9105" name="椭圆 89104"/>
            <p:cNvSpPr/>
            <p:nvPr/>
          </p:nvSpPr>
          <p:spPr>
            <a:xfrm>
              <a:off x="5248" y="1184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9106" name="椭圆 89105"/>
            <p:cNvSpPr/>
            <p:nvPr/>
          </p:nvSpPr>
          <p:spPr>
            <a:xfrm>
              <a:off x="5360" y="1184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9107" name="椭圆 89106"/>
            <p:cNvSpPr/>
            <p:nvPr/>
          </p:nvSpPr>
          <p:spPr>
            <a:xfrm>
              <a:off x="5472" y="1184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9108" name="椭圆 89107"/>
            <p:cNvSpPr/>
            <p:nvPr/>
          </p:nvSpPr>
          <p:spPr>
            <a:xfrm>
              <a:off x="5584" y="1184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9109" name="椭圆 89108"/>
            <p:cNvSpPr/>
            <p:nvPr/>
          </p:nvSpPr>
          <p:spPr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9110" name="椭圆 89109"/>
            <p:cNvSpPr/>
            <p:nvPr/>
          </p:nvSpPr>
          <p:spPr>
            <a:xfrm>
              <a:off x="5248" y="1296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9111" name="椭圆 89110"/>
            <p:cNvSpPr/>
            <p:nvPr/>
          </p:nvSpPr>
          <p:spPr>
            <a:xfrm>
              <a:off x="5360" y="1296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9112" name="椭圆 89111"/>
            <p:cNvSpPr/>
            <p:nvPr/>
          </p:nvSpPr>
          <p:spPr>
            <a:xfrm>
              <a:off x="5472" y="1296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9113" name="椭圆 89112"/>
            <p:cNvSpPr/>
            <p:nvPr/>
          </p:nvSpPr>
          <p:spPr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9114" name="椭圆 89113"/>
            <p:cNvSpPr/>
            <p:nvPr/>
          </p:nvSpPr>
          <p:spPr>
            <a:xfrm>
              <a:off x="5248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9115" name="椭圆 89114"/>
            <p:cNvSpPr/>
            <p:nvPr/>
          </p:nvSpPr>
          <p:spPr>
            <a:xfrm>
              <a:off x="5360" y="1408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9116" name="椭圆 89115"/>
            <p:cNvSpPr/>
            <p:nvPr/>
          </p:nvSpPr>
          <p:spPr>
            <a:xfrm>
              <a:off x="5472" y="1408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9117" name="椭圆 89116"/>
            <p:cNvSpPr/>
            <p:nvPr/>
          </p:nvSpPr>
          <p:spPr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9118" name="椭圆 89117"/>
            <p:cNvSpPr/>
            <p:nvPr/>
          </p:nvSpPr>
          <p:spPr>
            <a:xfrm>
              <a:off x="5136" y="1520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9119" name="椭圆 89118"/>
            <p:cNvSpPr/>
            <p:nvPr/>
          </p:nvSpPr>
          <p:spPr>
            <a:xfrm>
              <a:off x="5248" y="152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9120" name="椭圆 89119"/>
            <p:cNvSpPr/>
            <p:nvPr/>
          </p:nvSpPr>
          <p:spPr>
            <a:xfrm>
              <a:off x="5360" y="152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9121" name="椭圆 89120"/>
            <p:cNvSpPr/>
            <p:nvPr/>
          </p:nvSpPr>
          <p:spPr>
            <a:xfrm>
              <a:off x="5472" y="1520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9122" name="椭圆 89121"/>
            <p:cNvSpPr/>
            <p:nvPr/>
          </p:nvSpPr>
          <p:spPr>
            <a:xfrm>
              <a:off x="5136" y="163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9123" name="椭圆 89122"/>
            <p:cNvSpPr/>
            <p:nvPr/>
          </p:nvSpPr>
          <p:spPr>
            <a:xfrm>
              <a:off x="5248" y="163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9124" name="椭圆 89123"/>
            <p:cNvSpPr/>
            <p:nvPr/>
          </p:nvSpPr>
          <p:spPr>
            <a:xfrm>
              <a:off x="5360" y="1632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9125" name="椭圆 89124"/>
            <p:cNvSpPr/>
            <p:nvPr/>
          </p:nvSpPr>
          <p:spPr>
            <a:xfrm>
              <a:off x="5472" y="1632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9126" name="椭圆 89125"/>
            <p:cNvSpPr/>
            <p:nvPr/>
          </p:nvSpPr>
          <p:spPr>
            <a:xfrm>
              <a:off x="5248" y="1744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9127" name="椭圆 89126"/>
            <p:cNvSpPr/>
            <p:nvPr/>
          </p:nvSpPr>
          <p:spPr>
            <a:xfrm>
              <a:off x="5472" y="1744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9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l"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92150" lvl="1" indent="-347345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87425" lvl="2" indent="-29337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81430" lvl="3" indent="-2921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98930" lvl="4" indent="-31623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7282" name="标题 97281"/>
          <p:cNvSpPr>
            <a:spLocks noGrp="1" noRot="1"/>
          </p:cNvSpPr>
          <p:nvPr>
            <p:ph type="title"/>
          </p:nvPr>
        </p:nvSpPr>
        <p:spPr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97283" name="文本占位符 97282"/>
          <p:cNvSpPr>
            <a:spLocks noGrp="1" noRot="1"/>
          </p:cNvSpPr>
          <p:nvPr>
            <p:ph type="body" idx="1"/>
          </p:nvPr>
        </p:nvSpPr>
        <p:spPr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7284" name="日期占位符 97283"/>
          <p:cNvSpPr>
            <a:spLocks noGrp="1"/>
          </p:cNvSpPr>
          <p:nvPr>
            <p:ph type="dt" sz="half" idx="2"/>
          </p:nvPr>
        </p:nvSpPr>
        <p:spPr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7285" name="页脚占位符 97284"/>
          <p:cNvSpPr>
            <a:spLocks noGrp="1"/>
          </p:cNvSpPr>
          <p:nvPr>
            <p:ph type="ftr" sz="quarter" idx="3"/>
          </p:nvPr>
        </p:nvSpPr>
        <p:spPr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7286" name="灯片编号占位符 97285"/>
          <p:cNvSpPr>
            <a:spLocks noGrp="1"/>
          </p:cNvSpPr>
          <p:nvPr>
            <p:ph type="sldNum" sz="quarter" idx="4"/>
          </p:nvPr>
        </p:nvSpPr>
        <p:spPr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4450" name="标题 104449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4451" name="文本占位符 104450"/>
          <p:cNvSpPr>
            <a:spLocks noGrp="1" noRot="1"/>
          </p:cNvSpPr>
          <p:nvPr>
            <p:ph type="body" idx="1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4452" name="日期占位符 104451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4453" name="页脚占位符 10445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4454" name="灯片编号占位符 10445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9570" name="任意多边形 109569"/>
          <p:cNvSpPr/>
          <p:nvPr/>
        </p:nvSpPr>
        <p:spPr>
          <a:xfrm rot="-3172564">
            <a:off x="7777163" y="-14287"/>
            <a:ext cx="1162050" cy="2084387"/>
          </a:xfrm>
          <a:custGeom>
            <a:avLst/>
            <a:gdLst/>
            <a:ahLst/>
            <a:cxnLst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9571" name="标题 109570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9572" name="文本占位符 109571"/>
          <p:cNvSpPr>
            <a:spLocks noGrp="1"/>
          </p:cNvSpPr>
          <p:nvPr>
            <p:ph type="body" idx="1"/>
          </p:nvPr>
        </p:nvSpPr>
        <p:spPr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9573" name="日期占位符 109572"/>
          <p:cNvSpPr>
            <a:spLocks noGrp="1"/>
          </p:cNvSpPr>
          <p:nvPr>
            <p:ph type="dt" sz="half" idx="2"/>
          </p:nvPr>
        </p:nvSpPr>
        <p:spPr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Comic Sans MS" panose="030F0702030302020204" pitchFamily="66" charset="0"/>
              </a:defRPr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9574" name="页脚占位符 109573"/>
          <p:cNvSpPr>
            <a:spLocks noGrp="1"/>
          </p:cNvSpPr>
          <p:nvPr>
            <p:ph type="ftr" sz="quarter" idx="3"/>
          </p:nvPr>
        </p:nvSpPr>
        <p:spPr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Comic Sans MS" panose="030F0702030302020204" pitchFamily="66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09575" name="灯片编号占位符 109574"/>
          <p:cNvSpPr>
            <a:spLocks noGrp="1"/>
          </p:cNvSpPr>
          <p:nvPr>
            <p:ph type="sldNum" sz="quarter" idx="4"/>
          </p:nvPr>
        </p:nvSpPr>
        <p:spPr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Comic Sans MS" panose="030F0702030302020204" pitchFamily="66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9576" name="任意多边形 109575"/>
          <p:cNvSpPr/>
          <p:nvPr/>
        </p:nvSpPr>
        <p:spPr>
          <a:xfrm rot="-3172564">
            <a:off x="7864475" y="23813"/>
            <a:ext cx="1165225" cy="2097087"/>
          </a:xfrm>
          <a:custGeom>
            <a:avLst/>
            <a:gdLst/>
            <a:ahLst/>
            <a:cxnLst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9577" name="任意多边形 109576"/>
          <p:cNvSpPr/>
          <p:nvPr/>
        </p:nvSpPr>
        <p:spPr>
          <a:xfrm rot="-3172564">
            <a:off x="7831138" y="192088"/>
            <a:ext cx="1025525" cy="1571625"/>
          </a:xfrm>
          <a:custGeom>
            <a:avLst/>
            <a:gdLst/>
            <a:ahLst/>
            <a:cxnLst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109578" name="组合 109577"/>
          <p:cNvGrpSpPr/>
          <p:nvPr/>
        </p:nvGrpSpPr>
        <p:grpSpPr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109579" name="任意多边形 109578"/>
            <p:cNvSpPr/>
            <p:nvPr userDrawn="1"/>
          </p:nvSpPr>
          <p:spPr>
            <a:xfrm>
              <a:off x="24" y="3505"/>
              <a:ext cx="1089" cy="649"/>
            </a:xfrm>
            <a:custGeom>
              <a:avLst/>
              <a:gdLst/>
              <a:ahLst/>
              <a:cxnLst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580" name="任意多边形 109579"/>
            <p:cNvSpPr/>
            <p:nvPr userDrawn="1"/>
          </p:nvSpPr>
          <p:spPr>
            <a:xfrm>
              <a:off x="1022" y="3582"/>
              <a:ext cx="71" cy="129"/>
            </a:xfrm>
            <a:custGeom>
              <a:avLst/>
              <a:gdLst/>
              <a:ahLst/>
              <a:cxnLst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581" name="任意多边形 109580"/>
            <p:cNvSpPr/>
            <p:nvPr userDrawn="1"/>
          </p:nvSpPr>
          <p:spPr>
            <a:xfrm>
              <a:off x="20" y="3774"/>
              <a:ext cx="792" cy="410"/>
            </a:xfrm>
            <a:custGeom>
              <a:avLst/>
              <a:gdLst/>
              <a:ahLst/>
              <a:cxnLst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582" name="任意多边形 109581"/>
            <p:cNvSpPr/>
            <p:nvPr userDrawn="1"/>
          </p:nvSpPr>
          <p:spPr>
            <a:xfrm>
              <a:off x="129" y="3808"/>
              <a:ext cx="525" cy="374"/>
            </a:xfrm>
            <a:custGeom>
              <a:avLst/>
              <a:gdLst/>
              <a:ahLst/>
              <a:cxnLst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583" name="任意多边形 109582"/>
            <p:cNvSpPr/>
            <p:nvPr userDrawn="1"/>
          </p:nvSpPr>
          <p:spPr>
            <a:xfrm>
              <a:off x="485" y="3532"/>
              <a:ext cx="135" cy="121"/>
            </a:xfrm>
            <a:custGeom>
              <a:avLst/>
              <a:gdLst/>
              <a:ahLst/>
              <a:cxnLst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584" name="任意多边形 109583"/>
            <p:cNvSpPr/>
            <p:nvPr userDrawn="1"/>
          </p:nvSpPr>
          <p:spPr>
            <a:xfrm>
              <a:off x="641" y="4163"/>
              <a:ext cx="76" cy="112"/>
            </a:xfrm>
            <a:custGeom>
              <a:avLst/>
              <a:gdLst/>
              <a:ahLst/>
              <a:cxnLst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585" name="任意多边形 109584"/>
            <p:cNvSpPr/>
            <p:nvPr userDrawn="1"/>
          </p:nvSpPr>
          <p:spPr>
            <a:xfrm>
              <a:off x="504" y="3607"/>
              <a:ext cx="193" cy="383"/>
            </a:xfrm>
            <a:custGeom>
              <a:avLst/>
              <a:gdLst/>
              <a:ahLst/>
              <a:cxnLst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586" name="任意多边形 109585"/>
            <p:cNvSpPr/>
            <p:nvPr userDrawn="1"/>
          </p:nvSpPr>
          <p:spPr>
            <a:xfrm>
              <a:off x="668" y="3590"/>
              <a:ext cx="364" cy="174"/>
            </a:xfrm>
            <a:custGeom>
              <a:avLst/>
              <a:gdLst/>
              <a:ahLst/>
              <a:cxnLst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587" name="任意多边形 109586"/>
            <p:cNvSpPr/>
            <p:nvPr userDrawn="1"/>
          </p:nvSpPr>
          <p:spPr>
            <a:xfrm>
              <a:off x="347" y="3693"/>
              <a:ext cx="156" cy="67"/>
            </a:xfrm>
            <a:custGeom>
              <a:avLst/>
              <a:gdLst/>
              <a:ahLst/>
              <a:cxnLst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109588" name="组合 109587"/>
            <p:cNvGrpSpPr/>
            <p:nvPr userDrawn="1"/>
          </p:nvGrpSpPr>
          <p:grpSpPr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109589" name="组合 109588"/>
              <p:cNvGrpSpPr/>
              <p:nvPr userDrawn="1"/>
            </p:nvGrpSpPr>
            <p:grpSpPr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109590" name="任意多边形 109589"/>
                <p:cNvSpPr/>
                <p:nvPr userDrawn="1"/>
              </p:nvSpPr>
              <p:spPr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9591" name="任意多边形 109590"/>
                <p:cNvSpPr/>
                <p:nvPr userDrawn="1"/>
              </p:nvSpPr>
              <p:spPr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9592" name="任意多边形 109591"/>
                <p:cNvSpPr/>
                <p:nvPr userDrawn="1"/>
              </p:nvSpPr>
              <p:spPr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109593" name="任意多边形 109592"/>
              <p:cNvSpPr/>
              <p:nvPr userDrawn="1"/>
            </p:nvSpPr>
            <p:spPr>
              <a:xfrm>
                <a:off x="76" y="3732"/>
                <a:ext cx="595" cy="250"/>
              </a:xfrm>
              <a:custGeom>
                <a:avLst/>
                <a:gdLst/>
                <a:ahLst/>
                <a:cxnLst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9594" name="任意多边形 109593"/>
              <p:cNvSpPr/>
              <p:nvPr userDrawn="1"/>
            </p:nvSpPr>
            <p:spPr>
              <a:xfrm>
                <a:off x="260" y="3886"/>
                <a:ext cx="244" cy="148"/>
              </a:xfrm>
              <a:custGeom>
                <a:avLst/>
                <a:gdLst/>
                <a:ahLst/>
                <a:cxnLst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09595" name="任意多边形 109594"/>
              <p:cNvSpPr/>
              <p:nvPr userDrawn="1"/>
            </p:nvSpPr>
            <p:spPr>
              <a:xfrm>
                <a:off x="565" y="3680"/>
                <a:ext cx="107" cy="238"/>
              </a:xfrm>
              <a:custGeom>
                <a:avLst/>
                <a:gdLst/>
                <a:ahLst/>
                <a:cxnLst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109596" name="组合 109595"/>
              <p:cNvGrpSpPr/>
              <p:nvPr userDrawn="1"/>
            </p:nvGrpSpPr>
            <p:grpSpPr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109597" name="任意多边形 109596"/>
                <p:cNvSpPr/>
                <p:nvPr userDrawn="1"/>
              </p:nvSpPr>
              <p:spPr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9598" name="任意多边形 109597"/>
                <p:cNvSpPr/>
                <p:nvPr userDrawn="1"/>
              </p:nvSpPr>
              <p:spPr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9599" name="任意多边形 109598"/>
                <p:cNvSpPr/>
                <p:nvPr userDrawn="1"/>
              </p:nvSpPr>
              <p:spPr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9600" name="任意多边形 109599"/>
                <p:cNvSpPr/>
                <p:nvPr userDrawn="1"/>
              </p:nvSpPr>
              <p:spPr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9601" name="任意多边形 109600"/>
                <p:cNvSpPr/>
                <p:nvPr userDrawn="1"/>
              </p:nvSpPr>
              <p:spPr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9602" name="任意多边形 109601"/>
                <p:cNvSpPr/>
                <p:nvPr userDrawn="1"/>
              </p:nvSpPr>
              <p:spPr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9603" name="任意多边形 109602"/>
                <p:cNvSpPr/>
                <p:nvPr userDrawn="1"/>
              </p:nvSpPr>
              <p:spPr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9604" name="任意多边形 109603"/>
                <p:cNvSpPr/>
                <p:nvPr userDrawn="1"/>
              </p:nvSpPr>
              <p:spPr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</p:grpSp>
      <p:grpSp>
        <p:nvGrpSpPr>
          <p:cNvPr id="109605" name="组合 109604"/>
          <p:cNvGrpSpPr/>
          <p:nvPr/>
        </p:nvGrpSpPr>
        <p:grpSpPr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109606" name="任意多边形 109605"/>
            <p:cNvSpPr/>
            <p:nvPr userDrawn="1"/>
          </p:nvSpPr>
          <p:spPr>
            <a:xfrm flipH="1">
              <a:off x="5468" y="2620"/>
              <a:ext cx="205" cy="1427"/>
            </a:xfrm>
            <a:custGeom>
              <a:avLst/>
              <a:gdLst/>
              <a:ahLst/>
              <a:cxnLst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9607" name="任意多边形 109606"/>
            <p:cNvSpPr/>
            <p:nvPr userDrawn="1"/>
          </p:nvSpPr>
          <p:spPr>
            <a:xfrm flipH="1">
              <a:off x="5506" y="1333"/>
              <a:ext cx="205" cy="1633"/>
            </a:xfrm>
            <a:custGeom>
              <a:avLst/>
              <a:gdLst/>
              <a:ahLst/>
              <a:cxnLst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09608" name="组合 109607"/>
          <p:cNvGrpSpPr/>
          <p:nvPr/>
        </p:nvGrpSpPr>
        <p:grpSpPr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109609" name="组合 109608"/>
            <p:cNvGrpSpPr/>
            <p:nvPr userDrawn="1"/>
          </p:nvGrpSpPr>
          <p:grpSpPr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109610" name="任意多边形 109609"/>
              <p:cNvSpPr/>
              <p:nvPr userDrawn="1"/>
            </p:nvSpPr>
            <p:spPr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109611" name="组合 109610"/>
              <p:cNvGrpSpPr/>
              <p:nvPr userDrawn="1"/>
            </p:nvGrpSpPr>
            <p:grpSpPr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109612" name="任意多边形 109611"/>
                <p:cNvSpPr/>
                <p:nvPr userDrawn="1"/>
              </p:nvSpPr>
              <p:spPr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9613" name="任意多边形 109612"/>
                <p:cNvSpPr/>
                <p:nvPr userDrawn="1"/>
              </p:nvSpPr>
              <p:spPr>
                <a:xfrm rot="-3172564">
                  <a:off x="5048" y="331"/>
                  <a:ext cx="269" cy="438"/>
                </a:xfrm>
                <a:custGeom>
                  <a:avLst/>
                  <a:gdLst/>
                  <a:ahLst/>
                  <a:cxnLst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9614" name="任意多边形 109613"/>
                <p:cNvSpPr/>
                <p:nvPr userDrawn="1"/>
              </p:nvSpPr>
              <p:spPr>
                <a:xfrm rot="-3172564">
                  <a:off x="4858" y="181"/>
                  <a:ext cx="505" cy="898"/>
                </a:xfrm>
                <a:custGeom>
                  <a:avLst/>
                  <a:gdLst/>
                  <a:ahLst/>
                  <a:cxnLst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9615" name="任意多边形 109614"/>
                <p:cNvSpPr/>
                <p:nvPr userDrawn="1"/>
              </p:nvSpPr>
              <p:spPr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9616" name="任意多边形 109615"/>
                <p:cNvSpPr/>
                <p:nvPr userDrawn="1"/>
              </p:nvSpPr>
              <p:spPr>
                <a:xfrm rot="-3172564">
                  <a:off x="5297" y="896"/>
                  <a:ext cx="169" cy="122"/>
                </a:xfrm>
                <a:custGeom>
                  <a:avLst/>
                  <a:gdLst/>
                  <a:ahLst/>
                  <a:cxnLst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9617" name="任意多边形 109616"/>
                <p:cNvSpPr/>
                <p:nvPr userDrawn="1"/>
              </p:nvSpPr>
              <p:spPr>
                <a:xfrm rot="-3172564">
                  <a:off x="5253" y="805"/>
                  <a:ext cx="181" cy="144"/>
                </a:xfrm>
                <a:custGeom>
                  <a:avLst/>
                  <a:gdLst/>
                  <a:ahLst/>
                  <a:cxnLst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9618" name="任意多边形 109617"/>
                <p:cNvSpPr/>
                <p:nvPr userDrawn="1"/>
              </p:nvSpPr>
              <p:spPr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9619" name="任意多边形 109618"/>
                <p:cNvSpPr/>
                <p:nvPr userDrawn="1"/>
              </p:nvSpPr>
              <p:spPr>
                <a:xfrm rot="-3172564">
                  <a:off x="4948" y="141"/>
                  <a:ext cx="179" cy="138"/>
                </a:xfrm>
                <a:custGeom>
                  <a:avLst/>
                  <a:gdLst/>
                  <a:ahLst/>
                  <a:cxnLst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  <p:sp>
          <p:nvSpPr>
            <p:cNvPr id="109620" name="直接连接符 109619"/>
            <p:cNvSpPr/>
            <p:nvPr userDrawn="1"/>
          </p:nvSpPr>
          <p:spPr>
            <a:xfrm>
              <a:off x="4870" y="84"/>
              <a:ext cx="42" cy="96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ransition>
    <p:diamond/>
    <p:sndAc>
      <p:stSnd>
        <p:snd r:embed="rId12" name="chimes.wav"/>
      </p:stSnd>
    </p:sndAc>
  </p:transition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15.GIF"/><Relationship Id="rId1" Type="http://schemas.openxmlformats.org/officeDocument/2006/relationships/image" Target="../media/image14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audio" Target="../media/audio1.wav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33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audio1.wav"/><Relationship Id="rId1" Type="http://schemas.openxmlformats.org/officeDocument/2006/relationships/image" Target="../media/image23.GIF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8.xml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ctrTitle" idx="4294967295"/>
          </p:nvPr>
        </p:nvSpPr>
        <p:spPr>
          <a:xfrm>
            <a:off x="-990600" y="304800"/>
            <a:ext cx="7772400" cy="1470025"/>
          </a:xfrm>
        </p:spPr>
        <p:txBody>
          <a:bodyPr vert="horz" wrap="square" lIns="91440" tIns="45720" rIns="91440" bIns="45720" anchor="ctr" anchorCtr="0"/>
          <a:lstStyle>
            <a:lvl1pPr lvl="0" algn="r">
              <a:buClrTx/>
              <a:buSzTx/>
              <a:buFontTx/>
              <a:defRPr sz="4800"/>
            </a:lvl1pPr>
          </a:lstStyle>
          <a:p>
            <a:pPr lvl="0"/>
            <a:r>
              <a:rPr lang="en-US" altLang="zh-CN" sz="7200" b="0" i="1">
                <a:solidFill>
                  <a:srgbClr val="7030A0"/>
                </a:solidFill>
              </a:rPr>
              <a:t>Welcome</a:t>
            </a:r>
            <a:endParaRPr lang="zh-CN" altLang="zh-CN" sz="7200" b="0" i="1" dirty="0">
              <a:solidFill>
                <a:srgbClr val="7030A0"/>
              </a:solidFill>
            </a:endParaRPr>
          </a:p>
        </p:txBody>
      </p:sp>
      <p:sp>
        <p:nvSpPr>
          <p:cNvPr id="2051" name="Rectangle 3"/>
          <p:cNvSpPr>
            <a:spLocks noGrp="1"/>
          </p:cNvSpPr>
          <p:nvPr>
            <p:ph type="subTitle" idx="4294967295"/>
          </p:nvPr>
        </p:nvSpPr>
        <p:spPr>
          <a:xfrm>
            <a:off x="0" y="1600200"/>
            <a:ext cx="8991600" cy="1752600"/>
          </a:xfrm>
        </p:spPr>
        <p:txBody>
          <a:bodyPr vert="horz" wrap="square" lIns="91440" tIns="45720" rIns="91440" bIns="45720" anchor="t" anchorCtr="0"/>
          <a:lstStyle>
            <a:lvl1pPr marL="0" lvl="0" indent="0" algn="r"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 sz="3200"/>
            </a:lvl1pPr>
            <a:lvl2pPr marL="344805" lvl="1" indent="0" algn="ctr">
              <a:buClr>
                <a:schemeClr val="accent2"/>
              </a:buClr>
              <a:buSzPct val="70000"/>
              <a:buFont typeface="Wingdings" panose="05000000000000000000" pitchFamily="2" charset="2"/>
              <a:buNone/>
              <a:defRPr sz="3200"/>
            </a:lvl2pPr>
            <a:lvl3pPr marL="694055" lvl="2" indent="0" algn="ctr">
              <a:buClr>
                <a:schemeClr val="accent1"/>
              </a:buClr>
              <a:buSzPct val="70000"/>
              <a:buFont typeface="Wingdings" panose="05000000000000000000" pitchFamily="2" charset="2"/>
              <a:buNone/>
              <a:defRPr sz="3200"/>
            </a:lvl3pPr>
            <a:lvl4pPr marL="989330" lvl="3" indent="0" algn="ctr">
              <a:buClr>
                <a:schemeClr val="tx2"/>
              </a:buClr>
              <a:buSzPct val="75000"/>
              <a:buFont typeface="Wingdings" panose="05000000000000000000" pitchFamily="2" charset="2"/>
              <a:buNone/>
              <a:defRPr sz="3200"/>
            </a:lvl4pPr>
            <a:lvl5pPr marL="1282700" lvl="4" indent="0" algn="ctr">
              <a:buClr>
                <a:schemeClr val="folHlink"/>
              </a:buClr>
              <a:buSzPct val="80000"/>
              <a:buFont typeface="Wingdings" panose="05000000000000000000" pitchFamily="2" charset="2"/>
              <a:buNone/>
              <a:defRPr sz="3200"/>
            </a:lvl5pPr>
          </a:lstStyle>
          <a:p>
            <a:pPr lvl="0" algn="ctr"/>
            <a:r>
              <a:rPr lang="en-US" altLang="zh-CN" sz="4800" b="1">
                <a:solidFill>
                  <a:srgbClr val="00B050"/>
                </a:solidFill>
              </a:rPr>
              <a:t>Lesson 3</a:t>
            </a:r>
            <a:endParaRPr lang="en-US" altLang="zh-CN" sz="4800" b="1">
              <a:solidFill>
                <a:srgbClr val="00B050"/>
              </a:solidFill>
            </a:endParaRPr>
          </a:p>
          <a:p>
            <a:pPr lvl="0" algn="ctr"/>
            <a:r>
              <a:rPr lang="en-US" altLang="zh-CN" sz="4800" b="1">
                <a:solidFill>
                  <a:srgbClr val="00B050"/>
                </a:solidFill>
              </a:rPr>
              <a:t>Making Breakfast</a:t>
            </a:r>
            <a:endParaRPr lang="zh-CN" altLang="zh-CN" sz="4800" b="1" dirty="0">
              <a:solidFill>
                <a:srgbClr val="00B050"/>
              </a:solidFill>
            </a:endParaRPr>
          </a:p>
        </p:txBody>
      </p:sp>
      <p:pic>
        <p:nvPicPr>
          <p:cNvPr id="4" name="图片 3" descr="2008131104844567.jpg"/>
          <p:cNvPicPr>
            <a:picLocks noChangeAspect="1"/>
          </p:cNvPicPr>
          <p:nvPr/>
        </p:nvPicPr>
        <p:blipFill>
          <a:blip r:embed="rId1">
            <a:lum bright="2000"/>
          </a:blip>
          <a:stretch>
            <a:fillRect/>
          </a:stretch>
        </p:blipFill>
        <p:spPr>
          <a:xfrm>
            <a:off x="2266644" y="3407111"/>
            <a:ext cx="4839302" cy="32733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49" name="图片 4" descr="131935789333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6600" y="-381000"/>
            <a:ext cx="2214563" cy="2214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diamond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5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charRg st="9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51">
                                            <p:txEl>
                                              <p:charRg st="9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1">
                                            <p:txEl>
                                              <p:charRg st="9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1">
                                            <p:txEl>
                                              <p:charRg st="9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86" name="标题 7185"/>
          <p:cNvSpPr>
            <a:spLocks noGrp="1" noRot="1"/>
          </p:cNvSpPr>
          <p:nvPr>
            <p:ph type="title"/>
          </p:nvPr>
        </p:nvSpPr>
        <p:spPr>
          <a:xfrm>
            <a:off x="1600200" y="0"/>
            <a:ext cx="8540750" cy="1143000"/>
          </a:xfrm>
        </p:spPr>
        <p:txBody>
          <a:bodyPr anchor="ctr" anchorCtr="0"/>
          <a:p>
            <a:r>
              <a:rPr lang="en-US" altLang="zh-CN" b="1"/>
              <a:t>In the kitchen</a:t>
            </a:r>
            <a:endParaRPr lang="en-US" altLang="zh-CN" b="1"/>
          </a:p>
        </p:txBody>
      </p:sp>
      <p:pic>
        <p:nvPicPr>
          <p:cNvPr id="7200" name="图片 7199" descr="u=2675241779,1283657553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00800" y="2514600"/>
            <a:ext cx="2540000" cy="381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02" name="图片 7201" descr="u=2352547899,4000532132&amp;fm=23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533400"/>
            <a:ext cx="2616200" cy="2895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205" name="文本框 7204"/>
          <p:cNvSpPr txBox="1"/>
          <p:nvPr/>
        </p:nvSpPr>
        <p:spPr>
          <a:xfrm>
            <a:off x="3276600" y="1143000"/>
            <a:ext cx="53276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dirty="0">
                <a:latin typeface="Arial" panose="020B0604020202020204" pitchFamily="34" charset="0"/>
              </a:rPr>
              <a:t>There is a fridge in the kicthen</a:t>
            </a:r>
            <a:endParaRPr lang="en-US" altLang="zh-CN" sz="2800" b="1" dirty="0">
              <a:latin typeface="Arial" panose="020B0604020202020204" pitchFamily="34" charset="0"/>
            </a:endParaRPr>
          </a:p>
        </p:txBody>
      </p:sp>
      <p:sp>
        <p:nvSpPr>
          <p:cNvPr id="7206" name="文本框 7205"/>
          <p:cNvSpPr txBox="1"/>
          <p:nvPr/>
        </p:nvSpPr>
        <p:spPr>
          <a:xfrm>
            <a:off x="3200400" y="2362200"/>
            <a:ext cx="3317875" cy="11874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 dirty="0">
                <a:latin typeface="Arial" panose="020B0604020202020204" pitchFamily="34" charset="0"/>
              </a:rPr>
              <a:t>There are many eggs </a:t>
            </a:r>
            <a:endParaRPr lang="en-US" altLang="zh-CN" sz="2400" b="1" dirty="0">
              <a:latin typeface="Arial" panose="020B0604020202020204" pitchFamily="34" charset="0"/>
            </a:endParaRPr>
          </a:p>
          <a:p>
            <a:r>
              <a:rPr lang="en-US" altLang="zh-CN" sz="2400" b="1" dirty="0">
                <a:latin typeface="Arial" panose="020B0604020202020204" pitchFamily="34" charset="0"/>
              </a:rPr>
              <a:t> and some 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</a:rPr>
              <a:t>juice </a:t>
            </a:r>
            <a:r>
              <a:rPr lang="en-US" altLang="zh-CN" sz="2400" b="1" dirty="0">
                <a:solidFill>
                  <a:srgbClr val="000000"/>
                </a:solidFill>
                <a:latin typeface="Arial" panose="020B0604020202020204" pitchFamily="34" charset="0"/>
              </a:rPr>
              <a:t>in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endParaRPr lang="en-US" altLang="zh-CN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en-US" altLang="zh-CN" sz="2400" b="1" dirty="0">
                <a:solidFill>
                  <a:srgbClr val="000000"/>
                </a:solidFill>
                <a:latin typeface="Arial" panose="020B0604020202020204" pitchFamily="34" charset="0"/>
              </a:rPr>
              <a:t>the fridge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endParaRPr lang="en-US" altLang="zh-CN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7207" name="图片 7206" descr="yl2_0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3505200"/>
            <a:ext cx="2743200" cy="3352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208" name="文本框 7207"/>
          <p:cNvSpPr txBox="1"/>
          <p:nvPr/>
        </p:nvSpPr>
        <p:spPr>
          <a:xfrm>
            <a:off x="3505200" y="4800600"/>
            <a:ext cx="1341438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000" b="1" dirty="0">
                <a:latin typeface="Arial" panose="020B0604020202020204" pitchFamily="34" charset="0"/>
              </a:rPr>
              <a:t>juice</a:t>
            </a:r>
            <a:endParaRPr lang="en-US" altLang="zh-CN" sz="40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diamond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7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7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7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7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6" grpId="0"/>
      <p:bldP spid="7205" grpId="0"/>
      <p:bldP spid="7206" grpId="0"/>
      <p:bldP spid="720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2" name="内容占位符 112651" descr="2005911629273025"/>
          <p:cNvPicPr>
            <a:picLocks noChangeAspect="1"/>
          </p:cNvPicPr>
          <p:nvPr>
            <p:ph sz="quarter" idx="2"/>
          </p:nvPr>
        </p:nvPicPr>
        <p:blipFill>
          <a:blip r:embed="rId1"/>
          <a:stretch>
            <a:fillRect/>
          </a:stretch>
        </p:blipFill>
        <p:spPr>
          <a:xfrm>
            <a:off x="533400" y="533400"/>
            <a:ext cx="3429000" cy="2057400"/>
          </a:xfrm>
        </p:spPr>
      </p:pic>
      <p:pic>
        <p:nvPicPr>
          <p:cNvPr id="112657" name="Picture 18" descr="u=115126265,3903088532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3200400"/>
            <a:ext cx="3352800" cy="2517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58" name="Text Box 19"/>
          <p:cNvSpPr txBox="1"/>
          <p:nvPr/>
        </p:nvSpPr>
        <p:spPr>
          <a:xfrm>
            <a:off x="1219200" y="5562600"/>
            <a:ext cx="1670050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5400" dirty="0">
                <a:latin typeface="Arial" panose="020B0604020202020204" pitchFamily="34" charset="0"/>
              </a:rPr>
              <a:t>table</a:t>
            </a:r>
            <a:endParaRPr lang="en-US" altLang="zh-CN" sz="5400" dirty="0">
              <a:latin typeface="Arial" panose="020B0604020202020204" pitchFamily="34" charset="0"/>
            </a:endParaRPr>
          </a:p>
        </p:txBody>
      </p:sp>
      <p:sp>
        <p:nvSpPr>
          <p:cNvPr id="112659" name="文本框 112658"/>
          <p:cNvSpPr txBox="1"/>
          <p:nvPr/>
        </p:nvSpPr>
        <p:spPr>
          <a:xfrm>
            <a:off x="1371600" y="2667000"/>
            <a:ext cx="11239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600" b="1" dirty="0">
                <a:latin typeface="Arial" panose="020B0604020202020204" pitchFamily="34" charset="0"/>
              </a:rPr>
              <a:t>dish</a:t>
            </a:r>
            <a:endParaRPr lang="en-US" altLang="zh-CN" sz="3600" b="1" dirty="0">
              <a:latin typeface="Arial" panose="020B0604020202020204" pitchFamily="34" charset="0"/>
            </a:endParaRPr>
          </a:p>
        </p:txBody>
      </p:sp>
      <p:pic>
        <p:nvPicPr>
          <p:cNvPr id="112662" name="图片 112661" descr="u=1752461535,4286221736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400" y="457200"/>
            <a:ext cx="4419600" cy="4038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63" name="文本框 112662"/>
          <p:cNvSpPr txBox="1"/>
          <p:nvPr/>
        </p:nvSpPr>
        <p:spPr>
          <a:xfrm>
            <a:off x="4876800" y="4876800"/>
            <a:ext cx="3633788" cy="10668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 dirty="0">
                <a:latin typeface="Arial" panose="020B0604020202020204" pitchFamily="34" charset="0"/>
              </a:rPr>
              <a:t>Put  some dishes </a:t>
            </a:r>
            <a:endParaRPr lang="en-US" altLang="zh-CN" sz="3200" b="1" dirty="0">
              <a:latin typeface="Arial" panose="020B0604020202020204" pitchFamily="34" charset="0"/>
            </a:endParaRPr>
          </a:p>
          <a:p>
            <a:r>
              <a:rPr lang="en-US" altLang="zh-CN" sz="3200" b="1" dirty="0">
                <a:latin typeface="Arial" panose="020B0604020202020204" pitchFamily="34" charset="0"/>
              </a:rPr>
              <a:t>on the table</a:t>
            </a:r>
            <a:r>
              <a:rPr lang="en-US" altLang="zh-CN" dirty="0">
                <a:latin typeface="Arial" panose="020B0604020202020204" pitchFamily="34" charset="0"/>
              </a:rPr>
              <a:t>.</a:t>
            </a:r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12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112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2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12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8" grpId="0"/>
      <p:bldP spid="112659" grpId="0"/>
      <p:bldP spid="11266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4696" name="标题 114695"/>
          <p:cNvSpPr>
            <a:spLocks noGrp="1" noRot="1"/>
          </p:cNvSpPr>
          <p:nvPr>
            <p:ph type="title"/>
          </p:nvPr>
        </p:nvSpPr>
        <p:spPr>
          <a:xfrm>
            <a:off x="603250" y="914400"/>
            <a:ext cx="8540750" cy="1143000"/>
          </a:xfrm>
        </p:spPr>
        <p:txBody>
          <a:bodyPr anchor="ctr" anchorCtr="0"/>
          <a:p>
            <a:r>
              <a:rPr lang="en-US" altLang="zh-CN" sz="4000"/>
              <a:t>Make dialogue in groups</a:t>
            </a:r>
            <a:br>
              <a:rPr lang="en-US" altLang="zh-CN" sz="4000"/>
            </a:br>
            <a:br>
              <a:rPr lang="en-US" altLang="zh-CN" sz="4000"/>
            </a:br>
            <a:endParaRPr lang="en-US" altLang="zh-CN" sz="4000"/>
          </a:p>
        </p:txBody>
      </p:sp>
      <p:sp>
        <p:nvSpPr>
          <p:cNvPr id="114697" name="文本占位符 114696"/>
          <p:cNvSpPr>
            <a:spLocks noGrp="1" noRot="1"/>
          </p:cNvSpPr>
          <p:nvPr>
            <p:ph type="body" idx="1"/>
          </p:nvPr>
        </p:nvSpPr>
        <p:spPr>
          <a:xfrm>
            <a:off x="304800" y="1371600"/>
            <a:ext cx="8540750" cy="5105400"/>
          </a:xfrm>
        </p:spPr>
        <p:txBody>
          <a:bodyPr/>
          <a:p>
            <a:r>
              <a:rPr lang="en-US" altLang="zh-CN"/>
              <a:t>A: Good morning .</a:t>
            </a:r>
            <a:br>
              <a:rPr lang="en-US" altLang="zh-CN"/>
            </a:br>
            <a:r>
              <a:rPr lang="en-US" altLang="zh-CN"/>
              <a:t>B : Good morning .</a:t>
            </a:r>
            <a:endParaRPr lang="en-US" altLang="zh-CN"/>
          </a:p>
          <a:p>
            <a:r>
              <a:rPr lang="en-US" altLang="zh-CN" err="1"/>
              <a:t>A:what</a:t>
            </a:r>
            <a:r>
              <a:rPr lang="en-US" altLang="zh-CN"/>
              <a:t> time is it?</a:t>
            </a:r>
            <a:endParaRPr lang="en-US" altLang="zh-CN"/>
          </a:p>
          <a:p>
            <a:r>
              <a:rPr lang="en-US" altLang="zh-CN" err="1"/>
              <a:t>B:it’s</a:t>
            </a:r>
            <a:r>
              <a:rPr lang="en-US" altLang="zh-CN"/>
              <a:t> </a:t>
            </a:r>
            <a:r>
              <a:rPr lang="en-US" altLang="zh-CN">
                <a:latin typeface="Arial" panose="020B0604020202020204" pitchFamily="34" charset="0"/>
              </a:rPr>
              <a:t>…</a:t>
            </a:r>
            <a:r>
              <a:rPr lang="en-US" altLang="zh-CN"/>
              <a:t>.Time for breakfast.</a:t>
            </a:r>
            <a:endParaRPr lang="en-US" altLang="zh-CN"/>
          </a:p>
          <a:p>
            <a:r>
              <a:rPr lang="en-US" altLang="zh-CN"/>
              <a:t>A : What would you like for breakfast ?</a:t>
            </a:r>
            <a:br>
              <a:rPr lang="en-US" altLang="zh-CN"/>
            </a:br>
            <a:r>
              <a:rPr lang="en-US" altLang="zh-CN"/>
              <a:t>B : I would like </a:t>
            </a:r>
            <a:r>
              <a:rPr lang="en-US" altLang="zh-CN">
                <a:latin typeface="Arial" panose="020B0604020202020204" pitchFamily="34" charset="0"/>
              </a:rPr>
              <a:t>…</a:t>
            </a:r>
            <a:r>
              <a:rPr lang="en-US" altLang="zh-CN"/>
              <a:t> for breakfast</a:t>
            </a:r>
            <a:br>
              <a:rPr lang="en-US" altLang="zh-CN"/>
            </a:br>
            <a:r>
              <a:rPr lang="en-US" altLang="zh-CN"/>
              <a:t>A : Now breakfast is ready . Let’s eat.</a:t>
            </a:r>
            <a:endParaRPr lang="en-US" altLang="zh-CN"/>
          </a:p>
        </p:txBody>
      </p:sp>
      <p:pic>
        <p:nvPicPr>
          <p:cNvPr id="114698" name="图片 114697" descr="%E8%81%96%E8%AA%95%E5%BF%AB%E6%A8%8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26363" y="304800"/>
            <a:ext cx="1417637" cy="2038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7458" name="标题 147457"/>
          <p:cNvSpPr>
            <a:spLocks noGrp="1" noRot="1"/>
          </p:cNvSpPr>
          <p:nvPr>
            <p:ph type="title"/>
          </p:nvPr>
        </p:nvSpPr>
        <p:spPr>
          <a:xfrm>
            <a:off x="603250" y="533400"/>
            <a:ext cx="8540750" cy="1143000"/>
          </a:xfrm>
        </p:spPr>
        <p:txBody>
          <a:bodyPr anchor="ctr" anchorCtr="0"/>
          <a:p>
            <a:r>
              <a:rPr lang="en-US" altLang="zh-CN"/>
              <a:t>Let’s do it:</a:t>
            </a:r>
            <a:endParaRPr lang="en-US" altLang="zh-CN"/>
          </a:p>
        </p:txBody>
      </p:sp>
      <p:sp>
        <p:nvSpPr>
          <p:cNvPr id="147459" name="文本占位符 147458"/>
          <p:cNvSpPr>
            <a:spLocks noGrp="1" noRot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en-US" altLang="zh-CN"/>
              <a:t>1</a:t>
            </a:r>
            <a:r>
              <a:rPr lang="zh-CN" altLang="en-US" dirty="0"/>
              <a:t>， </a:t>
            </a:r>
            <a:r>
              <a:rPr lang="en-US" altLang="zh-CN"/>
              <a:t>Danny                          </a:t>
            </a:r>
            <a:r>
              <a:rPr lang="zh-CN" altLang="en-US" dirty="0"/>
              <a:t>（想要）</a:t>
            </a:r>
            <a:r>
              <a:rPr lang="en-US" altLang="zh-CN"/>
              <a:t>eggs</a:t>
            </a:r>
            <a:r>
              <a:rPr lang="zh-CN" altLang="en-US" dirty="0"/>
              <a:t>。</a:t>
            </a:r>
            <a:endParaRPr lang="zh-CN" altLang="en-US" dirty="0"/>
          </a:p>
          <a:p>
            <a:pPr>
              <a:buNone/>
            </a:pPr>
            <a:r>
              <a:rPr lang="en-US" altLang="zh-CN"/>
              <a:t>2</a:t>
            </a:r>
            <a:r>
              <a:rPr lang="zh-CN" altLang="en-US" dirty="0"/>
              <a:t>， </a:t>
            </a:r>
            <a:r>
              <a:rPr lang="en-US" altLang="zh-CN"/>
              <a:t>I’d like </a:t>
            </a:r>
            <a:r>
              <a:rPr lang="en-US" altLang="zh-CN" u="sng"/>
              <a:t>some milk and bread</a:t>
            </a:r>
            <a:r>
              <a:rPr lang="en-US" altLang="zh-CN"/>
              <a:t> for breakfast.</a:t>
            </a:r>
            <a:r>
              <a:rPr lang="zh-CN" altLang="en-US" dirty="0"/>
              <a:t>（划线部分提问）</a:t>
            </a:r>
            <a:endParaRPr lang="zh-CN" altLang="en-US" dirty="0"/>
          </a:p>
          <a:p>
            <a:pPr>
              <a:buNone/>
            </a:pPr>
            <a:r>
              <a:rPr lang="en-US" altLang="zh-CN"/>
              <a:t>3,My mother would like an egg         breakfast.</a:t>
            </a:r>
            <a:endParaRPr lang="en-US" altLang="zh-CN"/>
          </a:p>
          <a:p>
            <a:pPr>
              <a:buNone/>
            </a:pPr>
            <a:r>
              <a:rPr lang="en-US" altLang="zh-CN"/>
              <a:t>4,           you            </a:t>
            </a:r>
            <a:r>
              <a:rPr lang="zh-CN" altLang="en-US" dirty="0"/>
              <a:t>（想要）</a:t>
            </a:r>
            <a:r>
              <a:rPr lang="en-US" altLang="zh-CN"/>
              <a:t>any juice? </a:t>
            </a:r>
            <a:endParaRPr lang="en-US" altLang="zh-CN"/>
          </a:p>
        </p:txBody>
      </p:sp>
      <p:sp>
        <p:nvSpPr>
          <p:cNvPr id="147460" name="直接连接符 147459"/>
          <p:cNvSpPr/>
          <p:nvPr/>
        </p:nvSpPr>
        <p:spPr>
          <a:xfrm>
            <a:off x="2514600" y="2438400"/>
            <a:ext cx="1143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7461" name="直接连接符 147460"/>
          <p:cNvSpPr/>
          <p:nvPr/>
        </p:nvSpPr>
        <p:spPr>
          <a:xfrm>
            <a:off x="3886200" y="2438400"/>
            <a:ext cx="1143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7462" name="直接连接符 147461"/>
          <p:cNvSpPr/>
          <p:nvPr/>
        </p:nvSpPr>
        <p:spPr>
          <a:xfrm>
            <a:off x="5943600" y="4114800"/>
            <a:ext cx="914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7463" name="直接连接符 147462"/>
          <p:cNvSpPr/>
          <p:nvPr/>
        </p:nvSpPr>
        <p:spPr>
          <a:xfrm>
            <a:off x="1066800" y="4724400"/>
            <a:ext cx="914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7464" name="直接连接符 147463"/>
          <p:cNvSpPr/>
          <p:nvPr/>
        </p:nvSpPr>
        <p:spPr>
          <a:xfrm flipV="1">
            <a:off x="2895600" y="4724400"/>
            <a:ext cx="1143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8482" name="标题 148481"/>
          <p:cNvSpPr>
            <a:spLocks noGrp="1" noRot="1"/>
          </p:cNvSpPr>
          <p:nvPr>
            <p:ph type="title"/>
          </p:nvPr>
        </p:nvSpPr>
        <p:spPr>
          <a:xfrm>
            <a:off x="603250" y="609600"/>
            <a:ext cx="8540750" cy="1143000"/>
          </a:xfrm>
        </p:spPr>
        <p:txBody>
          <a:bodyPr anchor="ctr" anchorCtr="0"/>
          <a:p>
            <a:r>
              <a:rPr lang="zh-CN" altLang="en-US" dirty="0"/>
              <a:t>小结：</a:t>
            </a:r>
            <a:endParaRPr lang="zh-CN" altLang="en-US" dirty="0"/>
          </a:p>
        </p:txBody>
      </p:sp>
      <p:sp>
        <p:nvSpPr>
          <p:cNvPr id="148483" name="文本占位符 148482"/>
          <p:cNvSpPr>
            <a:spLocks noGrp="1" noRot="1"/>
          </p:cNvSpPr>
          <p:nvPr>
            <p:ph type="body" idx="1"/>
          </p:nvPr>
        </p:nvSpPr>
        <p:spPr/>
        <p:txBody>
          <a:bodyPr/>
          <a:p>
            <a:r>
              <a:rPr lang="zh-CN" altLang="en-US" dirty="0"/>
              <a:t>掌握食物单词</a:t>
            </a:r>
            <a:endParaRPr lang="zh-CN" altLang="en-US" dirty="0"/>
          </a:p>
          <a:p>
            <a:r>
              <a:rPr lang="zh-CN" altLang="en-US" dirty="0"/>
              <a:t>询问三餐吃什么的句式</a:t>
            </a:r>
            <a:endParaRPr lang="zh-CN" altLang="en-US" dirty="0"/>
          </a:p>
          <a:p>
            <a:r>
              <a:rPr lang="en-US" altLang="zh-CN"/>
              <a:t>would   like </a:t>
            </a:r>
            <a:r>
              <a:rPr lang="zh-CN" altLang="en-US" dirty="0"/>
              <a:t>的运用</a:t>
            </a:r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9506" name="标题 149505"/>
          <p:cNvSpPr>
            <a:spLocks noGrp="1" noRot="1"/>
          </p:cNvSpPr>
          <p:nvPr>
            <p:ph type="title"/>
          </p:nvPr>
        </p:nvSpPr>
        <p:spPr>
          <a:xfrm>
            <a:off x="603250" y="533400"/>
            <a:ext cx="8540750" cy="1143000"/>
          </a:xfrm>
        </p:spPr>
        <p:txBody>
          <a:bodyPr anchor="ctr" anchorCtr="0"/>
          <a:p>
            <a:r>
              <a:rPr lang="en-US" altLang="zh-CN"/>
              <a:t>Homework:</a:t>
            </a:r>
            <a:endParaRPr lang="en-US" altLang="zh-CN"/>
          </a:p>
        </p:txBody>
      </p:sp>
      <p:sp>
        <p:nvSpPr>
          <p:cNvPr id="149507" name="文本占位符 149506"/>
          <p:cNvSpPr>
            <a:spLocks noGrp="1" noRot="1"/>
          </p:cNvSpPr>
          <p:nvPr>
            <p:ph type="body" idx="1"/>
          </p:nvPr>
        </p:nvSpPr>
        <p:spPr/>
        <p:txBody>
          <a:bodyPr/>
          <a:p>
            <a:r>
              <a:rPr lang="en-US" altLang="zh-CN"/>
              <a:t>Talk about what your family would like for breakfast.</a:t>
            </a:r>
            <a:endParaRPr lang="en-US" altLang="zh-CN"/>
          </a:p>
          <a:p>
            <a:r>
              <a:rPr lang="en-US" altLang="zh-CN"/>
              <a:t>Talk about the dinner.</a:t>
            </a:r>
            <a:endParaRPr lang="en-US" altLang="zh-CN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8" name="标题 36867"/>
          <p:cNvSpPr>
            <a:spLocks noGrp="1" noRot="1"/>
          </p:cNvSpPr>
          <p:nvPr>
            <p:ph type="ctrTitle"/>
          </p:nvPr>
        </p:nvSpPr>
        <p:spPr>
          <a:xfrm>
            <a:off x="457200" y="228600"/>
            <a:ext cx="7772400" cy="1470025"/>
          </a:xfrm>
        </p:spPr>
        <p:txBody>
          <a:bodyPr anchor="ctr" anchorCtr="0"/>
          <a:p>
            <a:pPr defTabSz="914400">
              <a:buSzTx/>
              <a:buFontTx/>
              <a:buNone/>
            </a:pPr>
            <a:endParaRPr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69" name="副标题 36868"/>
          <p:cNvSpPr>
            <a:spLocks noGrp="1" noRot="1"/>
          </p:cNvSpPr>
          <p:nvPr>
            <p:ph type="subTitle" idx="1"/>
          </p:nvPr>
        </p:nvSpPr>
        <p:spPr>
          <a:xfrm>
            <a:off x="914400" y="1676400"/>
            <a:ext cx="6400800" cy="1752600"/>
          </a:xfrm>
        </p:spPr>
        <p:txBody>
          <a:bodyPr anchor="t" anchorCtr="0"/>
          <a:p>
            <a:pPr defTabSz="914400">
              <a:buSzPct val="75000"/>
            </a:pPr>
            <a:endParaRPr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6870" name="图片 36869" descr="phototex_14207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533400"/>
            <a:ext cx="8153400" cy="6019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/>
      <p:bldP spid="36869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2340" name="文本框 142339"/>
          <p:cNvSpPr txBox="1"/>
          <p:nvPr/>
        </p:nvSpPr>
        <p:spPr>
          <a:xfrm>
            <a:off x="0" y="1524000"/>
            <a:ext cx="9144000" cy="49688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4000" dirty="0">
                <a:solidFill>
                  <a:srgbClr val="FF0000"/>
                </a:solidFill>
                <a:latin typeface="Arial" panose="020B0604020202020204" pitchFamily="34" charset="0"/>
              </a:rPr>
              <a:t>Say all the food words in the dialogue</a:t>
            </a:r>
            <a:endParaRPr lang="en-US" altLang="zh-CN" sz="40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endParaRPr lang="en-US" altLang="zh-CN" sz="40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en-US" altLang="zh-CN" sz="4000" dirty="0">
                <a:solidFill>
                  <a:srgbClr val="FF0000"/>
                </a:solidFill>
                <a:latin typeface="Arial" panose="020B0604020202020204" pitchFamily="34" charset="0"/>
              </a:rPr>
              <a:t>Tell me:</a:t>
            </a:r>
            <a:endParaRPr lang="en-US" altLang="zh-CN" sz="40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en-US" altLang="zh-CN" sz="4000" dirty="0">
                <a:solidFill>
                  <a:srgbClr val="FF0000"/>
                </a:solidFill>
                <a:latin typeface="Arial" panose="020B0604020202020204" pitchFamily="34" charset="0"/>
              </a:rPr>
              <a:t>           </a:t>
            </a:r>
            <a:endParaRPr lang="en-US" altLang="zh-CN" sz="40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en-US" altLang="zh-CN" sz="4000" dirty="0">
                <a:solidFill>
                  <a:srgbClr val="FF0000"/>
                </a:solidFill>
                <a:latin typeface="Arial" panose="020B0604020202020204" pitchFamily="34" charset="0"/>
              </a:rPr>
              <a:t>          What time is it now?</a:t>
            </a:r>
            <a:endParaRPr lang="en-US" altLang="zh-CN" sz="40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en-US" altLang="zh-CN" sz="4000" dirty="0">
                <a:solidFill>
                  <a:srgbClr val="FF0000"/>
                </a:solidFill>
                <a:latin typeface="Arial" panose="020B0604020202020204" pitchFamily="34" charset="0"/>
              </a:rPr>
              <a:t>           </a:t>
            </a:r>
            <a:endParaRPr lang="en-US" altLang="zh-CN" sz="40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en-US" altLang="zh-CN" sz="4000" dirty="0">
                <a:solidFill>
                  <a:srgbClr val="FF0000"/>
                </a:solidFill>
                <a:latin typeface="Arial" panose="020B0604020202020204" pitchFamily="34" charset="0"/>
              </a:rPr>
              <a:t>         What would LiMing Like for breakfast?</a:t>
            </a:r>
            <a:endParaRPr lang="en-US" altLang="zh-CN" sz="40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42341" name="文本框 142340"/>
          <p:cNvSpPr txBox="1"/>
          <p:nvPr/>
        </p:nvSpPr>
        <p:spPr>
          <a:xfrm>
            <a:off x="2117725" y="7080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9268" name="标题 139267"/>
          <p:cNvSpPr>
            <a:spLocks noGrp="1"/>
          </p:cNvSpPr>
          <p:nvPr>
            <p:ph type="title"/>
          </p:nvPr>
        </p:nvSpPr>
        <p:spPr>
          <a:xfrm>
            <a:off x="304800" y="-152400"/>
            <a:ext cx="7543800" cy="1295400"/>
          </a:xfrm>
        </p:spPr>
        <p:txBody>
          <a:bodyPr anchor="b" anchorCtr="0"/>
          <a:p>
            <a:r>
              <a:rPr lang="en-US" altLang="zh-CN" sz="4000"/>
              <a:t>This is Jenny’s house</a:t>
            </a:r>
            <a:endParaRPr lang="en-US" altLang="zh-CN" sz="4000"/>
          </a:p>
        </p:txBody>
      </p:sp>
      <p:pic>
        <p:nvPicPr>
          <p:cNvPr id="139270" name="内容占位符 139269" descr="p_large_ErtX_3e11000096d65c3f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04800" y="1447800"/>
            <a:ext cx="8305800" cy="51816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9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0836" name="标题 120835"/>
          <p:cNvSpPr>
            <a:spLocks noGrp="1"/>
          </p:cNvSpPr>
          <p:nvPr>
            <p:ph type="title" sz="quarter"/>
          </p:nvPr>
        </p:nvSpPr>
        <p:spPr>
          <a:xfrm>
            <a:off x="685800" y="0"/>
            <a:ext cx="7239000" cy="609600"/>
          </a:xfrm>
        </p:spPr>
        <p:txBody>
          <a:bodyPr anchor="b" anchorCtr="0"/>
          <a:p>
            <a:r>
              <a:rPr lang="en-US" altLang="zh-CN" sz="3200" dirty="0"/>
              <a:t>           </a:t>
            </a:r>
            <a:r>
              <a:rPr lang="en-US" altLang="zh-CN" sz="3200"/>
              <a:t>Rooms in Jenny’s  house</a:t>
            </a:r>
            <a:endParaRPr lang="en-US" altLang="zh-CN" sz="2800"/>
          </a:p>
        </p:txBody>
      </p:sp>
      <p:pic>
        <p:nvPicPr>
          <p:cNvPr id="120841" name="内容占位符 120840" descr="u=3874812626,2311596270&amp;fm=0&amp;gp=0"/>
          <p:cNvPicPr>
            <a:picLocks noChangeAspect="1"/>
          </p:cNvPicPr>
          <p:nvPr>
            <p:ph sz="quarter" idx="1"/>
          </p:nvPr>
        </p:nvPicPr>
        <p:blipFill>
          <a:blip r:embed="rId1"/>
          <a:stretch>
            <a:fillRect/>
          </a:stretch>
        </p:blipFill>
        <p:spPr>
          <a:xfrm>
            <a:off x="381000" y="685800"/>
            <a:ext cx="3810000" cy="2438400"/>
          </a:xfrm>
        </p:spPr>
      </p:pic>
      <p:pic>
        <p:nvPicPr>
          <p:cNvPr id="120842" name="内容占位符 120841" descr="012_20160262_in1"/>
          <p:cNvPicPr>
            <a:picLocks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4419600" y="3352800"/>
            <a:ext cx="3810000" cy="2514600"/>
          </a:xfrm>
        </p:spPr>
      </p:pic>
      <p:pic>
        <p:nvPicPr>
          <p:cNvPr id="120843" name="内容占位符 120842" descr="5"/>
          <p:cNvPicPr>
            <a:picLocks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343400" y="685800"/>
            <a:ext cx="3810000" cy="2514600"/>
          </a:xfrm>
        </p:spPr>
      </p:pic>
      <p:pic>
        <p:nvPicPr>
          <p:cNvPr id="120847" name="内容占位符 120846" descr="20101217134026628"/>
          <p:cNvPicPr>
            <a:picLocks noChangeAspect="1"/>
          </p:cNvPicPr>
          <p:nvPr>
            <p:ph sz="quarter" idx="3"/>
          </p:nvPr>
        </p:nvPicPr>
        <p:blipFill>
          <a:blip r:embed="rId4"/>
          <a:stretch>
            <a:fillRect/>
          </a:stretch>
        </p:blipFill>
        <p:spPr>
          <a:xfrm>
            <a:off x="304800" y="3200400"/>
            <a:ext cx="3886200" cy="2713038"/>
          </a:xfrm>
        </p:spPr>
      </p:pic>
      <p:sp>
        <p:nvSpPr>
          <p:cNvPr id="120848" name="文本框 120847"/>
          <p:cNvSpPr txBox="1"/>
          <p:nvPr/>
        </p:nvSpPr>
        <p:spPr>
          <a:xfrm>
            <a:off x="0" y="6019800"/>
            <a:ext cx="8534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</a:rPr>
              <a:t>Kitchen  bathroom  living room   bedroom</a:t>
            </a:r>
            <a:endParaRPr lang="en-US" altLang="zh-CN" sz="2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0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0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0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20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20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120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4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65" name="图片 143364" descr="点击可以放大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457200"/>
            <a:ext cx="3962400" cy="2971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66" name="文本框 143365"/>
          <p:cNvSpPr txBox="1"/>
          <p:nvPr/>
        </p:nvSpPr>
        <p:spPr>
          <a:xfrm>
            <a:off x="228600" y="3810000"/>
            <a:ext cx="455136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dirty="0">
                <a:latin typeface="Arial" panose="020B0604020202020204" pitchFamily="34" charset="0"/>
              </a:rPr>
              <a:t>What is Mrs Smith doing?</a:t>
            </a:r>
            <a:endParaRPr lang="en-US" altLang="zh-CN" sz="2800" b="1" dirty="0">
              <a:latin typeface="Arial" panose="020B0604020202020204" pitchFamily="34" charset="0"/>
            </a:endParaRPr>
          </a:p>
        </p:txBody>
      </p:sp>
      <p:sp>
        <p:nvSpPr>
          <p:cNvPr id="143367" name="文本框 143366"/>
          <p:cNvSpPr txBox="1"/>
          <p:nvPr/>
        </p:nvSpPr>
        <p:spPr>
          <a:xfrm>
            <a:off x="228600" y="4800600"/>
            <a:ext cx="42608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dirty="0">
                <a:latin typeface="Arial" panose="020B0604020202020204" pitchFamily="34" charset="0"/>
              </a:rPr>
              <a:t>She is making breakfast</a:t>
            </a:r>
            <a:endParaRPr lang="en-US" altLang="zh-CN" sz="2800" b="1" dirty="0">
              <a:latin typeface="Arial" panose="020B0604020202020204" pitchFamily="34" charset="0"/>
            </a:endParaRPr>
          </a:p>
        </p:txBody>
      </p:sp>
      <p:sp>
        <p:nvSpPr>
          <p:cNvPr id="143368" name="文本框 143367"/>
          <p:cNvSpPr txBox="1"/>
          <p:nvPr/>
        </p:nvSpPr>
        <p:spPr>
          <a:xfrm>
            <a:off x="6003925" y="16224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dirty="0">
              <a:latin typeface="Arial" panose="020B0604020202020204" pitchFamily="34" charset="0"/>
            </a:endParaRPr>
          </a:p>
        </p:txBody>
      </p:sp>
      <p:pic>
        <p:nvPicPr>
          <p:cNvPr id="143370" name="图片 143369" descr="u=455182945,956651955&amp;fm=90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3600" y="3657600"/>
            <a:ext cx="3200400" cy="3200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71" name="文本框 143370"/>
          <p:cNvSpPr txBox="1"/>
          <p:nvPr/>
        </p:nvSpPr>
        <p:spPr>
          <a:xfrm>
            <a:off x="5029200" y="1905000"/>
            <a:ext cx="3562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600" b="1" dirty="0">
                <a:latin typeface="Arial" panose="020B0604020202020204" pitchFamily="34" charset="0"/>
              </a:rPr>
              <a:t>What time is it?</a:t>
            </a:r>
            <a:endParaRPr lang="en-US" altLang="zh-CN" sz="3600" b="1" dirty="0">
              <a:latin typeface="Arial" panose="020B0604020202020204" pitchFamily="34" charset="0"/>
            </a:endParaRPr>
          </a:p>
        </p:txBody>
      </p:sp>
      <p:sp>
        <p:nvSpPr>
          <p:cNvPr id="143372" name="文本框 143371"/>
          <p:cNvSpPr txBox="1"/>
          <p:nvPr/>
        </p:nvSpPr>
        <p:spPr>
          <a:xfrm>
            <a:off x="5181600" y="2895600"/>
            <a:ext cx="15684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000" b="1" dirty="0">
                <a:latin typeface="Arial" panose="020B0604020202020204" pitchFamily="34" charset="0"/>
              </a:rPr>
              <a:t>It’s …</a:t>
            </a:r>
            <a:endParaRPr lang="en-US" altLang="zh-CN" sz="40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3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3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43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43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6" grpId="0"/>
      <p:bldP spid="143367" grpId="0"/>
      <p:bldP spid="143371" grpId="0"/>
      <p:bldP spid="14337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4386" name="标题 144385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r>
              <a:rPr lang="en-US" altLang="zh-CN"/>
              <a:t>Teaching goals:</a:t>
            </a:r>
            <a:endParaRPr lang="en-US" altLang="zh-CN"/>
          </a:p>
        </p:txBody>
      </p:sp>
      <p:sp>
        <p:nvSpPr>
          <p:cNvPr id="144387" name="文本占位符 144386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/>
              <a:t>Learn new words about food </a:t>
            </a:r>
            <a:endParaRPr lang="en-US" altLang="zh-CN"/>
          </a:p>
          <a:p>
            <a:r>
              <a:rPr lang="en-US" altLang="zh-CN"/>
              <a:t>What would you like for </a:t>
            </a:r>
            <a:r>
              <a:rPr lang="en-US" altLang="zh-CN">
                <a:latin typeface="Arial" panose="020B0604020202020204" pitchFamily="34" charset="0"/>
              </a:rPr>
              <a:t>…</a:t>
            </a:r>
            <a:r>
              <a:rPr lang="en-US" altLang="zh-CN"/>
              <a:t>?</a:t>
            </a:r>
            <a:endParaRPr lang="en-US" altLang="zh-CN"/>
          </a:p>
          <a:p>
            <a:r>
              <a:rPr lang="en-US" altLang="zh-CN"/>
              <a:t>I would like </a:t>
            </a:r>
            <a:r>
              <a:rPr lang="en-US" altLang="zh-CN">
                <a:latin typeface="Arial" panose="020B0604020202020204" pitchFamily="34" charset="0"/>
              </a:rPr>
              <a:t>…</a:t>
            </a:r>
            <a:r>
              <a:rPr lang="en-US" altLang="zh-CN"/>
              <a:t>.for </a:t>
            </a:r>
            <a:r>
              <a:rPr lang="en-US" altLang="zh-CN">
                <a:latin typeface="Arial" panose="020B0604020202020204" pitchFamily="34" charset="0"/>
              </a:rPr>
              <a:t>…</a:t>
            </a:r>
            <a:endParaRPr lang="en-US" altLang="zh-CN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5" name="图片 22534" descr="6de9924f8f75f69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0600" y="228600"/>
            <a:ext cx="6781800" cy="4700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6" name="矩形 22535"/>
          <p:cNvSpPr/>
          <p:nvPr/>
        </p:nvSpPr>
        <p:spPr>
          <a:xfrm>
            <a:off x="990600" y="5486400"/>
            <a:ext cx="7086600" cy="1676400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rmAutofit/>
          </a:bodyPr>
          <a:p>
            <a:pPr algn="ctr"/>
            <a:r>
              <a:rPr lang="zh-CN" altLang="en-US" sz="48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let’s  have  a  show</a:t>
            </a:r>
            <a:endParaRPr lang="zh-CN" altLang="en-US" sz="48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diamond/>
    <p:sndAc>
      <p:stSnd>
        <p:snd r:embed="rId2" name="chimes.wav"/>
      </p:stSnd>
    </p:sndAc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74" name="标题 66573"/>
          <p:cNvSpPr>
            <a:spLocks noGrp="1"/>
          </p:cNvSpPr>
          <p:nvPr>
            <p:ph type="title"/>
          </p:nvPr>
        </p:nvSpPr>
        <p:spPr>
          <a:xfrm>
            <a:off x="457200" y="304800"/>
            <a:ext cx="7543800" cy="1295400"/>
          </a:xfrm>
        </p:spPr>
        <p:txBody>
          <a:bodyPr anchor="b" anchorCtr="0"/>
          <a:p>
            <a:r>
              <a:rPr lang="en-US" altLang="zh-CN" sz="3500"/>
              <a:t>What would you like for breakfast?</a:t>
            </a:r>
            <a:br>
              <a:rPr lang="en-US" altLang="zh-CN" sz="3500"/>
            </a:br>
            <a:r>
              <a:rPr lang="en-US" altLang="zh-CN" sz="3500"/>
              <a:t>I’d like </a:t>
            </a:r>
            <a:r>
              <a:rPr lang="en-US" altLang="zh-CN" sz="3500">
                <a:latin typeface="Arial" panose="020B0604020202020204" pitchFamily="34" charset="0"/>
              </a:rPr>
              <a:t>…</a:t>
            </a:r>
            <a:r>
              <a:rPr lang="en-US" altLang="zh-CN" sz="3500"/>
              <a:t>.. </a:t>
            </a:r>
            <a:endParaRPr lang="en-US" altLang="zh-CN" sz="3500"/>
          </a:p>
        </p:txBody>
      </p:sp>
      <p:pic>
        <p:nvPicPr>
          <p:cNvPr id="66579" name="内容占位符 66578" descr="395786_3748"/>
          <p:cNvPicPr>
            <a:picLocks noChangeAspect="1"/>
          </p:cNvPicPr>
          <p:nvPr>
            <p:ph sz="quarter" idx="1"/>
          </p:nvPr>
        </p:nvPicPr>
        <p:blipFill>
          <a:blip r:embed="rId1"/>
          <a:stretch>
            <a:fillRect/>
          </a:stretch>
        </p:blipFill>
        <p:spPr>
          <a:xfrm>
            <a:off x="3505200" y="1600200"/>
            <a:ext cx="2971800" cy="2235200"/>
          </a:xfrm>
        </p:spPr>
      </p:pic>
      <p:pic>
        <p:nvPicPr>
          <p:cNvPr id="66580" name="内容占位符 66579" descr="002185c76ebe0f1dba394d"/>
          <p:cNvPicPr>
            <a:picLocks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304800" y="2209800"/>
            <a:ext cx="2384425" cy="2701925"/>
          </a:xfrm>
        </p:spPr>
      </p:pic>
      <p:sp>
        <p:nvSpPr>
          <p:cNvPr id="66581" name="文本框 66580"/>
          <p:cNvSpPr txBox="1"/>
          <p:nvPr/>
        </p:nvSpPr>
        <p:spPr>
          <a:xfrm>
            <a:off x="7010400" y="2057400"/>
            <a:ext cx="1143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</a:rPr>
              <a:t>egg</a:t>
            </a:r>
            <a:endParaRPr lang="en-US" altLang="zh-CN" sz="2800" b="1" dirty="0">
              <a:latin typeface="Arial" panose="020B0604020202020204" pitchFamily="34" charset="0"/>
            </a:endParaRPr>
          </a:p>
        </p:txBody>
      </p:sp>
      <p:sp>
        <p:nvSpPr>
          <p:cNvPr id="66582" name="文本框 66581"/>
          <p:cNvSpPr txBox="1"/>
          <p:nvPr/>
        </p:nvSpPr>
        <p:spPr>
          <a:xfrm>
            <a:off x="1828800" y="38862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dirty="0">
              <a:latin typeface="Arial" panose="020B0604020202020204" pitchFamily="34" charset="0"/>
            </a:endParaRPr>
          </a:p>
        </p:txBody>
      </p:sp>
      <p:sp>
        <p:nvSpPr>
          <p:cNvPr id="66583" name="文本框 66582"/>
          <p:cNvSpPr txBox="1"/>
          <p:nvPr/>
        </p:nvSpPr>
        <p:spPr>
          <a:xfrm>
            <a:off x="762000" y="5410200"/>
            <a:ext cx="1219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</a:rPr>
              <a:t>milk</a:t>
            </a:r>
            <a:endParaRPr lang="en-US" altLang="zh-CN" sz="3200" b="1" dirty="0">
              <a:latin typeface="Arial" panose="020B0604020202020204" pitchFamily="34" charset="0"/>
            </a:endParaRPr>
          </a:p>
        </p:txBody>
      </p:sp>
      <p:pic>
        <p:nvPicPr>
          <p:cNvPr id="66586" name="内容占位符 66585" descr="LB078"/>
          <p:cNvPicPr>
            <a:picLocks noChangeAspect="1"/>
          </p:cNvPicPr>
          <p:nvPr>
            <p:ph sz="quarter" idx="3"/>
          </p:nvPr>
        </p:nvPicPr>
        <p:blipFill>
          <a:blip r:embed="rId3"/>
          <a:stretch>
            <a:fillRect/>
          </a:stretch>
        </p:blipFill>
        <p:spPr>
          <a:xfrm>
            <a:off x="3733800" y="4038600"/>
            <a:ext cx="3276600" cy="2667000"/>
          </a:xfrm>
        </p:spPr>
      </p:pic>
      <p:sp>
        <p:nvSpPr>
          <p:cNvPr id="66587" name="文本框 66586"/>
          <p:cNvSpPr txBox="1"/>
          <p:nvPr/>
        </p:nvSpPr>
        <p:spPr>
          <a:xfrm>
            <a:off x="7239000" y="4800600"/>
            <a:ext cx="14287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600" b="1" dirty="0">
                <a:latin typeface="Arial" panose="020B0604020202020204" pitchFamily="34" charset="0"/>
              </a:rPr>
              <a:t>bread</a:t>
            </a:r>
            <a:endParaRPr lang="en-US" altLang="zh-CN" sz="3600" b="1" dirty="0">
              <a:latin typeface="Arial" panose="020B0604020202020204" pitchFamily="34" charset="0"/>
            </a:endParaRPr>
          </a:p>
        </p:txBody>
      </p:sp>
      <p:sp>
        <p:nvSpPr>
          <p:cNvPr id="66588" name="文本框 66587"/>
          <p:cNvSpPr txBox="1"/>
          <p:nvPr/>
        </p:nvSpPr>
        <p:spPr>
          <a:xfrm>
            <a:off x="2895600" y="1143000"/>
            <a:ext cx="2554288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dirty="0">
                <a:latin typeface="Arial" panose="020B0604020202020204" pitchFamily="34" charset="0"/>
              </a:rPr>
              <a:t>I would like… </a:t>
            </a:r>
            <a:endParaRPr lang="en-US" altLang="zh-CN" sz="2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6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6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6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6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6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66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66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66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74" grpId="0"/>
      <p:bldP spid="66581" grpId="0"/>
      <p:bldP spid="66583" grpId="0"/>
      <p:bldP spid="66587" grpId="0"/>
      <p:bldP spid="6658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7766" name="文本占位符 117765"/>
          <p:cNvSpPr>
            <a:spLocks noGrp="1"/>
          </p:cNvSpPr>
          <p:nvPr>
            <p:ph type="body" idx="1"/>
          </p:nvPr>
        </p:nvSpPr>
        <p:spPr>
          <a:xfrm>
            <a:off x="381000" y="1371600"/>
            <a:ext cx="6248400" cy="4572000"/>
          </a:xfrm>
        </p:spPr>
        <p:txBody>
          <a:bodyPr/>
          <a:p>
            <a:pPr>
              <a:buNone/>
            </a:pPr>
            <a:r>
              <a:rPr lang="en-US" altLang="zh-CN" sz="3600"/>
              <a:t>would like +</a:t>
            </a:r>
            <a:r>
              <a:rPr lang="zh-CN" altLang="en-US" sz="3600" dirty="0"/>
              <a:t>名词 想要</a:t>
            </a:r>
            <a:r>
              <a:rPr lang="en-US" altLang="zh-CN" sz="3600">
                <a:latin typeface="Arial" panose="020B0604020202020204" pitchFamily="34" charset="0"/>
              </a:rPr>
              <a:t>…</a:t>
            </a:r>
            <a:endParaRPr lang="en-US" altLang="zh-CN" sz="3600"/>
          </a:p>
          <a:p>
            <a:pPr>
              <a:buNone/>
            </a:pPr>
            <a:r>
              <a:rPr lang="en-US" altLang="zh-CN" sz="3600"/>
              <a:t>I would like an apple.</a:t>
            </a:r>
            <a:endParaRPr lang="en-US" altLang="zh-CN" sz="3600"/>
          </a:p>
          <a:p>
            <a:pPr>
              <a:buNone/>
            </a:pPr>
            <a:r>
              <a:rPr lang="en-US" altLang="zh-CN" sz="3600"/>
              <a:t>He would like some bread.</a:t>
            </a:r>
            <a:endParaRPr lang="en-US" altLang="zh-CN" sz="3600"/>
          </a:p>
          <a:p>
            <a:pPr>
              <a:buNone/>
            </a:pPr>
            <a:r>
              <a:rPr lang="en-US" altLang="zh-CN" sz="3600"/>
              <a:t>They would like many books.</a:t>
            </a:r>
            <a:endParaRPr lang="en-US" altLang="zh-CN" sz="3600"/>
          </a:p>
          <a:p>
            <a:pPr>
              <a:buNone/>
            </a:pPr>
            <a:endParaRPr lang="en-US" altLang="zh-CN" sz="3600"/>
          </a:p>
          <a:p>
            <a:pPr>
              <a:buNone/>
            </a:pPr>
            <a:r>
              <a:rPr lang="en-US" altLang="zh-CN" sz="3600"/>
              <a:t> </a:t>
            </a:r>
            <a:endParaRPr lang="en-US" altLang="zh-CN" sz="3600"/>
          </a:p>
        </p:txBody>
      </p:sp>
      <p:sp>
        <p:nvSpPr>
          <p:cNvPr id="117768" name="文本框 117767"/>
          <p:cNvSpPr txBox="1"/>
          <p:nvPr/>
        </p:nvSpPr>
        <p:spPr>
          <a:xfrm>
            <a:off x="5334000" y="1371600"/>
            <a:ext cx="2927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latin typeface="Arial" panose="020B0604020202020204" pitchFamily="34" charset="0"/>
              </a:rPr>
              <a:t>没有人称和数的变化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diamond/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776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776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6">
                                            <p:txEl>
                                              <p:charRg st="19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7766">
                                            <p:txEl>
                                              <p:charRg st="19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7766">
                                            <p:txEl>
                                              <p:charRg st="19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6">
                                            <p:txEl>
                                              <p:charRg st="42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7766">
                                            <p:txEl>
                                              <p:charRg st="42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7766">
                                            <p:txEl>
                                              <p:charRg st="42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6">
                                            <p:txEl>
                                              <p:charRg st="68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7766">
                                            <p:txEl>
                                              <p:charRg st="68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7766">
                                            <p:txEl>
                                              <p:charRg st="68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6">
                                            <p:txEl>
                                              <p:charRg st="97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7766">
                                            <p:txEl>
                                              <p:charRg st="97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7766">
                                            <p:txEl>
                                              <p:charRg st="97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7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6" grpId="0" build="p"/>
      <p:bldP spid="117768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Network">
  <a:themeElements>
    <a:clrScheme name="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B8989"/>
      </a:accent6>
      <a:hlink>
        <a:srgbClr val="7E9CE8"/>
      </a:hlink>
      <a:folHlink>
        <a:srgbClr val="D8D8EC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00"/>
        </a:lt1>
        <a:dk2>
          <a:srgbClr val="C0C0C0"/>
        </a:dk2>
        <a:lt2>
          <a:srgbClr val="4F747B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CDCDC"/>
        </a:accent4>
        <a:accent5>
          <a:srgbClr val="C3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D0B0B"/>
        </a:lt1>
        <a:dk2>
          <a:srgbClr val="FFFFFF"/>
        </a:dk2>
        <a:lt2>
          <a:srgbClr val="3C0000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CDCDC"/>
        </a:accent4>
        <a:accent5>
          <a:srgbClr val="B9B9AD"/>
        </a:accent5>
        <a:accent6>
          <a:srgbClr val="B72D00"/>
        </a:accent6>
        <a:hlink>
          <a:srgbClr val="CC9900"/>
        </a:hlink>
        <a:folHlink>
          <a:srgbClr val="CCCC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5192B"/>
        </a:lt1>
        <a:dk2>
          <a:srgbClr val="CCCCFF"/>
        </a:dk2>
        <a:lt2>
          <a:srgbClr val="666699"/>
        </a:lt2>
        <a:accent1>
          <a:srgbClr val="4F893D"/>
        </a:accent1>
        <a:accent2>
          <a:srgbClr val="666699"/>
        </a:accent2>
        <a:accent3>
          <a:srgbClr val="AAAAAC"/>
        </a:accent3>
        <a:accent4>
          <a:srgbClr val="DCDCDC"/>
        </a:accent4>
        <a:accent5>
          <a:srgbClr val="B3C4AF"/>
        </a:accent5>
        <a:accent6>
          <a:srgbClr val="5B5B89"/>
        </a:accent6>
        <a:hlink>
          <a:srgbClr val="CC9900"/>
        </a:hlink>
        <a:folHlink>
          <a:srgbClr val="4837C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6001A"/>
        </a:lt1>
        <a:dk2>
          <a:srgbClr val="CCCC66"/>
        </a:dk2>
        <a:lt2>
          <a:srgbClr val="666699"/>
        </a:lt2>
        <a:accent1>
          <a:srgbClr val="FF3300"/>
        </a:accent1>
        <a:accent2>
          <a:srgbClr val="FF6600"/>
        </a:accent2>
        <a:accent3>
          <a:srgbClr val="C3AAAA"/>
        </a:accent3>
        <a:accent4>
          <a:srgbClr val="DCDCDC"/>
        </a:accent4>
        <a:accent5>
          <a:srgbClr val="FFADAA"/>
        </a:accent5>
        <a:accent6>
          <a:srgbClr val="E55B00"/>
        </a:accent6>
        <a:hlink>
          <a:srgbClr val="CC9900"/>
        </a:hlink>
        <a:folHlink>
          <a:srgbClr val="FF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54"/>
        </a:lt1>
        <a:dk2>
          <a:srgbClr val="FFFFFF"/>
        </a:dk2>
        <a:lt2>
          <a:srgbClr val="666699"/>
        </a:lt2>
        <a:accent1>
          <a:srgbClr val="3333FF"/>
        </a:accent1>
        <a:accent2>
          <a:srgbClr val="006699"/>
        </a:accent2>
        <a:accent3>
          <a:srgbClr val="AAAAB4"/>
        </a:accent3>
        <a:accent4>
          <a:srgbClr val="DCDCDC"/>
        </a:accent4>
        <a:accent5>
          <a:srgbClr val="ADADFF"/>
        </a:accent5>
        <a:accent6>
          <a:srgbClr val="005B89"/>
        </a:accent6>
        <a:hlink>
          <a:srgbClr val="669900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0054B"/>
        </a:lt1>
        <a:dk2>
          <a:srgbClr val="FFFFFF"/>
        </a:dk2>
        <a:lt2>
          <a:srgbClr val="808080"/>
        </a:lt2>
        <a:accent1>
          <a:srgbClr val="797B9B"/>
        </a:accent1>
        <a:accent2>
          <a:srgbClr val="6B4FB1"/>
        </a:accent2>
        <a:accent3>
          <a:srgbClr val="ADAAB2"/>
        </a:accent3>
        <a:accent4>
          <a:srgbClr val="DCDCDC"/>
        </a:accent4>
        <a:accent5>
          <a:srgbClr val="BEBFCB"/>
        </a:accent5>
        <a:accent6>
          <a:srgbClr val="5F469E"/>
        </a:accent6>
        <a:hlink>
          <a:srgbClr val="7AACCE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29527B"/>
        </a:lt1>
        <a:dk2>
          <a:srgbClr val="FFFFFF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CDCAF"/>
        </a:accent4>
        <a:accent5>
          <a:srgbClr val="E2E2AA"/>
        </a:accent5>
        <a:accent6>
          <a:srgbClr val="5B8989"/>
        </a:accent6>
        <a:hlink>
          <a:srgbClr val="D8D8E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76949"/>
        </a:lt1>
        <a:dk2>
          <a:srgbClr val="FFFFFF"/>
        </a:dk2>
        <a:lt2>
          <a:srgbClr val="666699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CDCDC"/>
        </a:accent4>
        <a:accent5>
          <a:srgbClr val="E2B9AA"/>
        </a:accent5>
        <a:accent6>
          <a:srgbClr val="B78900"/>
        </a:accent6>
        <a:hlink>
          <a:srgbClr val="669900"/>
        </a:hlink>
        <a:folHlink>
          <a:srgbClr val="A4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7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B8989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古瓶荷花">
  <a:themeElements>
    <a:clrScheme name="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F"/>
      </a:accent4>
      <a:accent5>
        <a:srgbClr val="E2F4FF"/>
      </a:accent5>
      <a:accent6>
        <a:srgbClr val="2D89E5"/>
      </a:accent6>
      <a:hlink>
        <a:srgbClr val="CC0066"/>
      </a:hlink>
      <a:folHlink>
        <a:srgbClr val="7D7DA9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F"/>
        </a:accent4>
        <a:accent5>
          <a:srgbClr val="E2F4FF"/>
        </a:accent5>
        <a:accent6>
          <a:srgbClr val="2D89E5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5FAF5"/>
        </a:accent3>
        <a:accent4>
          <a:srgbClr val="006866"/>
        </a:accent4>
        <a:accent5>
          <a:srgbClr val="F1F5F0"/>
        </a:accent5>
        <a:accent6>
          <a:srgbClr val="E589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B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9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E"/>
        </a:accent3>
        <a:accent4>
          <a:srgbClr val="545480"/>
        </a:accent4>
        <a:accent5>
          <a:srgbClr val="FFEDED"/>
        </a:accent5>
        <a:accent6>
          <a:srgbClr val="E589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D"/>
        </a:accent4>
        <a:accent5>
          <a:srgbClr val="E9F7FF"/>
        </a:accent5>
        <a:accent6>
          <a:srgbClr val="E589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DED"/>
        </a:accent3>
        <a:accent4>
          <a:srgbClr val="0057AF"/>
        </a:accent4>
        <a:accent5>
          <a:srgbClr val="FFFFE2"/>
        </a:accent5>
        <a:accent6>
          <a:srgbClr val="008989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22222"/>
        </a:accent4>
        <a:accent5>
          <a:srgbClr val="E1E1EA"/>
        </a:accent5>
        <a:accent6>
          <a:srgbClr val="E5B7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866"/>
        </a:accent4>
        <a:accent5>
          <a:srgbClr val="F3FAFF"/>
        </a:accent5>
        <a:accent6>
          <a:srgbClr val="2D5BE5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1A3"/>
        </a:accent4>
        <a:accent5>
          <a:srgbClr val="F2FAFF"/>
        </a:accent5>
        <a:accent6>
          <a:srgbClr val="DE84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9F2EB"/>
        </a:accent3>
        <a:accent4>
          <a:srgbClr val="4F4F77"/>
        </a:accent4>
        <a:accent5>
          <a:srgbClr val="FFFFEB"/>
        </a:accent5>
        <a:accent6>
          <a:srgbClr val="2D89E5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757"/>
        </a:accent4>
        <a:accent5>
          <a:srgbClr val="FFFFE2"/>
        </a:accent5>
        <a:accent6>
          <a:srgbClr val="E55B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F"/>
        </a:accent4>
        <a:accent5>
          <a:srgbClr val="E6EFEA"/>
        </a:accent5>
        <a:accent6>
          <a:srgbClr val="2D5BE5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783"/>
        </a:accent4>
        <a:accent5>
          <a:srgbClr val="EFEFEF"/>
        </a:accent5>
        <a:accent6>
          <a:srgbClr val="2D89E5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EFEFFF"/>
        </a:accent3>
        <a:accent4>
          <a:srgbClr val="AF2A00"/>
        </a:accent4>
        <a:accent5>
          <a:srgbClr val="F0EFF4"/>
        </a:accent5>
        <a:accent6>
          <a:srgbClr val="005BB7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E"/>
        </a:accent3>
        <a:accent4>
          <a:srgbClr val="000083"/>
        </a:accent4>
        <a:accent5>
          <a:srgbClr val="F2F2F2"/>
        </a:accent5>
        <a:accent6>
          <a:srgbClr val="9F62A1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Crayons">
  <a:themeElements>
    <a:clrScheme name="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5B9"/>
      </a:accent5>
      <a:accent6>
        <a:srgbClr val="000000"/>
      </a:accent6>
      <a:hlink>
        <a:srgbClr val="00B200"/>
      </a:hlink>
      <a:folHlink>
        <a:srgbClr val="703DFF"/>
      </a:folHlink>
    </a:clrScheme>
    <a:fontScheme name="">
      <a:majorFont>
        <a:latin typeface="Comic Sans MS"/>
        <a:ea typeface="宋体"/>
        <a:cs typeface=""/>
      </a:majorFont>
      <a:minorFont>
        <a:latin typeface="Comic Sans MS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5B9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B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272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6600"/>
        </a:lt1>
        <a:dk2>
          <a:srgbClr val="FFFFFF"/>
        </a:dk2>
        <a:lt2>
          <a:srgbClr val="808000"/>
        </a:lt2>
        <a:accent1>
          <a:srgbClr val="99CC00"/>
        </a:accent1>
        <a:accent2>
          <a:srgbClr val="003300"/>
        </a:accent2>
        <a:accent3>
          <a:srgbClr val="ADB9AA"/>
        </a:accent3>
        <a:accent4>
          <a:srgbClr val="DCDCDC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3366"/>
        </a:lt1>
        <a:dk2>
          <a:srgbClr val="CCECFF"/>
        </a:dk2>
        <a:lt2>
          <a:srgbClr val="808080"/>
        </a:lt2>
        <a:accent1>
          <a:srgbClr val="33CCCC"/>
        </a:accent1>
        <a:accent2>
          <a:srgbClr val="006699"/>
        </a:accent2>
        <a:accent3>
          <a:srgbClr val="AAADB9"/>
        </a:accent3>
        <a:accent4>
          <a:srgbClr val="DCDCDC"/>
        </a:accent4>
        <a:accent5>
          <a:srgbClr val="ADE2E2"/>
        </a:accent5>
        <a:accent6>
          <a:srgbClr val="005B89"/>
        </a:accent6>
        <a:hlink>
          <a:srgbClr val="00FF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6666FF"/>
        </a:lt2>
        <a:accent1>
          <a:srgbClr val="33CCFF"/>
        </a:accent1>
        <a:accent2>
          <a:srgbClr val="0000FF"/>
        </a:accent2>
        <a:accent3>
          <a:srgbClr val="AAAAB9"/>
        </a:accent3>
        <a:accent4>
          <a:srgbClr val="DCDCDC"/>
        </a:accent4>
        <a:accent5>
          <a:srgbClr val="ADE2FF"/>
        </a:accent5>
        <a:accent6>
          <a:srgbClr val="0000E5"/>
        </a:accent6>
        <a:hlink>
          <a:srgbClr val="FFFF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80"/>
        </a:lt1>
        <a:dk2>
          <a:srgbClr val="FFFFFF"/>
        </a:dk2>
        <a:lt2>
          <a:srgbClr val="000000"/>
        </a:lt2>
        <a:accent1>
          <a:srgbClr val="CC66FF"/>
        </a:accent1>
        <a:accent2>
          <a:srgbClr val="990099"/>
        </a:accent2>
        <a:accent3>
          <a:srgbClr val="C1AAC1"/>
        </a:accent3>
        <a:accent4>
          <a:srgbClr val="DCDCDC"/>
        </a:accent4>
        <a:accent5>
          <a:srgbClr val="E2B9FF"/>
        </a:accent5>
        <a:accent6>
          <a:srgbClr val="890089"/>
        </a:accent6>
        <a:hlink>
          <a:srgbClr val="FF9900"/>
        </a:hlink>
        <a:folHlink>
          <a:srgbClr val="FF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FF3300"/>
        </a:lt2>
        <a:accent1>
          <a:srgbClr val="FF7C80"/>
        </a:accent1>
        <a:accent2>
          <a:srgbClr val="990000"/>
        </a:accent2>
        <a:accent3>
          <a:srgbClr val="C1AAAA"/>
        </a:accent3>
        <a:accent4>
          <a:srgbClr val="DCDCDC"/>
        </a:accent4>
        <a:accent5>
          <a:srgbClr val="FFBFC1"/>
        </a:accent5>
        <a:accent6>
          <a:srgbClr val="890000"/>
        </a:accent6>
        <a:hlink>
          <a:srgbClr val="FF66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1343</Words>
  <Application>WPS 演示</Application>
  <PresentationFormat>在屏幕上显示</PresentationFormat>
  <Paragraphs>100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17</vt:i4>
      </vt:variant>
    </vt:vector>
  </HeadingPairs>
  <TitlesOfParts>
    <vt:vector size="33" baseType="lpstr">
      <vt:lpstr>Arial</vt:lpstr>
      <vt:lpstr>宋体</vt:lpstr>
      <vt:lpstr>Wingdings</vt:lpstr>
      <vt:lpstr>Comic Sans MS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Network</vt:lpstr>
      <vt:lpstr>古瓶荷花</vt:lpstr>
      <vt:lpstr>诗情画意</vt:lpstr>
      <vt:lpstr>1_Crayons</vt:lpstr>
      <vt:lpstr>自定义设计方案</vt:lpstr>
      <vt:lpstr>Welcome</vt:lpstr>
      <vt:lpstr>PowerPoint 演示文稿</vt:lpstr>
      <vt:lpstr>This is Jenny’s house</vt:lpstr>
      <vt:lpstr>           Rooms in Jenny’s  house</vt:lpstr>
      <vt:lpstr>PowerPoint 演示文稿</vt:lpstr>
      <vt:lpstr>Teaching goals:</vt:lpstr>
      <vt:lpstr>PowerPoint 演示文稿</vt:lpstr>
      <vt:lpstr>What would you like for breakfast? I’d like ….. </vt:lpstr>
      <vt:lpstr>PowerPoint 演示文稿</vt:lpstr>
      <vt:lpstr>In the kitchen</vt:lpstr>
      <vt:lpstr>PowerPoint 演示文稿</vt:lpstr>
      <vt:lpstr>Make dialogue in groups  </vt:lpstr>
      <vt:lpstr>Let’s do it:</vt:lpstr>
      <vt:lpstr>小结：</vt:lpstr>
      <vt:lpstr>Homework: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41</cp:revision>
  <dcterms:created xsi:type="dcterms:W3CDTF">2023-09-30T08:41:00Z</dcterms:created>
  <dcterms:modified xsi:type="dcterms:W3CDTF">2023-09-30T11:49:19Z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A8E66781D54446A98AB14A4F9FBDFC5F_13</vt:lpwstr>
  </property>
  <property fmtid="{D5CDD505-2E9C-101B-9397-08002B2CF9AE}" pid="4" name="KSOProductBuildVer">
    <vt:lpwstr>2052-12.1.0.15374</vt:lpwstr>
  </property>
</Properties>
</file>