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9"/>
  </p:notesMasterIdLst>
  <p:handoutMasterIdLst>
    <p:handoutMasterId r:id="rId20"/>
  </p:handoutMasterIdLst>
  <p:sldIdLst>
    <p:sldId id="1089" r:id="rId4"/>
    <p:sldId id="1116" r:id="rId5"/>
    <p:sldId id="1118" r:id="rId6"/>
    <p:sldId id="1130" r:id="rId7"/>
    <p:sldId id="1117" r:id="rId8"/>
    <p:sldId id="1119" r:id="rId9"/>
    <p:sldId id="1129" r:id="rId10"/>
    <p:sldId id="1121" r:id="rId11"/>
    <p:sldId id="1122" r:id="rId12"/>
    <p:sldId id="1123" r:id="rId13"/>
    <p:sldId id="1124" r:id="rId14"/>
    <p:sldId id="1125" r:id="rId15"/>
    <p:sldId id="1126" r:id="rId16"/>
    <p:sldId id="1128" r:id="rId17"/>
    <p:sldId id="114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华文新魏" panose="02010800040101010101" pitchFamily="2" charset="-122"/>
      <p:regular r:id="rId25"/>
    </p:embeddedFont>
    <p:embeddedFont>
      <p:font typeface="方正姚体" panose="02010601030101010101" pitchFamily="2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华文细黑" panose="02010600040101010101" pitchFamily="2" charset="-122"/>
      <p:regular r:id="rId28"/>
    </p:embeddedFont>
    <p:embeddedFont>
      <p:font typeface="汉语拼音" panose="020B0604020202020204" pitchFamily="34" charset="0"/>
      <p:regular r:id="rId29"/>
    </p:embeddedFont>
    <p:embeddedFont>
      <p:font typeface="微软雅黑" panose="020B0503020204020204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14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普罗米修斯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1732" y="411510"/>
            <a:ext cx="51845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14.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107" y="2211710"/>
            <a:ext cx="4046157" cy="2332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3661700" y="156363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699542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是一个勇敢的神，任凭宙斯用残忍的手段折磨他，他也不屈服。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5" descr="2928450_0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79662"/>
            <a:ext cx="2448272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403648" y="257175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勇敢的神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928450_0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50080"/>
            <a:ext cx="3164839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215" y="850080"/>
            <a:ext cx="4095675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843558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还是一个善良的神，当他看到人类吃生东西，在无边的黑夜中度过了一个又一个长夜，他很同情人类，就决定为人类盗取火种。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6" descr="W02010082761449882127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59440"/>
            <a:ext cx="2120012" cy="220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4" descr="C:\Users\apple\Desktop\新建文件夹 (3)\slide0018_image0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69560"/>
            <a:ext cx="36004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82657" y="336383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善良的神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843558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是一个值得敬佩的神，他的行为让执行惩罚的火神都敬佩。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5" descr="sdOhbCY8YEaPMyd47DL4YNSgWHGAH5QG0hXBAv5lhnfqAQAAWgEAAEpQ_480x33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67694"/>
            <a:ext cx="3671714" cy="258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331640" y="30037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值得敬佩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1522" y="1203598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为人类盗取了火种。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523" y="2014529"/>
            <a:ext cx="8388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宙斯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知道后，用残忍的手段严厉地惩罚了普罗米修斯。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522" y="3256347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大力神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赫拉克勒斯救了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普罗米修斯。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3979" y="473904"/>
            <a:ext cx="233910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课文主要内容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411510"/>
            <a:ext cx="269817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希腊神话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的特点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0" y="1059582"/>
            <a:ext cx="8712968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希腊神话具有人神同姓同形的特点。人和神同样具有喜怒哀乐、七情六欲。希腊神话中的神实际上是人化了的神，希腊神话中的人实际上是神化了的人，显示了希腊神话的进步性、现实性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希腊神话还以艺术和哲理的方式反映希腊氏族社会最本质的面貌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。希腊神话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的艺术性与哲理性表现特别充分。在艺术手法上既有浪漫主义的夸张和幻想，又有现实主义的真实描写。其哲理性显示了古代希腊人征服自然、改造自然的理想和愿望，是一种高层次、高水平的神话思维。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874810" y="843438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615633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421124" y="1228159"/>
            <a:ext cx="910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   </a:t>
            </a: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sī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1793613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惨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4"/>
          <p:cNvSpPr txBox="1"/>
          <p:nvPr/>
        </p:nvSpPr>
        <p:spPr>
          <a:xfrm>
            <a:off x="1752115" y="1228158"/>
            <a:ext cx="1323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cǎn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4570747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4"/>
          <p:cNvSpPr txBox="1"/>
          <p:nvPr/>
        </p:nvSpPr>
        <p:spPr>
          <a:xfrm>
            <a:off x="4582129" y="1228158"/>
            <a:ext cx="1322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bài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5707228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5502495" y="1228158"/>
            <a:ext cx="1848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chéng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6840342" y="173280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佩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6857893" y="1228158"/>
            <a:ext cx="1098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pèi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3378920" y="3076396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3358787" y="2571750"/>
            <a:ext cx="171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suǒ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4660675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遭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4708836" y="2588545"/>
            <a:ext cx="123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zāo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3" name="TextBox 23"/>
          <p:cNvSpPr txBox="1"/>
          <p:nvPr/>
        </p:nvSpPr>
        <p:spPr>
          <a:xfrm>
            <a:off x="5630242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24"/>
          <p:cNvSpPr txBox="1"/>
          <p:nvPr/>
        </p:nvSpPr>
        <p:spPr>
          <a:xfrm>
            <a:off x="5787427" y="2588545"/>
            <a:ext cx="65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è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5" name="TextBox 23"/>
          <p:cNvSpPr txBox="1"/>
          <p:nvPr/>
        </p:nvSpPr>
        <p:spPr>
          <a:xfrm>
            <a:off x="6638354" y="3082618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24"/>
          <p:cNvSpPr txBox="1"/>
          <p:nvPr/>
        </p:nvSpPr>
        <p:spPr>
          <a:xfrm>
            <a:off x="6671886" y="2577973"/>
            <a:ext cx="171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fèn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723825" y="3108905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恕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24"/>
          <p:cNvSpPr txBox="1"/>
          <p:nvPr/>
        </p:nvSpPr>
        <p:spPr>
          <a:xfrm>
            <a:off x="674761" y="2604260"/>
            <a:ext cx="123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shù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402" y="4159010"/>
            <a:ext cx="4612434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斯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、惨、锁、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遭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都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舌尖音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1979481" y="3105987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1930417" y="2601342"/>
            <a:ext cx="123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jiān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347864" y="1740753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盗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3248226" y="1203598"/>
            <a:ext cx="1323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rPr>
              <a:t>dào</a:t>
            </a:r>
            <a:endParaRPr lang="en-US" altLang="zh-CN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76" grpId="0"/>
      <p:bldP spid="77" grpId="0"/>
      <p:bldP spid="78" grpId="0"/>
      <p:bldP spid="81" grpId="0"/>
      <p:bldP spid="82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3" grpId="0"/>
      <p:bldP spid="94" grpId="0"/>
      <p:bldP spid="95" grpId="0"/>
      <p:bldP spid="96" grpId="0"/>
      <p:bldP spid="97" grpId="0"/>
      <p:bldP spid="98" grpId="0"/>
      <p:bldP spid="4" grpId="0" animBg="1"/>
      <p:bldP spid="34" grpId="0"/>
      <p:bldP spid="35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20514" y="843438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602037" y="1347614"/>
            <a:ext cx="6480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悲、惨、兽、佩、坚、违、抗、环、锁、既、狠、著、愤、获</a:t>
            </a:r>
            <a:endParaRPr lang="zh-CN" altLang="en-US" sz="4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402" y="3712311"/>
            <a:ext cx="785503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“惨”最后三撇要匀称；</a:t>
            </a:r>
            <a:r>
              <a:rPr lang="zh-CN" altLang="en-US" sz="2800" dirty="0" smtClean="0"/>
              <a:t>“佩</a:t>
            </a:r>
            <a:r>
              <a:rPr lang="zh-CN" altLang="en-US" sz="2800" dirty="0"/>
              <a:t>、抗、环、锁、狠、愤”都是左右结构，书写时都是左窄右宽。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843558"/>
            <a:ext cx="806489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气急败坏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上气不接下气，狼狈不堪。形容十分慌张或恼怒。本文指宙斯十分恼怒。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惩罚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严厉地处罚。本文中指宙斯对普罗米修斯采取了一些残忍的手段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3867894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词用联系上下文的方法进行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627534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课文，思考：课文中讲述了普罗米修斯干了一件什么事？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16" y="1584067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普罗米修斯为人类盗取了火种。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5578" y="21072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然后呢？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536" y="2696602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宙斯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知道后，用残忍的手段严厉地惩罚了普罗米修斯。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8205" y="36440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最后呢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615" y="4208770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大力神赫拉克勒斯救了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普罗米修斯。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1732" y="411510"/>
            <a:ext cx="51845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14.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107" y="2211710"/>
            <a:ext cx="4046157" cy="2332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3661700" y="156363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627534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很勇敢，他是冒着生命危险，到太阳神阿波罗那里去拿取火种。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6" descr="bee91756td768c14c676e&amp;69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47614"/>
            <a:ext cx="1959892" cy="315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55576" y="2067694"/>
            <a:ext cx="46085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这一句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要读出普罗米修斯盗火的决心。因为从一开始，他就已经看到了盗火的后果——冒生命危险，但他还是毅然决定去为人类盗火。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627534"/>
            <a:ext cx="71287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是个真正的英雄，他很有正义感，认为是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的事，就义无返顾地去做，不怕受到宙斯的惩罚。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17" y="2636267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普罗米修斯的坚定和无畏。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6" descr="Img22586443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07654"/>
            <a:ext cx="2088231" cy="2974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p="http://schemas.openxmlformats.org/presentationml/2006/main">
  <p:tag name="KSO_WM_DOC_GUID" val="{05db431f-320b-4e4d-92ed-59e531a6e936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Application>WPS 演示</Application>
  <PresentationFormat>全屏显示(16:9)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华文新魏</vt:lpstr>
      <vt:lpstr>方正姚体</vt:lpstr>
      <vt:lpstr>楷体</vt:lpstr>
      <vt:lpstr>华文细黑</vt:lpstr>
      <vt:lpstr>汉语拼音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6EA4859285954B8EBEF684C4F8352BDF_12</vt:lpwstr>
  </property>
</Properties>
</file>