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62" r:id="rId7"/>
    <p:sldId id="263" r:id="rId8"/>
    <p:sldId id="274" r:id="rId9"/>
    <p:sldId id="275" r:id="rId10"/>
    <p:sldId id="276" r:id="rId11"/>
    <p:sldId id="278" r:id="rId12"/>
    <p:sldId id="279" r:id="rId13"/>
    <p:sldId id="281" r:id="rId14"/>
    <p:sldId id="265" r:id="rId15"/>
    <p:sldId id="268" r:id="rId16"/>
    <p:sldId id="269" r:id="rId17"/>
    <p:sldId id="270" r:id="rId18"/>
    <p:sldId id="258" r:id="rId19"/>
    <p:sldId id="284" r:id="rId20"/>
    <p:sldId id="259" r:id="rId21"/>
    <p:sldId id="286" r:id="rId22"/>
    <p:sldId id="282" r:id="rId23"/>
    <p:sldId id="272" r:id="rId24"/>
    <p:sldId id="283" r:id="rId25"/>
    <p:sldId id="280" r:id="rId26"/>
    <p:sldId id="294" r:id="rId27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38" y="-102"/>
      </p:cViewPr>
      <p:guideLst>
        <p:guide orient="horz" pos="2159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2" charset="0"/>
              </a:rPr>
            </a:fld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lvl="0" indent="-228600" algn="l" defTabSz="914400" eaLnBrk="0" fontAlgn="base" latinLnBrk="0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TextBox 8"/>
          <p:cNvGrpSpPr/>
          <p:nvPr/>
        </p:nvGrpSpPr>
        <p:grpSpPr>
          <a:xfrm>
            <a:off x="2530475" y="1176338"/>
            <a:ext cx="5894388" cy="2462212"/>
            <a:chOff x="0" y="0"/>
            <a:chExt cx="3713" cy="1551"/>
          </a:xfrm>
        </p:grpSpPr>
        <p:pic>
          <p:nvPicPr>
            <p:cNvPr id="6147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文本框 6147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4400" dirty="0">
                  <a:latin typeface="Comic Sans MS" panose="030F0702030302020204" pitchFamily="2" charset="0"/>
                </a:rPr>
                <a:t>Unit </a:t>
              </a:r>
              <a:r>
                <a:rPr lang="zh-CN" altLang="en-US" sz="4400" dirty="0">
                  <a:latin typeface="Comic Sans MS" panose="030F0702030302020204" pitchFamily="2" charset="0"/>
                </a:rPr>
                <a:t>4</a:t>
              </a:r>
              <a:r>
                <a:rPr lang="en-US" altLang="zh-CN" sz="4400" dirty="0">
                  <a:latin typeface="Comic Sans MS" panose="030F0702030302020204" pitchFamily="2" charset="0"/>
                </a:rPr>
                <a:t> </a:t>
              </a:r>
              <a:endParaRPr lang="en-US" altLang="zh-CN" sz="4400" dirty="0">
                <a:latin typeface="Comic Sans MS" panose="030F0702030302020204" pitchFamily="2" charset="0"/>
              </a:endParaRPr>
            </a:p>
            <a:p>
              <a:pPr algn="ctr"/>
              <a:r>
                <a:rPr lang="en-US" altLang="zh-CN" sz="3600" dirty="0">
                  <a:latin typeface="Comic Sans MS" panose="030F0702030302020204" pitchFamily="2" charset="0"/>
                </a:rPr>
                <a:t>Lesson </a:t>
              </a:r>
              <a:r>
                <a:rPr lang="zh-CN" altLang="en-US" sz="3600" dirty="0">
                  <a:latin typeface="Comic Sans MS" panose="030F0702030302020204" pitchFamily="2" charset="0"/>
                </a:rPr>
                <a:t>22</a:t>
              </a:r>
              <a:r>
                <a:rPr lang="en-US" altLang="zh-CN" sz="3600" dirty="0">
                  <a:latin typeface="Comic Sans MS" panose="030F0702030302020204" pitchFamily="2" charset="0"/>
                </a:rPr>
                <a:t> </a:t>
              </a:r>
              <a:endParaRPr lang="en-US" altLang="zh-CN" sz="3600" dirty="0">
                <a:latin typeface="Comic Sans MS" panose="030F0702030302020204" pitchFamily="2" charset="0"/>
              </a:endParaRPr>
            </a:p>
            <a:p>
              <a:pPr algn="ctr"/>
              <a:r>
                <a:rPr lang="en-US" altLang="zh-CN" sz="3600" dirty="0">
                  <a:latin typeface="Comic Sans MS" panose="030F0702030302020204" pitchFamily="2" charset="0"/>
                </a:rPr>
                <a:t>Christmas Gifts</a:t>
              </a:r>
              <a:endParaRPr lang="zh-CN" altLang="en-US" sz="3600" dirty="0">
                <a:latin typeface="Comic Sans MS" panose="030F0702030302020204" pitchFamily="2" charset="0"/>
              </a:endParaRPr>
            </a:p>
          </p:txBody>
        </p:sp>
      </p:grpSp>
      <p:pic>
        <p:nvPicPr>
          <p:cNvPr id="6149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98425" y="123348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圆角矩形标注 6"/>
          <p:cNvSpPr/>
          <p:nvPr/>
        </p:nvSpPr>
        <p:spPr>
          <a:xfrm>
            <a:off x="2378075" y="4632325"/>
            <a:ext cx="3989388" cy="1050925"/>
          </a:xfrm>
          <a:prstGeom prst="wedgeRoundRectCallout">
            <a:avLst>
              <a:gd name="adj1" fmla="val 65074"/>
              <a:gd name="adj2" fmla="val -92630"/>
              <a:gd name="adj3" fmla="val 16667"/>
            </a:avLst>
          </a:prstGeom>
          <a:noFill/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15363" name="圆角矩形标注 9"/>
          <p:cNvSpPr/>
          <p:nvPr/>
        </p:nvSpPr>
        <p:spPr>
          <a:xfrm>
            <a:off x="2205038" y="2947988"/>
            <a:ext cx="3089275" cy="1050925"/>
          </a:xfrm>
          <a:prstGeom prst="wedgeRoundRectCallout">
            <a:avLst>
              <a:gd name="adj1" fmla="val -56597"/>
              <a:gd name="adj2" fmla="val -52731"/>
              <a:gd name="adj3" fmla="val 16667"/>
            </a:avLst>
          </a:prstGeom>
          <a:noFill/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 a new schoolbag.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5364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9450" y="2636838"/>
            <a:ext cx="1909763" cy="276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1" descr="C:\Users\yinghu\AppData\Roaming\Tencent\Users\1585676360\QQ\WinTemp\RichOle\1{K2R{40LE0[B4KPCW18DER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3750" y="249238"/>
            <a:ext cx="2728913" cy="2697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云形标注 6"/>
          <p:cNvSpPr/>
          <p:nvPr/>
        </p:nvSpPr>
        <p:spPr>
          <a:xfrm>
            <a:off x="701675" y="4910138"/>
            <a:ext cx="5356225" cy="1441450"/>
          </a:xfrm>
          <a:prstGeom prst="cloudCallout">
            <a:avLst>
              <a:gd name="adj1" fmla="val 59083"/>
              <a:gd name="adj2" fmla="val -53907"/>
            </a:avLst>
          </a:prstGeom>
          <a:noFill/>
          <a:ln w="38100" cap="flat" cmpd="sng">
            <a:solidFill>
              <a:srgbClr val="00206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16387" name="云形标注 9"/>
          <p:cNvSpPr/>
          <p:nvPr/>
        </p:nvSpPr>
        <p:spPr>
          <a:xfrm>
            <a:off x="2832100" y="1058863"/>
            <a:ext cx="2447925" cy="2814637"/>
          </a:xfrm>
          <a:prstGeom prst="cloudCallout">
            <a:avLst>
              <a:gd name="adj1" fmla="val -94569"/>
              <a:gd name="adj2" fmla="val -343"/>
            </a:avLst>
          </a:prstGeom>
          <a:noFill/>
          <a:ln w="38100" cap="flat" cmpd="sng">
            <a:solidFill>
              <a:srgbClr val="00206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 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a new sweater.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6388" name="图片 7" descr="图片2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5450" y="771525"/>
            <a:ext cx="3549650" cy="3348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17954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3" descr="C:\Users\yinghu\Desktop\素材\小朋友对话图\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5" y="4187825"/>
            <a:ext cx="2000250" cy="235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云形标注 6"/>
          <p:cNvSpPr/>
          <p:nvPr/>
        </p:nvSpPr>
        <p:spPr>
          <a:xfrm>
            <a:off x="2738438" y="941388"/>
            <a:ext cx="5356225" cy="1452562"/>
          </a:xfrm>
          <a:prstGeom prst="cloudCallout">
            <a:avLst>
              <a:gd name="adj1" fmla="val -61157"/>
              <a:gd name="adj2" fmla="val 54991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17411" name="云形标注 9"/>
          <p:cNvSpPr/>
          <p:nvPr/>
        </p:nvSpPr>
        <p:spPr>
          <a:xfrm>
            <a:off x="2220913" y="4848225"/>
            <a:ext cx="3987800" cy="1452563"/>
          </a:xfrm>
          <a:prstGeom prst="cloudCallout">
            <a:avLst>
              <a:gd name="adj1" fmla="val 70884"/>
              <a:gd name="adj2" fmla="val -47245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 a new computer.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7412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17954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3" descr="C:\Users\yinghu\Desktop\素材\小朋友对话图\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275" y="4041775"/>
            <a:ext cx="2000250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24" descr="20078717255666_2[1]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0875" y="2516188"/>
            <a:ext cx="1841500" cy="201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838" y="319088"/>
            <a:ext cx="3448050" cy="291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4"/>
          <p:cNvSpPr/>
          <p:nvPr/>
        </p:nvSpPr>
        <p:spPr>
          <a:xfrm>
            <a:off x="3975100" y="3219450"/>
            <a:ext cx="4105275" cy="1181100"/>
          </a:xfrm>
          <a:prstGeom prst="wedgeRoundRectCallout">
            <a:avLst>
              <a:gd name="adj1" fmla="val 37565"/>
              <a:gd name="adj2" fmla="val -97412"/>
              <a:gd name="adj3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 a new c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a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r.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843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688" y="268288"/>
            <a:ext cx="1871662" cy="265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圆角矩形标注 2"/>
          <p:cNvSpPr/>
          <p:nvPr/>
        </p:nvSpPr>
        <p:spPr>
          <a:xfrm>
            <a:off x="3181350" y="4791075"/>
            <a:ext cx="4689475" cy="1181100"/>
          </a:xfrm>
          <a:prstGeom prst="wedgeRoundRectCallout">
            <a:avLst>
              <a:gd name="adj1" fmla="val -61259"/>
              <a:gd name="adj2" fmla="val -87815"/>
              <a:gd name="adj3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8438" name="图片 18437" descr="QQ图片201410042233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75" y="3362325"/>
            <a:ext cx="2597150" cy="3271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 descr="C:\Users\Administrator\Desktop\u=2571843487,815506584&amp;fm=23&amp;gp=0.jpgu=2571843487,815506584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538" y="2411413"/>
            <a:ext cx="41148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4"/>
          <p:cNvSpPr/>
          <p:nvPr/>
        </p:nvSpPr>
        <p:spPr>
          <a:xfrm>
            <a:off x="5740400" y="1017588"/>
            <a:ext cx="3035300" cy="1182687"/>
          </a:xfrm>
          <a:prstGeom prst="wedgeRoundRectCallout">
            <a:avLst>
              <a:gd name="adj1" fmla="val 22699"/>
              <a:gd name="adj2" fmla="val 76208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 a new skirt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.</a:t>
            </a:r>
            <a:endParaRPr lang="zh-CN" altLang="en-US" sz="32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19460" name="圆角矩形标注 5"/>
          <p:cNvSpPr/>
          <p:nvPr/>
        </p:nvSpPr>
        <p:spPr>
          <a:xfrm>
            <a:off x="542925" y="531813"/>
            <a:ext cx="4983163" cy="1179512"/>
          </a:xfrm>
          <a:prstGeom prst="wedgeRoundRectCallout">
            <a:avLst>
              <a:gd name="adj1" fmla="val -30083"/>
              <a:gd name="adj2" fmla="val 113787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dirty="0">
              <a:latin typeface="Calibri" panose="020F0502020204030204" pitchFamily="2" charset="0"/>
            </a:endParaRPr>
          </a:p>
        </p:txBody>
      </p:sp>
      <p:pic>
        <p:nvPicPr>
          <p:cNvPr id="19461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" y="2497138"/>
            <a:ext cx="1852612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3" descr="C:\Users\yinghu\Desktop\素材\小朋友对话图\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938" y="2568575"/>
            <a:ext cx="2386012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205163"/>
            <a:ext cx="4114800" cy="6180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4"/>
          <p:cNvSpPr/>
          <p:nvPr/>
        </p:nvSpPr>
        <p:spPr>
          <a:xfrm>
            <a:off x="5740400" y="1017588"/>
            <a:ext cx="3035300" cy="1182687"/>
          </a:xfrm>
          <a:prstGeom prst="wedgeRoundRectCallout">
            <a:avLst>
              <a:gd name="adj1" fmla="val 34032"/>
              <a:gd name="adj2" fmla="val 74005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 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chocolates.</a:t>
            </a:r>
            <a:endParaRPr lang="zh-CN" altLang="en-US" sz="32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20484" name="圆角矩形标注 5"/>
          <p:cNvSpPr/>
          <p:nvPr/>
        </p:nvSpPr>
        <p:spPr>
          <a:xfrm>
            <a:off x="542925" y="531813"/>
            <a:ext cx="4983163" cy="1179512"/>
          </a:xfrm>
          <a:prstGeom prst="wedgeRoundRectCallout">
            <a:avLst>
              <a:gd name="adj1" fmla="val -30083"/>
              <a:gd name="adj2" fmla="val 113787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20485" name="Picture 7" descr="C:\Users\yinghu\Desktop\素材\小朋友对话图\22681253623357408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200" y="2517775"/>
            <a:ext cx="1743075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QQ图片201410042233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2462213"/>
            <a:ext cx="2597150" cy="3271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" descr="C:\Users\Administrator\Desktop\ab8d4569bd4007eb78209a6529b3_753_742.jpgab8d4569bd4007eb78209a6529b3_753_7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2414588"/>
            <a:ext cx="4114800" cy="405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4"/>
          <p:cNvSpPr/>
          <p:nvPr/>
        </p:nvSpPr>
        <p:spPr>
          <a:xfrm>
            <a:off x="5740400" y="1017588"/>
            <a:ext cx="3035300" cy="1182687"/>
          </a:xfrm>
          <a:prstGeom prst="wedgeRoundRectCallout">
            <a:avLst>
              <a:gd name="adj1" fmla="val 22699"/>
              <a:gd name="adj2" fmla="val 76208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 a new dress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.</a:t>
            </a:r>
            <a:endParaRPr lang="zh-CN" altLang="en-US" sz="32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21508" name="圆角矩形标注 5"/>
          <p:cNvSpPr/>
          <p:nvPr/>
        </p:nvSpPr>
        <p:spPr>
          <a:xfrm>
            <a:off x="544513" y="531813"/>
            <a:ext cx="4643437" cy="1182687"/>
          </a:xfrm>
          <a:prstGeom prst="wedgeRoundRectCallout">
            <a:avLst>
              <a:gd name="adj1" fmla="val -30083"/>
              <a:gd name="adj2" fmla="val 113787"/>
              <a:gd name="adj3" fmla="val 16667"/>
            </a:avLst>
          </a:prstGeom>
          <a:noFill/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dirty="0">
              <a:latin typeface="Calibri" panose="020F0502020204030204" pitchFamily="2" charset="0"/>
            </a:endParaRPr>
          </a:p>
        </p:txBody>
      </p:sp>
      <p:pic>
        <p:nvPicPr>
          <p:cNvPr id="21509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2527300"/>
            <a:ext cx="2024063" cy="282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3" descr="C:\Users\yinghu\Desktop\素材\小朋友对话图\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875" y="2609850"/>
            <a:ext cx="2033588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22531" name="文本框 22530"/>
          <p:cNvSpPr txBox="1"/>
          <p:nvPr/>
        </p:nvSpPr>
        <p:spPr>
          <a:xfrm>
            <a:off x="574675" y="2543175"/>
            <a:ext cx="3806825" cy="17383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5400" dirty="0">
                <a:latin typeface="Jokerman" panose="04090605060D06020702" charset="0"/>
              </a:rPr>
              <a:t>Let's </a:t>
            </a:r>
            <a:endParaRPr lang="zh-CN" altLang="en-US" sz="5400" dirty="0">
              <a:latin typeface="Jokerman" panose="04090605060D06020702" charset="0"/>
            </a:endParaRPr>
          </a:p>
          <a:p>
            <a:pPr algn="ctr"/>
            <a:r>
              <a:rPr lang="zh-CN" altLang="en-US" sz="5400" dirty="0">
                <a:latin typeface="Jokerman" panose="04090605060D06020702" charset="0"/>
              </a:rPr>
              <a:t>practice!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22532" name="图片 22531" descr="F:\资源\pictures\QQ图片20141111150542.jpgQQ图片20141111150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974725"/>
            <a:ext cx="35623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 descr="图片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41750"/>
            <a:ext cx="1895475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圆角矩形标注 13"/>
          <p:cNvSpPr/>
          <p:nvPr/>
        </p:nvSpPr>
        <p:spPr>
          <a:xfrm>
            <a:off x="919163" y="652463"/>
            <a:ext cx="4691062" cy="1192212"/>
          </a:xfrm>
          <a:prstGeom prst="wedgeRoundRectCallout">
            <a:avLst>
              <a:gd name="adj1" fmla="val -61819"/>
              <a:gd name="adj2" fmla="val 48421"/>
              <a:gd name="adj3" fmla="val 16667"/>
            </a:avLst>
          </a:prstGeom>
          <a:solidFill>
            <a:srgbClr val="FF99FF">
              <a:alpha val="100000"/>
            </a:srgbClr>
          </a:solidFill>
          <a:ln w="3810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sz="32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23556" name="圆角矩形标注 15"/>
          <p:cNvSpPr/>
          <p:nvPr/>
        </p:nvSpPr>
        <p:spPr>
          <a:xfrm>
            <a:off x="4786313" y="2154238"/>
            <a:ext cx="3987800" cy="588962"/>
          </a:xfrm>
          <a:prstGeom prst="wedgeRoundRectCallout">
            <a:avLst>
              <a:gd name="adj1" fmla="val 40097"/>
              <a:gd name="adj2" fmla="val -151861"/>
              <a:gd name="adj3" fmla="val 16667"/>
            </a:avLst>
          </a:prstGeom>
          <a:solidFill>
            <a:srgbClr val="66CCFF">
              <a:alpha val="100000"/>
            </a:srgbClr>
          </a:solidFill>
          <a:ln w="38100" cap="flat" cmpd="sng">
            <a:solidFill>
              <a:srgbClr val="66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 …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23557" name="Picture 26" descr="u=2761425142,4082632515&amp;fm=0&amp;gp=0[1]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1513" y="2566988"/>
            <a:ext cx="2438400" cy="3830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22" descr="图片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725" y="3595688"/>
            <a:ext cx="3317875" cy="231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24579" name="文本框 24578"/>
          <p:cNvSpPr txBox="1"/>
          <p:nvPr/>
        </p:nvSpPr>
        <p:spPr>
          <a:xfrm>
            <a:off x="2773363" y="1047750"/>
            <a:ext cx="3805237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5400" dirty="0">
                <a:latin typeface="Jokerman" panose="04090605060D06020702" charset="0"/>
              </a:rPr>
              <a:t>Homework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1176338" y="2555875"/>
            <a:ext cx="68580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2" charset="0"/>
              </a:rPr>
              <a:t>1. 学习新单词。</a:t>
            </a:r>
            <a:endParaRPr lang="zh-CN" altLang="en-US" sz="4800" dirty="0">
              <a:latin typeface="Calibri" panose="020F0502020204030204" pitchFamily="2" charset="0"/>
            </a:endParaRPr>
          </a:p>
          <a:p>
            <a:r>
              <a:rPr lang="zh-CN" altLang="en-US" sz="4800" dirty="0">
                <a:latin typeface="Calibri" panose="020F0502020204030204" pitchFamily="2" charset="0"/>
              </a:rPr>
              <a:t>2. 使用本课重点句型与同学们对话。</a:t>
            </a:r>
            <a:endParaRPr lang="zh-CN" altLang="en-US" sz="48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7171" name="文本框 7170"/>
          <p:cNvSpPr txBox="1"/>
          <p:nvPr/>
        </p:nvSpPr>
        <p:spPr>
          <a:xfrm>
            <a:off x="2719388" y="915988"/>
            <a:ext cx="3533775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dirty="0">
                <a:latin typeface="Calibri" panose="020F0502020204030204" pitchFamily="2" charset="0"/>
              </a:rPr>
              <a:t>Christmas gifts</a:t>
            </a:r>
            <a:endParaRPr lang="zh-CN" altLang="en-US" sz="4400" dirty="0">
              <a:latin typeface="Calibri" panose="020F0502020204030204" pitchFamily="2" charset="0"/>
            </a:endParaRPr>
          </a:p>
        </p:txBody>
      </p:sp>
      <p:pic>
        <p:nvPicPr>
          <p:cNvPr id="7172" name="图片 7171" descr="QQ图片20141111161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063" y="1835150"/>
            <a:ext cx="51752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2586038" y="1949450"/>
            <a:ext cx="4840287" cy="261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8195" name="文本框 8194"/>
          <p:cNvSpPr txBox="1"/>
          <p:nvPr/>
        </p:nvSpPr>
        <p:spPr>
          <a:xfrm>
            <a:off x="574675" y="2543175"/>
            <a:ext cx="4102100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dirty="0">
                <a:latin typeface="Jokerman" panose="04090605060D06020702" charset="0"/>
              </a:rPr>
              <a:t>Let's learn!</a:t>
            </a:r>
            <a:endParaRPr lang="zh-CN" altLang="en-US" sz="5400" dirty="0">
              <a:latin typeface="Jokerman" panose="04090605060D06020702" charset="0"/>
            </a:endParaRPr>
          </a:p>
        </p:txBody>
      </p:sp>
      <p:pic>
        <p:nvPicPr>
          <p:cNvPr id="8196" name="图片 8195" descr="F:\资源\pictures\QQ图片20141111150542.jpgQQ图片20141111150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974725"/>
            <a:ext cx="35623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9219" name="文本框 9218"/>
          <p:cNvSpPr txBox="1"/>
          <p:nvPr/>
        </p:nvSpPr>
        <p:spPr>
          <a:xfrm>
            <a:off x="3168650" y="4979988"/>
            <a:ext cx="3038475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dirty="0">
                <a:latin typeface="Jokerman" panose="04090605060D06020702" charset="0"/>
              </a:rPr>
              <a:t>a big car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9220" name="图片 9219" descr="C:\Users\Administrator\Desktop\58B6F3AF974649D94C9F8F8FACFC0C1E.jpg58B6F3AF974649D94C9F8F8FACFC0C1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200" y="723900"/>
            <a:ext cx="7216775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0243" name="文本框 10242"/>
          <p:cNvSpPr txBox="1"/>
          <p:nvPr/>
        </p:nvSpPr>
        <p:spPr>
          <a:xfrm>
            <a:off x="3168650" y="4979988"/>
            <a:ext cx="3340100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dirty="0">
                <a:latin typeface="Jokerman" panose="04090605060D06020702" charset="0"/>
              </a:rPr>
              <a:t>a new car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0244" name="图片 10243" descr="C:\Users\Administrator\Desktop\QQ图片20141111161549.jpgQQ图片201411111615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723900"/>
            <a:ext cx="4689475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1267" name="文本框 11266"/>
          <p:cNvSpPr txBox="1"/>
          <p:nvPr/>
        </p:nvSpPr>
        <p:spPr>
          <a:xfrm>
            <a:off x="2203450" y="4860925"/>
            <a:ext cx="4887913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dirty="0">
                <a:latin typeface="Jokerman" panose="04090605060D06020702" charset="0"/>
              </a:rPr>
              <a:t>a new sweater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1268" name="图片 11267" descr="C:\Users\Administrator\Desktop\b69ea384d3a4e9c11316c5428923_800_800.jpgb69ea384d3a4e9c11316c5428923_800_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5838" y="276225"/>
            <a:ext cx="4371975" cy="4370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2291" name="文本框 12290"/>
          <p:cNvSpPr txBox="1"/>
          <p:nvPr/>
        </p:nvSpPr>
        <p:spPr>
          <a:xfrm>
            <a:off x="3049588" y="5153025"/>
            <a:ext cx="3451225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dirty="0">
                <a:latin typeface="Jokerman" panose="04090605060D06020702" charset="0"/>
              </a:rPr>
              <a:t>some toys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2292" name="图片 12291" descr="C:\Users\Administrator\Desktop\13263360474406.jpg132633604744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530225"/>
            <a:ext cx="5500688" cy="442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3315" name="文本框 13314"/>
          <p:cNvSpPr txBox="1"/>
          <p:nvPr/>
        </p:nvSpPr>
        <p:spPr>
          <a:xfrm>
            <a:off x="574675" y="2543175"/>
            <a:ext cx="3582988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dirty="0">
                <a:latin typeface="Jokerman" panose="04090605060D06020702" charset="0"/>
              </a:rPr>
              <a:t>Let's talk!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3316" name="图片 13315" descr="F:\资源\pictures\QQ图片20141111150542.jpgQQ图片20141111150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974725"/>
            <a:ext cx="3562350" cy="452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圆角矩形标注 6"/>
          <p:cNvSpPr/>
          <p:nvPr/>
        </p:nvSpPr>
        <p:spPr>
          <a:xfrm>
            <a:off x="2084388" y="1066800"/>
            <a:ext cx="5087937" cy="1055688"/>
          </a:xfrm>
          <a:prstGeom prst="wedgeRoundRectCallout">
            <a:avLst>
              <a:gd name="adj1" fmla="val -52157"/>
              <a:gd name="adj2" fmla="val 9428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What would you like for Christmas?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14339" name="圆角矩形标注 9"/>
          <p:cNvSpPr/>
          <p:nvPr/>
        </p:nvSpPr>
        <p:spPr>
          <a:xfrm>
            <a:off x="3100388" y="2746375"/>
            <a:ext cx="3987800" cy="1055688"/>
          </a:xfrm>
          <a:prstGeom prst="wedgeRoundRectCallout">
            <a:avLst>
              <a:gd name="adj1" fmla="val 55111"/>
              <a:gd name="adj2" fmla="val 89519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would like a new bicycle.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4340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9313" y="2625725"/>
            <a:ext cx="1809750" cy="261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9" descr="C:\Users\yinghu\AppData\Roaming\Tencent\Users\1585676360\QQ\WinTemp\RichOle\`L5PAB`2$35E}(4NX(WPW2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5813" y="3833813"/>
            <a:ext cx="3757612" cy="232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6CBE6"/>
        </a:accent5>
        <a:accent6>
          <a:srgbClr val="D470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747</Words>
  <Application>WPS 演示</Application>
  <PresentationFormat>全屏显示(4:3)</PresentationFormat>
  <Paragraphs>87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Comic Sans MS</vt:lpstr>
      <vt:lpstr>Jokerman</vt:lpstr>
      <vt:lpstr>微软雅黑</vt:lpstr>
      <vt:lpstr>Arial Unicode MS</vt:lpstr>
      <vt:lpstr>Calibri Light</vt:lpstr>
      <vt:lpstr>Cambria</vt:lpstr>
      <vt:lpstr>黑体</vt:lpstr>
      <vt:lpstr>Arial</vt:lpstr>
      <vt:lpstr>等线</vt:lpstr>
      <vt:lpstr>Office 主题</vt:lpstr>
      <vt:lpstr>4_默认设计模板</vt:lpstr>
      <vt:lpstr>15_默认设计模板</vt:lpstr>
      <vt:lpstr>26_默认设计模板</vt:lpstr>
      <vt:lpstr>自定义设计方案</vt:lpstr>
      <vt:lpstr>PowerPoint 演示文稿</vt:lpstr>
      <vt:lpstr> </vt:lpstr>
      <vt:lpstr> </vt:lpstr>
      <vt:lpstr> </vt:lpstr>
      <vt:lpstr> </vt:lpstr>
      <vt:lpstr> 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吴舜</dc:creator>
  <cp:lastModifiedBy>上帝掷骰子吗</cp:lastModifiedBy>
  <cp:revision>20</cp:revision>
  <dcterms:created xsi:type="dcterms:W3CDTF">2014-07-21T00:55:00Z</dcterms:created>
  <dcterms:modified xsi:type="dcterms:W3CDTF">2023-09-30T11:53:18Z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6B1B462F66D14BAC83AC794BC8B38AFC_13</vt:lpwstr>
  </property>
</Properties>
</file>