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468313" y="692150"/>
            <a:ext cx="5759450" cy="230505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Unit 1 Lesson 3 How </a:t>
            </a:r>
            <a:r>
              <a:rPr kumimoji="0" lang="en-US" altLang="zh-CN" sz="3600" b="1" i="0" u="none" strike="noStrike" kern="1200" cap="none" spc="0" normalizeH="0" baseline="0" noProof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Are You</a:t>
            </a:r>
            <a:r>
              <a:rPr kumimoji="0" lang="en-US" altLang="zh-CN" sz="3600" b="1" i="0" u="none" strike="noStrike" kern="1200" cap="none" spc="0" normalizeH="0" baseline="0" noProof="0" dirty="0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?</a:t>
            </a:r>
            <a:endParaRPr kumimoji="0" lang="zh-CN" altLang="en-US" sz="3600" b="1" i="0" u="none" strike="noStrike" kern="1200" cap="none" spc="0" normalizeH="0" baseline="0" noProof="0" dirty="0">
              <a:ln w="9525">
                <a:noFill/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Text Box 3"/>
          <p:cNvSpPr txBox="1"/>
          <p:nvPr/>
        </p:nvSpPr>
        <p:spPr>
          <a:xfrm>
            <a:off x="1752600" y="3429000"/>
            <a:ext cx="56388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除了</a:t>
            </a:r>
            <a:r>
              <a:rPr lang="en-US" altLang="zh-CN" sz="3200" dirty="0">
                <a:latin typeface="Times New Roman" panose="02020603050405020304" pitchFamily="18" charset="0"/>
              </a:rPr>
              <a:t>Hi</a:t>
            </a:r>
            <a:r>
              <a:rPr lang="zh-CN" altLang="en-US" sz="3200" dirty="0">
                <a:latin typeface="Arial" panose="020B0604020202020204" pitchFamily="34" charset="0"/>
              </a:rPr>
              <a:t>，还有很多问候的方式。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zhu and sun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566738"/>
            <a:ext cx="7632700" cy="572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AutoShape 3"/>
          <p:cNvSpPr/>
          <p:nvPr/>
        </p:nvSpPr>
        <p:spPr>
          <a:xfrm>
            <a:off x="2771775" y="765175"/>
            <a:ext cx="3960813" cy="1081088"/>
          </a:xfrm>
          <a:prstGeom prst="wedgeEllipseCallout">
            <a:avLst>
              <a:gd name="adj1" fmla="val -21181"/>
              <a:gd name="adj2" fmla="val 10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dirty="0">
                <a:latin typeface="Times New Roman" panose="02020603050405020304" pitchFamily="18" charset="0"/>
              </a:rPr>
              <a:t>Hello, M r Zhu .How are you?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3076" name="AutoShape 4"/>
          <p:cNvSpPr/>
          <p:nvPr/>
        </p:nvSpPr>
        <p:spPr>
          <a:xfrm>
            <a:off x="6227763" y="1844675"/>
            <a:ext cx="2520950" cy="576263"/>
          </a:xfrm>
          <a:prstGeom prst="wedgeRectCallout">
            <a:avLst>
              <a:gd name="adj1" fmla="val -42255"/>
              <a:gd name="adj2" fmla="val 131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dirty="0">
                <a:latin typeface="Times New Roman" panose="02020603050405020304" pitchFamily="18" charset="0"/>
              </a:rPr>
              <a:t>Fine, thank you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6149" name="Picture 5">
            <a:hlinkClick r:id="" action="ppaction://media"/>
          </p:cNvPr>
          <p:cNvPicPr>
            <a:picLocks noRot="1" noChangeAspect="1"/>
          </p:cNvPicPr>
          <p:nvPr>
            <a:wavAudioFile r:embed="rId2" name="已录下的声音"/>
          </p:nvPr>
        </p:nvPicPr>
        <p:blipFill>
          <a:blip r:embed="rId3"/>
          <a:stretch>
            <a:fillRect/>
          </a:stretch>
        </p:blipFill>
        <p:spPr>
          <a:xfrm>
            <a:off x="3348038" y="6207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>
            <a:hlinkClick r:id="" action="ppaction://media"/>
          </p:cNvPr>
          <p:cNvPicPr>
            <a:picLocks noRot="1" noChangeAspect="1"/>
          </p:cNvPicPr>
          <p:nvPr>
            <a:wavAudioFile r:embed="rId4" name="已录下的声音"/>
          </p:nvPr>
        </p:nvPicPr>
        <p:blipFill>
          <a:blip r:embed="rId3"/>
          <a:stretch>
            <a:fillRect/>
          </a:stretch>
        </p:blipFill>
        <p:spPr>
          <a:xfrm>
            <a:off x="7380288" y="242093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6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3" descr="i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304800"/>
            <a:ext cx="9144000" cy="6553200"/>
          </a:xfrm>
        </p:spPr>
      </p:pic>
      <p:sp>
        <p:nvSpPr>
          <p:cNvPr id="4099" name="Text Box 4"/>
          <p:cNvSpPr txBox="1"/>
          <p:nvPr/>
        </p:nvSpPr>
        <p:spPr>
          <a:xfrm>
            <a:off x="1219200" y="4800600"/>
            <a:ext cx="2133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609600" y="49530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1" name="Text Box 6"/>
          <p:cNvSpPr txBox="1"/>
          <p:nvPr/>
        </p:nvSpPr>
        <p:spPr>
          <a:xfrm>
            <a:off x="5638800" y="51054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I’m fine. Thank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71000" cy="695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flowerdivw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55588"/>
            <a:ext cx="5638800" cy="58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288925" y="754063"/>
            <a:ext cx="33464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28600" y="1219200"/>
            <a:ext cx="387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  </a:t>
            </a:r>
            <a:endParaRPr lang="en-US" altLang="zh-CN" sz="32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457200" y="3733800"/>
            <a:ext cx="285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7" name="Picture 7" descr="rose4.gif (8400 字节)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175" y="5189538"/>
            <a:ext cx="1520825" cy="1668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8" descr="gif00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875" y="3068638"/>
            <a:ext cx="3175000" cy="3395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AutoShape 9"/>
          <p:cNvSpPr/>
          <p:nvPr/>
        </p:nvSpPr>
        <p:spPr>
          <a:xfrm>
            <a:off x="4716463" y="2060575"/>
            <a:ext cx="3887787" cy="1439863"/>
          </a:xfrm>
          <a:prstGeom prst="cloudCallout">
            <a:avLst>
              <a:gd name="adj1" fmla="val -50694"/>
              <a:gd name="adj2" fmla="val 1100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dirty="0">
                <a:solidFill>
                  <a:srgbClr val="CC3300"/>
                </a:solidFill>
                <a:latin typeface="Times New Roman" panose="02020603050405020304" pitchFamily="18" charset="0"/>
              </a:rPr>
              <a:t>Fine, thank you. And you?</a:t>
            </a:r>
            <a:endParaRPr lang="en-US" altLang="zh-CN" sz="2800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30" name="Picture 10" descr="101695_x6"/>
          <p:cNvPicPr>
            <a:picLocks noChangeAspect="1"/>
          </p:cNvPicPr>
          <p:nvPr/>
        </p:nvPicPr>
        <p:blipFill>
          <a:blip r:embed="rId5"/>
          <a:srcRect t="10022" r="6459"/>
          <a:stretch>
            <a:fillRect/>
          </a:stretch>
        </p:blipFill>
        <p:spPr>
          <a:xfrm>
            <a:off x="0" y="0"/>
            <a:ext cx="3563938" cy="2579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AutoShape 11"/>
          <p:cNvSpPr/>
          <p:nvPr/>
        </p:nvSpPr>
        <p:spPr>
          <a:xfrm>
            <a:off x="3419475" y="0"/>
            <a:ext cx="4752975" cy="792163"/>
          </a:xfrm>
          <a:prstGeom prst="wedgeRoundRectCallout">
            <a:avLst>
              <a:gd name="adj1" fmla="val -45926"/>
              <a:gd name="adj2" fmla="val 13476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2800" dirty="0">
                <a:solidFill>
                  <a:srgbClr val="CC3300"/>
                </a:solidFill>
                <a:latin typeface="Times New Roman" panose="02020603050405020304" pitchFamily="18" charset="0"/>
              </a:rPr>
              <a:t>Hello, Mickey. How are you</a:t>
            </a:r>
            <a:endParaRPr lang="en-US" altLang="zh-CN" sz="2800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2" name="AutoShape 12"/>
          <p:cNvSpPr/>
          <p:nvPr/>
        </p:nvSpPr>
        <p:spPr>
          <a:xfrm>
            <a:off x="3779838" y="1125538"/>
            <a:ext cx="3095625" cy="431800"/>
          </a:xfrm>
          <a:prstGeom prst="wedgeRoundRectCallout">
            <a:avLst>
              <a:gd name="adj1" fmla="val -51435"/>
              <a:gd name="adj2" fmla="val 8382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2800" dirty="0">
                <a:solidFill>
                  <a:srgbClr val="CC3300"/>
                </a:solidFill>
                <a:latin typeface="Times New Roman" panose="02020603050405020304" pitchFamily="18" charset="0"/>
              </a:rPr>
              <a:t>I’m fine, too</a:t>
            </a:r>
            <a:r>
              <a:rPr lang="en-US" altLang="zh-CN" sz="2800" dirty="0">
                <a:latin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边框大全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95288" y="620713"/>
            <a:ext cx="8424862" cy="5616575"/>
          </a:xfrm>
        </p:spPr>
      </p:pic>
      <p:sp>
        <p:nvSpPr>
          <p:cNvPr id="6147" name="Text Box 3"/>
          <p:cNvSpPr txBox="1"/>
          <p:nvPr/>
        </p:nvSpPr>
        <p:spPr>
          <a:xfrm>
            <a:off x="3635375" y="1916113"/>
            <a:ext cx="2881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3492500" y="1628775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w Cen MT" panose="020B0602020104020603" pitchFamily="34" charset="0"/>
              </a:rPr>
              <a:t>Hello, How are you</a:t>
            </a:r>
            <a:endParaRPr lang="en-US" altLang="zh-CN" sz="3200" dirty="0">
              <a:solidFill>
                <a:schemeClr val="accent2"/>
              </a:solidFill>
              <a:latin typeface="Tw Cen MT" panose="020B0602020104020603" pitchFamily="34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2771775" y="2565400"/>
            <a:ext cx="4824413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</a:rPr>
              <a:t>Hello !Hello! How are you? Hello !Hello! How are you? </a:t>
            </a: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</a:rPr>
              <a:t>I’m fine ,thank you. I’m fine, thank you.</a:t>
            </a: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WPS 演示</Application>
  <PresentationFormat>全屏显示(4:3)</PresentationFormat>
  <Paragraphs>32</Paragraphs>
  <Slides>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隶书</vt:lpstr>
      <vt:lpstr>Tw Cen MT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2023-09-30T08:36:00Z</dcterms:created>
  <dcterms:modified xsi:type="dcterms:W3CDTF">2023-09-30T15:17:31Z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71142C9FA1B5468EAFC8C67249EDC3B5_13</vt:lpwstr>
  </property>
  <property fmtid="{D5CDD505-2E9C-101B-9397-08002B2CF9AE}" pid="4" name="KSOProductBuildVer">
    <vt:lpwstr>2052-12.1.0.15374</vt:lpwstr>
  </property>
</Properties>
</file>