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59" r:id="rId5"/>
    <p:sldId id="260" r:id="rId6"/>
    <p:sldId id="261" r:id="rId7"/>
    <p:sldId id="262" r:id="rId8"/>
    <p:sldId id="257" r:id="rId9"/>
    <p:sldId id="264" r:id="rId10"/>
    <p:sldId id="263" r:id="rId11"/>
    <p:sldId id="265" r:id="rId12"/>
    <p:sldId id="267" r:id="rId13"/>
    <p:sldId id="266" r:id="rId14"/>
    <p:sldId id="268" r:id="rId15"/>
    <p:sldId id="269" r:id="rId16"/>
    <p:sldId id="270" r:id="rId17"/>
    <p:sldId id="271" r:id="rId18"/>
    <p:sldId id="258" r:id="rId19"/>
    <p:sldId id="274" r:id="rId20"/>
  </p:sldIdLst>
  <p:sldSz cx="9144000" cy="6858000" type="screen4x3"/>
  <p:notesSz cx="6858000" cy="9144000"/>
  <p:custDataLst>
    <p:tags r:id="rId2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88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5.jpeg"/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image" Target="../media/image32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6.GI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2" name="TextBox 7"/>
          <p:cNvSpPr txBox="1"/>
          <p:nvPr/>
        </p:nvSpPr>
        <p:spPr>
          <a:xfrm>
            <a:off x="0" y="1916113"/>
            <a:ext cx="9144000" cy="3019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4800">
                <a:latin typeface="Arial" panose="020B0604020202020204" pitchFamily="34" charset="0"/>
              </a:rPr>
              <a:t>Unit 2 </a:t>
            </a:r>
            <a:endParaRPr lang="en-US" altLang="zh-CN" sz="4800">
              <a:latin typeface="Arial" panose="020B0604020202020204" pitchFamily="34" charset="0"/>
            </a:endParaRPr>
          </a:p>
          <a:p>
            <a:pPr algn="ctr"/>
            <a:r>
              <a:rPr lang="en-US" altLang="zh-CN" sz="4800">
                <a:latin typeface="Arial" panose="020B0604020202020204" pitchFamily="34" charset="0"/>
              </a:rPr>
              <a:t>School in Canada</a:t>
            </a:r>
            <a:endParaRPr lang="en-US" altLang="zh-CN" sz="4800">
              <a:latin typeface="Arial" panose="020B0604020202020204" pitchFamily="34" charset="0"/>
            </a:endParaRPr>
          </a:p>
          <a:p>
            <a:pPr algn="ctr"/>
            <a:r>
              <a:rPr lang="en-US" altLang="zh-CN" sz="4800">
                <a:latin typeface="Arial" panose="020B0604020202020204" pitchFamily="34" charset="0"/>
              </a:rPr>
              <a:t>Lesson 8 </a:t>
            </a:r>
            <a:endParaRPr lang="en-US" altLang="zh-CN" sz="4800">
              <a:latin typeface="Arial" panose="020B0604020202020204" pitchFamily="34" charset="0"/>
            </a:endParaRPr>
          </a:p>
          <a:p>
            <a:pPr algn="ctr"/>
            <a:r>
              <a:rPr lang="en-US" altLang="zh-CN" sz="4800">
                <a:latin typeface="Arial" panose="020B0604020202020204" pitchFamily="34" charset="0"/>
              </a:rPr>
              <a:t>Li Ming Meets Jenny's Class</a:t>
            </a:r>
            <a:endParaRPr lang="en-US" altLang="zh-CN" sz="48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7" name="Text Box 16">
            <a:hlinkClick r:id="" action="ppaction://noaction"/>
          </p:cNvPr>
          <p:cNvSpPr txBox="1"/>
          <p:nvPr/>
        </p:nvSpPr>
        <p:spPr>
          <a:xfrm>
            <a:off x="2339975" y="2636838"/>
            <a:ext cx="4176713" cy="1555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9600" b="1">
                <a:latin typeface="Times New Roman" panose="02020603050405020304" pitchFamily="18" charset="0"/>
              </a:rPr>
              <a:t>subject</a:t>
            </a:r>
            <a:endParaRPr lang="en-US" altLang="zh-CN" sz="9600" b="1">
              <a:latin typeface="Times New Roman" panose="02020603050405020304" pitchFamily="18" charset="0"/>
            </a:endParaRPr>
          </a:p>
        </p:txBody>
      </p:sp>
      <p:sp>
        <p:nvSpPr>
          <p:cNvPr id="12298" name="Text Box 17"/>
          <p:cNvSpPr txBox="1"/>
          <p:nvPr/>
        </p:nvSpPr>
        <p:spPr>
          <a:xfrm>
            <a:off x="6084888" y="2565400"/>
            <a:ext cx="504825" cy="1555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9600">
                <a:solidFill>
                  <a:srgbClr val="FF3300"/>
                </a:solidFill>
                <a:latin typeface="Times New Roman" panose="02020603050405020304" pitchFamily="18" charset="0"/>
              </a:rPr>
              <a:t>s</a:t>
            </a:r>
            <a:endParaRPr lang="en-US" altLang="zh-CN" sz="960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2299" name="图片 1229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8" y="981075"/>
            <a:ext cx="2232025" cy="1892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00" name="图片 1229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9475" y="908050"/>
            <a:ext cx="2159000" cy="2079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01" name="图片 1230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3663" y="908050"/>
            <a:ext cx="2087562" cy="2087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02" name="图片 1230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5650" y="4481513"/>
            <a:ext cx="2160588" cy="1897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03" name="图片 1230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19475" y="4365625"/>
            <a:ext cx="1930400" cy="2117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04" name="图片 1230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43663" y="4076700"/>
            <a:ext cx="2070100" cy="2149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1" dur="2000"/>
                                        <p:tgtEl>
                                          <p:spTgt spid="12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6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图片 133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0175" y="514350"/>
            <a:ext cx="6343650" cy="5829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1" name="图片 17410" descr="bef61fcb8af3532e018371472eac2df40c6d63fd3e3be-X6ON3d_fw65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7813" y="549275"/>
            <a:ext cx="6048375" cy="4540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2" name="Rectangle 8">
            <a:hlinkClick r:id="" action="ppaction://noaction"/>
          </p:cNvPr>
          <p:cNvSpPr/>
          <p:nvPr/>
        </p:nvSpPr>
        <p:spPr>
          <a:xfrm>
            <a:off x="2627313" y="5229225"/>
            <a:ext cx="4032250" cy="129698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ctr" anchorCtr="0"/>
          <a:p>
            <a:pPr algn="ctr"/>
            <a:r>
              <a:rPr lang="en-US" altLang="zh-CN" sz="9600">
                <a:solidFill>
                  <a:srgbClr val="FF3300"/>
                </a:solidFill>
                <a:latin typeface="Comic Sans MS" panose="030F0702030302020204" pitchFamily="66" charset="0"/>
                <a:ea typeface="MS PGothic" panose="020B0600070205080204" pitchFamily="2" charset="-128"/>
              </a:rPr>
              <a:t>class</a:t>
            </a:r>
            <a:endParaRPr lang="en-US" altLang="zh-CN" sz="9600">
              <a:solidFill>
                <a:srgbClr val="FF3300"/>
              </a:solidFill>
              <a:latin typeface="Comic Sans MS" panose="030F0702030302020204" pitchFamily="66" charset="0"/>
              <a:ea typeface="MS PGothic" panose="020B0600070205080204" pitchFamily="2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Rectangle 3"/>
          <p:cNvSpPr>
            <a:spLocks noGrp="1"/>
          </p:cNvSpPr>
          <p:nvPr>
            <p:ph type="body" idx="4294967295"/>
          </p:nvPr>
        </p:nvSpPr>
        <p:spPr>
          <a:xfrm>
            <a:off x="539750" y="765175"/>
            <a:ext cx="8229600" cy="4525963"/>
          </a:xfrm>
        </p:spPr>
        <p:txBody>
          <a:bodyPr vert="horz" wrap="square" anchor="t" anchorCtr="0"/>
          <a:p>
            <a:pPr>
              <a:buNone/>
            </a:pPr>
            <a:r>
              <a:rPr lang="en-US" altLang="zh-CN"/>
              <a:t>    </a:t>
            </a:r>
            <a:r>
              <a:rPr lang="en-US" altLang="zh-CN" sz="6000" b="1">
                <a:latin typeface="Times New Roman" panose="02020603050405020304" pitchFamily="18" charset="0"/>
              </a:rPr>
              <a:t>cl</a:t>
            </a:r>
            <a:r>
              <a:rPr lang="en-US" altLang="zh-CN" sz="6000" b="1">
                <a:solidFill>
                  <a:srgbClr val="FF3300"/>
                </a:solidFill>
                <a:latin typeface="Times New Roman" panose="02020603050405020304" pitchFamily="18" charset="0"/>
              </a:rPr>
              <a:t>ass</a:t>
            </a:r>
            <a:endParaRPr lang="en-US" altLang="zh-CN" sz="6000" b="1">
              <a:solidFill>
                <a:srgbClr val="FF3300"/>
              </a:solidFill>
              <a:latin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6000" b="1">
                <a:solidFill>
                  <a:srgbClr val="FF3300"/>
                </a:solidFill>
                <a:latin typeface="Times New Roman" panose="02020603050405020304" pitchFamily="18" charset="0"/>
              </a:rPr>
              <a:t>           </a:t>
            </a:r>
            <a:r>
              <a:rPr lang="en-US" altLang="zh-CN" sz="6000" b="1">
                <a:latin typeface="Times New Roman" panose="02020603050405020304" pitchFamily="18" charset="0"/>
              </a:rPr>
              <a:t>gl</a:t>
            </a:r>
            <a:r>
              <a:rPr lang="en-US" altLang="zh-CN" sz="6000" b="1">
                <a:solidFill>
                  <a:srgbClr val="FF3300"/>
                </a:solidFill>
                <a:latin typeface="Times New Roman" panose="02020603050405020304" pitchFamily="18" charset="0"/>
              </a:rPr>
              <a:t>ass</a:t>
            </a:r>
            <a:endParaRPr lang="en-US" altLang="zh-CN" sz="6000" b="1">
              <a:solidFill>
                <a:srgbClr val="FF3300"/>
              </a:solidFill>
              <a:latin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6000" b="1">
                <a:solidFill>
                  <a:srgbClr val="FF3300"/>
                </a:solidFill>
                <a:latin typeface="Times New Roman" panose="02020603050405020304" pitchFamily="18" charset="0"/>
              </a:rPr>
              <a:t>                    </a:t>
            </a:r>
            <a:r>
              <a:rPr lang="en-US" altLang="zh-CN" sz="6000" b="1">
                <a:latin typeface="Times New Roman" panose="02020603050405020304" pitchFamily="18" charset="0"/>
              </a:rPr>
              <a:t>gr</a:t>
            </a:r>
            <a:r>
              <a:rPr lang="en-US" altLang="zh-CN" sz="6000" b="1">
                <a:solidFill>
                  <a:srgbClr val="FF3300"/>
                </a:solidFill>
                <a:latin typeface="Times New Roman" panose="02020603050405020304" pitchFamily="18" charset="0"/>
              </a:rPr>
              <a:t>ass</a:t>
            </a:r>
            <a:endParaRPr lang="en-US" altLang="zh-CN" sz="6000" b="1">
              <a:solidFill>
                <a:srgbClr val="FF3300"/>
              </a:solidFill>
              <a:latin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6000" b="1">
                <a:solidFill>
                  <a:srgbClr val="FF3300"/>
                </a:solidFill>
                <a:latin typeface="Times New Roman" panose="02020603050405020304" pitchFamily="18" charset="0"/>
              </a:rPr>
              <a:t>                              </a:t>
            </a:r>
            <a:r>
              <a:rPr lang="en-US" altLang="zh-CN" sz="6000" b="1">
                <a:latin typeface="Times New Roman" panose="02020603050405020304" pitchFamily="18" charset="0"/>
              </a:rPr>
              <a:t>p</a:t>
            </a:r>
            <a:r>
              <a:rPr lang="en-US" altLang="zh-CN" sz="6000" b="1">
                <a:solidFill>
                  <a:srgbClr val="FF3300"/>
                </a:solidFill>
                <a:latin typeface="Times New Roman" panose="02020603050405020304" pitchFamily="18" charset="0"/>
              </a:rPr>
              <a:t>ass</a:t>
            </a:r>
            <a:endParaRPr lang="en-US" altLang="zh-CN" sz="6000" b="1">
              <a:solidFill>
                <a:srgbClr val="FF3300"/>
              </a:solidFill>
              <a:latin typeface="Times New Roman" panose="02020603050405020304" pitchFamily="18" charset="0"/>
            </a:endParaRPr>
          </a:p>
          <a:p>
            <a:pPr>
              <a:buNone/>
            </a:pPr>
            <a:endParaRPr lang="en-US" altLang="zh-CN" sz="60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8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8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charRg st="1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338">
                                            <p:txEl>
                                              <p:charRg st="10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38">
                                            <p:txEl>
                                              <p:charRg st="1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4338">
                                            <p:txEl>
                                              <p:charRg st="1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charRg st="1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charRg st="27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1" dur="2000"/>
                                        <p:tgtEl>
                                          <p:spTgt spid="14338">
                                            <p:txEl>
                                              <p:charRg st="27" end="5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charRg st="53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38">
                                            <p:txEl>
                                              <p:charRg st="53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338">
                                            <p:txEl>
                                              <p:charRg st="53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7" name="Picture 3" descr="mickeymouse-class-schedule1"/>
          <p:cNvPicPr>
            <a:picLocks noChangeAspect="1"/>
          </p:cNvPicPr>
          <p:nvPr>
            <p:ph type="body" idx="4294967295"/>
          </p:nvPr>
        </p:nvPicPr>
        <p:blipFill>
          <a:blip r:embed="rId1"/>
          <a:srcRect b="3098"/>
          <a:stretch>
            <a:fillRect/>
          </a:stretch>
        </p:blipFill>
        <p:spPr>
          <a:xfrm>
            <a:off x="250825" y="3644900"/>
            <a:ext cx="3960813" cy="2879725"/>
          </a:xfrm>
        </p:spPr>
      </p:pic>
      <p:pic>
        <p:nvPicPr>
          <p:cNvPr id="16388" name="Picture 4" descr="Reign-Class-Schedul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88913"/>
            <a:ext cx="2900363" cy="3438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9" name="Picture 5" descr="bartsimpson-class-schedule1"/>
          <p:cNvPicPr>
            <a:picLocks noChangeAspect="1"/>
          </p:cNvPicPr>
          <p:nvPr/>
        </p:nvPicPr>
        <p:blipFill>
          <a:blip r:embed="rId3"/>
          <a:srcRect b="3755"/>
          <a:stretch>
            <a:fillRect/>
          </a:stretch>
        </p:blipFill>
        <p:spPr>
          <a:xfrm>
            <a:off x="3635375" y="188913"/>
            <a:ext cx="3851275" cy="18716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90" name="WordArt 8"/>
          <p:cNvSpPr>
            <a:spLocks noTextEdit="1"/>
          </p:cNvSpPr>
          <p:nvPr/>
        </p:nvSpPr>
        <p:spPr>
          <a:xfrm>
            <a:off x="3419475" y="2060575"/>
            <a:ext cx="5040313" cy="1079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 i="1">
                <a:ln w="127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Design your own class schedule</a:t>
            </a:r>
            <a:endParaRPr lang="zh-CN" altLang="en-US" sz="3600" b="1" i="1">
              <a:ln w="127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6391" name="Picture 9" descr="Class-Schedule20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92725" y="3068638"/>
            <a:ext cx="3338513" cy="36020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5" name="WordArt 5"/>
          <p:cNvSpPr>
            <a:spLocks noTextEdit="1"/>
          </p:cNvSpPr>
          <p:nvPr/>
        </p:nvSpPr>
        <p:spPr>
          <a:xfrm>
            <a:off x="1692275" y="549275"/>
            <a:ext cx="5976938" cy="1944688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  <a:normAutofit/>
          </a:bodyPr>
          <a:p>
            <a:pPr algn="ctr"/>
            <a:r>
              <a:rPr lang="zh-CN" altLang="en-US" sz="3600">
                <a:ln w="12700" cap="flat" cmpd="sng">
                  <a:solidFill>
                    <a:srgbClr val="B2B2B2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  <a:tileRect/>
                </a:gradFill>
                <a:effectLst>
                  <a:outerShdw dist="35921" dir="2699999" sy="50000" rotWithShape="0">
                    <a:srgbClr val="875B0D">
                      <a:alpha val="67999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Homework</a:t>
            </a:r>
            <a:endParaRPr lang="zh-CN" altLang="en-US" sz="3600">
              <a:ln w="12700" cap="flat" cmpd="sng">
                <a:solidFill>
                  <a:srgbClr val="B2B2B2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520402"/>
                  </a:gs>
                  <a:gs pos="100000">
                    <a:srgbClr val="FFCC00"/>
                  </a:gs>
                </a:gsLst>
                <a:lin ang="5400000" scaled="1"/>
                <a:tileRect/>
              </a:gradFill>
              <a:effectLst>
                <a:outerShdw dist="35921" dir="2699999" sy="50000" rotWithShape="0">
                  <a:srgbClr val="875B0D">
                    <a:alpha val="67999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436" name="Rectangle 6"/>
          <p:cNvSpPr/>
          <p:nvPr/>
        </p:nvSpPr>
        <p:spPr>
          <a:xfrm>
            <a:off x="539750" y="3141663"/>
            <a:ext cx="8243888" cy="21018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en-US" altLang="zh-CN" sz="4400">
                <a:solidFill>
                  <a:srgbClr val="6600FF"/>
                </a:solidFill>
                <a:latin typeface="Times New Roman" panose="02020603050405020304" pitchFamily="18" charset="0"/>
              </a:rPr>
              <a:t>Some American students will visit your school. Can you introduce your school life to your new friends?</a:t>
            </a:r>
            <a:endParaRPr lang="en-US" altLang="zh-CN" sz="4400">
              <a:solidFill>
                <a:srgbClr val="66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TextBox 4"/>
          <p:cNvSpPr txBox="1"/>
          <p:nvPr/>
        </p:nvSpPr>
        <p:spPr>
          <a:xfrm>
            <a:off x="1979613" y="2060575"/>
            <a:ext cx="5286375" cy="1555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9600">
                <a:latin typeface="Arial" panose="020B0604020202020204" pitchFamily="34" charset="0"/>
              </a:rPr>
              <a:t>Goodbye!</a:t>
            </a:r>
            <a:endParaRPr lang="en-US" altLang="zh-CN" sz="9600" dirty="0">
              <a:latin typeface="Arial" panose="020B0604020202020204" pitchFamily="34" charset="0"/>
            </a:endParaRPr>
          </a:p>
        </p:txBody>
      </p:sp>
      <p:pic>
        <p:nvPicPr>
          <p:cNvPr id="4100" name="图片 4099" descr="6e4b1d4418233fa23ac64bd97ee2d16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80063" y="4437063"/>
            <a:ext cx="1511300" cy="1511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WordArt 5"/>
          <p:cNvSpPr>
            <a:spLocks noTextEdit="1"/>
          </p:cNvSpPr>
          <p:nvPr/>
        </p:nvSpPr>
        <p:spPr>
          <a:xfrm>
            <a:off x="1187450" y="1125538"/>
            <a:ext cx="6480175" cy="316865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  <a:normAutofit/>
          </a:bodyPr>
          <a:p>
            <a:pPr algn="ctr"/>
            <a:r>
              <a:rPr lang="zh-CN" altLang="en-US" sz="3600" b="1">
                <a:gradFill rotWithShape="1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C0C0C0">
                      <a:alpha val="78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Where are you from?</a:t>
            </a:r>
            <a:endParaRPr lang="zh-CN" altLang="en-US" sz="3600" b="1">
              <a:gradFill rotWithShape="1">
                <a:gsLst>
                  <a:gs pos="0">
                    <a:srgbClr val="9999FF"/>
                  </a:gs>
                  <a:gs pos="100000">
                    <a:srgbClr val="009999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C0C0C0">
                    <a:alpha val="78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5123" name="Picture 6" descr="111168~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313" y="3357563"/>
            <a:ext cx="2447925" cy="14112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4" name="Picture 7" descr="201110~1"/>
          <p:cNvPicPr>
            <a:picLocks noChangeAspect="1"/>
          </p:cNvPicPr>
          <p:nvPr/>
        </p:nvPicPr>
        <p:blipFill>
          <a:blip r:embed="rId2"/>
          <a:srcRect b="18196"/>
          <a:stretch>
            <a:fillRect/>
          </a:stretch>
        </p:blipFill>
        <p:spPr>
          <a:xfrm>
            <a:off x="4284663" y="260350"/>
            <a:ext cx="2278062" cy="1397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7" name="Picture 6" descr="201109~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0063" y="4508500"/>
            <a:ext cx="3024187" cy="1797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70" decel="100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770" decel="100000"/>
                                        <p:tgtEl>
                                          <p:spTgt spid="512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77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Rectangle 3"/>
          <p:cNvSpPr>
            <a:spLocks noGrp="1"/>
          </p:cNvSpPr>
          <p:nvPr>
            <p:ph type="body" idx="4294967295"/>
          </p:nvPr>
        </p:nvSpPr>
        <p:spPr>
          <a:xfrm>
            <a:off x="179388" y="2781300"/>
            <a:ext cx="9864725" cy="1296988"/>
          </a:xfrm>
        </p:spPr>
        <p:txBody>
          <a:bodyPr vert="horz" wrap="square" anchor="t" anchorCtr="0"/>
          <a:p>
            <a:pPr marL="609600" indent="-609600">
              <a:buNone/>
            </a:pPr>
            <a:r>
              <a:rPr lang="en-US" altLang="zh-CN" sz="4800">
                <a:latin typeface="Times New Roman" panose="02020603050405020304" pitchFamily="18" charset="0"/>
                <a:ea typeface="MS UI Gothic" panose="020B0600070205080204" pitchFamily="2" charset="-128"/>
              </a:rPr>
              <a:t>Who does L</a:t>
            </a:r>
            <a:r>
              <a:rPr lang="zh-CN" altLang="en-US" sz="4800" dirty="0">
                <a:latin typeface="Times New Roman" panose="02020603050405020304" pitchFamily="18" charset="0"/>
              </a:rPr>
              <a:t>i </a:t>
            </a:r>
            <a:r>
              <a:rPr lang="en-US" altLang="zh-CN" sz="4800">
                <a:latin typeface="Times New Roman" panose="02020603050405020304" pitchFamily="18" charset="0"/>
                <a:ea typeface="MS UI Gothic" panose="020B0600070205080204" pitchFamily="2" charset="-128"/>
              </a:rPr>
              <a:t>M</a:t>
            </a:r>
            <a:r>
              <a:rPr lang="zh-CN" altLang="en-US" sz="4800" dirty="0">
                <a:latin typeface="Times New Roman" panose="02020603050405020304" pitchFamily="18" charset="0"/>
              </a:rPr>
              <a:t>ing</a:t>
            </a:r>
            <a:r>
              <a:rPr lang="en-US" altLang="zh-CN" sz="4800">
                <a:latin typeface="Times New Roman" panose="02020603050405020304" pitchFamily="18" charset="0"/>
                <a:ea typeface="MS UI Gothic" panose="020B0600070205080204" pitchFamily="2" charset="-128"/>
              </a:rPr>
              <a:t> know at school?</a:t>
            </a:r>
            <a:r>
              <a:rPr lang="en-US" altLang="zh-CN">
                <a:latin typeface="MS UI Gothic" panose="020B0600070205080204" pitchFamily="2" charset="-128"/>
                <a:ea typeface="MS UI Gothic" panose="020B0600070205080204" pitchFamily="2" charset="-128"/>
              </a:rPr>
              <a:t> </a:t>
            </a:r>
            <a:endParaRPr lang="en-US" altLang="zh-CN">
              <a:latin typeface="MS UI Gothic" panose="020B0600070205080204" pitchFamily="2" charset="-128"/>
              <a:ea typeface="MS UI Gothic" panose="020B0600070205080204" pitchFamily="2" charset="-128"/>
            </a:endParaRPr>
          </a:p>
          <a:p>
            <a:pPr marL="609600" indent="-609600">
              <a:buNone/>
            </a:pPr>
            <a:endParaRPr lang="en-US" altLang="zh-CN">
              <a:latin typeface="MS UI Gothic" panose="020B0600070205080204" pitchFamily="2" charset="-128"/>
              <a:ea typeface="MS UI Gothic" panose="020B0600070205080204" pitchFamily="2" charset="-128"/>
            </a:endParaRPr>
          </a:p>
        </p:txBody>
      </p:sp>
      <p:pic>
        <p:nvPicPr>
          <p:cNvPr id="6147" name="Picture 4"/>
          <p:cNvPicPr>
            <a:picLocks noChangeAspect="1"/>
          </p:cNvPicPr>
          <p:nvPr/>
        </p:nvPicPr>
        <p:blipFill>
          <a:blip r:embed="rId1"/>
          <a:srcRect r="43483"/>
          <a:stretch>
            <a:fillRect/>
          </a:stretch>
        </p:blipFill>
        <p:spPr>
          <a:xfrm>
            <a:off x="2916238" y="4149725"/>
            <a:ext cx="2808287" cy="2301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8" name="WordArt 5"/>
          <p:cNvSpPr>
            <a:spLocks noTextEdit="1"/>
          </p:cNvSpPr>
          <p:nvPr/>
        </p:nvSpPr>
        <p:spPr>
          <a:xfrm>
            <a:off x="2051050" y="549275"/>
            <a:ext cx="5113338" cy="172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8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Watch and Answer</a:t>
            </a:r>
            <a:endParaRPr lang="zh-CN" altLang="en-US" sz="3600" b="1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8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Picture 3"/>
          <p:cNvPicPr>
            <a:picLocks noChangeAspect="1"/>
          </p:cNvPicPr>
          <p:nvPr>
            <p:ph type="body" idx="4294967295"/>
          </p:nvPr>
        </p:nvPicPr>
        <p:blipFill>
          <a:blip r:embed="rId1"/>
          <a:stretch>
            <a:fillRect/>
          </a:stretch>
        </p:blipFill>
        <p:spPr>
          <a:xfrm>
            <a:off x="179388" y="1125538"/>
            <a:ext cx="3467100" cy="2519362"/>
          </a:xfrm>
        </p:spPr>
      </p:pic>
      <p:pic>
        <p:nvPicPr>
          <p:cNvPr id="7171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5375" y="1125538"/>
            <a:ext cx="2881313" cy="2519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2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6688" y="1125538"/>
            <a:ext cx="2627312" cy="2519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3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5288" y="3905250"/>
            <a:ext cx="4032250" cy="2952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4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32363" y="3905250"/>
            <a:ext cx="4032250" cy="2952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5" name="WordArt 8"/>
          <p:cNvSpPr>
            <a:spLocks noTextEdit="1"/>
          </p:cNvSpPr>
          <p:nvPr/>
        </p:nvSpPr>
        <p:spPr>
          <a:xfrm>
            <a:off x="1979613" y="188913"/>
            <a:ext cx="5040312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8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Listen and Repeat</a:t>
            </a:r>
            <a:endParaRPr lang="zh-CN" altLang="en-US" sz="3600" b="1"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78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WordArt 4"/>
          <p:cNvSpPr>
            <a:spLocks noTextEdit="1"/>
          </p:cNvSpPr>
          <p:nvPr/>
        </p:nvSpPr>
        <p:spPr>
          <a:xfrm>
            <a:off x="1042988" y="333375"/>
            <a:ext cx="3600450" cy="11509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8000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Yes or No?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8000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195" name="Rectangle 5"/>
          <p:cNvSpPr/>
          <p:nvPr/>
        </p:nvSpPr>
        <p:spPr>
          <a:xfrm>
            <a:off x="611188" y="1773238"/>
            <a:ext cx="55689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600" b="1" i="1">
                <a:latin typeface="Times New Roman" panose="02020603050405020304" pitchFamily="18" charset="0"/>
              </a:rPr>
              <a:t>(     )1.Kim is Jenny’s friend.</a:t>
            </a:r>
            <a:endParaRPr lang="en-US" altLang="zh-CN" sz="3600" b="1" i="1">
              <a:latin typeface="Times New Roman" panose="02020603050405020304" pitchFamily="18" charset="0"/>
            </a:endParaRPr>
          </a:p>
        </p:txBody>
      </p:sp>
      <p:sp>
        <p:nvSpPr>
          <p:cNvPr id="8196" name="Rectangle 6">
            <a:hlinkClick r:id="" action="ppaction://noaction"/>
          </p:cNvPr>
          <p:cNvSpPr/>
          <p:nvPr/>
        </p:nvSpPr>
        <p:spPr>
          <a:xfrm>
            <a:off x="611188" y="2420938"/>
            <a:ext cx="71183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i="1">
                <a:latin typeface="Times New Roman" panose="02020603050405020304" pitchFamily="18" charset="0"/>
              </a:rPr>
              <a:t>(     )2.Li Ming is Kim’s old     friend.</a:t>
            </a:r>
            <a:endParaRPr lang="en-US" altLang="zh-CN" sz="3600" b="1" i="1">
              <a:latin typeface="Times New Roman" panose="02020603050405020304" pitchFamily="18" charset="0"/>
            </a:endParaRPr>
          </a:p>
        </p:txBody>
      </p:sp>
      <p:sp>
        <p:nvSpPr>
          <p:cNvPr id="8197" name="Rectangle 7">
            <a:hlinkClick r:id="" action="ppaction://noaction"/>
          </p:cNvPr>
          <p:cNvSpPr/>
          <p:nvPr/>
        </p:nvSpPr>
        <p:spPr>
          <a:xfrm>
            <a:off x="611188" y="3068638"/>
            <a:ext cx="60134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spcBef>
                <a:spcPct val="20000"/>
              </a:spcBef>
            </a:pPr>
            <a:r>
              <a:rPr lang="en-US" altLang="zh-CN" sz="3600" b="1" i="1">
                <a:latin typeface="Times New Roman" panose="02020603050405020304" pitchFamily="18" charset="0"/>
              </a:rPr>
              <a:t>(     )3. Li Ming is from China.</a:t>
            </a:r>
            <a:r>
              <a:rPr lang="en-US" altLang="zh-CN" sz="3600">
                <a:latin typeface="Times New Roman" panose="02020603050405020304" pitchFamily="18" charset="0"/>
              </a:rPr>
              <a:t> </a:t>
            </a:r>
            <a:endParaRPr lang="en-US" altLang="zh-CN" sz="3600">
              <a:latin typeface="Times New Roman" panose="02020603050405020304" pitchFamily="18" charset="0"/>
            </a:endParaRPr>
          </a:p>
        </p:txBody>
      </p:sp>
      <p:sp>
        <p:nvSpPr>
          <p:cNvPr id="8198" name="Rectangle 8">
            <a:hlinkClick r:id="" action="ppaction://noaction"/>
          </p:cNvPr>
          <p:cNvSpPr/>
          <p:nvPr/>
        </p:nvSpPr>
        <p:spPr>
          <a:xfrm>
            <a:off x="-249237" y="3860800"/>
            <a:ext cx="8456612" cy="1465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i="1">
                <a:latin typeface="Times New Roman" panose="02020603050405020304" pitchFamily="18" charset="0"/>
              </a:rPr>
              <a:t>       (     )4. They have </a:t>
            </a:r>
            <a:r>
              <a:rPr lang="en-US" altLang="zh-CN" sz="3600" b="1" i="1" err="1">
                <a:latin typeface="Times New Roman" panose="02020603050405020304" pitchFamily="18" charset="0"/>
              </a:rPr>
              <a:t>English,math,science</a:t>
            </a:r>
            <a:r>
              <a:rPr lang="en-US" altLang="zh-CN" sz="3600" b="1" i="1">
                <a:latin typeface="Times New Roman" panose="02020603050405020304" pitchFamily="18" charset="0"/>
              </a:rPr>
              <a:t>  </a:t>
            </a:r>
            <a:endParaRPr lang="en-US" altLang="zh-CN" sz="3600" b="1" i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600" b="1" i="1">
                <a:latin typeface="Times New Roman" panose="02020603050405020304" pitchFamily="18" charset="0"/>
              </a:rPr>
              <a:t>                  and art in Kim’s school.</a:t>
            </a:r>
            <a:endParaRPr lang="en-US" altLang="zh-CN" sz="3600" b="1" i="1">
              <a:latin typeface="Times New Roman" panose="02020603050405020304" pitchFamily="18" charset="0"/>
            </a:endParaRPr>
          </a:p>
        </p:txBody>
      </p:sp>
      <p:sp>
        <p:nvSpPr>
          <p:cNvPr id="8199" name="Rectangle 9">
            <a:hlinkClick r:id="" action="ppaction://noaction"/>
          </p:cNvPr>
          <p:cNvSpPr/>
          <p:nvPr/>
        </p:nvSpPr>
        <p:spPr>
          <a:xfrm>
            <a:off x="539750" y="5373688"/>
            <a:ext cx="8604250" cy="1300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</a:pPr>
            <a:r>
              <a:rPr lang="en-US" altLang="zh-CN" sz="3600" b="1" i="1">
                <a:latin typeface="Times New Roman" panose="02020603050405020304" pitchFamily="18" charset="0"/>
              </a:rPr>
              <a:t>(     )5. Kim has four   classes in the morning </a:t>
            </a:r>
            <a:endParaRPr lang="en-US" altLang="zh-CN" sz="3600" b="1" i="1">
              <a:latin typeface="Times New Roman" panose="02020603050405020304" pitchFamily="18" charset="0"/>
            </a:endParaRPr>
          </a:p>
          <a:p>
            <a:pPr>
              <a:spcBef>
                <a:spcPct val="20000"/>
              </a:spcBef>
            </a:pPr>
            <a:r>
              <a:rPr lang="en-US" altLang="zh-CN" sz="3600" b="1" i="1">
                <a:latin typeface="Times New Roman" panose="02020603050405020304" pitchFamily="18" charset="0"/>
              </a:rPr>
              <a:t>           and two in the afternoon.</a:t>
            </a:r>
            <a:endParaRPr lang="en-US" altLang="zh-CN" sz="3600" b="1" i="1">
              <a:latin typeface="Times New Roman" panose="02020603050405020304" pitchFamily="18" charset="0"/>
            </a:endParaRPr>
          </a:p>
        </p:txBody>
      </p:sp>
      <p:sp>
        <p:nvSpPr>
          <p:cNvPr id="8200" name="Text Box 10"/>
          <p:cNvSpPr txBox="1"/>
          <p:nvPr/>
        </p:nvSpPr>
        <p:spPr>
          <a:xfrm>
            <a:off x="684213" y="1773238"/>
            <a:ext cx="8445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pitchFamily="18" charset="0"/>
              </a:rPr>
              <a:t>Yes</a:t>
            </a:r>
            <a:endParaRPr lang="en-US" altLang="zh-CN" sz="3600" b="1" i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201" name="Text Box 11"/>
          <p:cNvSpPr txBox="1"/>
          <p:nvPr/>
        </p:nvSpPr>
        <p:spPr>
          <a:xfrm>
            <a:off x="5148263" y="2420938"/>
            <a:ext cx="1152525" cy="6413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</a:rPr>
              <a:t>new</a:t>
            </a:r>
            <a:endParaRPr lang="en-US" altLang="zh-CN" sz="36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202" name="Text Box 12">
            <a:hlinkClick r:id="" action="ppaction://noaction"/>
          </p:cNvPr>
          <p:cNvSpPr txBox="1"/>
          <p:nvPr/>
        </p:nvSpPr>
        <p:spPr>
          <a:xfrm>
            <a:off x="755650" y="2492375"/>
            <a:ext cx="7429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pitchFamily="18" charset="0"/>
              </a:rPr>
              <a:t>No</a:t>
            </a:r>
            <a:endParaRPr lang="en-US" altLang="zh-CN" sz="3600" b="1" i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203" name="Text Box 13">
            <a:hlinkClick r:id="" action="ppaction://noaction"/>
          </p:cNvPr>
          <p:cNvSpPr txBox="1"/>
          <p:nvPr/>
        </p:nvSpPr>
        <p:spPr>
          <a:xfrm>
            <a:off x="684213" y="3068638"/>
            <a:ext cx="8445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pitchFamily="18" charset="0"/>
              </a:rPr>
              <a:t>Yes</a:t>
            </a:r>
            <a:endParaRPr lang="en-US" altLang="zh-CN" sz="3600" b="1" i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204" name="Text Box 14">
            <a:hlinkClick r:id="" action="ppaction://noaction"/>
          </p:cNvPr>
          <p:cNvSpPr txBox="1"/>
          <p:nvPr/>
        </p:nvSpPr>
        <p:spPr>
          <a:xfrm>
            <a:off x="684213" y="3860800"/>
            <a:ext cx="8445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pitchFamily="18" charset="0"/>
              </a:rPr>
              <a:t>Yes</a:t>
            </a:r>
            <a:endParaRPr lang="en-US" altLang="zh-CN" sz="3600" b="1" i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205" name="Text Box 15"/>
          <p:cNvSpPr txBox="1"/>
          <p:nvPr/>
        </p:nvSpPr>
        <p:spPr>
          <a:xfrm>
            <a:off x="3492500" y="5373688"/>
            <a:ext cx="1296988" cy="6413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</a:rPr>
              <a:t>three</a:t>
            </a:r>
            <a:endParaRPr lang="en-US" altLang="zh-CN" sz="36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206" name="Text Box 16">
            <a:hlinkClick r:id="" action="ppaction://noaction"/>
          </p:cNvPr>
          <p:cNvSpPr txBox="1"/>
          <p:nvPr/>
        </p:nvSpPr>
        <p:spPr>
          <a:xfrm>
            <a:off x="684213" y="5373688"/>
            <a:ext cx="7429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pitchFamily="18" charset="0"/>
              </a:rPr>
              <a:t>No</a:t>
            </a:r>
            <a:endParaRPr lang="en-US" altLang="zh-CN" sz="3600" b="1" i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70" decel="1000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770" decel="100000"/>
                                        <p:tgtEl>
                                          <p:spTgt spid="820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2" dur="77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4" dur="77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900" decel="1000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0" grpId="0"/>
      <p:bldP spid="8201" grpId="0" animBg="1"/>
      <p:bldP spid="8202" grpId="0"/>
      <p:bldP spid="8203" grpId="0"/>
      <p:bldP spid="8204" grpId="0"/>
      <p:bldP spid="8205" grpId="0" animBg="1"/>
      <p:bldP spid="820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6" name="图片 307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7325" y="600075"/>
            <a:ext cx="6229350" cy="5657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5" name="Picture 7" descr="U_1124~1">
            <a:hlinkClick r:id="" action="ppaction://noaction"/>
          </p:cNvPr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95738" y="1412875"/>
            <a:ext cx="5148262" cy="46847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6" name="Rectangle 8">
            <a:hlinkClick r:id="" action="ppaction://noaction"/>
          </p:cNvPr>
          <p:cNvSpPr/>
          <p:nvPr/>
        </p:nvSpPr>
        <p:spPr>
          <a:xfrm>
            <a:off x="468313" y="2349500"/>
            <a:ext cx="4032250" cy="25209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ctr" anchorCtr="0"/>
          <a:p>
            <a:pPr algn="ctr"/>
            <a:r>
              <a:rPr lang="en-US" altLang="zh-CN" sz="9600">
                <a:solidFill>
                  <a:srgbClr val="FF3300"/>
                </a:solidFill>
                <a:latin typeface="Comic Sans MS" panose="030F0702030302020204" pitchFamily="66" charset="0"/>
                <a:ea typeface="MS PGothic" panose="020B0600070205080204" pitchFamily="2" charset="-128"/>
              </a:rPr>
              <a:t>well</a:t>
            </a:r>
            <a:endParaRPr lang="en-US" altLang="zh-CN" sz="9600">
              <a:solidFill>
                <a:srgbClr val="FF3300"/>
              </a:solidFill>
              <a:latin typeface="Comic Sans MS" panose="030F0702030302020204" pitchFamily="66" charset="0"/>
              <a:ea typeface="MS PGothic" panose="020B0600070205080204" pitchFamily="2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20" name="图片 92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4938" y="604838"/>
            <a:ext cx="6334125" cy="5648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图片 1126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2563" y="504825"/>
            <a:ext cx="6238875" cy="5848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746</Words>
  <Application>WPS 演示</Application>
  <PresentationFormat>在屏幕上显示</PresentationFormat>
  <Paragraphs>68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3" baseType="lpstr">
      <vt:lpstr>Arial</vt:lpstr>
      <vt:lpstr>宋体</vt:lpstr>
      <vt:lpstr>Wingdings</vt:lpstr>
      <vt:lpstr>Times New Roman</vt:lpstr>
      <vt:lpstr>MS UI Gothic</vt:lpstr>
      <vt:lpstr>Comic Sans MS</vt:lpstr>
      <vt:lpstr>MS PGothic</vt:lpstr>
      <vt:lpstr>微软雅黑</vt:lpstr>
      <vt:lpstr>Arial Unicode MS</vt:lpstr>
      <vt:lpstr>Calibri</vt:lpstr>
      <vt:lpstr>Cambria</vt:lpstr>
      <vt:lpstr>黑体</vt:lpstr>
      <vt:lpstr>Arial</vt:lpstr>
      <vt:lpstr>等线</vt:lpstr>
      <vt:lpstr>默认设计模板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joker</dc:creator>
  <cp:lastModifiedBy>上帝掷骰子吗</cp:lastModifiedBy>
  <cp:revision>4</cp:revision>
  <dcterms:created xsi:type="dcterms:W3CDTF">2016-10-18T07:54:00Z</dcterms:created>
  <dcterms:modified xsi:type="dcterms:W3CDTF">2023-09-30T12:02:12Z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D6AEAE0300B742009C9157677FF11586_13</vt:lpwstr>
  </property>
  <property fmtid="{D5CDD505-2E9C-101B-9397-08002B2CF9AE}" pid="3" name="KSOProductBuildVer">
    <vt:lpwstr>2052-12.1.0.15374</vt:lpwstr>
  </property>
</Properties>
</file>