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2" r:id="rId4"/>
    <p:sldId id="264" r:id="rId5"/>
    <p:sldId id="265" r:id="rId6"/>
    <p:sldId id="266" r:id="rId7"/>
    <p:sldId id="256" r:id="rId8"/>
    <p:sldId id="257" r:id="rId9"/>
    <p:sldId id="258" r:id="rId10"/>
    <p:sldId id="259" r:id="rId11"/>
    <p:sldId id="267" r:id="rId12"/>
    <p:sldId id="270" r:id="rId13"/>
    <p:sldId id="269" r:id="rId14"/>
    <p:sldId id="268" r:id="rId15"/>
    <p:sldId id="261" r:id="rId16"/>
    <p:sldId id="276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solidFill>
            <a:srgbClr val="92D05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>
              <a:buClrTx/>
              <a:buSzTx/>
              <a:buFontTx/>
              <a:buNone/>
            </a:pPr>
            <a:r>
              <a:rPr lang="en-US" altLang="zh-CN" dirty="0"/>
              <a:t>Unit 4 Lesson 23 Happy Birthday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5" descr="腿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443" b="30667"/>
          <a:stretch>
            <a:fillRect/>
          </a:stretch>
        </p:blipFill>
        <p:spPr>
          <a:xfrm>
            <a:off x="4876800" y="1752600"/>
            <a:ext cx="2981325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Text Box 6"/>
          <p:cNvSpPr txBox="1"/>
          <p:nvPr/>
        </p:nvSpPr>
        <p:spPr>
          <a:xfrm>
            <a:off x="5257800" y="4419600"/>
            <a:ext cx="10668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le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g</a:t>
            </a:r>
            <a:endParaRPr lang="en-US" altLang="zh-CN" sz="32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8" name="Picture 7" descr="小学生"/>
          <p:cNvPicPr>
            <a:picLocks noChangeAspect="1"/>
          </p:cNvPicPr>
          <p:nvPr/>
        </p:nvPicPr>
        <p:blipFill>
          <a:blip r:embed="rId2"/>
          <a:srcRect l="15280" t="6667" b="7777"/>
          <a:stretch>
            <a:fillRect/>
          </a:stretch>
        </p:blipFill>
        <p:spPr>
          <a:xfrm>
            <a:off x="1295400" y="1752600"/>
            <a:ext cx="2133600" cy="1447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 Box 8"/>
          <p:cNvSpPr txBox="1"/>
          <p:nvPr/>
        </p:nvSpPr>
        <p:spPr>
          <a:xfrm>
            <a:off x="1981200" y="4495800"/>
            <a:ext cx="7620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sz="3200" dirty="0">
                <a:latin typeface="Times New Roman" panose="02020603050405020304" pitchFamily="18" charset="0"/>
              </a:rPr>
              <a:t>irl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7" descr="4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0013" y="1573213"/>
            <a:ext cx="17526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8"/>
          <p:cNvSpPr txBox="1"/>
          <p:nvPr/>
        </p:nvSpPr>
        <p:spPr>
          <a:xfrm>
            <a:off x="7162800" y="43434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3200" dirty="0">
                <a:latin typeface="Times New Roman" panose="02020603050405020304" pitchFamily="18" charset="0"/>
              </a:rPr>
              <a:t>our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2292" name="Picture 5" descr="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371600"/>
            <a:ext cx="2905125" cy="240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6"/>
          <p:cNvSpPr txBox="1"/>
          <p:nvPr/>
        </p:nvSpPr>
        <p:spPr>
          <a:xfrm>
            <a:off x="762000" y="44196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fi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3200" dirty="0">
                <a:latin typeface="Times New Roman" panose="02020603050405020304" pitchFamily="18" charset="0"/>
              </a:rPr>
              <a:t>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2294" name="Picture 7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1600200"/>
            <a:ext cx="2905125" cy="205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Text Box 8"/>
          <p:cNvSpPr txBox="1"/>
          <p:nvPr/>
        </p:nvSpPr>
        <p:spPr>
          <a:xfrm>
            <a:off x="3733800" y="4419600"/>
            <a:ext cx="2590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se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3200" dirty="0">
                <a:latin typeface="Times New Roman" panose="02020603050405020304" pitchFamily="18" charset="0"/>
              </a:rPr>
              <a:t>en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5" descr="女孩"/>
          <p:cNvPicPr>
            <a:picLocks noChangeAspect="1"/>
          </p:cNvPicPr>
          <p:nvPr/>
        </p:nvPicPr>
        <p:blipFill>
          <a:blip r:embed="rId1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36699" r="6294" b="2000"/>
          <a:stretch>
            <a:fillRect/>
          </a:stretch>
        </p:blipFill>
        <p:spPr>
          <a:xfrm>
            <a:off x="5867400" y="1500188"/>
            <a:ext cx="2286000" cy="2800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6"/>
          <p:cNvSpPr txBox="1"/>
          <p:nvPr/>
        </p:nvSpPr>
        <p:spPr>
          <a:xfrm>
            <a:off x="6477000" y="4776788"/>
            <a:ext cx="1143000" cy="58102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</a:rPr>
              <a:t>sh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e</a:t>
            </a:r>
            <a:endParaRPr lang="en-US" altLang="zh-CN" sz="32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6" name="Picture 9" descr="男孩"/>
          <p:cNvPicPr>
            <a:picLocks noChangeAspect="1"/>
          </p:cNvPicPr>
          <p:nvPr/>
        </p:nvPicPr>
        <p:blipFill>
          <a:blip r:embed="rId2"/>
          <a:srcRect l="21429" r="12500" b="15334"/>
          <a:stretch>
            <a:fillRect/>
          </a:stretch>
        </p:blipFill>
        <p:spPr>
          <a:xfrm>
            <a:off x="990600" y="1652588"/>
            <a:ext cx="2743200" cy="2438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10"/>
          <p:cNvSpPr txBox="1"/>
          <p:nvPr/>
        </p:nvSpPr>
        <p:spPr>
          <a:xfrm>
            <a:off x="2133600" y="4700588"/>
            <a:ext cx="762000" cy="581025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en-US" altLang="zh-CN" sz="3200" dirty="0">
                <a:latin typeface="Times New Roman" panose="02020603050405020304" pitchFamily="18" charset="0"/>
              </a:rPr>
              <a:t>h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e</a:t>
            </a:r>
            <a:endParaRPr lang="en-US" altLang="zh-CN" sz="32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生日蛋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295400"/>
            <a:ext cx="260985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304800" y="457200"/>
            <a:ext cx="12192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总结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4340" name="Rectangle 4"/>
          <p:cNvSpPr/>
          <p:nvPr/>
        </p:nvSpPr>
        <p:spPr>
          <a:xfrm>
            <a:off x="457200" y="4495800"/>
            <a:ext cx="2667000" cy="533400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Birthday cake 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609600" y="5410200"/>
            <a:ext cx="19812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生日蛋糕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4342" name="Picture 6" descr="礼物盒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8" b="4666"/>
          <a:stretch>
            <a:fillRect/>
          </a:stretch>
        </p:blipFill>
        <p:spPr>
          <a:xfrm>
            <a:off x="3276600" y="1371600"/>
            <a:ext cx="2286000" cy="253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 Box 7"/>
          <p:cNvSpPr txBox="1"/>
          <p:nvPr/>
        </p:nvSpPr>
        <p:spPr>
          <a:xfrm>
            <a:off x="3429000" y="4495800"/>
            <a:ext cx="2667000" cy="584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Birthday gifts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3581400" y="5486400"/>
            <a:ext cx="1905000" cy="57943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生日礼物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4345" name="Picture 9" descr="生日party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549" b="4666"/>
          <a:stretch>
            <a:fillRect/>
          </a:stretch>
        </p:blipFill>
        <p:spPr>
          <a:xfrm>
            <a:off x="5867400" y="1447800"/>
            <a:ext cx="251460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6" name="Text Box 10"/>
          <p:cNvSpPr txBox="1"/>
          <p:nvPr/>
        </p:nvSpPr>
        <p:spPr>
          <a:xfrm>
            <a:off x="6096000" y="4495800"/>
            <a:ext cx="2819400" cy="584200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Birthday party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347" name="Text Box 11"/>
          <p:cNvSpPr txBox="1"/>
          <p:nvPr/>
        </p:nvSpPr>
        <p:spPr>
          <a:xfrm>
            <a:off x="6324600" y="5410200"/>
            <a:ext cx="20574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生日聚会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生日蛋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1447800"/>
            <a:ext cx="260985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3"/>
          <p:cNvSpPr txBox="1"/>
          <p:nvPr/>
        </p:nvSpPr>
        <p:spPr>
          <a:xfrm>
            <a:off x="304800" y="457200"/>
            <a:ext cx="25908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学习新单词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76" name="Rectangle 4"/>
          <p:cNvSpPr/>
          <p:nvPr/>
        </p:nvSpPr>
        <p:spPr>
          <a:xfrm>
            <a:off x="2895600" y="4495800"/>
            <a:ext cx="2667000" cy="533400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/>
          <a:p>
            <a:pPr algn="ctr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Birthday cake 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3124200" y="5410200"/>
            <a:ext cx="19812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生日蛋糕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礼物盒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08" b="4666"/>
          <a:stretch>
            <a:fillRect/>
          </a:stretch>
        </p:blipFill>
        <p:spPr>
          <a:xfrm>
            <a:off x="2286000" y="1295400"/>
            <a:ext cx="3281363" cy="2724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2971800" y="4343400"/>
            <a:ext cx="23622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birthday gifts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3200400" y="5562600"/>
            <a:ext cx="1905000" cy="579438"/>
          </a:xfrm>
          <a:prstGeom prst="rect">
            <a:avLst/>
          </a:prstGeom>
          <a:solidFill>
            <a:srgbClr val="00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生日礼物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生日party"/>
          <p:cNvPicPr>
            <a:picLocks noChangeAspect="1"/>
          </p:cNvPicPr>
          <p:nvPr/>
        </p:nvPicPr>
        <p:blipFill>
          <a:blip r:embed="rId1">
            <a:clrChange>
              <a:clrFrom>
                <a:srgbClr val="FFFCFE"/>
              </a:clrFrom>
              <a:clrTo>
                <a:srgbClr val="FFFCFE">
                  <a:alpha val="0"/>
                </a:srgbClr>
              </a:clrTo>
            </a:clrChange>
          </a:blip>
          <a:srcRect l="-549" b="4666"/>
          <a:stretch>
            <a:fillRect/>
          </a:stretch>
        </p:blipFill>
        <p:spPr>
          <a:xfrm>
            <a:off x="2514600" y="1295400"/>
            <a:ext cx="39624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 Box 3"/>
          <p:cNvSpPr txBox="1"/>
          <p:nvPr/>
        </p:nvSpPr>
        <p:spPr>
          <a:xfrm>
            <a:off x="3200400" y="4724400"/>
            <a:ext cx="25146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birthday party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3352800" y="5638800"/>
            <a:ext cx="20574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生日聚会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1295400" y="2209800"/>
            <a:ext cx="4038600" cy="57943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Happy birthday, Jenny!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5105400" y="4419600"/>
            <a:ext cx="31242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Thank you!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0" y="228600"/>
            <a:ext cx="41910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Jenny’s birthday party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1371600" y="3048000"/>
            <a:ext cx="37338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珍妮，生日快乐！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5105400" y="5410200"/>
            <a:ext cx="22860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谢谢！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2"/>
          <p:cNvSpPr txBox="1"/>
          <p:nvPr/>
        </p:nvSpPr>
        <p:spPr>
          <a:xfrm>
            <a:off x="1066800" y="2133600"/>
            <a:ext cx="32766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old are you 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4495800" y="3733800"/>
            <a:ext cx="32004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I’m ten years old 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76200" y="228600"/>
            <a:ext cx="4267200" cy="106680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复习以前的句型。生日聚会上可能会用到的。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1219200" y="3124200"/>
            <a:ext cx="25908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你几岁了？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4876800" y="4724400"/>
            <a:ext cx="2286000" cy="5794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我十岁了。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143000" y="1295400"/>
            <a:ext cx="38862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Wow, a birthday cake!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195" name="Text Box 4"/>
          <p:cNvSpPr txBox="1"/>
          <p:nvPr/>
        </p:nvSpPr>
        <p:spPr>
          <a:xfrm>
            <a:off x="1066800" y="2590800"/>
            <a:ext cx="39624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哇，一个生日蛋糕！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8196" name="Picture 5" descr="生日蛋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7200" y="3276600"/>
            <a:ext cx="260985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304800" y="838200"/>
            <a:ext cx="42672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A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</a:rPr>
              <a:t>This gift is for you 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195" name="Text Box 3"/>
          <p:cNvSpPr txBox="1"/>
          <p:nvPr/>
        </p:nvSpPr>
        <p:spPr>
          <a:xfrm>
            <a:off x="4572000" y="4191000"/>
            <a:ext cx="4114800" cy="579438"/>
          </a:xfrm>
          <a:prstGeom prst="rect">
            <a:avLst/>
          </a:prstGeom>
          <a:solidFill>
            <a:srgbClr val="3366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B: Thanks. How nice.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304800" y="1905000"/>
            <a:ext cx="3733800" cy="579438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这个礼物是给你的。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8197" name="Text Box 5"/>
          <p:cNvSpPr txBox="1"/>
          <p:nvPr/>
        </p:nvSpPr>
        <p:spPr>
          <a:xfrm>
            <a:off x="4648200" y="5105400"/>
            <a:ext cx="26670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谢谢。你真好。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5" grpId="0" animBg="1"/>
      <p:bldP spid="8196" grpId="0" animBg="1"/>
      <p:bldP spid="81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工人"/>
          <p:cNvPicPr>
            <a:picLocks noChangeAspect="1"/>
          </p:cNvPicPr>
          <p:nvPr/>
        </p:nvPicPr>
        <p:blipFill>
          <a:blip r:embed="rId1"/>
          <a:srcRect l="1894" t="11111" r="9019" b="5556"/>
          <a:stretch>
            <a:fillRect/>
          </a:stretch>
        </p:blipFill>
        <p:spPr>
          <a:xfrm>
            <a:off x="1219200" y="1828800"/>
            <a:ext cx="19050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1752600" y="4191000"/>
            <a:ext cx="12954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wor</a:t>
            </a: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k</a:t>
            </a:r>
            <a:endParaRPr lang="en-US" altLang="zh-CN" sz="3200" dirty="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4" name="Picture 4" descr="风筝"/>
          <p:cNvPicPr>
            <a:picLocks noChangeAspect="1"/>
          </p:cNvPicPr>
          <p:nvPr/>
        </p:nvPicPr>
        <p:blipFill>
          <a:blip r:embed="rId2">
            <a:clrChange>
              <a:clrFrom>
                <a:srgbClr val="F9FDFC"/>
              </a:clrFrom>
              <a:clrTo>
                <a:srgbClr val="F9FD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0" y="1828800"/>
            <a:ext cx="2133600" cy="1973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5"/>
          <p:cNvSpPr txBox="1"/>
          <p:nvPr/>
        </p:nvSpPr>
        <p:spPr>
          <a:xfrm>
            <a:off x="5181600" y="4267200"/>
            <a:ext cx="9906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</a:rPr>
              <a:t>k</a:t>
            </a:r>
            <a:r>
              <a:rPr lang="en-US" altLang="zh-CN" sz="3200" dirty="0">
                <a:latin typeface="Times New Roman" panose="02020603050405020304" pitchFamily="18" charset="0"/>
              </a:rPr>
              <a:t>ite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381000" y="381000"/>
            <a:ext cx="3733800" cy="1066800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我们一起复习学过的单词和字母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456</Words>
  <Application>WPS 演示</Application>
  <PresentationFormat>全屏显示(4:3)</PresentationFormat>
  <Paragraphs>86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4 Lesson 23 Happy Birthday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10</cp:revision>
  <dcterms:created xsi:type="dcterms:W3CDTF">2023-09-30T08:36:00Z</dcterms:created>
  <dcterms:modified xsi:type="dcterms:W3CDTF">2023-09-30T15:52:43Z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091A7B153DFE482B8B2ADF7657A649DA_13</vt:lpwstr>
  </property>
  <property fmtid="{D5CDD505-2E9C-101B-9397-08002B2CF9AE}" pid="4" name="KSOProductBuildVer">
    <vt:lpwstr>2052-12.1.0.15374</vt:lpwstr>
  </property>
</Properties>
</file>