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26"/>
  </p:notesMasterIdLst>
  <p:handoutMasterIdLst>
    <p:handoutMasterId r:id="rId27"/>
  </p:handoutMasterIdLst>
  <p:sldIdLst>
    <p:sldId id="269" r:id="rId4"/>
    <p:sldId id="360" r:id="rId5"/>
    <p:sldId id="364" r:id="rId6"/>
    <p:sldId id="361" r:id="rId7"/>
    <p:sldId id="362" r:id="rId8"/>
    <p:sldId id="368" r:id="rId9"/>
    <p:sldId id="363" r:id="rId10"/>
    <p:sldId id="369" r:id="rId11"/>
    <p:sldId id="365" r:id="rId12"/>
    <p:sldId id="370" r:id="rId13"/>
    <p:sldId id="371" r:id="rId14"/>
    <p:sldId id="372" r:id="rId15"/>
    <p:sldId id="366" r:id="rId16"/>
    <p:sldId id="373" r:id="rId17"/>
    <p:sldId id="367" r:id="rId18"/>
    <p:sldId id="374" r:id="rId19"/>
    <p:sldId id="377" r:id="rId20"/>
    <p:sldId id="378" r:id="rId21"/>
    <p:sldId id="379" r:id="rId22"/>
    <p:sldId id="375" r:id="rId23"/>
    <p:sldId id="376" r:id="rId24"/>
    <p:sldId id="384" r:id="rId25"/>
  </p:sldIdLst>
  <p:sldSz cx="9144000" cy="5143500"/>
  <p:notesSz cx="6858000" cy="9144000"/>
  <p:custDataLst>
    <p:tags r:id="rId31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660" autoAdjust="0"/>
  </p:normalViewPr>
  <p:slideViewPr>
    <p:cSldViewPr>
      <p:cViewPr varScale="1">
        <p:scale>
          <a:sx n="138" d="100"/>
          <a:sy n="138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960083E2-855E-4A23-B521-717F581491D8}" type="datetime1">
              <a:rPr lang="zh-CN" altLang="en-US" sz="1200"/>
            </a:fld>
            <a:endParaRPr lang="zh-CN" altLang="en-US" sz="1200"/>
          </a:p>
        </p:txBody>
      </p:sp>
      <p:sp>
        <p:nvSpPr>
          <p:cNvPr id="6148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9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04CB834E-E801-42A0-B6BA-C8A26F9CB86D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1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82C190AB-5B93-4266-9115-8BB88BBF1A38}" type="datetime1">
              <a:rPr lang="zh-CN" altLang="en-US" sz="1200"/>
            </a:fld>
            <a:endParaRPr lang="zh-CN" altLang="en-US" sz="1200"/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defTabSz="914400"/>
            <a:r>
              <a:t>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7174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5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5CC7F8A5-2CF0-4342-99D4-EE4C70AB6EAC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rcRect r="16667"/>
          <a:stretch>
            <a:fillRect/>
          </a:stretch>
        </p:blipFill>
        <p:spPr>
          <a:xfrm>
            <a:off x="-30162" y="0"/>
            <a:ext cx="9174162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2"/>
          <p:cNvGrpSpPr/>
          <p:nvPr/>
        </p:nvGrpSpPr>
        <p:grpSpPr>
          <a:xfrm>
            <a:off x="0" y="-6350"/>
            <a:ext cx="9144000" cy="5149850"/>
            <a:chOff x="0" y="-6250"/>
            <a:chExt cx="9144001" cy="5149750"/>
          </a:xfrm>
        </p:grpSpPr>
        <p:pic>
          <p:nvPicPr>
            <p:cNvPr id="3075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1997126" y="-2003376"/>
              <a:ext cx="5149750" cy="914400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076" name="矩形 3"/>
            <p:cNvSpPr/>
            <p:nvPr/>
          </p:nvSpPr>
          <p:spPr>
            <a:xfrm>
              <a:off x="0" y="100"/>
              <a:ext cx="9144001" cy="51434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pic>
        <p:nvPicPr>
          <p:cNvPr id="3077" name="图片 5"/>
          <p:cNvPicPr>
            <a:picLocks noChangeAspect="1"/>
          </p:cNvPicPr>
          <p:nvPr/>
        </p:nvPicPr>
        <p:blipFill>
          <a:blip r:embed="rId3"/>
          <a:srcRect l="35186"/>
          <a:stretch>
            <a:fillRect/>
          </a:stretch>
        </p:blipFill>
        <p:spPr>
          <a:xfrm>
            <a:off x="0" y="-6350"/>
            <a:ext cx="9144000" cy="5149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078" name="组合 6"/>
          <p:cNvGrpSpPr/>
          <p:nvPr/>
        </p:nvGrpSpPr>
        <p:grpSpPr>
          <a:xfrm>
            <a:off x="169863" y="188913"/>
            <a:ext cx="8804275" cy="4765675"/>
            <a:chOff x="169714" y="189634"/>
            <a:chExt cx="8804567" cy="4764232"/>
          </a:xfrm>
        </p:grpSpPr>
        <p:sp>
          <p:nvSpPr>
            <p:cNvPr id="3079" name="对角圆角矩形 6"/>
            <p:cNvSpPr/>
            <p:nvPr/>
          </p:nvSpPr>
          <p:spPr>
            <a:xfrm>
              <a:off x="169714" y="189634"/>
              <a:ext cx="8804567" cy="4764232"/>
            </a:xfrm>
            <a:prstGeom prst="round2DiagRect">
              <a:avLst/>
            </a:prstGeom>
            <a:solidFill>
              <a:schemeClr val="bg1"/>
            </a:solidFill>
            <a:ln>
              <a:solidFill>
                <a:srgbClr val="3C7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3080" name="对角圆角矩形 7"/>
            <p:cNvSpPr/>
            <p:nvPr/>
          </p:nvSpPr>
          <p:spPr>
            <a:xfrm>
              <a:off x="288780" y="321356"/>
              <a:ext cx="8566434" cy="4500787"/>
            </a:xfrm>
            <a:prstGeom prst="round2DiagRect">
              <a:avLst/>
            </a:prstGeom>
            <a:noFill/>
            <a:ln w="19050">
              <a:solidFill>
                <a:srgbClr val="7EAD8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pic>
        <p:nvPicPr>
          <p:cNvPr id="3081" name="图片 11"/>
          <p:cNvPicPr>
            <a:picLocks noChangeAspect="1"/>
          </p:cNvPicPr>
          <p:nvPr/>
        </p:nvPicPr>
        <p:blipFill>
          <a:blip r:embed="rId4"/>
          <a:srcRect t="66593" r="44231"/>
          <a:stretch>
            <a:fillRect/>
          </a:stretch>
        </p:blipFill>
        <p:spPr>
          <a:xfrm>
            <a:off x="0" y="3963988"/>
            <a:ext cx="1312863" cy="11795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82" name="图片 12"/>
          <p:cNvPicPr>
            <a:picLocks noChangeAspect="1"/>
          </p:cNvPicPr>
          <p:nvPr/>
        </p:nvPicPr>
        <p:blipFill>
          <a:blip r:embed="rId5"/>
          <a:srcRect l="56085" t="70593" r="252" b="156"/>
          <a:stretch>
            <a:fillRect/>
          </a:stretch>
        </p:blipFill>
        <p:spPr>
          <a:xfrm>
            <a:off x="7981950" y="3976688"/>
            <a:ext cx="1162050" cy="1166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83" name="图片 13"/>
          <p:cNvPicPr>
            <a:picLocks noChangeAspect="1"/>
          </p:cNvPicPr>
          <p:nvPr/>
        </p:nvPicPr>
        <p:blipFill>
          <a:blip r:embed="rId6"/>
          <a:srcRect l="719" t="22507" r="2910" b="9288"/>
          <a:stretch>
            <a:fillRect/>
          </a:stretch>
        </p:blipFill>
        <p:spPr>
          <a:xfrm>
            <a:off x="-149225" y="-6350"/>
            <a:ext cx="2922588" cy="95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2"/>
          <p:cNvGrpSpPr/>
          <p:nvPr/>
        </p:nvGrpSpPr>
        <p:grpSpPr>
          <a:xfrm>
            <a:off x="0" y="-6350"/>
            <a:ext cx="9144000" cy="5149850"/>
            <a:chOff x="0" y="-6250"/>
            <a:chExt cx="9144001" cy="5149750"/>
          </a:xfrm>
        </p:grpSpPr>
        <p:pic>
          <p:nvPicPr>
            <p:cNvPr id="4099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1997126" y="-2003376"/>
              <a:ext cx="5149750" cy="914400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4100" name="矩形 3"/>
            <p:cNvSpPr/>
            <p:nvPr/>
          </p:nvSpPr>
          <p:spPr>
            <a:xfrm>
              <a:off x="0" y="100"/>
              <a:ext cx="9144001" cy="51434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pic>
        <p:nvPicPr>
          <p:cNvPr id="4101" name="图片 5"/>
          <p:cNvPicPr>
            <a:picLocks noChangeAspect="1"/>
          </p:cNvPicPr>
          <p:nvPr/>
        </p:nvPicPr>
        <p:blipFill>
          <a:blip r:embed="rId3"/>
          <a:srcRect l="35186"/>
          <a:stretch>
            <a:fillRect/>
          </a:stretch>
        </p:blipFill>
        <p:spPr>
          <a:xfrm>
            <a:off x="0" y="-6350"/>
            <a:ext cx="9144000" cy="5149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4102" name="组合 6"/>
          <p:cNvGrpSpPr/>
          <p:nvPr/>
        </p:nvGrpSpPr>
        <p:grpSpPr>
          <a:xfrm>
            <a:off x="169863" y="188913"/>
            <a:ext cx="8804275" cy="4765675"/>
            <a:chOff x="169714" y="189634"/>
            <a:chExt cx="8804567" cy="4764232"/>
          </a:xfrm>
        </p:grpSpPr>
        <p:sp>
          <p:nvSpPr>
            <p:cNvPr id="4103" name="对角圆角矩形 6"/>
            <p:cNvSpPr/>
            <p:nvPr/>
          </p:nvSpPr>
          <p:spPr>
            <a:xfrm>
              <a:off x="169714" y="189634"/>
              <a:ext cx="8804567" cy="4764232"/>
            </a:xfrm>
            <a:prstGeom prst="round2DiagRect">
              <a:avLst/>
            </a:prstGeom>
            <a:solidFill>
              <a:schemeClr val="bg1"/>
            </a:solidFill>
            <a:ln>
              <a:solidFill>
                <a:srgbClr val="3C7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104" name="对角圆角矩形 7"/>
            <p:cNvSpPr/>
            <p:nvPr/>
          </p:nvSpPr>
          <p:spPr>
            <a:xfrm>
              <a:off x="288780" y="321356"/>
              <a:ext cx="8566434" cy="4500787"/>
            </a:xfrm>
            <a:prstGeom prst="round2DiagRect">
              <a:avLst/>
            </a:prstGeom>
            <a:noFill/>
            <a:ln w="19050">
              <a:solidFill>
                <a:srgbClr val="7EAD8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pic>
        <p:nvPicPr>
          <p:cNvPr id="4105" name="图片 11"/>
          <p:cNvPicPr>
            <a:picLocks noChangeAspect="1"/>
          </p:cNvPicPr>
          <p:nvPr/>
        </p:nvPicPr>
        <p:blipFill>
          <a:blip r:embed="rId4"/>
          <a:srcRect t="66593" r="44231"/>
          <a:stretch>
            <a:fillRect/>
          </a:stretch>
        </p:blipFill>
        <p:spPr>
          <a:xfrm>
            <a:off x="0" y="3963988"/>
            <a:ext cx="1312863" cy="11795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6" name="图片 12"/>
          <p:cNvPicPr>
            <a:picLocks noChangeAspect="1"/>
          </p:cNvPicPr>
          <p:nvPr/>
        </p:nvPicPr>
        <p:blipFill>
          <a:blip r:embed="rId5"/>
          <a:srcRect l="56085" t="70593" r="252" b="156"/>
          <a:stretch>
            <a:fillRect/>
          </a:stretch>
        </p:blipFill>
        <p:spPr>
          <a:xfrm>
            <a:off x="7981950" y="3976688"/>
            <a:ext cx="1162050" cy="1166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2"/>
          <p:cNvGrpSpPr/>
          <p:nvPr/>
        </p:nvGrpSpPr>
        <p:grpSpPr>
          <a:xfrm>
            <a:off x="0" y="0"/>
            <a:ext cx="9155113" cy="5149850"/>
            <a:chOff x="-3" y="0"/>
            <a:chExt cx="12192003" cy="6858000"/>
          </a:xfrm>
        </p:grpSpPr>
        <p:pic>
          <p:nvPicPr>
            <p:cNvPr id="5123" name="图片 3"/>
            <p:cNvPicPr>
              <a:picLocks noChangeAspect="1"/>
            </p:cNvPicPr>
            <p:nvPr/>
          </p:nvPicPr>
          <p:blipFill>
            <a:blip r:embed="rId2"/>
            <a:srcRect t="8328" r="1820" b="25814"/>
            <a:stretch>
              <a:fillRect/>
            </a:stretch>
          </p:blipFill>
          <p:spPr>
            <a:xfrm>
              <a:off x="1" y="0"/>
              <a:ext cx="12191999" cy="68580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5124" name="图片 4"/>
            <p:cNvPicPr>
              <a:picLocks noChangeAspect="1"/>
            </p:cNvPicPr>
            <p:nvPr/>
          </p:nvPicPr>
          <p:blipFill>
            <a:blip r:embed="rId3"/>
            <a:srcRect l="356" t="36791"/>
            <a:stretch>
              <a:fillRect/>
            </a:stretch>
          </p:blipFill>
          <p:spPr>
            <a:xfrm>
              <a:off x="-3" y="0"/>
              <a:ext cx="12192002" cy="530723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5125" name="图片 5"/>
          <p:cNvPicPr>
            <a:picLocks noChangeAspect="1"/>
          </p:cNvPicPr>
          <p:nvPr/>
        </p:nvPicPr>
        <p:blipFill>
          <a:blip r:embed="rId4"/>
          <a:srcRect l="1108" t="11420" r="748" b="14545"/>
          <a:stretch>
            <a:fillRect/>
          </a:stretch>
        </p:blipFill>
        <p:spPr>
          <a:xfrm>
            <a:off x="0" y="0"/>
            <a:ext cx="9144000" cy="4668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638" y="174625"/>
            <a:ext cx="8605837" cy="4787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0999" sy="100999" algn="ctr">
              <a:srgbClr val="000000">
                <a:alpha val="20000"/>
              </a:srgbClr>
            </a:outerShdw>
          </a:effectLst>
        </p:spPr>
      </p:pic>
      <p:grpSp>
        <p:nvGrpSpPr>
          <p:cNvPr id="5127" name="组合 7"/>
          <p:cNvGrpSpPr/>
          <p:nvPr/>
        </p:nvGrpSpPr>
        <p:grpSpPr>
          <a:xfrm>
            <a:off x="0" y="4249738"/>
            <a:ext cx="9155113" cy="893762"/>
            <a:chOff x="0" y="4250330"/>
            <a:chExt cx="9144000" cy="893170"/>
          </a:xfrm>
        </p:grpSpPr>
        <p:pic>
          <p:nvPicPr>
            <p:cNvPr id="5128" name="图片 8"/>
            <p:cNvPicPr>
              <a:picLocks noChangeAspect="1"/>
            </p:cNvPicPr>
            <p:nvPr/>
          </p:nvPicPr>
          <p:blipFill>
            <a:blip r:embed="rId6"/>
            <a:srcRect l="4598" b="26772"/>
            <a:stretch>
              <a:fillRect/>
            </a:stretch>
          </p:blipFill>
          <p:spPr>
            <a:xfrm>
              <a:off x="0" y="4250330"/>
              <a:ext cx="4572000" cy="89317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5129" name="图片 9"/>
            <p:cNvPicPr>
              <a:picLocks noChangeAspect="1"/>
            </p:cNvPicPr>
            <p:nvPr/>
          </p:nvPicPr>
          <p:blipFill>
            <a:blip r:embed="rId6"/>
            <a:srcRect l="4598" b="26772"/>
            <a:stretch>
              <a:fillRect/>
            </a:stretch>
          </p:blipFill>
          <p:spPr>
            <a:xfrm flipH="1">
              <a:off x="4572000" y="4250330"/>
              <a:ext cx="4572000" cy="89317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800" b="1" kern="12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563" y="1265238"/>
            <a:ext cx="6746875" cy="2613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标题 1"/>
          <p:cNvSpPr txBox="1"/>
          <p:nvPr/>
        </p:nvSpPr>
        <p:spPr>
          <a:xfrm>
            <a:off x="1909763" y="1724025"/>
            <a:ext cx="5324475" cy="747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850900" eaLnBrk="1" hangingPunct="1">
              <a:lnSpc>
                <a:spcPct val="13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口语交际：请你支持我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6" name="图片 5"/>
          <p:cNvPicPr>
            <a:picLocks noChangeAspect="1"/>
          </p:cNvPicPr>
          <p:nvPr/>
        </p:nvPicPr>
        <p:blipFill>
          <a:blip r:embed="rId3"/>
          <a:srcRect l="54031" r="6178"/>
          <a:stretch>
            <a:fillRect/>
          </a:stretch>
        </p:blipFill>
        <p:spPr>
          <a:xfrm>
            <a:off x="3425825" y="2930525"/>
            <a:ext cx="2292350" cy="461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2388" y="3276600"/>
            <a:ext cx="4213225" cy="744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0" name="矩形 1"/>
          <p:cNvSpPr/>
          <p:nvPr/>
        </p:nvSpPr>
        <p:spPr>
          <a:xfrm>
            <a:off x="439738" y="274638"/>
            <a:ext cx="6999288" cy="11699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ClrTx/>
              <a:buFont typeface="Wingdings" panose="05000000000000000000" pitchFamily="2" charset="2"/>
              <a:buChar char="p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李霞这么说，能获得赵老师的支持吗？为什么？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1" name="矩形 2"/>
          <p:cNvSpPr/>
          <p:nvPr/>
        </p:nvSpPr>
        <p:spPr>
          <a:xfrm>
            <a:off x="908050" y="1325563"/>
            <a:ext cx="7581900" cy="1633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李霞礼貌诚恳地说明了来意。如：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赵老师，您好！请问您现在有时间吗？我想和您谈一件事情，就是我很想办一份报纸。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738" y="2959100"/>
            <a:ext cx="1368425" cy="1441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3" name="矩形 4"/>
          <p:cNvSpPr/>
          <p:nvPr/>
        </p:nvSpPr>
        <p:spPr>
          <a:xfrm>
            <a:off x="3198813" y="3265488"/>
            <a:ext cx="3000375" cy="5905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000" b="1" spc="0">
                <a:latin typeface="宋体" panose="02010600030101010101" pitchFamily="2" charset="-122"/>
              </a:rPr>
              <a:t>礼貌诚恳说来意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形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9463" y="4116388"/>
            <a:ext cx="4122737" cy="669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4" name="矩形 6"/>
          <p:cNvSpPr/>
          <p:nvPr/>
        </p:nvSpPr>
        <p:spPr>
          <a:xfrm>
            <a:off x="2643188" y="4090988"/>
            <a:ext cx="2935288" cy="66833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000" b="1" spc="0">
                <a:latin typeface="宋体" panose="02010600030101010101" pitchFamily="2" charset="-122"/>
              </a:rPr>
              <a:t>清楚具体讲理由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18435" name="矩形 2"/>
          <p:cNvSpPr/>
          <p:nvPr/>
        </p:nvSpPr>
        <p:spPr>
          <a:xfrm>
            <a:off x="311150" y="409575"/>
            <a:ext cx="7581900" cy="3787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把办报纸的设想讲清楚了，尤其是办报的目的，以及可能给同学们带来的好处。如：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我的想法是将班级每周大事、课外阅读中摘录的好词佳句，还有同学们的佳作等，都编入这份报纸中。办报，不仅能给大家留下关于班级的美好回忆，还能让同学们互相欣赏佳作，促进同学之间的合作与交流。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9038" y="2170113"/>
            <a:ext cx="1295400" cy="1595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2"/>
          <p:cNvSpPr/>
          <p:nvPr/>
        </p:nvSpPr>
        <p:spPr>
          <a:xfrm>
            <a:off x="1601788" y="798513"/>
            <a:ext cx="7035800" cy="2711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设想了老师可能的担心，想办法打消老师的疑虑。如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打字编排尽量由编辑部的同学完成，简单设计版面然后复印，成本低廉，只需要占用一点点班费；另外每周只出一期，也不会耽误大家的学习时间。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58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" y="2743200"/>
            <a:ext cx="1533525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59" name="图形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9188" y="3749675"/>
            <a:ext cx="4122737" cy="669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0" name="矩形 6"/>
          <p:cNvSpPr/>
          <p:nvPr/>
        </p:nvSpPr>
        <p:spPr>
          <a:xfrm>
            <a:off x="4252913" y="3724275"/>
            <a:ext cx="2935288" cy="5905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000" b="1" spc="0">
                <a:latin typeface="宋体" panose="02010600030101010101" pitchFamily="2" charset="-122"/>
              </a:rPr>
              <a:t>应对恰当消顾虑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"/>
          <p:cNvSpPr/>
          <p:nvPr/>
        </p:nvSpPr>
        <p:spPr>
          <a:xfrm>
            <a:off x="587375" y="523875"/>
            <a:ext cx="7337425" cy="5572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ClrTx/>
              <a:buFont typeface="Wingdings" panose="05000000000000000000" pitchFamily="2" charset="2"/>
              <a:buChar char="p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对照评价单，看看能得几颗星。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矩形 2"/>
          <p:cNvSpPr/>
          <p:nvPr/>
        </p:nvSpPr>
        <p:spPr>
          <a:xfrm>
            <a:off x="903288" y="1277938"/>
            <a:ext cx="7337425" cy="25765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50000"/>
              </a:lnSpc>
            </a:pPr>
            <a:r>
              <a:rPr lang="zh-CN" altLang="en-US" sz="2800" b="1" spc="0">
                <a:latin typeface="黑体" panose="02010609060101010101" pitchFamily="49" charset="-122"/>
                <a:ea typeface="黑体" panose="02010609060101010101" pitchFamily="49" charset="-122"/>
              </a:rPr>
              <a:t>评价单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lvl="0" indent="-457200" eaLnBrk="1" hangingPunct="0">
              <a:lnSpc>
                <a:spcPct val="15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礼貌诚恳地说明来意。★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5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讲清楚了办报的设想。★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5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恰当应对，打消了对方的顾虑。★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3"/>
          <p:cNvSpPr txBox="1"/>
          <p:nvPr/>
        </p:nvSpPr>
        <p:spPr>
          <a:xfrm>
            <a:off x="39688" y="95250"/>
            <a:ext cx="2497137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角色扮演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6" name="矩形 17"/>
          <p:cNvSpPr/>
          <p:nvPr/>
        </p:nvSpPr>
        <p:spPr>
          <a:xfrm>
            <a:off x="468313" y="2222500"/>
            <a:ext cx="8205787" cy="170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任务一：说服妈妈，让她同意你在家里养一只小狗。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任务二：说服同学，在班里设立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生物角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任务三：说服校长，在学校组织一次义卖活动。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矩形 18"/>
          <p:cNvSpPr/>
          <p:nvPr/>
        </p:nvSpPr>
        <p:spPr>
          <a:xfrm>
            <a:off x="322263" y="955675"/>
            <a:ext cx="8221663" cy="11699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ClrTx/>
              <a:buFont typeface="Wingdings" panose="05000000000000000000" pitchFamily="2" charset="2"/>
              <a:buChar char="p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看看下面的三个任务，我们该怎样说服别人支持自己呢？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1"/>
          <p:cNvSpPr/>
          <p:nvPr/>
        </p:nvSpPr>
        <p:spPr>
          <a:xfrm>
            <a:off x="684213" y="681038"/>
            <a:ext cx="7794625" cy="12128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选择一个你最有把握完成的任务，在小组内进行交流。小组同学对照评价单进行评价。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矩形 2"/>
          <p:cNvSpPr/>
          <p:nvPr/>
        </p:nvSpPr>
        <p:spPr>
          <a:xfrm>
            <a:off x="1395413" y="2038350"/>
            <a:ext cx="6372225" cy="1633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5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小组内自主分配角色模拟交际。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5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根据评价单进行评价。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5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推荐全班交流的代表。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3" name="组合 7"/>
          <p:cNvGrpSpPr/>
          <p:nvPr/>
        </p:nvGrpSpPr>
        <p:grpSpPr>
          <a:xfrm>
            <a:off x="908050" y="2922588"/>
            <a:ext cx="7026275" cy="1603375"/>
            <a:chOff x="402746" y="3349382"/>
            <a:chExt cx="7347882" cy="1603012"/>
          </a:xfrm>
        </p:grpSpPr>
        <p:sp>
          <p:nvSpPr>
            <p:cNvPr id="23554" name="矩形: 圆角 4"/>
            <p:cNvSpPr/>
            <p:nvPr/>
          </p:nvSpPr>
          <p:spPr>
            <a:xfrm>
              <a:off x="402746" y="3349382"/>
              <a:ext cx="7347882" cy="1603012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3555" name="矩形 1"/>
            <p:cNvSpPr/>
            <p:nvPr/>
          </p:nvSpPr>
          <p:spPr>
            <a:xfrm>
              <a:off x="402746" y="3377896"/>
              <a:ext cx="7159197" cy="157449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应对：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说服妈妈同意养小狗，需要合理解决妈妈最关心的小狗的饮食、卫生、作息等问题。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556" name="矩形 2"/>
          <p:cNvSpPr/>
          <p:nvPr/>
        </p:nvSpPr>
        <p:spPr>
          <a:xfrm>
            <a:off x="403225" y="419100"/>
            <a:ext cx="7346950" cy="10572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任务一：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说服妈妈，让她同意你在家里养一只小狗。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557" name="组合 6"/>
          <p:cNvGrpSpPr/>
          <p:nvPr/>
        </p:nvGrpSpPr>
        <p:grpSpPr>
          <a:xfrm>
            <a:off x="908050" y="1476375"/>
            <a:ext cx="7026275" cy="1268413"/>
            <a:chOff x="402746" y="1693942"/>
            <a:chExt cx="8218740" cy="1268744"/>
          </a:xfrm>
        </p:grpSpPr>
        <p:sp>
          <p:nvSpPr>
            <p:cNvPr id="23558" name="矩形: 圆角 3"/>
            <p:cNvSpPr/>
            <p:nvPr/>
          </p:nvSpPr>
          <p:spPr>
            <a:xfrm>
              <a:off x="402746" y="1693942"/>
              <a:ext cx="8218740" cy="1268744"/>
            </a:xfrm>
            <a:prstGeom prst="roundRect">
              <a:avLst/>
            </a:prstGeom>
            <a:solidFill>
              <a:srgbClr val="3C7546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3559" name="矩形 5"/>
            <p:cNvSpPr/>
            <p:nvPr/>
          </p:nvSpPr>
          <p:spPr>
            <a:xfrm>
              <a:off x="520687" y="1799291"/>
              <a:ext cx="7982856" cy="10580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语气：</a:t>
              </a:r>
              <a:r>
                <a:rPr lang="zh-CN" altLang="en-US" sz="2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跟妈妈交流时语气要尊敬，但又要显得亲近。</a:t>
              </a:r>
              <a:endPara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7" name="组合 7"/>
          <p:cNvGrpSpPr/>
          <p:nvPr/>
        </p:nvGrpSpPr>
        <p:grpSpPr>
          <a:xfrm>
            <a:off x="749300" y="2554288"/>
            <a:ext cx="7666038" cy="1901825"/>
            <a:chOff x="380614" y="3049674"/>
            <a:chExt cx="7311895" cy="1902260"/>
          </a:xfrm>
        </p:grpSpPr>
        <p:sp>
          <p:nvSpPr>
            <p:cNvPr id="24578" name="矩形: 圆角 4"/>
            <p:cNvSpPr/>
            <p:nvPr/>
          </p:nvSpPr>
          <p:spPr>
            <a:xfrm>
              <a:off x="410897" y="3049674"/>
              <a:ext cx="7251328" cy="1902260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4579" name="矩形 1"/>
            <p:cNvSpPr/>
            <p:nvPr/>
          </p:nvSpPr>
          <p:spPr>
            <a:xfrm>
              <a:off x="380614" y="3213196"/>
              <a:ext cx="7311895" cy="157521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应对：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说服同学成立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生物角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，需说清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生物角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的好处，以及同学最关心的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生物角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的布置、养护等责任分工问题。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4580" name="矩形 2"/>
          <p:cNvSpPr/>
          <p:nvPr/>
        </p:nvSpPr>
        <p:spPr>
          <a:xfrm>
            <a:off x="476250" y="409575"/>
            <a:ext cx="7750175" cy="6096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zh-CN" altLang="en-US" sz="2800" b="1" spc="0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二：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说服同学，在班里设立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生物角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4581" name="组合 6"/>
          <p:cNvGrpSpPr/>
          <p:nvPr/>
        </p:nvGrpSpPr>
        <p:grpSpPr>
          <a:xfrm>
            <a:off x="749300" y="1136650"/>
            <a:ext cx="7645400" cy="1270000"/>
            <a:chOff x="461716" y="1693942"/>
            <a:chExt cx="7646428" cy="1548184"/>
          </a:xfrm>
        </p:grpSpPr>
        <p:sp>
          <p:nvSpPr>
            <p:cNvPr id="24582" name="矩形: 圆角 3"/>
            <p:cNvSpPr/>
            <p:nvPr/>
          </p:nvSpPr>
          <p:spPr>
            <a:xfrm>
              <a:off x="490295" y="1693942"/>
              <a:ext cx="7589270" cy="1548184"/>
            </a:xfrm>
            <a:prstGeom prst="roundRect">
              <a:avLst/>
            </a:prstGeom>
            <a:solidFill>
              <a:srgbClr val="3C7546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4583" name="矩形 5"/>
            <p:cNvSpPr/>
            <p:nvPr/>
          </p:nvSpPr>
          <p:spPr>
            <a:xfrm>
              <a:off x="461716" y="1781431"/>
              <a:ext cx="7646428" cy="137320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2800" b="1"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语气：</a:t>
              </a:r>
              <a:r>
                <a:rPr lang="zh-CN" altLang="en-US" sz="2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和同学交流时，语气要诚恳，说话直截了当。</a:t>
              </a:r>
              <a:endPara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1" name="组合 7"/>
          <p:cNvGrpSpPr/>
          <p:nvPr/>
        </p:nvGrpSpPr>
        <p:grpSpPr>
          <a:xfrm>
            <a:off x="266700" y="2733675"/>
            <a:ext cx="8601075" cy="1757363"/>
            <a:chOff x="426730" y="3045554"/>
            <a:chExt cx="7327363" cy="1902479"/>
          </a:xfrm>
        </p:grpSpPr>
        <p:sp>
          <p:nvSpPr>
            <p:cNvPr id="25602" name="矩形: 圆角 4"/>
            <p:cNvSpPr/>
            <p:nvPr/>
          </p:nvSpPr>
          <p:spPr>
            <a:xfrm>
              <a:off x="464598" y="3045554"/>
              <a:ext cx="7251628" cy="1902479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25603" name="矩形 1"/>
            <p:cNvSpPr/>
            <p:nvPr/>
          </p:nvSpPr>
          <p:spPr>
            <a:xfrm>
              <a:off x="426730" y="3143736"/>
              <a:ext cx="7327363" cy="170611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应对：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说服校长同意义卖活动，需要说清组织义卖的目的、时间、地点和形式，以及校长可能最关心的义卖活动的秩序、安全和义卖款项后续处理等问题。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</p:grpSp>
      <p:sp>
        <p:nvSpPr>
          <p:cNvPr id="25604" name="矩形 2"/>
          <p:cNvSpPr/>
          <p:nvPr/>
        </p:nvSpPr>
        <p:spPr>
          <a:xfrm>
            <a:off x="327025" y="309563"/>
            <a:ext cx="7346950" cy="10572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任务三：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说服校长，在学校组织一次义卖活动。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5605" name="组合 6"/>
          <p:cNvGrpSpPr/>
          <p:nvPr/>
        </p:nvGrpSpPr>
        <p:grpSpPr>
          <a:xfrm>
            <a:off x="266700" y="1376363"/>
            <a:ext cx="8628063" cy="1270000"/>
            <a:chOff x="396263" y="1693942"/>
            <a:chExt cx="8251786" cy="1548184"/>
          </a:xfrm>
        </p:grpSpPr>
        <p:sp>
          <p:nvSpPr>
            <p:cNvPr id="25606" name="矩形: 圆角 3"/>
            <p:cNvSpPr/>
            <p:nvPr/>
          </p:nvSpPr>
          <p:spPr>
            <a:xfrm>
              <a:off x="402336" y="1693942"/>
              <a:ext cx="8219902" cy="1548184"/>
            </a:xfrm>
            <a:prstGeom prst="roundRect">
              <a:avLst/>
            </a:prstGeom>
            <a:solidFill>
              <a:srgbClr val="3C7546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25607" name="矩形 5"/>
            <p:cNvSpPr/>
            <p:nvPr/>
          </p:nvSpPr>
          <p:spPr>
            <a:xfrm>
              <a:off x="396263" y="1792854"/>
              <a:ext cx="8251786" cy="128949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语气：</a:t>
              </a:r>
              <a:r>
                <a:rPr lang="zh-CN" altLang="en-US" sz="2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和校长交流时，语气要尊敬，因为较为陌生，语气和对妈妈说话的语气要有区别。</a:t>
              </a:r>
              <a:endPara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3"/>
          <p:cNvSpPr txBox="1"/>
          <p:nvPr/>
        </p:nvSpPr>
        <p:spPr>
          <a:xfrm>
            <a:off x="0" y="109538"/>
            <a:ext cx="249713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拓展情境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6" name="矩形 17"/>
          <p:cNvSpPr/>
          <p:nvPr/>
        </p:nvSpPr>
        <p:spPr>
          <a:xfrm>
            <a:off x="730250" y="2665413"/>
            <a:ext cx="7866063" cy="1635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情境一：校长不同意组织义卖活动。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情境二：在小区里向居民宣传，说服他们支持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垃圾分类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等公益活动。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7" name="矩形 18"/>
          <p:cNvSpPr/>
          <p:nvPr/>
        </p:nvSpPr>
        <p:spPr>
          <a:xfrm>
            <a:off x="300038" y="957263"/>
            <a:ext cx="8543925" cy="17081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ClrTx/>
              <a:buFont typeface="Wingdings" panose="05000000000000000000" pitchFamily="2" charset="2"/>
              <a:buChar char="p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在生活中我们想得到别人的支持并不是一件容易的事，有时候还可能会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碰钉子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，如果遇到这种情况我们该怎么办呢？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3"/>
          <p:cNvSpPr txBox="1"/>
          <p:nvPr/>
        </p:nvSpPr>
        <p:spPr>
          <a:xfrm>
            <a:off x="26988" y="122238"/>
            <a:ext cx="2497137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唤醒经验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8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8425" y="2444750"/>
            <a:ext cx="2417763" cy="2613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19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25" y="3181350"/>
            <a:ext cx="1368425" cy="1443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9220" name="组合 13"/>
          <p:cNvGrpSpPr/>
          <p:nvPr/>
        </p:nvGrpSpPr>
        <p:grpSpPr>
          <a:xfrm>
            <a:off x="1408113" y="1712913"/>
            <a:ext cx="3163887" cy="2032000"/>
            <a:chOff x="1407886" y="1712686"/>
            <a:chExt cx="3164114" cy="2032000"/>
          </a:xfrm>
        </p:grpSpPr>
        <p:sp>
          <p:nvSpPr>
            <p:cNvPr id="9221" name="对话气泡: 椭圆形 11"/>
            <p:cNvSpPr/>
            <p:nvPr/>
          </p:nvSpPr>
          <p:spPr>
            <a:xfrm>
              <a:off x="1407886" y="1712686"/>
              <a:ext cx="3164114" cy="2032000"/>
            </a:xfrm>
            <a:prstGeom prst="wedgeEllipseCallout">
              <a:avLst>
                <a:gd name="adj1" fmla="val -42889"/>
                <a:gd name="adj2" fmla="val 53514"/>
              </a:avLst>
            </a:prstGeom>
            <a:solidFill>
              <a:srgbClr val="4BACC6">
                <a:alpha val="50000"/>
              </a:srgb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9222" name="矩形 12"/>
            <p:cNvSpPr/>
            <p:nvPr/>
          </p:nvSpPr>
          <p:spPr>
            <a:xfrm>
              <a:off x="1623801" y="2166711"/>
              <a:ext cx="2948199" cy="1095375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25000"/>
                </a:lnSpc>
              </a:pPr>
              <a:r>
                <a:rPr lang="zh-CN" altLang="en-US" sz="2800" b="1" spc="0">
                  <a:latin typeface="宋体" panose="02010600030101010101" pitchFamily="2" charset="-122"/>
                  <a:ea typeface="宋体" panose="02010600030101010101" pitchFamily="2" charset="-122"/>
                </a:rPr>
                <a:t>    妈妈，我想养一只狗。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223" name="组合 14"/>
          <p:cNvGrpSpPr/>
          <p:nvPr/>
        </p:nvGrpSpPr>
        <p:grpSpPr>
          <a:xfrm>
            <a:off x="4394200" y="806450"/>
            <a:ext cx="3163888" cy="2032000"/>
            <a:chOff x="1230504" y="1595156"/>
            <a:chExt cx="3164114" cy="2032000"/>
          </a:xfrm>
        </p:grpSpPr>
        <p:sp>
          <p:nvSpPr>
            <p:cNvPr id="9224" name="对话气泡: 椭圆形 15"/>
            <p:cNvSpPr/>
            <p:nvPr/>
          </p:nvSpPr>
          <p:spPr>
            <a:xfrm flipH="1">
              <a:off x="1230504" y="1595156"/>
              <a:ext cx="3164114" cy="2032000"/>
            </a:xfrm>
            <a:prstGeom prst="wedgeEllipseCallout">
              <a:avLst>
                <a:gd name="adj1" fmla="val -42889"/>
                <a:gd name="adj2" fmla="val 53514"/>
              </a:avLst>
            </a:prstGeom>
            <a:solidFill>
              <a:srgbClr val="8064A2">
                <a:alpha val="50000"/>
              </a:srgb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9225" name="矩形 16"/>
            <p:cNvSpPr/>
            <p:nvPr/>
          </p:nvSpPr>
          <p:spPr>
            <a:xfrm>
              <a:off x="1338462" y="1960281"/>
              <a:ext cx="2948199" cy="1095375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25000"/>
                </a:lnSpc>
              </a:pPr>
              <a:r>
                <a:rPr lang="zh-CN" altLang="en-US" sz="2800" b="1" spc="0">
                  <a:latin typeface="宋体" panose="02010600030101010101" pitchFamily="2" charset="-122"/>
                  <a:ea typeface="宋体" panose="02010600030101010101" pitchFamily="2" charset="-122"/>
                </a:rPr>
                <a:t>    不行！养狗太麻烦！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1"/>
          <p:cNvSpPr/>
          <p:nvPr/>
        </p:nvSpPr>
        <p:spPr>
          <a:xfrm>
            <a:off x="406400" y="881063"/>
            <a:ext cx="8331200" cy="11334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spc="0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在生活中即使不能获得别人的支持，也要学会尊重他人，礼貌待人。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0" name="矩形 2"/>
          <p:cNvSpPr/>
          <p:nvPr/>
        </p:nvSpPr>
        <p:spPr>
          <a:xfrm>
            <a:off x="508000" y="2201863"/>
            <a:ext cx="8128000" cy="16938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回到家里，选择一件最需要父母支持的事，用上今天学到的方法方式试着去说服父母，获得他们的支持。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3"/>
          <p:cNvSpPr txBox="1"/>
          <p:nvPr/>
        </p:nvSpPr>
        <p:spPr>
          <a:xfrm>
            <a:off x="0" y="155575"/>
            <a:ext cx="2497138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674" name="组合 6"/>
          <p:cNvGrpSpPr/>
          <p:nvPr/>
        </p:nvGrpSpPr>
        <p:grpSpPr>
          <a:xfrm>
            <a:off x="6297613" y="2871788"/>
            <a:ext cx="2536825" cy="1924050"/>
            <a:chOff x="5271217" y="3687580"/>
            <a:chExt cx="1740088" cy="1320914"/>
          </a:xfrm>
        </p:grpSpPr>
        <p:pic>
          <p:nvPicPr>
            <p:cNvPr id="28675" name="图片 3"/>
            <p:cNvPicPr>
              <a:picLocks noChangeAspect="1"/>
            </p:cNvPicPr>
            <p:nvPr/>
          </p:nvPicPr>
          <p:blipFill>
            <a:blip r:embed="rId1"/>
            <a:srcRect t="23383"/>
            <a:stretch>
              <a:fillRect/>
            </a:stretch>
          </p:blipFill>
          <p:spPr>
            <a:xfrm>
              <a:off x="5271217" y="3710066"/>
              <a:ext cx="1013462" cy="129842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8676" name="图片 14"/>
            <p:cNvPicPr>
              <a:picLocks noChangeAspect="1"/>
            </p:cNvPicPr>
            <p:nvPr/>
          </p:nvPicPr>
          <p:blipFill>
            <a:blip r:embed="rId2"/>
            <a:srcRect t="22055"/>
            <a:stretch>
              <a:fillRect/>
            </a:stretch>
          </p:blipFill>
          <p:spPr>
            <a:xfrm>
              <a:off x="5997843" y="3687580"/>
              <a:ext cx="1013462" cy="132091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8677" name="矩形 9"/>
          <p:cNvSpPr/>
          <p:nvPr/>
        </p:nvSpPr>
        <p:spPr>
          <a:xfrm>
            <a:off x="2236788" y="1106488"/>
            <a:ext cx="4521200" cy="29305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50000"/>
              </a:lnSpc>
            </a:pPr>
            <a:r>
              <a:rPr lang="zh-CN" altLang="en-US" sz="3200" b="1" spc="0">
                <a:latin typeface="黑体" panose="02010609060101010101" pitchFamily="49" charset="-122"/>
                <a:ea typeface="黑体" panose="02010609060101010101" pitchFamily="49" charset="-122"/>
              </a:rPr>
              <a:t>口语交际：请你支持我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0">
              <a:lnSpc>
                <a:spcPct val="15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礼貌诚恳说来意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algn="ctr" eaLnBrk="1" hangingPunct="0">
              <a:lnSpc>
                <a:spcPct val="15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清楚具体讲理由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algn="ctr" eaLnBrk="1" hangingPunct="0">
              <a:lnSpc>
                <a:spcPct val="15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应对恰当消顾虑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7000" y="2149475"/>
            <a:ext cx="2417763" cy="2613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42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2886075"/>
            <a:ext cx="1368425" cy="1443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0243" name="组合 13"/>
          <p:cNvGrpSpPr/>
          <p:nvPr/>
        </p:nvGrpSpPr>
        <p:grpSpPr>
          <a:xfrm>
            <a:off x="906463" y="920750"/>
            <a:ext cx="3576637" cy="2032000"/>
            <a:chOff x="1276752" y="1719035"/>
            <a:chExt cx="3576227" cy="2032000"/>
          </a:xfrm>
        </p:grpSpPr>
        <p:sp>
          <p:nvSpPr>
            <p:cNvPr id="10244" name="对话气泡: 椭圆形 11"/>
            <p:cNvSpPr/>
            <p:nvPr/>
          </p:nvSpPr>
          <p:spPr>
            <a:xfrm>
              <a:off x="1276752" y="1719035"/>
              <a:ext cx="3576227" cy="2032000"/>
            </a:xfrm>
            <a:prstGeom prst="wedgeEllipseCallout">
              <a:avLst>
                <a:gd name="adj1" fmla="val -39894"/>
                <a:gd name="adj2" fmla="val 47931"/>
              </a:avLst>
            </a:prstGeom>
            <a:solidFill>
              <a:srgbClr val="4BACC6">
                <a:alpha val="50000"/>
              </a:srgb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0245" name="矩形 12"/>
            <p:cNvSpPr/>
            <p:nvPr/>
          </p:nvSpPr>
          <p:spPr>
            <a:xfrm>
              <a:off x="1611676" y="1841273"/>
              <a:ext cx="2949237" cy="1633537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25000"/>
                </a:lnSpc>
              </a:pPr>
              <a:r>
                <a:rPr lang="zh-CN" altLang="en-US" sz="2800" b="1" spc="0">
                  <a:latin typeface="宋体" panose="02010600030101010101" pitchFamily="2" charset="-122"/>
                  <a:ea typeface="宋体" panose="02010600030101010101" pitchFamily="2" charset="-122"/>
                </a:rPr>
                <a:t>    妈妈，我寒假想和同学一起去旅游。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0246" name="组合 14"/>
          <p:cNvGrpSpPr/>
          <p:nvPr/>
        </p:nvGrpSpPr>
        <p:grpSpPr>
          <a:xfrm>
            <a:off x="4441825" y="407988"/>
            <a:ext cx="3163888" cy="2032000"/>
            <a:chOff x="1230504" y="1595156"/>
            <a:chExt cx="3164114" cy="2032000"/>
          </a:xfrm>
        </p:grpSpPr>
        <p:sp>
          <p:nvSpPr>
            <p:cNvPr id="10247" name="对话气泡: 椭圆形 15"/>
            <p:cNvSpPr/>
            <p:nvPr/>
          </p:nvSpPr>
          <p:spPr>
            <a:xfrm flipH="1">
              <a:off x="1230504" y="1595156"/>
              <a:ext cx="3164114" cy="2032000"/>
            </a:xfrm>
            <a:prstGeom prst="wedgeEllipseCallout">
              <a:avLst>
                <a:gd name="adj1" fmla="val -42889"/>
                <a:gd name="adj2" fmla="val 53514"/>
              </a:avLst>
            </a:prstGeom>
            <a:solidFill>
              <a:srgbClr val="8064A2">
                <a:alpha val="50000"/>
              </a:srgb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0248" name="矩形 16"/>
            <p:cNvSpPr/>
            <p:nvPr/>
          </p:nvSpPr>
          <p:spPr>
            <a:xfrm>
              <a:off x="1313060" y="1957106"/>
              <a:ext cx="2948199" cy="1095375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25000"/>
                </a:lnSpc>
              </a:pPr>
              <a:r>
                <a:rPr lang="zh-CN" altLang="en-US" sz="2800" b="1" spc="0">
                  <a:latin typeface="宋体" panose="02010600030101010101" pitchFamily="2" charset="-122"/>
                  <a:ea typeface="宋体" panose="02010600030101010101" pitchFamily="2" charset="-122"/>
                </a:rPr>
                <a:t>    不行！没有大人陪伴不安全。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矩形 1"/>
          <p:cNvSpPr/>
          <p:nvPr/>
        </p:nvSpPr>
        <p:spPr>
          <a:xfrm>
            <a:off x="641350" y="823913"/>
            <a:ext cx="7372350" cy="16335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有时候，我们需要说服别人支持我们做一件事情。在生活中，你有类似的事情需要说服别人支持吗？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1138" y="2016125"/>
            <a:ext cx="1855787" cy="2474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1"/>
          <p:cNvSpPr/>
          <p:nvPr/>
        </p:nvSpPr>
        <p:spPr>
          <a:xfrm>
            <a:off x="938213" y="788988"/>
            <a:ext cx="7459662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曾想养宠物，需要爸爸妈妈的支持；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想竞选班干部，需要同学们的支持；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想去参加夏令营，希望得到父母的支持等。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0" name="矩形 2"/>
          <p:cNvSpPr/>
          <p:nvPr/>
        </p:nvSpPr>
        <p:spPr>
          <a:xfrm>
            <a:off x="723900" y="2800350"/>
            <a:ext cx="7888288" cy="6302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ClrTx/>
              <a:buFont typeface="Wingdings" panose="05000000000000000000" pitchFamily="2" charset="2"/>
              <a:buChar char="p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那我们怎样才能说服对方，获得对方的支持呢？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3"/>
          <p:cNvSpPr txBox="1"/>
          <p:nvPr/>
        </p:nvSpPr>
        <p:spPr>
          <a:xfrm>
            <a:off x="0" y="149225"/>
            <a:ext cx="2497138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模拟情境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4" name="矩形 17"/>
          <p:cNvSpPr/>
          <p:nvPr/>
        </p:nvSpPr>
        <p:spPr>
          <a:xfrm>
            <a:off x="342900" y="1127125"/>
            <a:ext cx="8458200" cy="170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李霞自言自语地说：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我想办一份报纸，希望能得到赵老师的支持和帮助！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咚咚咚，李霞轻轻地敲着赵老师办公室的门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矩形 18"/>
          <p:cNvSpPr/>
          <p:nvPr/>
        </p:nvSpPr>
        <p:spPr>
          <a:xfrm>
            <a:off x="617538" y="2919413"/>
            <a:ext cx="7908925" cy="10953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ClrTx/>
              <a:buFont typeface="Wingdings" panose="05000000000000000000" pitchFamily="2" charset="2"/>
              <a:buChar char="p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如果你就是李霞，你打算如何说服赵老师？试着演一演？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矩形 1"/>
          <p:cNvSpPr/>
          <p:nvPr/>
        </p:nvSpPr>
        <p:spPr>
          <a:xfrm>
            <a:off x="431800" y="241300"/>
            <a:ext cx="6291263" cy="5905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ClrTx/>
              <a:buFont typeface="Wingdings" panose="05000000000000000000" pitchFamily="2" charset="2"/>
              <a:buChar char="p"/>
            </a:pP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她的说法能打动你吗？为什么？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338" name="组合 58"/>
          <p:cNvGrpSpPr/>
          <p:nvPr/>
        </p:nvGrpSpPr>
        <p:grpSpPr>
          <a:xfrm>
            <a:off x="1619250" y="1092200"/>
            <a:ext cx="5534025" cy="661988"/>
            <a:chOff x="1618994" y="1092200"/>
            <a:chExt cx="5534280" cy="661972"/>
          </a:xfrm>
        </p:grpSpPr>
        <p:grpSp>
          <p:nvGrpSpPr>
            <p:cNvPr id="14339" name="组合 55"/>
            <p:cNvGrpSpPr/>
            <p:nvPr/>
          </p:nvGrpSpPr>
          <p:grpSpPr>
            <a:xfrm>
              <a:off x="1618994" y="1092200"/>
              <a:ext cx="5534280" cy="661972"/>
              <a:chOff x="1580894" y="1054100"/>
              <a:chExt cx="5534280" cy="661972"/>
            </a:xfrm>
          </p:grpSpPr>
          <p:grpSp>
            <p:nvGrpSpPr>
              <p:cNvPr id="14340" name="组合 23"/>
              <p:cNvGrpSpPr/>
              <p:nvPr/>
            </p:nvGrpSpPr>
            <p:grpSpPr>
              <a:xfrm>
                <a:off x="1580894" y="1054100"/>
                <a:ext cx="5534280" cy="661972"/>
                <a:chOff x="1604888" y="1495424"/>
                <a:chExt cx="5534280" cy="661972"/>
              </a:xfrm>
            </p:grpSpPr>
            <p:sp>
              <p:nvSpPr>
                <p:cNvPr id="14341" name="Google Shape;1425;p31"/>
                <p:cNvSpPr/>
                <p:nvPr/>
              </p:nvSpPr>
              <p:spPr>
                <a:xfrm>
                  <a:off x="2257381" y="1495424"/>
                  <a:ext cx="960481" cy="904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80" h="2013" extrusionOk="0">
                      <a:moveTo>
                        <a:pt x="1894" y="0"/>
                      </a:moveTo>
                      <a:lnTo>
                        <a:pt x="0" y="2012"/>
                      </a:lnTo>
                      <a:lnTo>
                        <a:pt x="0" y="2012"/>
                      </a:lnTo>
                      <a:lnTo>
                        <a:pt x="21479" y="1655"/>
                      </a:lnTo>
                      <a:lnTo>
                        <a:pt x="20801" y="0"/>
                      </a:lnTo>
                      <a:lnTo>
                        <a:pt x="3727" y="881"/>
                      </a:lnTo>
                      <a:lnTo>
                        <a:pt x="1894" y="0"/>
                      </a:lnTo>
                      <a:close/>
                    </a:path>
                  </a:pathLst>
                </a:custGeom>
                <a:solidFill>
                  <a:srgbClr val="598355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eaLnBrk="1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42" name="Google Shape;1426;p31"/>
                <p:cNvSpPr/>
                <p:nvPr/>
              </p:nvSpPr>
              <p:spPr>
                <a:xfrm>
                  <a:off x="2125612" y="2022461"/>
                  <a:ext cx="957307" cy="1349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7" h="3013" extrusionOk="0">
                      <a:moveTo>
                        <a:pt x="1" y="0"/>
                      </a:moveTo>
                      <a:cubicBezTo>
                        <a:pt x="179" y="357"/>
                        <a:pt x="1072" y="3013"/>
                        <a:pt x="1072" y="3013"/>
                      </a:cubicBezTo>
                      <a:lnTo>
                        <a:pt x="19979" y="3013"/>
                      </a:lnTo>
                      <a:lnTo>
                        <a:pt x="21396" y="158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98355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eaLnBrk="1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grpSp>
              <p:nvGrpSpPr>
                <p:cNvPr id="14343" name="组合 21"/>
                <p:cNvGrpSpPr/>
                <p:nvPr/>
              </p:nvGrpSpPr>
              <p:grpSpPr>
                <a:xfrm>
                  <a:off x="1604888" y="1495424"/>
                  <a:ext cx="5534280" cy="661957"/>
                  <a:chOff x="1604888" y="1495424"/>
                  <a:chExt cx="5534280" cy="661957"/>
                </a:xfrm>
              </p:grpSpPr>
              <p:sp>
                <p:nvSpPr>
                  <p:cNvPr id="14344" name="Google Shape;1427;p31"/>
                  <p:cNvSpPr/>
                  <p:nvPr/>
                </p:nvSpPr>
                <p:spPr>
                  <a:xfrm flipH="1">
                    <a:off x="1604888" y="1555748"/>
                    <a:ext cx="5534280" cy="541325"/>
                  </a:xfrm>
                  <a:prstGeom prst="homePlate">
                    <a:avLst>
                      <a:gd name="adj" fmla="val 59401"/>
                    </a:avLst>
                  </a:prstGeom>
                  <a:solidFill>
                    <a:srgbClr val="175C4A"/>
                  </a:solidFill>
                  <a:ln>
                    <a:noFill/>
                    <a:miter lim="800000"/>
                  </a:ln>
                </p:spPr>
                <p:txBody>
                  <a:bodyPr lIns="121900" tIns="121900" rIns="121900" bIns="121900"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marL="0" lvl="0" indent="0" defTabSz="1219200" eaLnBrk="1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sz="1800">
                      <a:solidFill>
                        <a:srgbClr val="000000"/>
                      </a:solidFill>
                      <a:latin typeface="Arial" panose="020B0604020202020204"/>
                      <a:ea typeface="宋体" panose="02010600030101010101" pitchFamily="2" charset="-122"/>
                      <a:sym typeface="Arial" panose="020B0604020202020204"/>
                    </a:endParaRPr>
                  </a:p>
                </p:txBody>
              </p:sp>
              <p:sp>
                <p:nvSpPr>
                  <p:cNvPr id="14345" name="Google Shape;1438;p31"/>
                  <p:cNvSpPr/>
                  <p:nvPr/>
                </p:nvSpPr>
                <p:spPr>
                  <a:xfrm>
                    <a:off x="2173239" y="1495424"/>
                    <a:ext cx="1014460" cy="6619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670" h="14788" extrusionOk="0">
                        <a:moveTo>
                          <a:pt x="3763" y="0"/>
                        </a:moveTo>
                        <a:lnTo>
                          <a:pt x="0" y="14788"/>
                        </a:lnTo>
                        <a:lnTo>
                          <a:pt x="18907" y="14788"/>
                        </a:lnTo>
                        <a:lnTo>
                          <a:pt x="22670" y="0"/>
                        </a:lnTo>
                        <a:close/>
                      </a:path>
                    </a:pathLst>
                  </a:custGeom>
                  <a:solidFill>
                    <a:srgbClr val="7EAD82"/>
                  </a:solidFill>
                  <a:ln>
                    <a:noFill/>
                  </a:ln>
                </p:spPr>
                <p:txBody>
                  <a:bodyPr spcFirstLastPara="1" lIns="121900" tIns="121900" rIns="121900" bIns="121900"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marL="0" lvl="0" indent="0" defTabSz="1219200" hangingPunct="0"/>
                    <a:endParaRPr lang="zh-CN" sz="1800">
                      <a:solidFill>
                        <a:srgbClr val="000000"/>
                      </a:solidFill>
                      <a:latin typeface="Arial" panose="020B0604020202020204"/>
                      <a:ea typeface="宋体" panose="02010600030101010101" pitchFamily="2" charset="-122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14346" name="Google Shape;359;p22"/>
              <p:cNvGrpSpPr/>
              <p:nvPr/>
            </p:nvGrpSpPr>
            <p:grpSpPr>
              <a:xfrm>
                <a:off x="2441549" y="1162508"/>
                <a:ext cx="421822" cy="414495"/>
                <a:chOff x="-60988625" y="2310475"/>
                <a:chExt cx="316650" cy="311150"/>
              </a:xfrm>
            </p:grpSpPr>
            <p:sp>
              <p:nvSpPr>
                <p:cNvPr id="14347" name="Google Shape;360;p22"/>
                <p:cNvSpPr/>
                <p:nvPr/>
              </p:nvSpPr>
              <p:spPr>
                <a:xfrm>
                  <a:off x="-60988767" y="2310129"/>
                  <a:ext cx="311046" cy="31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45" h="12446" extrusionOk="0">
                      <a:moveTo>
                        <a:pt x="7877" y="883"/>
                      </a:moveTo>
                      <a:cubicBezTo>
                        <a:pt x="8097" y="883"/>
                        <a:pt x="8318" y="1072"/>
                        <a:pt x="8318" y="1324"/>
                      </a:cubicBezTo>
                      <a:lnTo>
                        <a:pt x="8318" y="10398"/>
                      </a:lnTo>
                      <a:cubicBezTo>
                        <a:pt x="8318" y="10870"/>
                        <a:pt x="8444" y="11311"/>
                        <a:pt x="8727" y="11626"/>
                      </a:cubicBezTo>
                      <a:lnTo>
                        <a:pt x="2111" y="11626"/>
                      </a:lnTo>
                      <a:cubicBezTo>
                        <a:pt x="1450" y="11626"/>
                        <a:pt x="851" y="11091"/>
                        <a:pt x="851" y="10398"/>
                      </a:cubicBezTo>
                      <a:lnTo>
                        <a:pt x="851" y="1324"/>
                      </a:lnTo>
                      <a:lnTo>
                        <a:pt x="820" y="1324"/>
                      </a:lnTo>
                      <a:cubicBezTo>
                        <a:pt x="820" y="1072"/>
                        <a:pt x="1009" y="883"/>
                        <a:pt x="1261" y="883"/>
                      </a:cubicBezTo>
                      <a:close/>
                      <a:moveTo>
                        <a:pt x="11500" y="10807"/>
                      </a:moveTo>
                      <a:cubicBezTo>
                        <a:pt x="11342" y="11280"/>
                        <a:pt x="10870" y="11626"/>
                        <a:pt x="10303" y="11626"/>
                      </a:cubicBezTo>
                      <a:cubicBezTo>
                        <a:pt x="9767" y="11626"/>
                        <a:pt x="9326" y="11280"/>
                        <a:pt x="9137" y="10807"/>
                      </a:cubicBezTo>
                      <a:close/>
                      <a:moveTo>
                        <a:pt x="1261" y="1"/>
                      </a:moveTo>
                      <a:cubicBezTo>
                        <a:pt x="568" y="1"/>
                        <a:pt x="32" y="568"/>
                        <a:pt x="32" y="1230"/>
                      </a:cubicBezTo>
                      <a:lnTo>
                        <a:pt x="32" y="10334"/>
                      </a:lnTo>
                      <a:cubicBezTo>
                        <a:pt x="0" y="11563"/>
                        <a:pt x="946" y="12445"/>
                        <a:pt x="2080" y="12445"/>
                      </a:cubicBezTo>
                      <a:lnTo>
                        <a:pt x="10334" y="12445"/>
                      </a:lnTo>
                      <a:cubicBezTo>
                        <a:pt x="11500" y="12445"/>
                        <a:pt x="12445" y="11500"/>
                        <a:pt x="12445" y="10366"/>
                      </a:cubicBezTo>
                      <a:cubicBezTo>
                        <a:pt x="12445" y="10145"/>
                        <a:pt x="12224" y="9925"/>
                        <a:pt x="12004" y="9925"/>
                      </a:cubicBezTo>
                      <a:lnTo>
                        <a:pt x="9074" y="9925"/>
                      </a:lnTo>
                      <a:lnTo>
                        <a:pt x="9074" y="1230"/>
                      </a:lnTo>
                      <a:cubicBezTo>
                        <a:pt x="9074" y="568"/>
                        <a:pt x="8538" y="1"/>
                        <a:pt x="78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48" name="Google Shape;361;p22"/>
                <p:cNvSpPr/>
                <p:nvPr/>
              </p:nvSpPr>
              <p:spPr>
                <a:xfrm>
                  <a:off x="-60948249" y="2353029"/>
                  <a:ext cx="146585" cy="202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9" h="820" extrusionOk="0">
                      <a:moveTo>
                        <a:pt x="442" y="0"/>
                      </a:moveTo>
                      <a:cubicBezTo>
                        <a:pt x="190" y="0"/>
                        <a:pt x="1" y="189"/>
                        <a:pt x="1" y="441"/>
                      </a:cubicBezTo>
                      <a:cubicBezTo>
                        <a:pt x="1" y="630"/>
                        <a:pt x="190" y="819"/>
                        <a:pt x="442" y="819"/>
                      </a:cubicBezTo>
                      <a:lnTo>
                        <a:pt x="5388" y="819"/>
                      </a:lnTo>
                      <a:cubicBezTo>
                        <a:pt x="5640" y="819"/>
                        <a:pt x="5829" y="630"/>
                        <a:pt x="5829" y="441"/>
                      </a:cubicBezTo>
                      <a:cubicBezTo>
                        <a:pt x="5829" y="189"/>
                        <a:pt x="5640" y="0"/>
                        <a:pt x="53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49" name="Google Shape;362;p22"/>
                <p:cNvSpPr/>
                <p:nvPr/>
              </p:nvSpPr>
              <p:spPr>
                <a:xfrm>
                  <a:off x="-60948249" y="2414995"/>
                  <a:ext cx="146585" cy="202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9" h="820" extrusionOk="0">
                      <a:moveTo>
                        <a:pt x="442" y="0"/>
                      </a:moveTo>
                      <a:cubicBezTo>
                        <a:pt x="190" y="0"/>
                        <a:pt x="1" y="189"/>
                        <a:pt x="1" y="378"/>
                      </a:cubicBezTo>
                      <a:cubicBezTo>
                        <a:pt x="1" y="630"/>
                        <a:pt x="190" y="819"/>
                        <a:pt x="442" y="819"/>
                      </a:cubicBezTo>
                      <a:lnTo>
                        <a:pt x="5388" y="819"/>
                      </a:lnTo>
                      <a:cubicBezTo>
                        <a:pt x="5640" y="819"/>
                        <a:pt x="5829" y="630"/>
                        <a:pt x="5829" y="378"/>
                      </a:cubicBezTo>
                      <a:cubicBezTo>
                        <a:pt x="5829" y="158"/>
                        <a:pt x="5640" y="0"/>
                        <a:pt x="53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50" name="Google Shape;363;p22"/>
                <p:cNvSpPr/>
                <p:nvPr/>
              </p:nvSpPr>
              <p:spPr>
                <a:xfrm>
                  <a:off x="-60948249" y="2475771"/>
                  <a:ext cx="146585" cy="2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9" h="884" extrusionOk="0">
                      <a:moveTo>
                        <a:pt x="442" y="1"/>
                      </a:moveTo>
                      <a:cubicBezTo>
                        <a:pt x="190" y="1"/>
                        <a:pt x="1" y="221"/>
                        <a:pt x="1" y="442"/>
                      </a:cubicBezTo>
                      <a:cubicBezTo>
                        <a:pt x="1" y="694"/>
                        <a:pt x="190" y="883"/>
                        <a:pt x="442" y="883"/>
                      </a:cubicBezTo>
                      <a:lnTo>
                        <a:pt x="5388" y="883"/>
                      </a:lnTo>
                      <a:cubicBezTo>
                        <a:pt x="5640" y="883"/>
                        <a:pt x="5829" y="694"/>
                        <a:pt x="5829" y="442"/>
                      </a:cubicBezTo>
                      <a:cubicBezTo>
                        <a:pt x="5829" y="221"/>
                        <a:pt x="5640" y="1"/>
                        <a:pt x="53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51" name="Google Shape;364;p22"/>
                <p:cNvSpPr/>
                <p:nvPr/>
              </p:nvSpPr>
              <p:spPr>
                <a:xfrm>
                  <a:off x="-60948249" y="2537737"/>
                  <a:ext cx="146585" cy="2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9" h="883" extrusionOk="0">
                      <a:moveTo>
                        <a:pt x="442" y="1"/>
                      </a:moveTo>
                      <a:cubicBezTo>
                        <a:pt x="190" y="1"/>
                        <a:pt x="1" y="190"/>
                        <a:pt x="1" y="442"/>
                      </a:cubicBezTo>
                      <a:cubicBezTo>
                        <a:pt x="1" y="662"/>
                        <a:pt x="190" y="883"/>
                        <a:pt x="442" y="883"/>
                      </a:cubicBezTo>
                      <a:lnTo>
                        <a:pt x="5388" y="883"/>
                      </a:lnTo>
                      <a:cubicBezTo>
                        <a:pt x="5640" y="883"/>
                        <a:pt x="5829" y="662"/>
                        <a:pt x="5829" y="442"/>
                      </a:cubicBezTo>
                      <a:cubicBezTo>
                        <a:pt x="5829" y="190"/>
                        <a:pt x="5640" y="1"/>
                        <a:pt x="53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52" name="Google Shape;365;p22"/>
                <p:cNvSpPr/>
                <p:nvPr/>
              </p:nvSpPr>
              <p:spPr>
                <a:xfrm>
                  <a:off x="-60740888" y="2311321"/>
                  <a:ext cx="69121" cy="2347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2" h="9358" extrusionOk="0">
                      <a:moveTo>
                        <a:pt x="1796" y="789"/>
                      </a:moveTo>
                      <a:cubicBezTo>
                        <a:pt x="1891" y="789"/>
                        <a:pt x="1922" y="852"/>
                        <a:pt x="1922" y="946"/>
                      </a:cubicBezTo>
                      <a:lnTo>
                        <a:pt x="1922" y="1639"/>
                      </a:lnTo>
                      <a:lnTo>
                        <a:pt x="820" y="1639"/>
                      </a:lnTo>
                      <a:lnTo>
                        <a:pt x="820" y="946"/>
                      </a:lnTo>
                      <a:cubicBezTo>
                        <a:pt x="820" y="852"/>
                        <a:pt x="883" y="789"/>
                        <a:pt x="977" y="789"/>
                      </a:cubicBezTo>
                      <a:close/>
                      <a:moveTo>
                        <a:pt x="1922" y="2458"/>
                      </a:moveTo>
                      <a:lnTo>
                        <a:pt x="1922" y="6617"/>
                      </a:lnTo>
                      <a:lnTo>
                        <a:pt x="820" y="6617"/>
                      </a:lnTo>
                      <a:lnTo>
                        <a:pt x="820" y="2458"/>
                      </a:lnTo>
                      <a:close/>
                      <a:moveTo>
                        <a:pt x="1639" y="7436"/>
                      </a:moveTo>
                      <a:lnTo>
                        <a:pt x="1355" y="8035"/>
                      </a:lnTo>
                      <a:lnTo>
                        <a:pt x="1040" y="7436"/>
                      </a:lnTo>
                      <a:close/>
                      <a:moveTo>
                        <a:pt x="977" y="1"/>
                      </a:moveTo>
                      <a:cubicBezTo>
                        <a:pt x="410" y="1"/>
                        <a:pt x="1" y="410"/>
                        <a:pt x="1" y="946"/>
                      </a:cubicBezTo>
                      <a:lnTo>
                        <a:pt x="1" y="6995"/>
                      </a:lnTo>
                      <a:cubicBezTo>
                        <a:pt x="1" y="7090"/>
                        <a:pt x="1" y="7121"/>
                        <a:pt x="32" y="7184"/>
                      </a:cubicBezTo>
                      <a:lnTo>
                        <a:pt x="1009" y="9137"/>
                      </a:lnTo>
                      <a:cubicBezTo>
                        <a:pt x="1103" y="9295"/>
                        <a:pt x="1198" y="9358"/>
                        <a:pt x="1355" y="9358"/>
                      </a:cubicBezTo>
                      <a:cubicBezTo>
                        <a:pt x="1513" y="9358"/>
                        <a:pt x="1670" y="9295"/>
                        <a:pt x="1733" y="9137"/>
                      </a:cubicBezTo>
                      <a:lnTo>
                        <a:pt x="2678" y="7184"/>
                      </a:lnTo>
                      <a:cubicBezTo>
                        <a:pt x="2710" y="7153"/>
                        <a:pt x="2710" y="7090"/>
                        <a:pt x="2710" y="6995"/>
                      </a:cubicBezTo>
                      <a:lnTo>
                        <a:pt x="2710" y="946"/>
                      </a:lnTo>
                      <a:cubicBezTo>
                        <a:pt x="2741" y="410"/>
                        <a:pt x="2300" y="1"/>
                        <a:pt x="179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</p:grpSp>
        </p:grpSp>
        <p:sp>
          <p:nvSpPr>
            <p:cNvPr id="14353" name="矩形 22"/>
            <p:cNvSpPr/>
            <p:nvPr/>
          </p:nvSpPr>
          <p:spPr>
            <a:xfrm>
              <a:off x="3180624" y="1144744"/>
              <a:ext cx="2709396" cy="55688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50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没有说明来意；</a:t>
              </a:r>
              <a:endPara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54" name="组合 59"/>
          <p:cNvGrpSpPr/>
          <p:nvPr/>
        </p:nvGrpSpPr>
        <p:grpSpPr>
          <a:xfrm>
            <a:off x="1619250" y="2195513"/>
            <a:ext cx="5534025" cy="661987"/>
            <a:chOff x="1618994" y="2195231"/>
            <a:chExt cx="5534281" cy="662016"/>
          </a:xfrm>
        </p:grpSpPr>
        <p:grpSp>
          <p:nvGrpSpPr>
            <p:cNvPr id="14355" name="组合 56"/>
            <p:cNvGrpSpPr/>
            <p:nvPr/>
          </p:nvGrpSpPr>
          <p:grpSpPr>
            <a:xfrm>
              <a:off x="1618994" y="2195231"/>
              <a:ext cx="5534281" cy="662016"/>
              <a:chOff x="1580894" y="2158191"/>
              <a:chExt cx="5534281" cy="662016"/>
            </a:xfrm>
          </p:grpSpPr>
          <p:grpSp>
            <p:nvGrpSpPr>
              <p:cNvPr id="14356" name="组合 24"/>
              <p:cNvGrpSpPr/>
              <p:nvPr/>
            </p:nvGrpSpPr>
            <p:grpSpPr>
              <a:xfrm>
                <a:off x="1580894" y="2158191"/>
                <a:ext cx="5534281" cy="662016"/>
                <a:chOff x="1556900" y="2365293"/>
                <a:chExt cx="5534281" cy="662016"/>
              </a:xfrm>
            </p:grpSpPr>
            <p:sp>
              <p:nvSpPr>
                <p:cNvPr id="14357" name="Google Shape;1429;p31"/>
                <p:cNvSpPr/>
                <p:nvPr/>
              </p:nvSpPr>
              <p:spPr>
                <a:xfrm>
                  <a:off x="2209393" y="2365293"/>
                  <a:ext cx="960481" cy="90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80" h="2013" extrusionOk="0">
                      <a:moveTo>
                        <a:pt x="1894" y="1"/>
                      </a:moveTo>
                      <a:lnTo>
                        <a:pt x="0" y="2013"/>
                      </a:lnTo>
                      <a:lnTo>
                        <a:pt x="21479" y="1656"/>
                      </a:lnTo>
                      <a:lnTo>
                        <a:pt x="20801" y="1"/>
                      </a:lnTo>
                      <a:lnTo>
                        <a:pt x="3727" y="882"/>
                      </a:lnTo>
                      <a:lnTo>
                        <a:pt x="1894" y="1"/>
                      </a:lnTo>
                      <a:close/>
                    </a:path>
                  </a:pathLst>
                </a:custGeom>
                <a:solidFill>
                  <a:srgbClr val="7EAD82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58" name="Google Shape;1430;p31"/>
                <p:cNvSpPr/>
                <p:nvPr/>
              </p:nvSpPr>
              <p:spPr>
                <a:xfrm>
                  <a:off x="2077624" y="2892366"/>
                  <a:ext cx="957307" cy="134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7" h="3013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179" y="369"/>
                        <a:pt x="1072" y="3012"/>
                        <a:pt x="1072" y="3012"/>
                      </a:cubicBezTo>
                      <a:lnTo>
                        <a:pt x="19979" y="3012"/>
                      </a:lnTo>
                      <a:lnTo>
                        <a:pt x="21396" y="1596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7EAD82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grpSp>
              <p:nvGrpSpPr>
                <p:cNvPr id="14359" name="组合 20"/>
                <p:cNvGrpSpPr/>
                <p:nvPr/>
              </p:nvGrpSpPr>
              <p:grpSpPr>
                <a:xfrm>
                  <a:off x="1556900" y="2365293"/>
                  <a:ext cx="5534281" cy="662001"/>
                  <a:chOff x="1556900" y="2365293"/>
                  <a:chExt cx="5534281" cy="662001"/>
                </a:xfrm>
              </p:grpSpPr>
              <p:sp>
                <p:nvSpPr>
                  <p:cNvPr id="14360" name="Google Shape;1431;p31"/>
                  <p:cNvSpPr/>
                  <p:nvPr/>
                </p:nvSpPr>
                <p:spPr>
                  <a:xfrm flipH="1">
                    <a:off x="1556900" y="2425621"/>
                    <a:ext cx="5534281" cy="541361"/>
                  </a:xfrm>
                  <a:prstGeom prst="homePlate">
                    <a:avLst>
                      <a:gd name="adj" fmla="val 59397"/>
                    </a:avLst>
                  </a:prstGeom>
                  <a:solidFill>
                    <a:srgbClr val="598355"/>
                  </a:solidFill>
                  <a:ln>
                    <a:noFill/>
                    <a:miter lim="800000"/>
                  </a:ln>
                </p:spPr>
                <p:txBody>
                  <a:bodyPr lIns="121900" tIns="121900" rIns="121900" bIns="121900"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marL="0" lvl="0" indent="0" defTabSz="1219200" eaLnBrk="1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sz="1800">
                      <a:solidFill>
                        <a:srgbClr val="000000"/>
                      </a:solidFill>
                      <a:latin typeface="Arial" panose="020B0604020202020204"/>
                      <a:ea typeface="宋体" panose="02010600030101010101" pitchFamily="2" charset="-122"/>
                      <a:sym typeface="Arial" panose="020B0604020202020204"/>
                    </a:endParaRPr>
                  </a:p>
                </p:txBody>
              </p:sp>
              <p:sp>
                <p:nvSpPr>
                  <p:cNvPr id="14361" name="Google Shape;1437;p31"/>
                  <p:cNvSpPr/>
                  <p:nvPr/>
                </p:nvSpPr>
                <p:spPr>
                  <a:xfrm>
                    <a:off x="2125251" y="2365293"/>
                    <a:ext cx="1014460" cy="6620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670" h="14788" extrusionOk="0">
                        <a:moveTo>
                          <a:pt x="3763" y="1"/>
                        </a:moveTo>
                        <a:lnTo>
                          <a:pt x="0" y="14788"/>
                        </a:lnTo>
                        <a:lnTo>
                          <a:pt x="18907" y="14788"/>
                        </a:lnTo>
                        <a:lnTo>
                          <a:pt x="22670" y="1"/>
                        </a:lnTo>
                        <a:close/>
                      </a:path>
                    </a:pathLst>
                  </a:custGeom>
                  <a:solidFill>
                    <a:srgbClr val="7EAD82"/>
                  </a:solidFill>
                  <a:ln>
                    <a:noFill/>
                  </a:ln>
                </p:spPr>
                <p:txBody>
                  <a:bodyPr spcFirstLastPara="1" lIns="121900" tIns="121900" rIns="121900" bIns="121900"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marL="0" lvl="0" indent="0" defTabSz="1219200" eaLnBrk="1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sz="1800">
                      <a:solidFill>
                        <a:srgbClr val="000000"/>
                      </a:solidFill>
                      <a:latin typeface="Arial" panose="020B0604020202020204"/>
                      <a:ea typeface="宋体" panose="02010600030101010101" pitchFamily="2" charset="-122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14362" name="Google Shape;359;p22"/>
              <p:cNvGrpSpPr/>
              <p:nvPr/>
            </p:nvGrpSpPr>
            <p:grpSpPr>
              <a:xfrm>
                <a:off x="2441549" y="2274287"/>
                <a:ext cx="421822" cy="414495"/>
                <a:chOff x="-60988625" y="2310475"/>
                <a:chExt cx="316650" cy="311150"/>
              </a:xfrm>
            </p:grpSpPr>
            <p:sp>
              <p:nvSpPr>
                <p:cNvPr id="14363" name="Google Shape;360;p22"/>
                <p:cNvSpPr/>
                <p:nvPr/>
              </p:nvSpPr>
              <p:spPr>
                <a:xfrm>
                  <a:off x="-60988767" y="2310322"/>
                  <a:ext cx="311047" cy="3110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45" h="12446" extrusionOk="0">
                      <a:moveTo>
                        <a:pt x="7877" y="883"/>
                      </a:moveTo>
                      <a:cubicBezTo>
                        <a:pt x="8097" y="883"/>
                        <a:pt x="8318" y="1072"/>
                        <a:pt x="8318" y="1324"/>
                      </a:cubicBezTo>
                      <a:lnTo>
                        <a:pt x="8318" y="10398"/>
                      </a:lnTo>
                      <a:cubicBezTo>
                        <a:pt x="8318" y="10870"/>
                        <a:pt x="8444" y="11311"/>
                        <a:pt x="8727" y="11626"/>
                      </a:cubicBezTo>
                      <a:lnTo>
                        <a:pt x="2111" y="11626"/>
                      </a:lnTo>
                      <a:cubicBezTo>
                        <a:pt x="1450" y="11626"/>
                        <a:pt x="851" y="11091"/>
                        <a:pt x="851" y="10398"/>
                      </a:cubicBezTo>
                      <a:lnTo>
                        <a:pt x="851" y="1324"/>
                      </a:lnTo>
                      <a:lnTo>
                        <a:pt x="820" y="1324"/>
                      </a:lnTo>
                      <a:cubicBezTo>
                        <a:pt x="820" y="1072"/>
                        <a:pt x="1009" y="883"/>
                        <a:pt x="1261" y="883"/>
                      </a:cubicBezTo>
                      <a:close/>
                      <a:moveTo>
                        <a:pt x="11500" y="10807"/>
                      </a:moveTo>
                      <a:cubicBezTo>
                        <a:pt x="11342" y="11280"/>
                        <a:pt x="10870" y="11626"/>
                        <a:pt x="10303" y="11626"/>
                      </a:cubicBezTo>
                      <a:cubicBezTo>
                        <a:pt x="9767" y="11626"/>
                        <a:pt x="9326" y="11280"/>
                        <a:pt x="9137" y="10807"/>
                      </a:cubicBezTo>
                      <a:close/>
                      <a:moveTo>
                        <a:pt x="1261" y="1"/>
                      </a:moveTo>
                      <a:cubicBezTo>
                        <a:pt x="568" y="1"/>
                        <a:pt x="32" y="568"/>
                        <a:pt x="32" y="1230"/>
                      </a:cubicBezTo>
                      <a:lnTo>
                        <a:pt x="32" y="10334"/>
                      </a:lnTo>
                      <a:cubicBezTo>
                        <a:pt x="0" y="11563"/>
                        <a:pt x="946" y="12445"/>
                        <a:pt x="2080" y="12445"/>
                      </a:cubicBezTo>
                      <a:lnTo>
                        <a:pt x="10334" y="12445"/>
                      </a:lnTo>
                      <a:cubicBezTo>
                        <a:pt x="11500" y="12445"/>
                        <a:pt x="12445" y="11500"/>
                        <a:pt x="12445" y="10366"/>
                      </a:cubicBezTo>
                      <a:cubicBezTo>
                        <a:pt x="12445" y="10145"/>
                        <a:pt x="12224" y="9925"/>
                        <a:pt x="12004" y="9925"/>
                      </a:cubicBezTo>
                      <a:lnTo>
                        <a:pt x="9074" y="9925"/>
                      </a:lnTo>
                      <a:lnTo>
                        <a:pt x="9074" y="1230"/>
                      </a:lnTo>
                      <a:cubicBezTo>
                        <a:pt x="9074" y="568"/>
                        <a:pt x="8538" y="1"/>
                        <a:pt x="78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64" name="Google Shape;361;p22"/>
                <p:cNvSpPr/>
                <p:nvPr/>
              </p:nvSpPr>
              <p:spPr>
                <a:xfrm>
                  <a:off x="-60948249" y="2353225"/>
                  <a:ext cx="146585" cy="2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9" h="820" extrusionOk="0">
                      <a:moveTo>
                        <a:pt x="442" y="0"/>
                      </a:moveTo>
                      <a:cubicBezTo>
                        <a:pt x="190" y="0"/>
                        <a:pt x="1" y="189"/>
                        <a:pt x="1" y="441"/>
                      </a:cubicBezTo>
                      <a:cubicBezTo>
                        <a:pt x="1" y="630"/>
                        <a:pt x="190" y="819"/>
                        <a:pt x="442" y="819"/>
                      </a:cubicBezTo>
                      <a:lnTo>
                        <a:pt x="5388" y="819"/>
                      </a:lnTo>
                      <a:cubicBezTo>
                        <a:pt x="5640" y="819"/>
                        <a:pt x="5829" y="630"/>
                        <a:pt x="5829" y="441"/>
                      </a:cubicBezTo>
                      <a:cubicBezTo>
                        <a:pt x="5829" y="189"/>
                        <a:pt x="5640" y="0"/>
                        <a:pt x="53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65" name="Google Shape;362;p22"/>
                <p:cNvSpPr/>
                <p:nvPr/>
              </p:nvSpPr>
              <p:spPr>
                <a:xfrm>
                  <a:off x="-60948249" y="2415195"/>
                  <a:ext cx="146585" cy="2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9" h="820" extrusionOk="0">
                      <a:moveTo>
                        <a:pt x="442" y="0"/>
                      </a:moveTo>
                      <a:cubicBezTo>
                        <a:pt x="190" y="0"/>
                        <a:pt x="1" y="189"/>
                        <a:pt x="1" y="378"/>
                      </a:cubicBezTo>
                      <a:cubicBezTo>
                        <a:pt x="1" y="630"/>
                        <a:pt x="190" y="819"/>
                        <a:pt x="442" y="819"/>
                      </a:cubicBezTo>
                      <a:lnTo>
                        <a:pt x="5388" y="819"/>
                      </a:lnTo>
                      <a:cubicBezTo>
                        <a:pt x="5640" y="819"/>
                        <a:pt x="5829" y="630"/>
                        <a:pt x="5829" y="378"/>
                      </a:cubicBezTo>
                      <a:cubicBezTo>
                        <a:pt x="5829" y="158"/>
                        <a:pt x="5640" y="0"/>
                        <a:pt x="53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66" name="Google Shape;363;p22"/>
                <p:cNvSpPr/>
                <p:nvPr/>
              </p:nvSpPr>
              <p:spPr>
                <a:xfrm>
                  <a:off x="-60948249" y="2475975"/>
                  <a:ext cx="146585" cy="21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9" h="884" extrusionOk="0">
                      <a:moveTo>
                        <a:pt x="442" y="1"/>
                      </a:moveTo>
                      <a:cubicBezTo>
                        <a:pt x="190" y="1"/>
                        <a:pt x="1" y="221"/>
                        <a:pt x="1" y="442"/>
                      </a:cubicBezTo>
                      <a:cubicBezTo>
                        <a:pt x="1" y="694"/>
                        <a:pt x="190" y="883"/>
                        <a:pt x="442" y="883"/>
                      </a:cubicBezTo>
                      <a:lnTo>
                        <a:pt x="5388" y="883"/>
                      </a:lnTo>
                      <a:cubicBezTo>
                        <a:pt x="5640" y="883"/>
                        <a:pt x="5829" y="694"/>
                        <a:pt x="5829" y="442"/>
                      </a:cubicBezTo>
                      <a:cubicBezTo>
                        <a:pt x="5829" y="221"/>
                        <a:pt x="5640" y="1"/>
                        <a:pt x="53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67" name="Google Shape;364;p22"/>
                <p:cNvSpPr/>
                <p:nvPr/>
              </p:nvSpPr>
              <p:spPr>
                <a:xfrm>
                  <a:off x="-60948249" y="2537945"/>
                  <a:ext cx="146585" cy="21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9" h="883" extrusionOk="0">
                      <a:moveTo>
                        <a:pt x="442" y="1"/>
                      </a:moveTo>
                      <a:cubicBezTo>
                        <a:pt x="190" y="1"/>
                        <a:pt x="1" y="190"/>
                        <a:pt x="1" y="442"/>
                      </a:cubicBezTo>
                      <a:cubicBezTo>
                        <a:pt x="1" y="662"/>
                        <a:pt x="190" y="883"/>
                        <a:pt x="442" y="883"/>
                      </a:cubicBezTo>
                      <a:lnTo>
                        <a:pt x="5388" y="883"/>
                      </a:lnTo>
                      <a:cubicBezTo>
                        <a:pt x="5640" y="883"/>
                        <a:pt x="5829" y="662"/>
                        <a:pt x="5829" y="442"/>
                      </a:cubicBezTo>
                      <a:cubicBezTo>
                        <a:pt x="5829" y="190"/>
                        <a:pt x="5640" y="1"/>
                        <a:pt x="53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68" name="Google Shape;365;p22"/>
                <p:cNvSpPr/>
                <p:nvPr/>
              </p:nvSpPr>
              <p:spPr>
                <a:xfrm>
                  <a:off x="-60740882" y="2311514"/>
                  <a:ext cx="69121" cy="2347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2" h="9358" extrusionOk="0">
                      <a:moveTo>
                        <a:pt x="1796" y="789"/>
                      </a:moveTo>
                      <a:cubicBezTo>
                        <a:pt x="1891" y="789"/>
                        <a:pt x="1922" y="852"/>
                        <a:pt x="1922" y="946"/>
                      </a:cubicBezTo>
                      <a:lnTo>
                        <a:pt x="1922" y="1639"/>
                      </a:lnTo>
                      <a:lnTo>
                        <a:pt x="820" y="1639"/>
                      </a:lnTo>
                      <a:lnTo>
                        <a:pt x="820" y="946"/>
                      </a:lnTo>
                      <a:cubicBezTo>
                        <a:pt x="820" y="852"/>
                        <a:pt x="883" y="789"/>
                        <a:pt x="977" y="789"/>
                      </a:cubicBezTo>
                      <a:close/>
                      <a:moveTo>
                        <a:pt x="1922" y="2458"/>
                      </a:moveTo>
                      <a:lnTo>
                        <a:pt x="1922" y="6617"/>
                      </a:lnTo>
                      <a:lnTo>
                        <a:pt x="820" y="6617"/>
                      </a:lnTo>
                      <a:lnTo>
                        <a:pt x="820" y="2458"/>
                      </a:lnTo>
                      <a:close/>
                      <a:moveTo>
                        <a:pt x="1639" y="7436"/>
                      </a:moveTo>
                      <a:lnTo>
                        <a:pt x="1355" y="8035"/>
                      </a:lnTo>
                      <a:lnTo>
                        <a:pt x="1040" y="7436"/>
                      </a:lnTo>
                      <a:close/>
                      <a:moveTo>
                        <a:pt x="977" y="1"/>
                      </a:moveTo>
                      <a:cubicBezTo>
                        <a:pt x="410" y="1"/>
                        <a:pt x="1" y="410"/>
                        <a:pt x="1" y="946"/>
                      </a:cubicBezTo>
                      <a:lnTo>
                        <a:pt x="1" y="6995"/>
                      </a:lnTo>
                      <a:cubicBezTo>
                        <a:pt x="1" y="7090"/>
                        <a:pt x="1" y="7121"/>
                        <a:pt x="32" y="7184"/>
                      </a:cubicBezTo>
                      <a:lnTo>
                        <a:pt x="1009" y="9137"/>
                      </a:lnTo>
                      <a:cubicBezTo>
                        <a:pt x="1103" y="9295"/>
                        <a:pt x="1198" y="9358"/>
                        <a:pt x="1355" y="9358"/>
                      </a:cubicBezTo>
                      <a:cubicBezTo>
                        <a:pt x="1513" y="9358"/>
                        <a:pt x="1670" y="9295"/>
                        <a:pt x="1733" y="9137"/>
                      </a:cubicBezTo>
                      <a:lnTo>
                        <a:pt x="2678" y="7184"/>
                      </a:lnTo>
                      <a:cubicBezTo>
                        <a:pt x="2710" y="7153"/>
                        <a:pt x="2710" y="7090"/>
                        <a:pt x="2710" y="6995"/>
                      </a:cubicBezTo>
                      <a:lnTo>
                        <a:pt x="2710" y="946"/>
                      </a:lnTo>
                      <a:cubicBezTo>
                        <a:pt x="2741" y="410"/>
                        <a:pt x="2300" y="1"/>
                        <a:pt x="179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</p:grpSp>
        </p:grpSp>
        <p:sp>
          <p:nvSpPr>
            <p:cNvPr id="14369" name="矩形 26"/>
            <p:cNvSpPr/>
            <p:nvPr/>
          </p:nvSpPr>
          <p:spPr>
            <a:xfrm>
              <a:off x="3180624" y="2210768"/>
              <a:ext cx="3972649" cy="63094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50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没有说清楚办报的理由；</a:t>
              </a:r>
              <a:endPara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70" name="组合 60"/>
          <p:cNvGrpSpPr/>
          <p:nvPr/>
        </p:nvGrpSpPr>
        <p:grpSpPr>
          <a:xfrm>
            <a:off x="1619250" y="3300413"/>
            <a:ext cx="5534025" cy="661987"/>
            <a:chOff x="1618994" y="3300427"/>
            <a:chExt cx="5534279" cy="661972"/>
          </a:xfrm>
        </p:grpSpPr>
        <p:grpSp>
          <p:nvGrpSpPr>
            <p:cNvPr id="14371" name="组合 57"/>
            <p:cNvGrpSpPr/>
            <p:nvPr/>
          </p:nvGrpSpPr>
          <p:grpSpPr>
            <a:xfrm>
              <a:off x="1618994" y="3300427"/>
              <a:ext cx="5534279" cy="661972"/>
              <a:chOff x="1580894" y="3262327"/>
              <a:chExt cx="5534279" cy="661972"/>
            </a:xfrm>
          </p:grpSpPr>
          <p:grpSp>
            <p:nvGrpSpPr>
              <p:cNvPr id="14372" name="组合 25"/>
              <p:cNvGrpSpPr/>
              <p:nvPr/>
            </p:nvGrpSpPr>
            <p:grpSpPr>
              <a:xfrm>
                <a:off x="1580894" y="3262327"/>
                <a:ext cx="5534279" cy="661972"/>
                <a:chOff x="1556900" y="3262327"/>
                <a:chExt cx="5534279" cy="661972"/>
              </a:xfrm>
            </p:grpSpPr>
            <p:sp>
              <p:nvSpPr>
                <p:cNvPr id="14373" name="Google Shape;1425;p31"/>
                <p:cNvSpPr/>
                <p:nvPr/>
              </p:nvSpPr>
              <p:spPr>
                <a:xfrm>
                  <a:off x="2209393" y="3262327"/>
                  <a:ext cx="960481" cy="904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80" h="2013" extrusionOk="0">
                      <a:moveTo>
                        <a:pt x="1894" y="0"/>
                      </a:moveTo>
                      <a:lnTo>
                        <a:pt x="0" y="2012"/>
                      </a:lnTo>
                      <a:lnTo>
                        <a:pt x="0" y="2012"/>
                      </a:lnTo>
                      <a:lnTo>
                        <a:pt x="21479" y="1655"/>
                      </a:lnTo>
                      <a:lnTo>
                        <a:pt x="20801" y="0"/>
                      </a:lnTo>
                      <a:lnTo>
                        <a:pt x="3727" y="881"/>
                      </a:lnTo>
                      <a:lnTo>
                        <a:pt x="1894" y="0"/>
                      </a:lnTo>
                      <a:close/>
                    </a:path>
                  </a:pathLst>
                </a:custGeom>
                <a:solidFill>
                  <a:srgbClr val="598355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eaLnBrk="1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74" name="Google Shape;1426;p31"/>
                <p:cNvSpPr/>
                <p:nvPr/>
              </p:nvSpPr>
              <p:spPr>
                <a:xfrm>
                  <a:off x="2077624" y="3789365"/>
                  <a:ext cx="957307" cy="13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7" h="3013" extrusionOk="0">
                      <a:moveTo>
                        <a:pt x="1" y="0"/>
                      </a:moveTo>
                      <a:cubicBezTo>
                        <a:pt x="179" y="357"/>
                        <a:pt x="1072" y="3013"/>
                        <a:pt x="1072" y="3013"/>
                      </a:cubicBezTo>
                      <a:lnTo>
                        <a:pt x="19979" y="3013"/>
                      </a:lnTo>
                      <a:lnTo>
                        <a:pt x="21396" y="158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98355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eaLnBrk="1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grpSp>
              <p:nvGrpSpPr>
                <p:cNvPr id="14375" name="组合 19"/>
                <p:cNvGrpSpPr/>
                <p:nvPr/>
              </p:nvGrpSpPr>
              <p:grpSpPr>
                <a:xfrm>
                  <a:off x="1556900" y="3262327"/>
                  <a:ext cx="5534279" cy="661957"/>
                  <a:chOff x="1556900" y="3262327"/>
                  <a:chExt cx="5534279" cy="661957"/>
                </a:xfrm>
              </p:grpSpPr>
              <p:sp>
                <p:nvSpPr>
                  <p:cNvPr id="14376" name="Google Shape;1427;p31"/>
                  <p:cNvSpPr/>
                  <p:nvPr/>
                </p:nvSpPr>
                <p:spPr>
                  <a:xfrm flipH="1">
                    <a:off x="1556900" y="3322651"/>
                    <a:ext cx="5534279" cy="541325"/>
                  </a:xfrm>
                  <a:prstGeom prst="homePlate">
                    <a:avLst>
                      <a:gd name="adj" fmla="val 59401"/>
                    </a:avLst>
                  </a:prstGeom>
                  <a:solidFill>
                    <a:srgbClr val="175C4A"/>
                  </a:solidFill>
                  <a:ln>
                    <a:noFill/>
                    <a:miter lim="800000"/>
                  </a:ln>
                </p:spPr>
                <p:txBody>
                  <a:bodyPr lIns="121900" tIns="121900" rIns="121900" bIns="121900"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marL="0" lvl="0" indent="0" defTabSz="1219200" eaLnBrk="1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sz="1800">
                      <a:solidFill>
                        <a:srgbClr val="000000"/>
                      </a:solidFill>
                      <a:latin typeface="Arial" panose="020B0604020202020204"/>
                      <a:ea typeface="宋体" panose="02010600030101010101" pitchFamily="2" charset="-122"/>
                      <a:sym typeface="Arial" panose="020B0604020202020204"/>
                    </a:endParaRPr>
                  </a:p>
                </p:txBody>
              </p:sp>
              <p:sp>
                <p:nvSpPr>
                  <p:cNvPr id="14377" name="Google Shape;1438;p31"/>
                  <p:cNvSpPr/>
                  <p:nvPr/>
                </p:nvSpPr>
                <p:spPr>
                  <a:xfrm>
                    <a:off x="2125251" y="3262327"/>
                    <a:ext cx="1014460" cy="6619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670" h="14788" extrusionOk="0">
                        <a:moveTo>
                          <a:pt x="3763" y="0"/>
                        </a:moveTo>
                        <a:lnTo>
                          <a:pt x="0" y="14788"/>
                        </a:lnTo>
                        <a:lnTo>
                          <a:pt x="18907" y="14788"/>
                        </a:lnTo>
                        <a:lnTo>
                          <a:pt x="22670" y="0"/>
                        </a:lnTo>
                        <a:close/>
                      </a:path>
                    </a:pathLst>
                  </a:custGeom>
                  <a:solidFill>
                    <a:srgbClr val="7EAD82"/>
                  </a:solidFill>
                  <a:ln>
                    <a:noFill/>
                  </a:ln>
                </p:spPr>
                <p:txBody>
                  <a:bodyPr spcFirstLastPara="1" lIns="121900" tIns="121900" rIns="121900" bIns="121900"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marL="0" lvl="0" indent="0" defTabSz="1219200" hangingPunct="0"/>
                    <a:endParaRPr lang="zh-CN" sz="1800">
                      <a:solidFill>
                        <a:srgbClr val="000000"/>
                      </a:solidFill>
                      <a:latin typeface="Arial" panose="020B0604020202020204"/>
                      <a:ea typeface="宋体" panose="02010600030101010101" pitchFamily="2" charset="-122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14378" name="Google Shape;359;p22"/>
              <p:cNvGrpSpPr/>
              <p:nvPr/>
            </p:nvGrpSpPr>
            <p:grpSpPr>
              <a:xfrm>
                <a:off x="2441549" y="3386066"/>
                <a:ext cx="421822" cy="414495"/>
                <a:chOff x="-60988625" y="2310475"/>
                <a:chExt cx="316650" cy="311150"/>
              </a:xfrm>
            </p:grpSpPr>
            <p:sp>
              <p:nvSpPr>
                <p:cNvPr id="14379" name="Google Shape;360;p22"/>
                <p:cNvSpPr/>
                <p:nvPr/>
              </p:nvSpPr>
              <p:spPr>
                <a:xfrm>
                  <a:off x="-60988767" y="2310537"/>
                  <a:ext cx="311046" cy="31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45" h="12446" extrusionOk="0">
                      <a:moveTo>
                        <a:pt x="7877" y="883"/>
                      </a:moveTo>
                      <a:cubicBezTo>
                        <a:pt x="8097" y="883"/>
                        <a:pt x="8318" y="1072"/>
                        <a:pt x="8318" y="1324"/>
                      </a:cubicBezTo>
                      <a:lnTo>
                        <a:pt x="8318" y="10398"/>
                      </a:lnTo>
                      <a:cubicBezTo>
                        <a:pt x="8318" y="10870"/>
                        <a:pt x="8444" y="11311"/>
                        <a:pt x="8727" y="11626"/>
                      </a:cubicBezTo>
                      <a:lnTo>
                        <a:pt x="2111" y="11626"/>
                      </a:lnTo>
                      <a:cubicBezTo>
                        <a:pt x="1450" y="11626"/>
                        <a:pt x="851" y="11091"/>
                        <a:pt x="851" y="10398"/>
                      </a:cubicBezTo>
                      <a:lnTo>
                        <a:pt x="851" y="1324"/>
                      </a:lnTo>
                      <a:lnTo>
                        <a:pt x="820" y="1324"/>
                      </a:lnTo>
                      <a:cubicBezTo>
                        <a:pt x="820" y="1072"/>
                        <a:pt x="1009" y="883"/>
                        <a:pt x="1261" y="883"/>
                      </a:cubicBezTo>
                      <a:close/>
                      <a:moveTo>
                        <a:pt x="11500" y="10807"/>
                      </a:moveTo>
                      <a:cubicBezTo>
                        <a:pt x="11342" y="11280"/>
                        <a:pt x="10870" y="11626"/>
                        <a:pt x="10303" y="11626"/>
                      </a:cubicBezTo>
                      <a:cubicBezTo>
                        <a:pt x="9767" y="11626"/>
                        <a:pt x="9326" y="11280"/>
                        <a:pt x="9137" y="10807"/>
                      </a:cubicBezTo>
                      <a:close/>
                      <a:moveTo>
                        <a:pt x="1261" y="1"/>
                      </a:moveTo>
                      <a:cubicBezTo>
                        <a:pt x="568" y="1"/>
                        <a:pt x="32" y="568"/>
                        <a:pt x="32" y="1230"/>
                      </a:cubicBezTo>
                      <a:lnTo>
                        <a:pt x="32" y="10334"/>
                      </a:lnTo>
                      <a:cubicBezTo>
                        <a:pt x="0" y="11563"/>
                        <a:pt x="946" y="12445"/>
                        <a:pt x="2080" y="12445"/>
                      </a:cubicBezTo>
                      <a:lnTo>
                        <a:pt x="10334" y="12445"/>
                      </a:lnTo>
                      <a:cubicBezTo>
                        <a:pt x="11500" y="12445"/>
                        <a:pt x="12445" y="11500"/>
                        <a:pt x="12445" y="10366"/>
                      </a:cubicBezTo>
                      <a:cubicBezTo>
                        <a:pt x="12445" y="10145"/>
                        <a:pt x="12224" y="9925"/>
                        <a:pt x="12004" y="9925"/>
                      </a:cubicBezTo>
                      <a:lnTo>
                        <a:pt x="9074" y="9925"/>
                      </a:lnTo>
                      <a:lnTo>
                        <a:pt x="9074" y="1230"/>
                      </a:lnTo>
                      <a:cubicBezTo>
                        <a:pt x="9074" y="568"/>
                        <a:pt x="8538" y="1"/>
                        <a:pt x="78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80" name="Google Shape;361;p22"/>
                <p:cNvSpPr/>
                <p:nvPr/>
              </p:nvSpPr>
              <p:spPr>
                <a:xfrm>
                  <a:off x="-60948249" y="2353437"/>
                  <a:ext cx="146585" cy="202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9" h="820" extrusionOk="0">
                      <a:moveTo>
                        <a:pt x="442" y="0"/>
                      </a:moveTo>
                      <a:cubicBezTo>
                        <a:pt x="190" y="0"/>
                        <a:pt x="1" y="189"/>
                        <a:pt x="1" y="441"/>
                      </a:cubicBezTo>
                      <a:cubicBezTo>
                        <a:pt x="1" y="630"/>
                        <a:pt x="190" y="819"/>
                        <a:pt x="442" y="819"/>
                      </a:cubicBezTo>
                      <a:lnTo>
                        <a:pt x="5388" y="819"/>
                      </a:lnTo>
                      <a:cubicBezTo>
                        <a:pt x="5640" y="819"/>
                        <a:pt x="5829" y="630"/>
                        <a:pt x="5829" y="441"/>
                      </a:cubicBezTo>
                      <a:cubicBezTo>
                        <a:pt x="5829" y="189"/>
                        <a:pt x="5640" y="0"/>
                        <a:pt x="53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81" name="Google Shape;362;p22"/>
                <p:cNvSpPr/>
                <p:nvPr/>
              </p:nvSpPr>
              <p:spPr>
                <a:xfrm>
                  <a:off x="-60948249" y="2415404"/>
                  <a:ext cx="146585" cy="202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9" h="820" extrusionOk="0">
                      <a:moveTo>
                        <a:pt x="442" y="0"/>
                      </a:moveTo>
                      <a:cubicBezTo>
                        <a:pt x="190" y="0"/>
                        <a:pt x="1" y="189"/>
                        <a:pt x="1" y="378"/>
                      </a:cubicBezTo>
                      <a:cubicBezTo>
                        <a:pt x="1" y="630"/>
                        <a:pt x="190" y="819"/>
                        <a:pt x="442" y="819"/>
                      </a:cubicBezTo>
                      <a:lnTo>
                        <a:pt x="5388" y="819"/>
                      </a:lnTo>
                      <a:cubicBezTo>
                        <a:pt x="5640" y="819"/>
                        <a:pt x="5829" y="630"/>
                        <a:pt x="5829" y="378"/>
                      </a:cubicBezTo>
                      <a:cubicBezTo>
                        <a:pt x="5829" y="158"/>
                        <a:pt x="5640" y="0"/>
                        <a:pt x="53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82" name="Google Shape;363;p22"/>
                <p:cNvSpPr/>
                <p:nvPr/>
              </p:nvSpPr>
              <p:spPr>
                <a:xfrm>
                  <a:off x="-60948249" y="2476179"/>
                  <a:ext cx="146585" cy="2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9" h="884" extrusionOk="0">
                      <a:moveTo>
                        <a:pt x="442" y="1"/>
                      </a:moveTo>
                      <a:cubicBezTo>
                        <a:pt x="190" y="1"/>
                        <a:pt x="1" y="221"/>
                        <a:pt x="1" y="442"/>
                      </a:cubicBezTo>
                      <a:cubicBezTo>
                        <a:pt x="1" y="694"/>
                        <a:pt x="190" y="883"/>
                        <a:pt x="442" y="883"/>
                      </a:cubicBezTo>
                      <a:lnTo>
                        <a:pt x="5388" y="883"/>
                      </a:lnTo>
                      <a:cubicBezTo>
                        <a:pt x="5640" y="883"/>
                        <a:pt x="5829" y="694"/>
                        <a:pt x="5829" y="442"/>
                      </a:cubicBezTo>
                      <a:cubicBezTo>
                        <a:pt x="5829" y="221"/>
                        <a:pt x="5640" y="1"/>
                        <a:pt x="53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83" name="Google Shape;364;p22"/>
                <p:cNvSpPr/>
                <p:nvPr/>
              </p:nvSpPr>
              <p:spPr>
                <a:xfrm>
                  <a:off x="-60948249" y="2538145"/>
                  <a:ext cx="146585" cy="2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29" h="883" extrusionOk="0">
                      <a:moveTo>
                        <a:pt x="442" y="1"/>
                      </a:moveTo>
                      <a:cubicBezTo>
                        <a:pt x="190" y="1"/>
                        <a:pt x="1" y="190"/>
                        <a:pt x="1" y="442"/>
                      </a:cubicBezTo>
                      <a:cubicBezTo>
                        <a:pt x="1" y="662"/>
                        <a:pt x="190" y="883"/>
                        <a:pt x="442" y="883"/>
                      </a:cubicBezTo>
                      <a:lnTo>
                        <a:pt x="5388" y="883"/>
                      </a:lnTo>
                      <a:cubicBezTo>
                        <a:pt x="5640" y="883"/>
                        <a:pt x="5829" y="662"/>
                        <a:pt x="5829" y="442"/>
                      </a:cubicBezTo>
                      <a:cubicBezTo>
                        <a:pt x="5829" y="190"/>
                        <a:pt x="5640" y="1"/>
                        <a:pt x="53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  <p:sp>
              <p:nvSpPr>
                <p:cNvPr id="14384" name="Google Shape;365;p22"/>
                <p:cNvSpPr/>
                <p:nvPr/>
              </p:nvSpPr>
              <p:spPr>
                <a:xfrm>
                  <a:off x="-60740888" y="2311729"/>
                  <a:ext cx="69121" cy="234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2" h="9358" extrusionOk="0">
                      <a:moveTo>
                        <a:pt x="1796" y="789"/>
                      </a:moveTo>
                      <a:cubicBezTo>
                        <a:pt x="1891" y="789"/>
                        <a:pt x="1922" y="852"/>
                        <a:pt x="1922" y="946"/>
                      </a:cubicBezTo>
                      <a:lnTo>
                        <a:pt x="1922" y="1639"/>
                      </a:lnTo>
                      <a:lnTo>
                        <a:pt x="820" y="1639"/>
                      </a:lnTo>
                      <a:lnTo>
                        <a:pt x="820" y="946"/>
                      </a:lnTo>
                      <a:cubicBezTo>
                        <a:pt x="820" y="852"/>
                        <a:pt x="883" y="789"/>
                        <a:pt x="977" y="789"/>
                      </a:cubicBezTo>
                      <a:close/>
                      <a:moveTo>
                        <a:pt x="1922" y="2458"/>
                      </a:moveTo>
                      <a:lnTo>
                        <a:pt x="1922" y="6617"/>
                      </a:lnTo>
                      <a:lnTo>
                        <a:pt x="820" y="6617"/>
                      </a:lnTo>
                      <a:lnTo>
                        <a:pt x="820" y="2458"/>
                      </a:lnTo>
                      <a:close/>
                      <a:moveTo>
                        <a:pt x="1639" y="7436"/>
                      </a:moveTo>
                      <a:lnTo>
                        <a:pt x="1355" y="8035"/>
                      </a:lnTo>
                      <a:lnTo>
                        <a:pt x="1040" y="7436"/>
                      </a:lnTo>
                      <a:close/>
                      <a:moveTo>
                        <a:pt x="977" y="1"/>
                      </a:moveTo>
                      <a:cubicBezTo>
                        <a:pt x="410" y="1"/>
                        <a:pt x="1" y="410"/>
                        <a:pt x="1" y="946"/>
                      </a:cubicBezTo>
                      <a:lnTo>
                        <a:pt x="1" y="6995"/>
                      </a:lnTo>
                      <a:cubicBezTo>
                        <a:pt x="1" y="7090"/>
                        <a:pt x="1" y="7121"/>
                        <a:pt x="32" y="7184"/>
                      </a:cubicBezTo>
                      <a:lnTo>
                        <a:pt x="1009" y="9137"/>
                      </a:lnTo>
                      <a:cubicBezTo>
                        <a:pt x="1103" y="9295"/>
                        <a:pt x="1198" y="9358"/>
                        <a:pt x="1355" y="9358"/>
                      </a:cubicBezTo>
                      <a:cubicBezTo>
                        <a:pt x="1513" y="9358"/>
                        <a:pt x="1670" y="9295"/>
                        <a:pt x="1733" y="9137"/>
                      </a:cubicBezTo>
                      <a:lnTo>
                        <a:pt x="2678" y="7184"/>
                      </a:lnTo>
                      <a:cubicBezTo>
                        <a:pt x="2710" y="7153"/>
                        <a:pt x="2710" y="7090"/>
                        <a:pt x="2710" y="6995"/>
                      </a:cubicBezTo>
                      <a:lnTo>
                        <a:pt x="2710" y="946"/>
                      </a:lnTo>
                      <a:cubicBezTo>
                        <a:pt x="2741" y="410"/>
                        <a:pt x="2300" y="1"/>
                        <a:pt x="179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lIns="121900" tIns="121900" rIns="121900" bIns="121900"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defTabSz="1219200" hangingPunct="0"/>
                  <a:endParaRPr lang="zh-CN" sz="18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sym typeface="Arial" panose="020B0604020202020204"/>
                  </a:endParaRPr>
                </a:p>
              </p:txBody>
            </p:sp>
          </p:grpSp>
        </p:grpSp>
        <p:sp>
          <p:nvSpPr>
            <p:cNvPr id="14385" name="矩形 27"/>
            <p:cNvSpPr/>
            <p:nvPr/>
          </p:nvSpPr>
          <p:spPr>
            <a:xfrm>
              <a:off x="3180624" y="3352971"/>
              <a:ext cx="2709396" cy="55688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50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说得过于简单。</a:t>
              </a:r>
              <a:endPara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3"/>
          <p:cNvSpPr txBox="1"/>
          <p:nvPr/>
        </p:nvSpPr>
        <p:spPr>
          <a:xfrm>
            <a:off x="87313" y="120650"/>
            <a:ext cx="2497137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情境交际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2" name="矩形 17"/>
          <p:cNvSpPr/>
          <p:nvPr/>
        </p:nvSpPr>
        <p:spPr>
          <a:xfrm>
            <a:off x="731838" y="1716088"/>
            <a:ext cx="7680325" cy="27860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赵老师，您好！请问您现在有时间吗？我想和您谈一件事情，就是我很想办一份报纸。我的想法是将班级每周大事、课外阅读中摘录的好词佳句，还有同学们的佳作等，都编入这份报纸中。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矩形 18"/>
          <p:cNvSpPr/>
          <p:nvPr/>
        </p:nvSpPr>
        <p:spPr>
          <a:xfrm>
            <a:off x="500063" y="1046163"/>
            <a:ext cx="8143875" cy="5572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ClrTx/>
              <a:buFont typeface="Wingdings" panose="05000000000000000000" pitchFamily="2" charset="2"/>
              <a:buChar char="p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想一想，应该怎样说话才能获得别人的支持。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1"/>
          <p:cNvSpPr/>
          <p:nvPr/>
        </p:nvSpPr>
        <p:spPr>
          <a:xfrm>
            <a:off x="314325" y="831850"/>
            <a:ext cx="8513763" cy="3324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办报，不仅能给大家留下关于班级的美好回忆，还能让同学们互相欣赏佳作，促进同学之间的合作与交流。我有信心办好报纸，打字编排尽量由编辑部的同学完成，简单设计版面然后复印，成本低廉，只需要占用一点点班费；另外每周只出一期，也不会耽误大家的学习时间。赵老师，请您支持我，谢谢！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1751</Words>
  <Application>WPS 演示</Application>
  <PresentationFormat>全屏显示(16:9)</PresentationFormat>
  <Paragraphs>118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楷体</vt:lpstr>
      <vt:lpstr>Times New Roman</vt:lpstr>
      <vt:lpstr>黑体</vt:lpstr>
      <vt:lpstr>等线</vt:lpstr>
      <vt:lpstr>Arial</vt:lpstr>
      <vt:lpstr>微软雅黑</vt:lpstr>
      <vt:lpstr>Arial Unicode MS</vt:lpstr>
      <vt:lpstr>Cambria</vt:lpstr>
      <vt:lpstr>Calibri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2016-01-14T05:53:00Z</dcterms:created>
  <dcterms:modified xsi:type="dcterms:W3CDTF">2023-09-25T17:30:31Z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ED34078D81AE45D59FDA844C156110A1_12</vt:lpwstr>
  </property>
</Properties>
</file>