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FF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5"/>
          <p:cNvSpPr txBox="1"/>
          <p:nvPr/>
        </p:nvSpPr>
        <p:spPr>
          <a:xfrm>
            <a:off x="179388" y="188913"/>
            <a:ext cx="8496300" cy="5842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Unit 3 Lesson 17  Are you okay?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Text Box 6"/>
          <p:cNvSpPr txBox="1"/>
          <p:nvPr/>
        </p:nvSpPr>
        <p:spPr>
          <a:xfrm>
            <a:off x="250825" y="1341438"/>
            <a:ext cx="1439863" cy="57943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2052" name="Picture 7" descr="医生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10"/>
          <a:stretch>
            <a:fillRect/>
          </a:stretch>
        </p:blipFill>
        <p:spPr>
          <a:xfrm>
            <a:off x="2700338" y="1557338"/>
            <a:ext cx="3476625" cy="3240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 Box 8"/>
          <p:cNvSpPr txBox="1"/>
          <p:nvPr/>
        </p:nvSpPr>
        <p:spPr>
          <a:xfrm>
            <a:off x="3708400" y="5157788"/>
            <a:ext cx="1655763" cy="579437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doctor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4" name="Text Box 9"/>
          <p:cNvSpPr txBox="1"/>
          <p:nvPr/>
        </p:nvSpPr>
        <p:spPr>
          <a:xfrm>
            <a:off x="5580063" y="5157788"/>
            <a:ext cx="15128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99FF"/>
                </a:solidFill>
                <a:latin typeface="Arial" panose="020B0604020202020204" pitchFamily="34" charset="0"/>
              </a:rPr>
              <a:t>医生</a:t>
            </a:r>
            <a:endParaRPr lang="zh-CN" altLang="en-US" sz="3200" dirty="0">
              <a:solidFill>
                <a:srgbClr val="FF99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4" descr="j01241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844675"/>
            <a:ext cx="9144000" cy="501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2" descr="BAN_001biaot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44450"/>
            <a:ext cx="7416800" cy="17287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3076" name="Rectangle 3"/>
          <p:cNvSpPr/>
          <p:nvPr/>
        </p:nvSpPr>
        <p:spPr>
          <a:xfrm>
            <a:off x="1474788" y="557213"/>
            <a:ext cx="6049962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en-US" altLang="zh-CN" sz="40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Guessing Game</a:t>
            </a:r>
            <a:r>
              <a:rPr lang="en-US" altLang="zh-CN" sz="44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猜一猜</a:t>
            </a:r>
            <a:r>
              <a:rPr lang="en-US" altLang="zh-CN" sz="3600" b="1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3600" b="1" dirty="0">
              <a:solidFill>
                <a:srgbClr val="00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7" name="Text Box 11"/>
          <p:cNvSpPr txBox="1"/>
          <p:nvPr/>
        </p:nvSpPr>
        <p:spPr>
          <a:xfrm>
            <a:off x="1814513" y="2546350"/>
            <a:ext cx="31416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A:Are you okay?</a:t>
            </a:r>
            <a:endParaRPr lang="en-US" altLang="zh-CN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28" name="Rectangle 12"/>
          <p:cNvSpPr/>
          <p:nvPr/>
        </p:nvSpPr>
        <p:spPr>
          <a:xfrm>
            <a:off x="1835150" y="3644900"/>
            <a:ext cx="2952750" cy="792163"/>
          </a:xfrm>
          <a:prstGeom prst="rect">
            <a:avLst/>
          </a:prstGeom>
          <a:solidFill>
            <a:srgbClr val="339966"/>
          </a:solidFill>
          <a:ln w="635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楷体_GB2312" pitchFamily="49" charset="-122"/>
              </a:rPr>
              <a:t>B:I feel sick.</a:t>
            </a:r>
            <a:r>
              <a:rPr lang="en-US" altLang="zh-CN" sz="4000" b="1" dirty="0"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en-US" altLang="zh-CN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体温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260350"/>
            <a:ext cx="4300538" cy="5111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3" descr="Mike 发烧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0350"/>
            <a:ext cx="4340225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2844800" y="5589588"/>
            <a:ext cx="50403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</a:rPr>
              <a:t>No, I’m sick.</a:t>
            </a:r>
            <a:endParaRPr lang="en-US" altLang="zh-CN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250825" y="1052513"/>
            <a:ext cx="5616575" cy="850900"/>
          </a:xfrm>
          <a:solidFill>
            <a:srgbClr val="FF99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当你生病的时候该怎么做呢？</a:t>
            </a:r>
            <a:endParaRPr lang="zh-CN" altLang="en-US" sz="3200" dirty="0"/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468313" y="2349500"/>
            <a:ext cx="2674937" cy="749300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/>
              <a:t>See a doctor</a:t>
            </a:r>
            <a:endParaRPr lang="en-US" altLang="zh-CN" dirty="0"/>
          </a:p>
        </p:txBody>
      </p:sp>
      <p:sp>
        <p:nvSpPr>
          <p:cNvPr id="5124" name="Text Box 4"/>
          <p:cNvSpPr txBox="1"/>
          <p:nvPr/>
        </p:nvSpPr>
        <p:spPr>
          <a:xfrm>
            <a:off x="539750" y="3429000"/>
            <a:ext cx="2447925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看医生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179388" y="404813"/>
            <a:ext cx="2232025" cy="922337"/>
          </a:xfrm>
          <a:solidFill>
            <a:srgbClr val="CCFF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角色扮演</a:t>
            </a:r>
            <a:endParaRPr lang="zh-CN" altLang="en-US" sz="3200" dirty="0"/>
          </a:p>
        </p:txBody>
      </p:sp>
      <p:sp>
        <p:nvSpPr>
          <p:cNvPr id="6147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22606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场景：医院</a:t>
            </a:r>
            <a:endParaRPr lang="zh-CN" altLang="en-US" dirty="0">
              <a:solidFill>
                <a:srgbClr val="FF66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情节：看医生</a:t>
            </a:r>
            <a:endParaRPr lang="zh-CN" altLang="en-US" dirty="0">
              <a:solidFill>
                <a:srgbClr val="FF66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人物：</a:t>
            </a:r>
            <a:r>
              <a:rPr lang="en-US" altLang="zh-CN" dirty="0">
                <a:solidFill>
                  <a:srgbClr val="FF6699"/>
                </a:solidFill>
                <a:latin typeface="宋体" panose="02010600030101010101" pitchFamily="2" charset="-122"/>
              </a:rPr>
              <a:t>A</a:t>
            </a: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（病人）</a:t>
            </a:r>
            <a:endParaRPr lang="zh-CN" altLang="en-US" dirty="0">
              <a:solidFill>
                <a:srgbClr val="FF6699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      </a:t>
            </a:r>
            <a:r>
              <a:rPr lang="en-US" altLang="zh-CN" dirty="0">
                <a:solidFill>
                  <a:srgbClr val="FF6699"/>
                </a:solidFill>
                <a:latin typeface="宋体" panose="02010600030101010101" pitchFamily="2" charset="-122"/>
              </a:rPr>
              <a:t>B</a:t>
            </a:r>
            <a:r>
              <a:rPr lang="zh-CN" altLang="en-US" dirty="0">
                <a:solidFill>
                  <a:srgbClr val="FF6699"/>
                </a:solidFill>
                <a:latin typeface="宋体" panose="02010600030101010101" pitchFamily="2" charset="-122"/>
              </a:rPr>
              <a:t>（医生）</a:t>
            </a:r>
            <a:endParaRPr lang="zh-CN" altLang="en-US" dirty="0">
              <a:solidFill>
                <a:srgbClr val="FF6699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684213" y="1196975"/>
            <a:ext cx="3538537" cy="6477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</a:t>
            </a:r>
            <a:r>
              <a:rPr lang="zh-CN" altLang="en-US" dirty="0">
                <a:latin typeface="Times New Roman" panose="02020603050405020304" pitchFamily="18" charset="0"/>
              </a:rPr>
              <a:t>：</a:t>
            </a:r>
            <a:r>
              <a:rPr lang="en-US" altLang="zh-CN" dirty="0">
                <a:latin typeface="Times New Roman" panose="02020603050405020304" pitchFamily="18" charset="0"/>
              </a:rPr>
              <a:t>are you okay?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755650" y="2205038"/>
            <a:ext cx="3024188" cy="579437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No, I’m sick.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755650" y="3284538"/>
            <a:ext cx="3816350" cy="579437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A: What’s the matter?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827088" y="4365625"/>
            <a:ext cx="360045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My head hurts.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4859338" y="1557338"/>
            <a:ext cx="2232025" cy="579437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你还好吗？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4859338" y="2492375"/>
            <a:ext cx="2663825" cy="579438"/>
          </a:xfrm>
          <a:prstGeom prst="rect">
            <a:avLst/>
          </a:prstGeom>
          <a:solidFill>
            <a:srgbClr val="339966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不，我生病了。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4932363" y="3357563"/>
            <a:ext cx="2736850" cy="579437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哪里不舒服？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3322" name="Text Box 10"/>
          <p:cNvSpPr txBox="1"/>
          <p:nvPr/>
        </p:nvSpPr>
        <p:spPr>
          <a:xfrm>
            <a:off x="4859338" y="4365625"/>
            <a:ext cx="2087562" cy="579438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我头疼。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133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build="p"/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WPS 演示</Application>
  <PresentationFormat>全屏显示(4:3)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当你生病的时候该怎么做呢？</vt:lpstr>
      <vt:lpstr>角色扮演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13</cp:revision>
  <dcterms:created xsi:type="dcterms:W3CDTF">2012-06-06T01:30:00Z</dcterms:created>
  <dcterms:modified xsi:type="dcterms:W3CDTF">2023-09-30T15:47:21Z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FCD1CFDF416845F68F6013391501302B_13</vt:lpwstr>
  </property>
</Properties>
</file>