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63" r:id="rId5"/>
    <p:sldId id="257" r:id="rId6"/>
    <p:sldId id="260" r:id="rId7"/>
    <p:sldId id="258" r:id="rId8"/>
    <p:sldId id="261" r:id="rId9"/>
    <p:sldId id="262" r:id="rId10"/>
    <p:sldId id="267" r:id="rId11"/>
    <p:sldId id="276" r:id="rId12"/>
    <p:sldId id="303" r:id="rId13"/>
    <p:sldId id="304" r:id="rId14"/>
    <p:sldId id="306" r:id="rId15"/>
    <p:sldId id="307" r:id="rId16"/>
    <p:sldId id="308" r:id="rId17"/>
    <p:sldId id="309" r:id="rId18"/>
    <p:sldId id="310" r:id="rId19"/>
    <p:sldId id="311" r:id="rId20"/>
    <p:sldId id="312" r:id="rId21"/>
    <p:sldId id="313" r:id="rId22"/>
    <p:sldId id="273" r:id="rId23"/>
    <p:sldId id="277" r:id="rId24"/>
    <p:sldId id="316" r:id="rId25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0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-2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7C8E0E1-E032-4820-A036-D09E371541A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7C8E0E1-E032-4820-A036-D09E371541A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7C8E0E1-E032-4820-A036-D09E371541A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7C8E0E1-E032-4820-A036-D09E371541A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7C8E0E1-E032-4820-A036-D09E371541A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7C8E0E1-E032-4820-A036-D09E371541A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7C8E0E1-E032-4820-A036-D09E371541A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7C8E0E1-E032-4820-A036-D09E371541A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7C8E0E1-E032-4820-A036-D09E371541A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7C8E0E1-E032-4820-A036-D09E371541A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7C8E0E1-E032-4820-A036-D09E371541A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7C8E0E1-E032-4820-A036-D09E371541A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jpeg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0.jpeg"/><Relationship Id="rId2" Type="http://schemas.openxmlformats.org/officeDocument/2006/relationships/image" Target="../media/image19.jpeg"/><Relationship Id="rId1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Text Box 2"/>
          <p:cNvSpPr txBox="1"/>
          <p:nvPr/>
        </p:nvSpPr>
        <p:spPr>
          <a:xfrm>
            <a:off x="0" y="1874838"/>
            <a:ext cx="4505325" cy="3416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5400" dirty="0">
                <a:latin typeface="Times New Roman" panose="02020603050405020304" pitchFamily="18" charset="0"/>
              </a:rPr>
              <a:t>Unit 4 </a:t>
            </a:r>
            <a:endParaRPr lang="en-US" altLang="zh-CN" sz="5400" dirty="0">
              <a:latin typeface="Times New Roman" panose="02020603050405020304" pitchFamily="18" charset="0"/>
            </a:endParaRPr>
          </a:p>
          <a:p>
            <a:pPr algn="ctr"/>
            <a:r>
              <a:rPr lang="en-US" altLang="en-US" sz="5400" dirty="0">
                <a:latin typeface="Times New Roman" panose="02020603050405020304" pitchFamily="18" charset="0"/>
              </a:rPr>
              <a:t>Christmas</a:t>
            </a:r>
            <a:endParaRPr lang="en-US" altLang="zh-CN" sz="5400" dirty="0">
              <a:latin typeface="Times New Roman" panose="02020603050405020304" pitchFamily="18" charset="0"/>
            </a:endParaRPr>
          </a:p>
          <a:p>
            <a:pPr algn="ctr"/>
            <a:r>
              <a:rPr lang="zh-CN" altLang="en-US" sz="5400" dirty="0">
                <a:latin typeface="Times New Roman" panose="02020603050405020304" pitchFamily="18" charset="0"/>
              </a:rPr>
              <a:t>Lesson 20 Christmas Tree</a:t>
            </a:r>
            <a:endParaRPr lang="zh-CN" altLang="en-US" sz="5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888" y="0"/>
            <a:ext cx="3503612" cy="2282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文本框 8"/>
          <p:cNvSpPr txBox="1"/>
          <p:nvPr/>
        </p:nvSpPr>
        <p:spPr>
          <a:xfrm>
            <a:off x="584200" y="3498850"/>
            <a:ext cx="3254375" cy="1311275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latin typeface="Calibri" panose="020F0502020204030204" pitchFamily="34" charset="0"/>
              </a:rPr>
              <a:t>Jane </a:t>
            </a:r>
            <a:r>
              <a:rPr lang="zh-CN" altLang="en-US" sz="4000" dirty="0">
                <a:solidFill>
                  <a:srgbClr val="FF0000"/>
                </a:solidFill>
                <a:latin typeface="Calibri" panose="020F0502020204030204" pitchFamily="34" charset="0"/>
              </a:rPr>
              <a:t>plays</a:t>
            </a:r>
            <a:r>
              <a:rPr lang="zh-CN" altLang="en-US" sz="4000" dirty="0">
                <a:latin typeface="Calibri" panose="020F0502020204030204" pitchFamily="34" charset="0"/>
              </a:rPr>
              <a:t> </a:t>
            </a:r>
            <a:endParaRPr lang="zh-CN" altLang="en-US" sz="4000" dirty="0">
              <a:latin typeface="Calibri" panose="020F0502020204030204" pitchFamily="34" charset="0"/>
            </a:endParaRPr>
          </a:p>
          <a:p>
            <a:r>
              <a:rPr lang="zh-CN" altLang="en-US" sz="4000" dirty="0">
                <a:latin typeface="Calibri" panose="020F0502020204030204" pitchFamily="34" charset="0"/>
              </a:rPr>
              <a:t>badminton.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pic>
        <p:nvPicPr>
          <p:cNvPr id="11268" name="Picture 4" descr="C:\Users\Administrator\Desktop\U5790P8T1D1060444F918DT20110326182604.jpgU5790P8T1D1060444F918DT201103261826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2838" y="1158875"/>
            <a:ext cx="3746500" cy="4994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888" y="0"/>
            <a:ext cx="3503612" cy="2282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文本框 8"/>
          <p:cNvSpPr txBox="1"/>
          <p:nvPr/>
        </p:nvSpPr>
        <p:spPr>
          <a:xfrm>
            <a:off x="490538" y="5075238"/>
            <a:ext cx="5181600" cy="1311275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dirty="0">
                <a:latin typeface="Calibri" panose="020F0502020204030204" pitchFamily="34" charset="0"/>
              </a:rPr>
              <a:t>Tomorrow Mike </a:t>
            </a:r>
            <a:r>
              <a:rPr lang="zh-CN" altLang="en-US" sz="4000" dirty="0">
                <a:solidFill>
                  <a:srgbClr val="FF0000"/>
                </a:solidFill>
                <a:latin typeface="Calibri" panose="020F0502020204030204" pitchFamily="34" charset="0"/>
              </a:rPr>
              <a:t>is going</a:t>
            </a:r>
            <a:endParaRPr lang="zh-CN" altLang="en-US" sz="40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r>
              <a:rPr lang="zh-CN" altLang="en-US" sz="4000" dirty="0">
                <a:solidFill>
                  <a:srgbClr val="FF0000"/>
                </a:solidFill>
                <a:latin typeface="Calibri" panose="020F0502020204030204" pitchFamily="34" charset="0"/>
              </a:rPr>
              <a:t> to play</a:t>
            </a:r>
            <a:r>
              <a:rPr lang="zh-CN" altLang="en-US" sz="4000" dirty="0">
                <a:latin typeface="Calibri" panose="020F0502020204030204" pitchFamily="34" charset="0"/>
              </a:rPr>
              <a:t> football.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12292" name="Picture 4" descr="F:\资源\pictures\人物\QQ图片20141105143755.jpgQQ图片201411051437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7188" y="450850"/>
            <a:ext cx="4595812" cy="4305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2" descr="u=474755686,512783332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5725" y="1604963"/>
            <a:ext cx="2857500" cy="2855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88" y="0"/>
            <a:ext cx="3503612" cy="2282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文本框 8"/>
          <p:cNvSpPr txBox="1"/>
          <p:nvPr/>
        </p:nvSpPr>
        <p:spPr>
          <a:xfrm>
            <a:off x="384175" y="5048250"/>
            <a:ext cx="3413125" cy="1311275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dirty="0">
                <a:latin typeface="Calibri" panose="020F0502020204030204" pitchFamily="34" charset="0"/>
              </a:rPr>
              <a:t>Yesterday Jack  </a:t>
            </a:r>
            <a:endParaRPr lang="zh-CN" altLang="en-US" sz="4000" dirty="0">
              <a:latin typeface="Calibri" panose="020F0502020204030204" pitchFamily="34" charset="0"/>
            </a:endParaRPr>
          </a:p>
          <a:p>
            <a:r>
              <a:rPr lang="zh-CN" altLang="en-US" sz="4000" dirty="0">
                <a:solidFill>
                  <a:srgbClr val="FF0000"/>
                </a:solidFill>
                <a:latin typeface="Calibri" panose="020F0502020204030204" pitchFamily="34" charset="0"/>
              </a:rPr>
              <a:t>bought</a:t>
            </a:r>
            <a:r>
              <a:rPr lang="zh-CN" altLang="en-US" sz="4000" dirty="0">
                <a:latin typeface="Calibri" panose="020F0502020204030204" pitchFamily="34" charset="0"/>
              </a:rPr>
              <a:t> a scarf.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13317" name="Picture 5" descr="F:\资源\pictures\人物\QQ图片20141002115716.jpgQQ图片201410021157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5900" y="1050925"/>
            <a:ext cx="3584575" cy="4219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888" y="0"/>
            <a:ext cx="3503612" cy="2282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文本框 8"/>
          <p:cNvSpPr txBox="1"/>
          <p:nvPr/>
        </p:nvSpPr>
        <p:spPr>
          <a:xfrm>
            <a:off x="822325" y="5380038"/>
            <a:ext cx="5437188" cy="700087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dirty="0">
                <a:latin typeface="Calibri" panose="020F0502020204030204" pitchFamily="34" charset="0"/>
              </a:rPr>
              <a:t>Bard </a:t>
            </a:r>
            <a:r>
              <a:rPr lang="zh-CN" altLang="en-US" sz="4000" dirty="0">
                <a:solidFill>
                  <a:srgbClr val="FF0000"/>
                </a:solidFill>
                <a:latin typeface="Calibri" panose="020F0502020204030204" pitchFamily="34" charset="0"/>
              </a:rPr>
              <a:t>buys</a:t>
            </a:r>
            <a:r>
              <a:rPr lang="zh-CN" altLang="en-US" sz="4000" dirty="0">
                <a:latin typeface="Calibri" panose="020F0502020204030204" pitchFamily="34" charset="0"/>
              </a:rPr>
              <a:t> some gifts.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14340" name="Picture 4" descr="F:\资源\pictures\人物\QQ图片20141010223735.jpgQQ图片201410102237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713" y="158750"/>
            <a:ext cx="3160712" cy="4392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Picture 5" descr="QQ图片201411102109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7988" y="1919288"/>
            <a:ext cx="3008312" cy="25574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888" y="0"/>
            <a:ext cx="3503612" cy="2282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文本框 8"/>
          <p:cNvSpPr txBox="1"/>
          <p:nvPr/>
        </p:nvSpPr>
        <p:spPr>
          <a:xfrm>
            <a:off x="463550" y="5233988"/>
            <a:ext cx="5359400" cy="1311275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dirty="0">
                <a:latin typeface="Calibri" panose="020F0502020204030204" pitchFamily="34" charset="0"/>
              </a:rPr>
              <a:t>Tomorrow Adam </a:t>
            </a:r>
            <a:r>
              <a:rPr lang="zh-CN" altLang="en-US" sz="4000" dirty="0">
                <a:solidFill>
                  <a:srgbClr val="FF0000"/>
                </a:solidFill>
                <a:latin typeface="Calibri" panose="020F0502020204030204" pitchFamily="34" charset="0"/>
              </a:rPr>
              <a:t>is going</a:t>
            </a:r>
            <a:endParaRPr lang="zh-CN" altLang="en-US" sz="40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r>
              <a:rPr lang="zh-CN" altLang="en-US" sz="4000" dirty="0">
                <a:solidFill>
                  <a:srgbClr val="FF0000"/>
                </a:solidFill>
                <a:latin typeface="Calibri" panose="020F0502020204030204" pitchFamily="34" charset="0"/>
              </a:rPr>
              <a:t> to buy</a:t>
            </a:r>
            <a:r>
              <a:rPr lang="zh-CN" altLang="en-US" sz="4000" dirty="0">
                <a:latin typeface="Calibri" panose="020F0502020204030204" pitchFamily="34" charset="0"/>
              </a:rPr>
              <a:t> some cakes.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15364" name="Picture 4" descr="F:\资源\pictures\人物\QQ图片20141010224744.jpgQQ图片201410102247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4513" y="463550"/>
            <a:ext cx="3375025" cy="4305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Picture 5" descr="QQ图片201411041943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6738" y="2016125"/>
            <a:ext cx="4052887" cy="30051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2" descr="F:\资源\pictures\其他\95cf74d8b307ebb1c7df6559cbb8_750_600.jpg95cf74d8b307ebb1c7df6559cbb8_750_6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0300" y="2089150"/>
            <a:ext cx="2857500" cy="2284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88" y="0"/>
            <a:ext cx="3503612" cy="2282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文本框 8"/>
          <p:cNvSpPr txBox="1"/>
          <p:nvPr/>
        </p:nvSpPr>
        <p:spPr>
          <a:xfrm>
            <a:off x="292100" y="5459413"/>
            <a:ext cx="8121650" cy="701675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dirty="0">
                <a:latin typeface="Calibri" panose="020F0502020204030204" pitchFamily="34" charset="0"/>
              </a:rPr>
              <a:t>Yesterday Amy </a:t>
            </a:r>
            <a:r>
              <a:rPr lang="zh-CN" altLang="en-US" sz="4000" dirty="0">
                <a:solidFill>
                  <a:srgbClr val="FF0000"/>
                </a:solidFill>
                <a:latin typeface="Calibri" panose="020F0502020204030204" pitchFamily="34" charset="0"/>
              </a:rPr>
              <a:t>sent</a:t>
            </a:r>
            <a:r>
              <a:rPr lang="zh-CN" altLang="en-US" sz="4000" dirty="0">
                <a:latin typeface="Calibri" panose="020F0502020204030204" pitchFamily="34" charset="0"/>
              </a:rPr>
              <a:t> a cap to my sister.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16389" name="Picture 5" descr="F:\资源\pictures\人物\2957343_172534099_2.jpg2957343_172534099_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7825" y="904875"/>
            <a:ext cx="3260725" cy="4219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888" y="0"/>
            <a:ext cx="3503612" cy="2282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8"/>
          <p:cNvSpPr txBox="1"/>
          <p:nvPr/>
        </p:nvSpPr>
        <p:spPr>
          <a:xfrm>
            <a:off x="741363" y="4730750"/>
            <a:ext cx="5438775" cy="1311275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dirty="0">
                <a:latin typeface="Calibri" panose="020F0502020204030204" pitchFamily="34" charset="0"/>
              </a:rPr>
              <a:t>Bill </a:t>
            </a:r>
            <a:r>
              <a:rPr lang="zh-CN" altLang="en-US" sz="4000" dirty="0">
                <a:solidFill>
                  <a:srgbClr val="FF0000"/>
                </a:solidFill>
                <a:latin typeface="Calibri" panose="020F0502020204030204" pitchFamily="34" charset="0"/>
              </a:rPr>
              <a:t>sends</a:t>
            </a:r>
            <a:r>
              <a:rPr lang="zh-CN" altLang="en-US" sz="4000" dirty="0">
                <a:latin typeface="Calibri" panose="020F0502020204030204" pitchFamily="34" charset="0"/>
              </a:rPr>
              <a:t> a scarf to his father.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17412" name="Picture 4" descr="F:\资源\pictures\人物\20064150384562.jpg200641503845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9300" y="265113"/>
            <a:ext cx="3114675" cy="4392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Picture 5" descr="F:\资源\pictures\其他\DANSGER-1132130310-2.jpgDANSGER-1132130310-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6475" y="1720850"/>
            <a:ext cx="2022475" cy="2557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888" y="0"/>
            <a:ext cx="3503612" cy="2282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文本框 8"/>
          <p:cNvSpPr txBox="1"/>
          <p:nvPr/>
        </p:nvSpPr>
        <p:spPr>
          <a:xfrm>
            <a:off x="463550" y="5233988"/>
            <a:ext cx="7118350" cy="1311275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dirty="0">
                <a:latin typeface="Calibri" panose="020F0502020204030204" pitchFamily="34" charset="0"/>
              </a:rPr>
              <a:t>Tomorrow Cherry </a:t>
            </a:r>
            <a:r>
              <a:rPr lang="zh-CN" altLang="en-US" sz="4000" dirty="0">
                <a:solidFill>
                  <a:srgbClr val="FF0000"/>
                </a:solidFill>
                <a:latin typeface="Calibri" panose="020F0502020204030204" pitchFamily="34" charset="0"/>
              </a:rPr>
              <a:t>is going to </a:t>
            </a:r>
            <a:endParaRPr lang="zh-CN" altLang="en-US" sz="40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r>
              <a:rPr lang="zh-CN" altLang="en-US" sz="4000" dirty="0">
                <a:solidFill>
                  <a:srgbClr val="FF0000"/>
                </a:solidFill>
                <a:latin typeface="Calibri" panose="020F0502020204030204" pitchFamily="34" charset="0"/>
              </a:rPr>
              <a:t>send</a:t>
            </a:r>
            <a:r>
              <a:rPr lang="zh-CN" altLang="en-US" sz="4000" dirty="0">
                <a:latin typeface="Calibri" panose="020F0502020204030204" pitchFamily="34" charset="0"/>
              </a:rPr>
              <a:t> a pair of gloves to her sister.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18436" name="Picture 4" descr="F:\资源\pictures\人物\QQ图片20141011203236.jpgQQ图片201410112032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5" y="684213"/>
            <a:ext cx="3375025" cy="3970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7" name="Picture 5" descr="C:\Users\Administrator\Desktop\200911191048054812.jpg2009111910480548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6013" y="1935163"/>
            <a:ext cx="3005137" cy="3005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9458" name="WordArt 2"/>
          <p:cNvSpPr/>
          <p:nvPr/>
        </p:nvSpPr>
        <p:spPr>
          <a:xfrm>
            <a:off x="2022475" y="2546350"/>
            <a:ext cx="5402263" cy="307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9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Let's practice!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9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6"/>
          <p:cNvSpPr txBox="1"/>
          <p:nvPr/>
        </p:nvSpPr>
        <p:spPr>
          <a:xfrm>
            <a:off x="517525" y="346075"/>
            <a:ext cx="7264400" cy="1554163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 marL="342900" indent="-342900"/>
            <a:r>
              <a:rPr lang="zh-CN" altLang="en-US" sz="4800" dirty="0">
                <a:latin typeface="Times New Roman" panose="02020603050405020304" pitchFamily="18" charset="0"/>
              </a:rPr>
              <a:t>Yesterday I/he/she ... </a:t>
            </a:r>
            <a:endParaRPr lang="zh-CN" altLang="en-US" sz="4800" dirty="0">
              <a:latin typeface="Times New Roman" panose="02020603050405020304" pitchFamily="18" charset="0"/>
            </a:endParaRPr>
          </a:p>
          <a:p>
            <a:pPr marL="342900" indent="-342900"/>
            <a:r>
              <a:rPr lang="zh-CN" altLang="en-US" sz="4800" dirty="0">
                <a:latin typeface="Times New Roman" panose="02020603050405020304" pitchFamily="18" charset="0"/>
              </a:rPr>
              <a:t>Tomorrow  I/he/she ... </a:t>
            </a:r>
            <a:endParaRPr lang="zh-CN" altLang="en-US" sz="4800" dirty="0">
              <a:latin typeface="Times New Roman" panose="02020603050405020304" pitchFamily="18" charset="0"/>
            </a:endParaRPr>
          </a:p>
        </p:txBody>
      </p:sp>
      <p:pic>
        <p:nvPicPr>
          <p:cNvPr id="20483" name="Picture 3" descr="200901140945024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2381250"/>
            <a:ext cx="3127375" cy="3960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Picture 4" descr="QQ图片201410111440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1875" y="2187575"/>
            <a:ext cx="3459163" cy="4124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2"/>
          <p:cNvPicPr>
            <a:picLocks noChangeAspect="1"/>
          </p:cNvPicPr>
          <p:nvPr/>
        </p:nvPicPr>
        <p:blipFill>
          <a:blip r:embed="rId2"/>
          <a:srcRect b="7375"/>
          <a:stretch>
            <a:fillRect/>
          </a:stretch>
        </p:blipFill>
        <p:spPr>
          <a:xfrm>
            <a:off x="0" y="0"/>
            <a:ext cx="9144000" cy="5618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文本框 4"/>
          <p:cNvSpPr txBox="1"/>
          <p:nvPr/>
        </p:nvSpPr>
        <p:spPr>
          <a:xfrm>
            <a:off x="654050" y="5865813"/>
            <a:ext cx="7383463" cy="823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4800" b="1" dirty="0">
                <a:solidFill>
                  <a:srgbClr val="0070C0"/>
                </a:solidFill>
                <a:latin typeface="Calibri" panose="020F0502020204030204" pitchFamily="34" charset="0"/>
              </a:rPr>
              <a:t>decorate</a:t>
            </a:r>
            <a:r>
              <a:rPr lang="zh-CN" altLang="en-US" sz="4800" b="1" dirty="0">
                <a:solidFill>
                  <a:srgbClr val="0070C0"/>
                </a:solidFill>
                <a:latin typeface="Calibri" panose="020F0502020204030204" pitchFamily="34" charset="0"/>
              </a:rPr>
              <a:t> the Christmas tree </a:t>
            </a:r>
            <a:endParaRPr lang="zh-CN" altLang="en-US" sz="4800" b="1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5"/>
          <p:cNvSpPr txBox="1"/>
          <p:nvPr/>
        </p:nvSpPr>
        <p:spPr>
          <a:xfrm>
            <a:off x="1482725" y="600075"/>
            <a:ext cx="5837238" cy="1311275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8000" dirty="0">
                <a:latin typeface="Comic Sans MS" panose="030F0702030302020204" pitchFamily="66" charset="0"/>
                <a:ea typeface="华文彩云" panose="02010800040101010101" pitchFamily="2" charset="-122"/>
              </a:rPr>
              <a:t>Homework</a:t>
            </a:r>
            <a:endParaRPr lang="zh-CN" altLang="en-US" sz="8000" dirty="0">
              <a:latin typeface="Comic Sans MS" panose="030F0702030302020204" pitchFamily="66" charset="0"/>
              <a:ea typeface="华文彩云" panose="02010800040101010101" pitchFamily="2" charset="-122"/>
            </a:endParaRPr>
          </a:p>
        </p:txBody>
      </p:sp>
      <p:sp>
        <p:nvSpPr>
          <p:cNvPr id="21507" name="文本框 6"/>
          <p:cNvSpPr txBox="1"/>
          <p:nvPr/>
        </p:nvSpPr>
        <p:spPr>
          <a:xfrm>
            <a:off x="107950" y="2436813"/>
            <a:ext cx="8696325" cy="1311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342900" indent="-342900">
              <a:buFont typeface="Arial" panose="020B0604020202020204" pitchFamily="34" charset="0"/>
              <a:buAutoNum type="arabicPeriod"/>
            </a:pPr>
            <a:r>
              <a:rPr lang="zh-CN" altLang="en-US" sz="4000" dirty="0">
                <a:solidFill>
                  <a:srgbClr val="0070C0"/>
                </a:solidFill>
                <a:latin typeface="Calibri" panose="020F0502020204030204" pitchFamily="34" charset="0"/>
              </a:rPr>
              <a:t>把本课的单词及相关短语抄写五遍；</a:t>
            </a:r>
            <a:endParaRPr lang="en-US" altLang="zh-CN" sz="4000" dirty="0">
              <a:solidFill>
                <a:srgbClr val="0070C0"/>
              </a:solidFill>
              <a:latin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AutoNum type="arabicPeriod"/>
            </a:pPr>
            <a:r>
              <a:rPr lang="zh-CN" altLang="en-US" sz="4000" dirty="0">
                <a:solidFill>
                  <a:srgbClr val="0070C0"/>
                </a:solidFill>
                <a:latin typeface="Calibri" panose="020F0502020204030204" pitchFamily="34" charset="0"/>
              </a:rPr>
              <a:t>与父母或同学练习对话。</a:t>
            </a:r>
            <a:endParaRPr lang="zh-CN" altLang="en-US" sz="4000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pic>
        <p:nvPicPr>
          <p:cNvPr id="21508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57838" y="4527550"/>
            <a:ext cx="3503612" cy="2282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2530" name="WordArt 2"/>
          <p:cNvSpPr/>
          <p:nvPr/>
        </p:nvSpPr>
        <p:spPr>
          <a:xfrm>
            <a:off x="1990725" y="2667000"/>
            <a:ext cx="6110288" cy="289401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99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Goodbye!</a:t>
            </a:r>
            <a:endParaRPr lang="zh-CN" altLang="en-US" sz="3600" b="1">
              <a:ln w="9525" cap="flat" cmpd="sng">
                <a:solidFill>
                  <a:srgbClr val="99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 dir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098" name="文本框 3"/>
          <p:cNvPicPr/>
          <p:nvPr/>
        </p:nvPicPr>
        <p:blipFill>
          <a:blip r:embed="rId2"/>
          <a:stretch>
            <a:fillRect/>
          </a:stretch>
        </p:blipFill>
        <p:spPr>
          <a:xfrm>
            <a:off x="2249488" y="3054350"/>
            <a:ext cx="5089525" cy="13223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文本框 5"/>
          <p:cNvSpPr txBox="1"/>
          <p:nvPr/>
        </p:nvSpPr>
        <p:spPr>
          <a:xfrm>
            <a:off x="2917825" y="4810125"/>
            <a:ext cx="3871913" cy="822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4800" b="1" dirty="0">
                <a:solidFill>
                  <a:srgbClr val="FFC000"/>
                </a:solidFill>
                <a:latin typeface="Calibri" panose="020F0502020204030204" pitchFamily="34" charset="0"/>
              </a:rPr>
              <a:t>Christmas tree</a:t>
            </a:r>
            <a:endParaRPr lang="zh-CN" altLang="en-US" sz="4800" b="1" dirty="0">
              <a:solidFill>
                <a:srgbClr val="FFC000"/>
              </a:solidFill>
              <a:latin typeface="Calibri" panose="020F0502020204030204" pitchFamily="34" charset="0"/>
            </a:endParaRPr>
          </a:p>
        </p:txBody>
      </p:sp>
      <p:pic>
        <p:nvPicPr>
          <p:cNvPr id="6147" name="图片 1" descr="C:\Users\Administrator\Desktop\a8ec8a13632762d0a05e4553a1ec08fa503dc6fe.jpga8ec8a13632762d0a05e4553a1ec08fa503dc6f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5" y="304800"/>
            <a:ext cx="3443288" cy="4591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7170" name="图片 4" descr="C:\Users\Administrator\Desktop\QQ图片20141110202820.jpgQQ图片20141110202820"/>
          <p:cNvPicPr>
            <a:picLocks noChangeAspect="1"/>
          </p:cNvPicPr>
          <p:nvPr/>
        </p:nvPicPr>
        <p:blipFill>
          <a:blip r:embed="rId2"/>
          <a:srcRect t="3944"/>
          <a:stretch>
            <a:fillRect/>
          </a:stretch>
        </p:blipFill>
        <p:spPr>
          <a:xfrm>
            <a:off x="2924175" y="1514475"/>
            <a:ext cx="3843338" cy="2987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文本框 5"/>
          <p:cNvSpPr txBox="1"/>
          <p:nvPr/>
        </p:nvSpPr>
        <p:spPr>
          <a:xfrm>
            <a:off x="2803525" y="4505325"/>
            <a:ext cx="4198938" cy="822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4800" b="1" dirty="0">
                <a:solidFill>
                  <a:srgbClr val="FFC000"/>
                </a:solidFill>
                <a:latin typeface="Calibri" panose="020F0502020204030204" pitchFamily="34" charset="0"/>
              </a:rPr>
              <a:t>Christmas </a:t>
            </a:r>
            <a:r>
              <a:rPr lang="zh-CN" altLang="en-US" sz="4800" b="1" dirty="0">
                <a:solidFill>
                  <a:srgbClr val="FFC000"/>
                </a:solidFill>
                <a:latin typeface="Calibri" panose="020F0502020204030204" pitchFamily="34" charset="0"/>
              </a:rPr>
              <a:t>lights</a:t>
            </a:r>
            <a:endParaRPr lang="zh-CN" altLang="en-US" sz="4800" b="1" dirty="0">
              <a:solidFill>
                <a:srgbClr val="FFC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4" name="文本框 5"/>
          <p:cNvSpPr txBox="1"/>
          <p:nvPr/>
        </p:nvSpPr>
        <p:spPr>
          <a:xfrm>
            <a:off x="2803525" y="4505325"/>
            <a:ext cx="4000500" cy="822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4800" b="1" dirty="0">
                <a:solidFill>
                  <a:srgbClr val="FFC000"/>
                </a:solidFill>
                <a:latin typeface="Calibri" panose="020F0502020204030204" pitchFamily="34" charset="0"/>
              </a:rPr>
              <a:t>Christmas </a:t>
            </a:r>
            <a:r>
              <a:rPr lang="zh-CN" altLang="en-US" sz="4800" b="1" dirty="0">
                <a:solidFill>
                  <a:srgbClr val="FFC000"/>
                </a:solidFill>
                <a:latin typeface="Calibri" panose="020F0502020204030204" pitchFamily="34" charset="0"/>
              </a:rPr>
              <a:t>ball</a:t>
            </a:r>
            <a:r>
              <a:rPr lang="en-US" altLang="zh-CN" sz="4800" b="1" dirty="0">
                <a:solidFill>
                  <a:srgbClr val="FFC000"/>
                </a:solidFill>
                <a:latin typeface="Calibri" panose="020F0502020204030204" pitchFamily="34" charset="0"/>
              </a:rPr>
              <a:t>s</a:t>
            </a:r>
            <a:endParaRPr lang="zh-CN" altLang="en-US" sz="4800" b="1" dirty="0">
              <a:solidFill>
                <a:srgbClr val="FFC000"/>
              </a:solidFill>
              <a:latin typeface="Calibri" panose="020F0502020204030204" pitchFamily="34" charset="0"/>
            </a:endParaRPr>
          </a:p>
        </p:txBody>
      </p:sp>
      <p:pic>
        <p:nvPicPr>
          <p:cNvPr id="8195" name="图片 1" descr="C:\Users\Administrator\Desktop\c8177f3e6709c93d2aea581c9e3df8dcd00054c4.jpgc8177f3e6709c93d2aea581c9e3df8dcd00054c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1527175"/>
            <a:ext cx="3986213" cy="2987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文本框 5"/>
          <p:cNvSpPr txBox="1"/>
          <p:nvPr/>
        </p:nvSpPr>
        <p:spPr>
          <a:xfrm>
            <a:off x="2803525" y="4505325"/>
            <a:ext cx="3916363" cy="822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4800" b="1" dirty="0">
                <a:solidFill>
                  <a:srgbClr val="FFC000"/>
                </a:solidFill>
                <a:latin typeface="Calibri" panose="020F0502020204030204" pitchFamily="34" charset="0"/>
              </a:rPr>
              <a:t>Christmas</a:t>
            </a:r>
            <a:r>
              <a:rPr lang="zh-CN" altLang="en-US" sz="4800" b="1" dirty="0">
                <a:solidFill>
                  <a:srgbClr val="FFC000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4800" b="1" dirty="0">
                <a:solidFill>
                  <a:srgbClr val="FFC000"/>
                </a:solidFill>
                <a:latin typeface="Calibri" panose="020F0502020204030204" pitchFamily="34" charset="0"/>
              </a:rPr>
              <a:t>gift</a:t>
            </a:r>
            <a:r>
              <a:rPr lang="zh-CN" altLang="en-US" sz="4800" b="1" dirty="0">
                <a:solidFill>
                  <a:srgbClr val="FFC000"/>
                </a:solidFill>
                <a:latin typeface="Calibri" panose="020F0502020204030204" pitchFamily="34" charset="0"/>
              </a:rPr>
              <a:t>s</a:t>
            </a:r>
            <a:endParaRPr lang="zh-CN" altLang="en-US" sz="4800" b="1" dirty="0">
              <a:solidFill>
                <a:srgbClr val="FFC000"/>
              </a:solidFill>
              <a:latin typeface="Calibri" panose="020F0502020204030204" pitchFamily="34" charset="0"/>
            </a:endParaRPr>
          </a:p>
        </p:txBody>
      </p:sp>
      <p:pic>
        <p:nvPicPr>
          <p:cNvPr id="9219" name="图片 1" descr="C:\Users\Administrator\Desktop\u=883896735,3335602132&amp;fm=23&amp;gp=0.jpgu=883896735,3335602132&amp;fm=23&amp;gp=0"/>
          <p:cNvPicPr>
            <a:picLocks noChangeAspect="1"/>
          </p:cNvPicPr>
          <p:nvPr/>
        </p:nvPicPr>
        <p:blipFill>
          <a:blip r:embed="rId2"/>
          <a:srcRect b="5540"/>
          <a:stretch>
            <a:fillRect/>
          </a:stretch>
        </p:blipFill>
        <p:spPr>
          <a:xfrm>
            <a:off x="2497138" y="1317625"/>
            <a:ext cx="4398962" cy="3298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WordArt 2"/>
          <p:cNvSpPr/>
          <p:nvPr/>
        </p:nvSpPr>
        <p:spPr>
          <a:xfrm>
            <a:off x="2022475" y="2546350"/>
            <a:ext cx="5402263" cy="307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9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Look and say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9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888" y="0"/>
            <a:ext cx="3503612" cy="2282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文本框 8"/>
          <p:cNvSpPr txBox="1"/>
          <p:nvPr/>
        </p:nvSpPr>
        <p:spPr>
          <a:xfrm>
            <a:off x="438150" y="3248025"/>
            <a:ext cx="3902075" cy="1311275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dirty="0">
                <a:latin typeface="Calibri" panose="020F0502020204030204" pitchFamily="34" charset="0"/>
              </a:rPr>
              <a:t>Yesterday Tom </a:t>
            </a:r>
            <a:endParaRPr lang="zh-CN" altLang="en-US" sz="4000" dirty="0">
              <a:latin typeface="Calibri" panose="020F0502020204030204" pitchFamily="34" charset="0"/>
            </a:endParaRPr>
          </a:p>
          <a:p>
            <a:r>
              <a:rPr lang="zh-CN" altLang="en-US" sz="4000" dirty="0">
                <a:solidFill>
                  <a:srgbClr val="FF0000"/>
                </a:solidFill>
                <a:latin typeface="Calibri" panose="020F0502020204030204" pitchFamily="34" charset="0"/>
              </a:rPr>
              <a:t>played</a:t>
            </a:r>
            <a:r>
              <a:rPr lang="zh-CN" altLang="en-US" sz="4000" dirty="0">
                <a:latin typeface="Calibri" panose="020F0502020204030204" pitchFamily="34" charset="0"/>
              </a:rPr>
              <a:t> basketball.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pic>
        <p:nvPicPr>
          <p:cNvPr id="10244" name="Picture 4" descr="F:\资源\pictures\人物\3191022_161250942000_2.jpg3191022_161250942000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4550" y="1565275"/>
            <a:ext cx="3783013" cy="422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ldLvl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607</Words>
  <Application>WPS 演示</Application>
  <PresentationFormat>全屏显示(4:3)</PresentationFormat>
  <Paragraphs>56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Calibri Light</vt:lpstr>
      <vt:lpstr>Times New Roman</vt:lpstr>
      <vt:lpstr>微软雅黑</vt:lpstr>
      <vt:lpstr>Arial Unicode MS</vt:lpstr>
      <vt:lpstr>Comic Sans MS</vt:lpstr>
      <vt:lpstr>华文彩云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Jo</dc:creator>
  <cp:lastModifiedBy>上帝掷骰子吗</cp:lastModifiedBy>
  <cp:revision>13</cp:revision>
  <dcterms:created xsi:type="dcterms:W3CDTF">2014-10-07T03:03:00Z</dcterms:created>
  <dcterms:modified xsi:type="dcterms:W3CDTF">2023-09-30T11:56:13Z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C45A1ED75CC34B3DB34408D5C1278E90_13</vt:lpwstr>
  </property>
</Properties>
</file>