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5"/>
  </p:notesMasterIdLst>
  <p:sldIdLst>
    <p:sldId id="257" r:id="rId4"/>
    <p:sldId id="261" r:id="rId5"/>
    <p:sldId id="260" r:id="rId6"/>
    <p:sldId id="258" r:id="rId7"/>
    <p:sldId id="259" r:id="rId8"/>
    <p:sldId id="262" r:id="rId9"/>
    <p:sldId id="263" r:id="rId10"/>
    <p:sldId id="264" r:id="rId11"/>
    <p:sldId id="266" r:id="rId12"/>
    <p:sldId id="265" r:id="rId13"/>
    <p:sldId id="273" r:id="rId14"/>
    <p:sldId id="272" r:id="rId15"/>
    <p:sldId id="274" r:id="rId16"/>
    <p:sldId id="277" r:id="rId17"/>
    <p:sldId id="276" r:id="rId18"/>
    <p:sldId id="275" r:id="rId19"/>
    <p:sldId id="267" r:id="rId20"/>
    <p:sldId id="269" r:id="rId21"/>
    <p:sldId id="271" r:id="rId22"/>
    <p:sldId id="270" r:id="rId23"/>
    <p:sldId id="284" r:id="rId24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napToObjects="1" showGuides="1"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CD2F1FA-F784-48D1-8FDF-C3EB4A977B33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2" name="Rectangle 4"/>
          <p:cNvSpPr>
            <a:spLocks noGrp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291BC1C-6079-43B8-B10B-01FA07C35DFE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microsoft.com/office/2007/relationships/media" Target="file:///C:\Users\Administrator\Desktop\&#20799;&#31461;&#29256;%20&#22307;&#35806;&#24555;&#20048;.mp3" TargetMode="External"/><Relationship Id="rId1" Type="http://schemas.openxmlformats.org/officeDocument/2006/relationships/audio" Target="file:///C:\Users\Administrator\Desktop\&#20799;&#31461;&#29256;%20&#22307;&#35806;&#24555;&#20048;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jpeg"/><Relationship Id="rId1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3075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2052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Text Box 5"/>
          <p:cNvSpPr txBox="1"/>
          <p:nvPr/>
        </p:nvSpPr>
        <p:spPr>
          <a:xfrm>
            <a:off x="180975" y="836613"/>
            <a:ext cx="8820150" cy="1754187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Unit 4 </a:t>
            </a:r>
            <a:r>
              <a:rPr lang="en-US" altLang="en-US" sz="5400" dirty="0">
                <a:latin typeface="Arial" panose="020B0604020202020204" pitchFamily="34" charset="0"/>
              </a:rPr>
              <a:t>Christmas</a:t>
            </a:r>
            <a:endParaRPr lang="en-US" altLang="zh-CN" sz="5400" dirty="0">
              <a:latin typeface="Arial" panose="020B0604020202020204" pitchFamily="34" charset="0"/>
            </a:endParaRPr>
          </a:p>
          <a:p>
            <a:r>
              <a:rPr lang="zh-CN" altLang="en-US" sz="5400" dirty="0">
                <a:latin typeface="Arial" panose="020B0604020202020204" pitchFamily="34" charset="0"/>
              </a:rPr>
              <a:t>Lesson 21 Christmas Cards</a:t>
            </a:r>
            <a:endParaRPr lang="zh-CN" altLang="en-US" sz="54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I'm going to play badminton.</a:t>
            </a:r>
            <a:endParaRPr lang="zh-CN" altLang="en-US" dirty="0"/>
          </a:p>
        </p:txBody>
      </p:sp>
      <p:pic>
        <p:nvPicPr>
          <p:cNvPr id="11267" name="Picture 3" descr="C:\Users\Administrator\Desktop\20120304205823-858720231.jpg20120304205823-8587202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0" y="3676650"/>
            <a:ext cx="2303463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AutoShape 4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1269" name="Picture 5" descr="C:\Users\Administrator\Desktop\201402085561053341.jpg201402085561053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2522538"/>
            <a:ext cx="4446588" cy="28908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I'm going to sing.</a:t>
            </a:r>
            <a:endParaRPr lang="zh-CN" altLang="en-US" dirty="0"/>
          </a:p>
        </p:txBody>
      </p:sp>
      <p:pic>
        <p:nvPicPr>
          <p:cNvPr id="12291" name="Picture 3" descr="C:\Users\Administrator\Desktop\QQ图片20141111151418.jpgQQ图片201411111514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9713" y="3571875"/>
            <a:ext cx="2097087" cy="309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AutoShape 4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2293" name="Picture 5" descr="C:\Users\Administrator\Desktop\QQ图片20141111153828.jpgQQ图片201411111538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2192338"/>
            <a:ext cx="3822700" cy="3368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14339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13316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5"/>
          <p:cNvSpPr txBox="1"/>
          <p:nvPr/>
        </p:nvSpPr>
        <p:spPr>
          <a:xfrm>
            <a:off x="323850" y="1989138"/>
            <a:ext cx="4346575" cy="19208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Ask and answer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3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AutoShape 2"/>
          <p:cNvSpPr/>
          <p:nvPr/>
        </p:nvSpPr>
        <p:spPr>
          <a:xfrm>
            <a:off x="971550" y="1052513"/>
            <a:ext cx="3024188" cy="1223962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Sure!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4339" name="AutoShape 3"/>
          <p:cNvSpPr/>
          <p:nvPr/>
        </p:nvSpPr>
        <p:spPr>
          <a:xfrm>
            <a:off x="3132138" y="4581525"/>
            <a:ext cx="3168650" cy="1943100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zh-CN" altLang="en-US" sz="3600" dirty="0">
                <a:latin typeface="Arial" panose="020B0604020202020204" pitchFamily="34" charset="0"/>
              </a:rPr>
              <a:t>do your </a:t>
            </a:r>
            <a:endParaRPr lang="zh-CN" altLang="en-US" sz="36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</a:rPr>
              <a:t>homework</a:t>
            </a:r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4340" name="Picture 4" descr="C:\Users\Administrator\Desktop\20101017145938-266291946.jpg20101017145938-2662919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3060700"/>
            <a:ext cx="2317750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 descr="C:\Users\Administrator\Desktop\u=2221695042,1453688761&amp;fm=23&amp;gp=0.jpgu=2221695042,1453688761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875" y="261938"/>
            <a:ext cx="4608513" cy="4030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AutoShape 2"/>
          <p:cNvSpPr/>
          <p:nvPr/>
        </p:nvSpPr>
        <p:spPr>
          <a:xfrm>
            <a:off x="1765300" y="1476375"/>
            <a:ext cx="3025775" cy="1223963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Sure!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5363" name="AutoShape 3"/>
          <p:cNvSpPr/>
          <p:nvPr/>
        </p:nvSpPr>
        <p:spPr>
          <a:xfrm>
            <a:off x="3278188" y="4873625"/>
            <a:ext cx="3975100" cy="1482725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zh-CN" altLang="en-US" sz="3600" dirty="0">
                <a:latin typeface="Arial" panose="020B0604020202020204" pitchFamily="34" charset="0"/>
              </a:rPr>
              <a:t>play baseball</a:t>
            </a:r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5364" name="Picture 4" descr="F:\资源\pictures\人物\20070913213112341.jpg20070913213112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3060700"/>
            <a:ext cx="2260600" cy="304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 descr="C:\Users\Administrator\Desktop\QQ图片20141111155919.jpgQQ图片201411111559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1750" y="323850"/>
            <a:ext cx="3425825" cy="437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AutoShape 2"/>
          <p:cNvSpPr/>
          <p:nvPr/>
        </p:nvSpPr>
        <p:spPr>
          <a:xfrm>
            <a:off x="671513" y="496888"/>
            <a:ext cx="3024187" cy="1223962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Sure!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6387" name="AutoShape 3"/>
          <p:cNvSpPr/>
          <p:nvPr/>
        </p:nvSpPr>
        <p:spPr>
          <a:xfrm>
            <a:off x="2722563" y="5349875"/>
            <a:ext cx="4518025" cy="1163638"/>
          </a:xfrm>
          <a:prstGeom prst="wedgeRoundRectCallout">
            <a:avLst>
              <a:gd name="adj1" fmla="val -52032"/>
              <a:gd name="adj2" fmla="val -76398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Are you going </a:t>
            </a:r>
            <a:endParaRPr lang="zh-CN" altLang="zh-CN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zh-CN" sz="3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zh-CN" altLang="zh-CN" sz="3600" dirty="0">
                <a:latin typeface="Arial" panose="020B0604020202020204" pitchFamily="34" charset="0"/>
              </a:rPr>
              <a:t>play the piano?</a:t>
            </a:r>
            <a:endParaRPr lang="zh-CN" altLang="zh-CN" sz="3600" dirty="0">
              <a:latin typeface="Arial" panose="020B0604020202020204" pitchFamily="34" charset="0"/>
            </a:endParaRPr>
          </a:p>
        </p:txBody>
      </p:sp>
      <p:pic>
        <p:nvPicPr>
          <p:cNvPr id="16388" name="Picture 4" descr="F:\资源\pictures\人物\20050530195707901.jpg200505301957079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388" y="2795588"/>
            <a:ext cx="2154237" cy="347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Picture 5" descr="QQ图片201411111555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113" y="285750"/>
            <a:ext cx="4705350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AutoShape 2"/>
          <p:cNvSpPr/>
          <p:nvPr/>
        </p:nvSpPr>
        <p:spPr>
          <a:xfrm>
            <a:off x="1619250" y="1092200"/>
            <a:ext cx="3025775" cy="1223963"/>
          </a:xfrm>
          <a:prstGeom prst="wedgeEllipseCallout">
            <a:avLst>
              <a:gd name="adj1" fmla="val 54745"/>
              <a:gd name="adj2" fmla="val 70019"/>
            </a:avLst>
          </a:prstGeom>
          <a:solidFill>
            <a:srgbClr val="FF99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Sure!</a:t>
            </a: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7411" name="AutoShape 3"/>
          <p:cNvSpPr/>
          <p:nvPr/>
        </p:nvSpPr>
        <p:spPr>
          <a:xfrm>
            <a:off x="4006850" y="4911725"/>
            <a:ext cx="3749675" cy="1773238"/>
          </a:xfrm>
          <a:prstGeom prst="wedgeRoundRectCallout">
            <a:avLst>
              <a:gd name="adj1" fmla="val -69634"/>
              <a:gd name="adj2" fmla="val -62801"/>
              <a:gd name="adj3" fmla="val 16667"/>
            </a:avLst>
          </a:prstGeom>
          <a:solidFill>
            <a:srgbClr val="66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Are you going </a:t>
            </a:r>
            <a:endParaRPr lang="zh-CN" alt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zh-CN" altLang="en-US" sz="3600" dirty="0">
                <a:latin typeface="Arial" panose="020B0604020202020204" pitchFamily="34" charset="0"/>
              </a:rPr>
              <a:t>read books</a:t>
            </a:r>
            <a:r>
              <a:rPr lang="zh-CN" alt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2" name="Picture 4" descr="C:\Users\Administrator\Desktop\tu17208_7.jpgtu17208_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0" y="3330575"/>
            <a:ext cx="2960688" cy="296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 descr="C:\Users\Administrator\Desktop\QQ图片20141111154745.jpgQQ图片201411111547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675" y="261938"/>
            <a:ext cx="3671888" cy="4030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19459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18436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Text Box 5"/>
          <p:cNvSpPr txBox="1"/>
          <p:nvPr/>
        </p:nvSpPr>
        <p:spPr>
          <a:xfrm>
            <a:off x="323850" y="1989138"/>
            <a:ext cx="4346575" cy="19208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Let's practice!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5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C:\Users\Administrator\Desktop\QQ图片20141111151057.jpgQQ图片201411111510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2413" y="2025650"/>
            <a:ext cx="3486150" cy="4248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3" descr="F:\资源\pictures\人物\QQ图片20141011144355.jpgQQ图片201410111443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25" y="2319338"/>
            <a:ext cx="4227513" cy="4205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Text Box 4"/>
          <p:cNvSpPr txBox="1"/>
          <p:nvPr/>
        </p:nvSpPr>
        <p:spPr>
          <a:xfrm>
            <a:off x="2073275" y="419100"/>
            <a:ext cx="5038725" cy="1309688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Arial" panose="020B0604020202020204" pitchFamily="34" charset="0"/>
              </a:rPr>
              <a:t>Are you going to ...?</a:t>
            </a:r>
            <a:endParaRPr lang="zh-CN" altLang="en-US" sz="4000" dirty="0">
              <a:latin typeface="Arial" panose="020B0604020202020204" pitchFamily="34" charset="0"/>
            </a:endParaRPr>
          </a:p>
          <a:p>
            <a:r>
              <a:rPr lang="zh-CN" altLang="en-US" sz="4000" dirty="0">
                <a:latin typeface="Arial" panose="020B0604020202020204" pitchFamily="34" charset="0"/>
              </a:rPr>
              <a:t>Sure!</a:t>
            </a:r>
            <a:endParaRPr lang="zh-CN" altLang="en-US" sz="4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/>
          </p:cNvSpPr>
          <p:nvPr>
            <p:ph type="subTitle" idx="1"/>
          </p:nvPr>
        </p:nvSpPr>
        <p:spPr>
          <a:xfrm>
            <a:off x="541338" y="2152650"/>
            <a:ext cx="8394700" cy="2759075"/>
          </a:xfrm>
        </p:spPr>
        <p:txBody>
          <a:bodyPr vert="horz" wrap="square" lIns="91440" tIns="45720" rIns="91440" bIns="45720" anchor="t" anchorCtr="0"/>
          <a:p>
            <a:pPr algn="l" eaLnBrk="1" hangingPunct="1">
              <a:buClrTx/>
              <a:buSzTx/>
              <a:buFontTx/>
            </a:pPr>
            <a:r>
              <a:rPr lang="zh-CN" altLang="en-US" sz="4400" dirty="0">
                <a:latin typeface="+mn-lt"/>
                <a:ea typeface="+mn-ea"/>
                <a:cs typeface="+mn-cs"/>
              </a:rPr>
              <a:t>1. Learn new words.</a:t>
            </a:r>
            <a:endParaRPr lang="zh-CN" altLang="en-US" sz="4400" dirty="0">
              <a:latin typeface="+mn-lt"/>
              <a:ea typeface="+mn-ea"/>
              <a:cs typeface="+mn-cs"/>
            </a:endParaRPr>
          </a:p>
          <a:p>
            <a:pPr algn="l" eaLnBrk="1" hangingPunct="1">
              <a:buClrTx/>
              <a:buSzTx/>
              <a:buFontTx/>
            </a:pPr>
            <a:r>
              <a:rPr lang="zh-CN" altLang="en-US" sz="4400" dirty="0">
                <a:latin typeface="+mn-lt"/>
                <a:ea typeface="+mn-ea"/>
                <a:cs typeface="+mn-cs"/>
              </a:rPr>
              <a:t>2. Make and writer a Christmas card.</a:t>
            </a:r>
            <a:endParaRPr lang="zh-CN" altLang="en-US" sz="4400" dirty="0">
              <a:latin typeface="+mn-lt"/>
              <a:ea typeface="+mn-ea"/>
              <a:cs typeface="+mn-cs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2138363" y="603250"/>
            <a:ext cx="5040312" cy="1006475"/>
          </a:xfrm>
          <a:prstGeom prst="rect">
            <a:avLst/>
          </a:prstGeom>
          <a:solidFill>
            <a:srgbClr val="FF6699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Homework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4099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3076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 Box 5"/>
          <p:cNvSpPr txBox="1"/>
          <p:nvPr/>
        </p:nvSpPr>
        <p:spPr>
          <a:xfrm>
            <a:off x="284163" y="2143125"/>
            <a:ext cx="4348162" cy="10064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Let's learn!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WordArt 2"/>
          <p:cNvSpPr/>
          <p:nvPr/>
        </p:nvSpPr>
        <p:spPr>
          <a:xfrm>
            <a:off x="2449513" y="1270000"/>
            <a:ext cx="4948237" cy="307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 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r="100000" b="10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you!</a:t>
            </a:r>
            <a:endParaRPr lang="zh-CN" altLang="en-US" sz="3600" b="1"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r="100000" b="10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Christmas cards</a:t>
            </a:r>
            <a:endParaRPr lang="zh-CN" altLang="en-US" dirty="0"/>
          </a:p>
        </p:txBody>
      </p:sp>
      <p:pic>
        <p:nvPicPr>
          <p:cNvPr id="4099" name="Picture 3" descr="merry_christmas_card-114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4788" y="1417638"/>
            <a:ext cx="6427787" cy="458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>
          <a:xfrm>
            <a:off x="250825" y="333375"/>
            <a:ext cx="8229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dirty="0"/>
              <a:t>Santa Claus </a:t>
            </a:r>
            <a:endParaRPr lang="zh-CN" altLang="zh-CN" dirty="0"/>
          </a:p>
        </p:txBody>
      </p:sp>
      <p:pic>
        <p:nvPicPr>
          <p:cNvPr id="5123" name="Picture 8" descr="c:\users\ADMINI~1\appdata\roaming\360se6\USERDA~1\Temp\134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075" y="1476375"/>
            <a:ext cx="4019550" cy="51038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dirty="0"/>
              <a:t>Christmas tree</a:t>
            </a:r>
            <a:endParaRPr lang="zh-CN" altLang="zh-CN" dirty="0"/>
          </a:p>
        </p:txBody>
      </p:sp>
      <p:pic>
        <p:nvPicPr>
          <p:cNvPr id="6147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4900" y="1417638"/>
            <a:ext cx="3944938" cy="5102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>
            <a:spLocks noGrp="1"/>
          </p:cNvSpPr>
          <p:nvPr>
            <p:ph type="title" idx="4294967295"/>
          </p:nvPr>
        </p:nvSpPr>
        <p:spPr>
          <a:xfrm>
            <a:off x="857250" y="928688"/>
            <a:ext cx="7429500" cy="1214437"/>
          </a:xfrm>
        </p:spPr>
        <p:txBody>
          <a:bodyPr vert="horz" wrap="square" lIns="91440" tIns="45720" rIns="91440" bIns="45720" anchor="ctr" anchorCtr="0"/>
          <a:p>
            <a:pPr eaLnBrk="1" hangingPunct="1"/>
            <a:endParaRPr lang="zh-CN" altLang="en-US" dirty="0"/>
          </a:p>
        </p:txBody>
      </p:sp>
      <p:pic>
        <p:nvPicPr>
          <p:cNvPr id="8195" name="儿童版 圣诞快乐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>
          <a:xfrm>
            <a:off x="3267075" y="3743325"/>
            <a:ext cx="609600" cy="609600"/>
          </a:xfrm>
        </p:spPr>
      </p:pic>
      <p:pic>
        <p:nvPicPr>
          <p:cNvPr id="7172" name="Picture 2" descr="%5Bwallcoo"/>
          <p:cNvPicPr>
            <a:picLocks noChangeAspect="1"/>
          </p:cNvPicPr>
          <p:nvPr/>
        </p:nvPicPr>
        <p:blipFill>
          <a:blip r:embed="rId4"/>
          <a:srcRect b="64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3" name="Text Box 5"/>
          <p:cNvSpPr txBox="1"/>
          <p:nvPr/>
        </p:nvSpPr>
        <p:spPr>
          <a:xfrm>
            <a:off x="323850" y="1989138"/>
            <a:ext cx="4346575" cy="19208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Learn to say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9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I'm going to play basketball.</a:t>
            </a:r>
            <a:endParaRPr lang="zh-CN" altLang="en-US" dirty="0"/>
          </a:p>
        </p:txBody>
      </p:sp>
      <p:pic>
        <p:nvPicPr>
          <p:cNvPr id="8195" name="Picture 3" descr="QQ图片20141111151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2238" y="3676650"/>
            <a:ext cx="2427287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AutoShape 4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8197" name="Picture 5" descr="QQ图片201411111517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663" y="2171700"/>
            <a:ext cx="3333750" cy="3430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I'm going to play football.</a:t>
            </a:r>
            <a:endParaRPr lang="zh-CN" altLang="en-US" dirty="0"/>
          </a:p>
        </p:txBody>
      </p:sp>
      <p:pic>
        <p:nvPicPr>
          <p:cNvPr id="9219" name="Picture 3" descr="QQ图片201411111513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2238" y="3676650"/>
            <a:ext cx="2427287" cy="291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AutoShape 4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9221" name="Picture 5" descr="C:\Users\Administrator\Desktop\QQ图片20141111152043.jpgQQ图片201411111520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975" y="2005013"/>
            <a:ext cx="3467100" cy="3476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solidFill>
            <a:srgbClr val="FF6699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I'm going to dance.</a:t>
            </a:r>
            <a:endParaRPr lang="zh-CN" altLang="en-US" dirty="0"/>
          </a:p>
        </p:txBody>
      </p:sp>
      <p:pic>
        <p:nvPicPr>
          <p:cNvPr id="10243" name="Picture 3" descr="C:\Users\Administrator\Desktop\QQ图片20141111151158.jpgQQ图片201411111511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2238" y="3676650"/>
            <a:ext cx="2427287" cy="291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AutoShape 4"/>
          <p:cNvSpPr/>
          <p:nvPr/>
        </p:nvSpPr>
        <p:spPr>
          <a:xfrm flipH="1">
            <a:off x="457200" y="1855788"/>
            <a:ext cx="4792663" cy="4222750"/>
          </a:xfrm>
          <a:prstGeom prst="cloudCallout">
            <a:avLst>
              <a:gd name="adj1" fmla="val -72148"/>
              <a:gd name="adj2" fmla="val 25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10245" name="Picture 5" descr="C:\Users\Administrator\Desktop\QQ图片20141111152632.jpgQQ图片201411111526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713" y="1939925"/>
            <a:ext cx="3024187" cy="3857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Bar dir="vert"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WPS 演示</Application>
  <PresentationFormat>全屏显示(4:3)</PresentationFormat>
  <Paragraphs>63</Paragraphs>
  <Slides>21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Christmas cards</vt:lpstr>
      <vt:lpstr>Santa Claus </vt:lpstr>
      <vt:lpstr>Christmas tree</vt:lpstr>
      <vt:lpstr>PowerPoint 演示文稿</vt:lpstr>
      <vt:lpstr>I'm going to play basketball.</vt:lpstr>
      <vt:lpstr>I'm going to play football.</vt:lpstr>
      <vt:lpstr>I'm going to dance.</vt:lpstr>
      <vt:lpstr>I'm going to play badminton.</vt:lpstr>
      <vt:lpstr>I'm going to sing.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上帝掷骰子吗</cp:lastModifiedBy>
  <cp:revision>7</cp:revision>
  <dcterms:created xsi:type="dcterms:W3CDTF">2013-01-25T01:44:00Z</dcterms:created>
  <dcterms:modified xsi:type="dcterms:W3CDTF">2023-09-30T11:55:46Z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F66857AB1D6246BFAE649489D1F244E7_13</vt:lpwstr>
  </property>
</Properties>
</file>