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9"/>
  </p:notesMasterIdLst>
  <p:handoutMasterIdLst>
    <p:handoutMasterId r:id="rId36"/>
  </p:handoutMasterIdLst>
  <p:sldIdLst>
    <p:sldId id="403" r:id="rId4"/>
    <p:sldId id="375" r:id="rId5"/>
    <p:sldId id="359" r:id="rId6"/>
    <p:sldId id="407" r:id="rId7"/>
    <p:sldId id="410" r:id="rId8"/>
    <p:sldId id="411" r:id="rId10"/>
    <p:sldId id="415" r:id="rId11"/>
    <p:sldId id="413" r:id="rId12"/>
    <p:sldId id="414" r:id="rId13"/>
    <p:sldId id="419" r:id="rId14"/>
    <p:sldId id="420" r:id="rId15"/>
    <p:sldId id="416" r:id="rId16"/>
    <p:sldId id="417" r:id="rId17"/>
    <p:sldId id="421" r:id="rId18"/>
    <p:sldId id="418" r:id="rId19"/>
    <p:sldId id="412" r:id="rId20"/>
    <p:sldId id="409" r:id="rId21"/>
    <p:sldId id="427" r:id="rId22"/>
    <p:sldId id="428" r:id="rId23"/>
    <p:sldId id="422" r:id="rId24"/>
    <p:sldId id="437" r:id="rId25"/>
    <p:sldId id="429" r:id="rId26"/>
    <p:sldId id="423" r:id="rId27"/>
    <p:sldId id="430" r:id="rId28"/>
    <p:sldId id="424" r:id="rId29"/>
    <p:sldId id="438" r:id="rId30"/>
    <p:sldId id="433" r:id="rId31"/>
    <p:sldId id="389" r:id="rId32"/>
    <p:sldId id="435" r:id="rId33"/>
    <p:sldId id="436" r:id="rId34"/>
    <p:sldId id="447" r:id="rId35"/>
  </p:sldIdLst>
  <p:sldSz cx="9144000" cy="5143500"/>
  <p:notesSz cx="6858000" cy="9144000"/>
  <p:custDataLst>
    <p:tags r:id="rId40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27" autoAdjust="0"/>
    <p:restoredTop sz="96370" autoAdjust="0"/>
  </p:normalViewPr>
  <p:slideViewPr>
    <p:cSldViewPr>
      <p:cViewPr varScale="1">
        <p:scale>
          <a:sx n="137" d="100"/>
          <a:sy n="137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5FB71FD-DC32-4FF6-AABB-3BA4F2720908}" type="datetime1">
              <a:rPr lang="zh-CN" altLang="en-US" sz="1200"/>
            </a:fld>
            <a:endParaRPr lang="zh-CN" altLang="en-US" sz="1200"/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3EE492E-F119-4B3F-9C52-8885E417D4B5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80CEA9F-E6FF-442A-B845-4AF7737BD783}" type="datetime1">
              <a:rPr lang="zh-CN" altLang="en-US" sz="1200"/>
            </a:fld>
            <a:endParaRPr lang="zh-CN" altLang="en-US" sz="1200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defTabSz="914400"/>
            <a:r>
              <a:t>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6150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51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CC8AF2F-D500-4BB1-B07E-3662F57DC724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291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12"/>
          <p:cNvPicPr>
            <a:picLocks noChangeAspect="1"/>
          </p:cNvPicPr>
          <p:nvPr/>
        </p:nvPicPr>
        <p:blipFill>
          <a:blip r:embed="rId2"/>
          <a:srcRect t="5211"/>
          <a:stretch>
            <a:fillRect/>
          </a:stretch>
        </p:blipFill>
        <p:spPr>
          <a:xfrm>
            <a:off x="7688263" y="0"/>
            <a:ext cx="1427162" cy="72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052" name="组合 9"/>
          <p:cNvGrpSpPr/>
          <p:nvPr/>
        </p:nvGrpSpPr>
        <p:grpSpPr>
          <a:xfrm>
            <a:off x="23813" y="4551363"/>
            <a:ext cx="9091612" cy="674687"/>
            <a:chOff x="0" y="5986843"/>
            <a:chExt cx="13867316" cy="1031114"/>
          </a:xfrm>
        </p:grpSpPr>
        <p:grpSp>
          <p:nvGrpSpPr>
            <p:cNvPr id="2053" name="组合 10"/>
            <p:cNvGrpSpPr/>
            <p:nvPr/>
          </p:nvGrpSpPr>
          <p:grpSpPr>
            <a:xfrm>
              <a:off x="2281704" y="6039100"/>
              <a:ext cx="501976" cy="852737"/>
              <a:chOff x="6904504" y="6496300"/>
              <a:chExt cx="501976" cy="852737"/>
            </a:xfrm>
          </p:grpSpPr>
          <p:grpSp>
            <p:nvGrpSpPr>
              <p:cNvPr id="2054" name="组合 652"/>
              <p:cNvGrpSpPr/>
              <p:nvPr/>
            </p:nvGrpSpPr>
            <p:grpSpPr>
              <a:xfrm>
                <a:off x="6904504" y="6496300"/>
                <a:ext cx="501976" cy="852737"/>
                <a:chOff x="2691280" y="1176088"/>
                <a:chExt cx="501976" cy="852737"/>
              </a:xfrm>
            </p:grpSpPr>
            <p:grpSp>
              <p:nvGrpSpPr>
                <p:cNvPr id="2055" name="组合 654"/>
                <p:cNvGrpSpPr/>
                <p:nvPr/>
              </p:nvGrpSpPr>
              <p:grpSpPr>
                <a:xfrm>
                  <a:off x="2708662" y="1177702"/>
                  <a:ext cx="484594" cy="851123"/>
                  <a:chOff x="2708662" y="1177702"/>
                  <a:chExt cx="484594" cy="851123"/>
                </a:xfrm>
              </p:grpSpPr>
              <p:sp>
                <p:nvSpPr>
                  <p:cNvPr id="2056" name="任意多边形 650"/>
                  <p:cNvSpPr/>
                  <p:nvPr/>
                </p:nvSpPr>
                <p:spPr>
                  <a:xfrm>
                    <a:off x="2707477" y="1186911"/>
                    <a:ext cx="486700" cy="841874"/>
                  </a:xfrm>
                  <a:custGeom>
                    <a:avLst/>
                    <a:gdLst>
                      <a:gd name="connsiteX0" fmla="*/ 237494 w 472693"/>
                      <a:gd name="connsiteY0" fmla="*/ 2 h 851123"/>
                      <a:gd name="connsiteX1" fmla="*/ 355842 w 472693"/>
                      <a:gd name="connsiteY1" fmla="*/ 32432 h 851123"/>
                      <a:gd name="connsiteX2" fmla="*/ 472682 w 472693"/>
                      <a:gd name="connsiteY2" fmla="*/ 238640 h 851123"/>
                      <a:gd name="connsiteX3" fmla="*/ 458401 w 472693"/>
                      <a:gd name="connsiteY3" fmla="*/ 238570 h 851123"/>
                      <a:gd name="connsiteX4" fmla="*/ 458401 w 472693"/>
                      <a:gd name="connsiteY4" fmla="*/ 851123 h 851123"/>
                      <a:gd name="connsiteX5" fmla="*/ 1201 w 472693"/>
                      <a:gd name="connsiteY5" fmla="*/ 851123 h 851123"/>
                      <a:gd name="connsiteX6" fmla="*/ 1201 w 472693"/>
                      <a:gd name="connsiteY6" fmla="*/ 236351 h 851123"/>
                      <a:gd name="connsiteX7" fmla="*/ 0 w 472693"/>
                      <a:gd name="connsiteY7" fmla="*/ 236346 h 851123"/>
                      <a:gd name="connsiteX8" fmla="*/ 1201 w 472693"/>
                      <a:gd name="connsiteY8" fmla="*/ 227325 h 851123"/>
                      <a:gd name="connsiteX9" fmla="*/ 1201 w 472693"/>
                      <a:gd name="connsiteY9" fmla="*/ 189136 h 851123"/>
                      <a:gd name="connsiteX10" fmla="*/ 6284 w 472693"/>
                      <a:gd name="connsiteY10" fmla="*/ 189136 h 851123"/>
                      <a:gd name="connsiteX11" fmla="*/ 8233 w 472693"/>
                      <a:gd name="connsiteY11" fmla="*/ 174489 h 851123"/>
                      <a:gd name="connsiteX12" fmla="*/ 118837 w 472693"/>
                      <a:gd name="connsiteY12" fmla="*/ 31282 h 851123"/>
                      <a:gd name="connsiteX13" fmla="*/ 237494 w 472693"/>
                      <a:gd name="connsiteY13" fmla="*/ 2 h 851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2693" h="851123">
                        <a:moveTo>
                          <a:pt x="237494" y="2"/>
                        </a:moveTo>
                        <a:cubicBezTo>
                          <a:pt x="278422" y="201"/>
                          <a:pt x="319299" y="11018"/>
                          <a:pt x="355842" y="32432"/>
                        </a:cubicBezTo>
                        <a:cubicBezTo>
                          <a:pt x="428929" y="75262"/>
                          <a:pt x="473504" y="153931"/>
                          <a:pt x="472682" y="238640"/>
                        </a:cubicBezTo>
                        <a:lnTo>
                          <a:pt x="458401" y="238570"/>
                        </a:lnTo>
                        <a:lnTo>
                          <a:pt x="458401" y="851123"/>
                        </a:lnTo>
                        <a:lnTo>
                          <a:pt x="1201" y="851123"/>
                        </a:lnTo>
                        <a:lnTo>
                          <a:pt x="1201" y="236351"/>
                        </a:lnTo>
                        <a:lnTo>
                          <a:pt x="0" y="236346"/>
                        </a:lnTo>
                        <a:lnTo>
                          <a:pt x="1201" y="227325"/>
                        </a:lnTo>
                        <a:lnTo>
                          <a:pt x="1201" y="189136"/>
                        </a:lnTo>
                        <a:lnTo>
                          <a:pt x="6284" y="189136"/>
                        </a:lnTo>
                        <a:lnTo>
                          <a:pt x="8233" y="174489"/>
                        </a:lnTo>
                        <a:cubicBezTo>
                          <a:pt x="24429" y="114774"/>
                          <a:pt x="63712" y="62871"/>
                          <a:pt x="118837" y="31282"/>
                        </a:cubicBezTo>
                        <a:cubicBezTo>
                          <a:pt x="155586" y="10223"/>
                          <a:pt x="196566" y="-196"/>
                          <a:pt x="237494" y="2"/>
                        </a:cubicBezTo>
                        <a:close/>
                      </a:path>
                    </a:pathLst>
                  </a:custGeom>
                  <a:solidFill>
                    <a:srgbClr val="FF86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2057" name="组合 657"/>
                  <p:cNvGrpSpPr/>
                  <p:nvPr/>
                </p:nvGrpSpPr>
                <p:grpSpPr>
                  <a:xfrm rot="1200000">
                    <a:off x="2761963" y="1246693"/>
                    <a:ext cx="328901" cy="328901"/>
                    <a:chOff x="798512" y="1164432"/>
                    <a:chExt cx="263525" cy="263525"/>
                  </a:xfrm>
                </p:grpSpPr>
                <p:sp>
                  <p:nvSpPr>
                    <p:cNvPr id="2058" name="弧形 657"/>
                    <p:cNvSpPr/>
                    <p:nvPr/>
                  </p:nvSpPr>
                  <p:spPr>
                    <a:xfrm rot="16200000">
                      <a:off x="794463" y="1160810"/>
                      <a:ext cx="270203" cy="271613"/>
                    </a:xfrm>
                    <a:prstGeom prst="arc">
                      <a:avLst>
                        <a:gd name="adj1" fmla="val 16452134"/>
                        <a:gd name="adj2" fmla="val 18258387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059" name="弧形 658"/>
                    <p:cNvSpPr/>
                    <p:nvPr/>
                  </p:nvSpPr>
                  <p:spPr>
                    <a:xfrm rot="16200000">
                      <a:off x="794463" y="1160810"/>
                      <a:ext cx="270203" cy="271613"/>
                    </a:xfrm>
                    <a:prstGeom prst="arc">
                      <a:avLst>
                        <a:gd name="adj1" fmla="val 19000046"/>
                        <a:gd name="adj2" fmla="val 19568016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2060" name="组合 658"/>
                  <p:cNvGrpSpPr/>
                  <p:nvPr/>
                </p:nvGrpSpPr>
                <p:grpSpPr>
                  <a:xfrm>
                    <a:off x="2858208" y="1343024"/>
                    <a:ext cx="185502" cy="126208"/>
                    <a:chOff x="495301" y="1724026"/>
                    <a:chExt cx="157638" cy="107250"/>
                  </a:xfrm>
                </p:grpSpPr>
                <p:grpSp>
                  <p:nvGrpSpPr>
                    <p:cNvPr id="2061" name="组合 659"/>
                    <p:cNvGrpSpPr/>
                    <p:nvPr/>
                  </p:nvGrpSpPr>
                  <p:grpSpPr>
                    <a:xfrm>
                      <a:off x="495301" y="1724026"/>
                      <a:ext cx="157638" cy="45719"/>
                      <a:chOff x="495301" y="1724026"/>
                      <a:chExt cx="157638" cy="45719"/>
                    </a:xfrm>
                  </p:grpSpPr>
                  <p:sp>
                    <p:nvSpPr>
                      <p:cNvPr id="2062" name="椭圆 655"/>
                      <p:cNvSpPr/>
                      <p:nvPr/>
                    </p:nvSpPr>
                    <p:spPr>
                      <a:xfrm>
                        <a:off x="494786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2063" name="椭圆 656"/>
                      <p:cNvSpPr/>
                      <p:nvPr/>
                    </p:nvSpPr>
                    <p:spPr>
                      <a:xfrm>
                        <a:off x="607959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2064" name="弧形 654"/>
                    <p:cNvSpPr/>
                    <p:nvPr/>
                  </p:nvSpPr>
                  <p:spPr>
                    <a:xfrm rot="7980000">
                      <a:off x="537925" y="1766680"/>
                      <a:ext cx="72161" cy="72018"/>
                    </a:xfrm>
                    <a:prstGeom prst="arc">
                      <a:avLst>
                        <a:gd name="adj1" fmla="val 16050350"/>
                        <a:gd name="adj2" fmla="val 0"/>
                      </a:avLst>
                    </a:prstGeom>
                    <a:ln w="15875" cap="rnd">
                      <a:solidFill>
                        <a:srgbClr val="000000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2065" name="弧形 649"/>
                <p:cNvSpPr/>
                <p:nvPr/>
              </p:nvSpPr>
              <p:spPr>
                <a:xfrm rot="16200000">
                  <a:off x="2691256" y="1176477"/>
                  <a:ext cx="490083" cy="491542"/>
                </a:xfrm>
                <a:prstGeom prst="arc">
                  <a:avLst>
                    <a:gd name="adj1" fmla="val 1720759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cxnSp>
            <p:nvCxnSpPr>
              <p:cNvPr id="2066" name="直接连接符 647"/>
              <p:cNvCxnSpPr/>
              <p:nvPr/>
            </p:nvCxnSpPr>
            <p:spPr>
              <a:xfrm flipH="1">
                <a:off x="7397716" y="6868619"/>
                <a:ext cx="0" cy="228058"/>
              </a:xfrm>
              <a:prstGeom prst="line">
                <a:avLst/>
              </a:prstGeom>
              <a:solidFill>
                <a:schemeClr val="bg1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067" name="组合 11"/>
            <p:cNvGrpSpPr/>
            <p:nvPr/>
          </p:nvGrpSpPr>
          <p:grpSpPr>
            <a:xfrm>
              <a:off x="1699813" y="6357755"/>
              <a:ext cx="501976" cy="524557"/>
              <a:chOff x="2691280" y="1176088"/>
              <a:chExt cx="501976" cy="524557"/>
            </a:xfrm>
          </p:grpSpPr>
          <p:grpSp>
            <p:nvGrpSpPr>
              <p:cNvPr id="2068" name="组合 641"/>
              <p:cNvGrpSpPr/>
              <p:nvPr/>
            </p:nvGrpSpPr>
            <p:grpSpPr>
              <a:xfrm>
                <a:off x="2708662" y="1177702"/>
                <a:ext cx="484594" cy="522943"/>
                <a:chOff x="2708662" y="1177702"/>
                <a:chExt cx="484594" cy="522943"/>
              </a:xfrm>
            </p:grpSpPr>
            <p:sp>
              <p:nvSpPr>
                <p:cNvPr id="2069" name="任意多边形 637"/>
                <p:cNvSpPr/>
                <p:nvPr/>
              </p:nvSpPr>
              <p:spPr>
                <a:xfrm>
                  <a:off x="2708233" y="1178804"/>
                  <a:ext cx="484278" cy="521623"/>
                </a:xfrm>
                <a:custGeom>
                  <a:avLst/>
                  <a:gdLst>
                    <a:gd name="connsiteX0" fmla="*/ 237494 w 472693"/>
                    <a:gd name="connsiteY0" fmla="*/ 2 h 851123"/>
                    <a:gd name="connsiteX1" fmla="*/ 355842 w 472693"/>
                    <a:gd name="connsiteY1" fmla="*/ 32432 h 851123"/>
                    <a:gd name="connsiteX2" fmla="*/ 472682 w 472693"/>
                    <a:gd name="connsiteY2" fmla="*/ 238640 h 851123"/>
                    <a:gd name="connsiteX3" fmla="*/ 458401 w 472693"/>
                    <a:gd name="connsiteY3" fmla="*/ 238570 h 851123"/>
                    <a:gd name="connsiteX4" fmla="*/ 458401 w 472693"/>
                    <a:gd name="connsiteY4" fmla="*/ 851123 h 851123"/>
                    <a:gd name="connsiteX5" fmla="*/ 1201 w 472693"/>
                    <a:gd name="connsiteY5" fmla="*/ 851123 h 851123"/>
                    <a:gd name="connsiteX6" fmla="*/ 1201 w 472693"/>
                    <a:gd name="connsiteY6" fmla="*/ 236351 h 851123"/>
                    <a:gd name="connsiteX7" fmla="*/ 0 w 472693"/>
                    <a:gd name="connsiteY7" fmla="*/ 236346 h 851123"/>
                    <a:gd name="connsiteX8" fmla="*/ 1201 w 472693"/>
                    <a:gd name="connsiteY8" fmla="*/ 227325 h 851123"/>
                    <a:gd name="connsiteX9" fmla="*/ 1201 w 472693"/>
                    <a:gd name="connsiteY9" fmla="*/ 189136 h 851123"/>
                    <a:gd name="connsiteX10" fmla="*/ 6284 w 472693"/>
                    <a:gd name="connsiteY10" fmla="*/ 189136 h 851123"/>
                    <a:gd name="connsiteX11" fmla="*/ 8233 w 472693"/>
                    <a:gd name="connsiteY11" fmla="*/ 174489 h 851123"/>
                    <a:gd name="connsiteX12" fmla="*/ 118837 w 472693"/>
                    <a:gd name="connsiteY12" fmla="*/ 31282 h 851123"/>
                    <a:gd name="connsiteX13" fmla="*/ 237494 w 472693"/>
                    <a:gd name="connsiteY13" fmla="*/ 2 h 851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2693" h="851123">
                      <a:moveTo>
                        <a:pt x="237494" y="2"/>
                      </a:moveTo>
                      <a:cubicBezTo>
                        <a:pt x="278422" y="201"/>
                        <a:pt x="319299" y="11018"/>
                        <a:pt x="355842" y="32432"/>
                      </a:cubicBezTo>
                      <a:cubicBezTo>
                        <a:pt x="428929" y="75262"/>
                        <a:pt x="473504" y="153931"/>
                        <a:pt x="472682" y="238640"/>
                      </a:cubicBezTo>
                      <a:lnTo>
                        <a:pt x="458401" y="238570"/>
                      </a:lnTo>
                      <a:lnTo>
                        <a:pt x="458401" y="851123"/>
                      </a:lnTo>
                      <a:lnTo>
                        <a:pt x="1201" y="851123"/>
                      </a:lnTo>
                      <a:lnTo>
                        <a:pt x="1201" y="236351"/>
                      </a:lnTo>
                      <a:lnTo>
                        <a:pt x="0" y="236346"/>
                      </a:lnTo>
                      <a:lnTo>
                        <a:pt x="1201" y="227325"/>
                      </a:lnTo>
                      <a:lnTo>
                        <a:pt x="1201" y="189136"/>
                      </a:lnTo>
                      <a:lnTo>
                        <a:pt x="6284" y="189136"/>
                      </a:lnTo>
                      <a:lnTo>
                        <a:pt x="8233" y="174489"/>
                      </a:lnTo>
                      <a:cubicBezTo>
                        <a:pt x="24429" y="114774"/>
                        <a:pt x="63712" y="62871"/>
                        <a:pt x="118837" y="31282"/>
                      </a:cubicBezTo>
                      <a:cubicBezTo>
                        <a:pt x="155586" y="10223"/>
                        <a:pt x="196566" y="-196"/>
                        <a:pt x="237494" y="2"/>
                      </a:cubicBezTo>
                      <a:close/>
                    </a:path>
                  </a:pathLst>
                </a:custGeom>
                <a:solidFill>
                  <a:srgbClr val="FF86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070" name="组合 644"/>
                <p:cNvGrpSpPr/>
                <p:nvPr/>
              </p:nvGrpSpPr>
              <p:grpSpPr>
                <a:xfrm rot="1200000">
                  <a:off x="2761963" y="1246693"/>
                  <a:ext cx="328901" cy="328901"/>
                  <a:chOff x="798512" y="1164432"/>
                  <a:chExt cx="263525" cy="263525"/>
                </a:xfrm>
              </p:grpSpPr>
              <p:sp>
                <p:nvSpPr>
                  <p:cNvPr id="2071" name="弧形 644"/>
                  <p:cNvSpPr/>
                  <p:nvPr/>
                </p:nvSpPr>
                <p:spPr>
                  <a:xfrm rot="16200000">
                    <a:off x="798055" y="1164767"/>
                    <a:ext cx="264371" cy="263853"/>
                  </a:xfrm>
                  <a:prstGeom prst="arc">
                    <a:avLst>
                      <a:gd name="adj1" fmla="val 16452134"/>
                      <a:gd name="adj2" fmla="val 18258387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072" name="弧形 645"/>
                  <p:cNvSpPr/>
                  <p:nvPr/>
                </p:nvSpPr>
                <p:spPr>
                  <a:xfrm rot="16200000">
                    <a:off x="798055" y="1164767"/>
                    <a:ext cx="264371" cy="263853"/>
                  </a:xfrm>
                  <a:prstGeom prst="arc">
                    <a:avLst>
                      <a:gd name="adj1" fmla="val 19000046"/>
                      <a:gd name="adj2" fmla="val 19568016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073" name="组合 645"/>
                <p:cNvGrpSpPr/>
                <p:nvPr/>
              </p:nvGrpSpPr>
              <p:grpSpPr>
                <a:xfrm>
                  <a:off x="2858208" y="1343024"/>
                  <a:ext cx="185502" cy="126208"/>
                  <a:chOff x="495301" y="1724026"/>
                  <a:chExt cx="157638" cy="107250"/>
                </a:xfrm>
              </p:grpSpPr>
              <p:grpSp>
                <p:nvGrpSpPr>
                  <p:cNvPr id="2074" name="组合 646"/>
                  <p:cNvGrpSpPr/>
                  <p:nvPr/>
                </p:nvGrpSpPr>
                <p:grpSpPr>
                  <a:xfrm>
                    <a:off x="495301" y="1724026"/>
                    <a:ext cx="157638" cy="45719"/>
                    <a:chOff x="495301" y="1724026"/>
                    <a:chExt cx="157638" cy="45719"/>
                  </a:xfrm>
                </p:grpSpPr>
                <p:sp>
                  <p:nvSpPr>
                    <p:cNvPr id="2075" name="椭圆 642"/>
                    <p:cNvSpPr/>
                    <p:nvPr/>
                  </p:nvSpPr>
                  <p:spPr>
                    <a:xfrm>
                      <a:off x="495429" y="1724670"/>
                      <a:ext cx="45269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076" name="椭圆 643"/>
                    <p:cNvSpPr/>
                    <p:nvPr/>
                  </p:nvSpPr>
                  <p:spPr>
                    <a:xfrm>
                      <a:off x="606544" y="1724670"/>
                      <a:ext cx="39096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2077" name="弧形 641"/>
                  <p:cNvSpPr/>
                  <p:nvPr/>
                </p:nvSpPr>
                <p:spPr>
                  <a:xfrm rot="7980000">
                    <a:off x="537540" y="1760818"/>
                    <a:ext cx="72161" cy="69961"/>
                  </a:xfrm>
                  <a:prstGeom prst="arc">
                    <a:avLst>
                      <a:gd name="adj1" fmla="val 16050350"/>
                      <a:gd name="adj2" fmla="val 0"/>
                    </a:avLst>
                  </a:prstGeom>
                  <a:ln w="15875" cap="rnd">
                    <a:solidFill>
                      <a:srgbClr val="0000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2078" name="弧形 636"/>
              <p:cNvSpPr/>
              <p:nvPr/>
            </p:nvSpPr>
            <p:spPr>
              <a:xfrm rot="16200000">
                <a:off x="2690802" y="1176857"/>
                <a:ext cx="490083" cy="489121"/>
              </a:xfrm>
              <a:prstGeom prst="arc">
                <a:avLst>
                  <a:gd name="adj1" fmla="val 17207590"/>
                  <a:gd name="adj2" fmla="val 5433375"/>
                </a:avLst>
              </a:prstGeom>
              <a:noFill/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079" name="组合 12"/>
            <p:cNvGrpSpPr/>
            <p:nvPr/>
          </p:nvGrpSpPr>
          <p:grpSpPr>
            <a:xfrm>
              <a:off x="833436" y="6249957"/>
              <a:ext cx="350894" cy="646643"/>
              <a:chOff x="1243012" y="1386945"/>
              <a:chExt cx="350894" cy="646643"/>
            </a:xfrm>
          </p:grpSpPr>
          <p:grpSp>
            <p:nvGrpSpPr>
              <p:cNvPr id="2080" name="组合 626"/>
              <p:cNvGrpSpPr/>
              <p:nvPr/>
            </p:nvGrpSpPr>
            <p:grpSpPr>
              <a:xfrm>
                <a:off x="1243012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2081" name="组合 635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2082" name="任意多边形 631"/>
                  <p:cNvSpPr/>
                  <p:nvPr/>
                </p:nvSpPr>
                <p:spPr>
                  <a:xfrm rot="16200000">
                    <a:off x="1094194" y="1534194"/>
                    <a:ext cx="647782" cy="351101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083" name="弧形 632"/>
                  <p:cNvSpPr/>
                  <p:nvPr/>
                </p:nvSpPr>
                <p:spPr>
                  <a:xfrm rot="5400000" flipH="1">
                    <a:off x="1249469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2084" name="直接连接符 633"/>
                  <p:cNvCxnSpPr/>
                  <p:nvPr/>
                </p:nvCxnSpPr>
                <p:spPr>
                  <a:xfrm flipH="1">
                    <a:off x="1583950" y="1565391"/>
                    <a:ext cx="0" cy="12130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2085" name="弧形 634"/>
                  <p:cNvSpPr/>
                  <p:nvPr/>
                </p:nvSpPr>
                <p:spPr>
                  <a:xfrm rot="10800000" flipH="1">
                    <a:off x="1249798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086" name="弧形 630"/>
                <p:cNvSpPr/>
                <p:nvPr/>
              </p:nvSpPr>
              <p:spPr>
                <a:xfrm rot="9000000" flipH="1">
                  <a:off x="1249798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87" name="组合 627"/>
              <p:cNvGrpSpPr/>
              <p:nvPr/>
            </p:nvGrpSpPr>
            <p:grpSpPr>
              <a:xfrm>
                <a:off x="1308099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2088" name="弧形 627"/>
                <p:cNvSpPr/>
                <p:nvPr/>
              </p:nvSpPr>
              <p:spPr>
                <a:xfrm rot="16200000">
                  <a:off x="794425" y="1159400"/>
                  <a:ext cx="271729" cy="263932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089" name="弧形 628"/>
                <p:cNvSpPr/>
                <p:nvPr/>
              </p:nvSpPr>
              <p:spPr>
                <a:xfrm rot="16200000">
                  <a:off x="794425" y="1159400"/>
                  <a:ext cx="271729" cy="263932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090" name="组合 628"/>
              <p:cNvGrpSpPr/>
              <p:nvPr/>
            </p:nvGrpSpPr>
            <p:grpSpPr>
              <a:xfrm>
                <a:off x="1351423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2091" name="组合 629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092" name="椭圆 625"/>
                  <p:cNvSpPr/>
                  <p:nvPr/>
                </p:nvSpPr>
                <p:spPr>
                  <a:xfrm>
                    <a:off x="495387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093" name="椭圆 626"/>
                  <p:cNvSpPr/>
                  <p:nvPr/>
                </p:nvSpPr>
                <p:spPr>
                  <a:xfrm>
                    <a:off x="606422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094" name="弧形 624"/>
                <p:cNvSpPr/>
                <p:nvPr/>
              </p:nvSpPr>
              <p:spPr>
                <a:xfrm rot="7980000">
                  <a:off x="538023" y="1758708"/>
                  <a:ext cx="71316" cy="71175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095" name="组合 13"/>
            <p:cNvGrpSpPr/>
            <p:nvPr/>
          </p:nvGrpSpPr>
          <p:grpSpPr>
            <a:xfrm>
              <a:off x="2096798" y="6249957"/>
              <a:ext cx="350894" cy="646643"/>
              <a:chOff x="2506374" y="1386945"/>
              <a:chExt cx="350894" cy="646643"/>
            </a:xfrm>
          </p:grpSpPr>
          <p:grpSp>
            <p:nvGrpSpPr>
              <p:cNvPr id="2096" name="组合 611"/>
              <p:cNvGrpSpPr/>
              <p:nvPr/>
            </p:nvGrpSpPr>
            <p:grpSpPr>
              <a:xfrm>
                <a:off x="2506374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2097" name="组合 620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2098" name="任意多边形 616"/>
                  <p:cNvSpPr/>
                  <p:nvPr/>
                </p:nvSpPr>
                <p:spPr>
                  <a:xfrm rot="16200000">
                    <a:off x="1094800" y="1534194"/>
                    <a:ext cx="647782" cy="351101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099" name="弧形 617"/>
                  <p:cNvSpPr/>
                  <p:nvPr/>
                </p:nvSpPr>
                <p:spPr>
                  <a:xfrm rot="5400000" flipH="1">
                    <a:off x="1250074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2100" name="直接连接符 618"/>
                  <p:cNvCxnSpPr/>
                  <p:nvPr/>
                </p:nvCxnSpPr>
                <p:spPr>
                  <a:xfrm flipH="1">
                    <a:off x="1584556" y="1565391"/>
                    <a:ext cx="0" cy="276581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2101" name="弧形 619"/>
                  <p:cNvSpPr/>
                  <p:nvPr/>
                </p:nvSpPr>
                <p:spPr>
                  <a:xfrm rot="10800000" flipH="1">
                    <a:off x="1250404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102" name="弧形 615"/>
                <p:cNvSpPr/>
                <p:nvPr/>
              </p:nvSpPr>
              <p:spPr>
                <a:xfrm rot="9000000" flipH="1">
                  <a:off x="1250404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03" name="组合 612"/>
              <p:cNvGrpSpPr/>
              <p:nvPr/>
            </p:nvGrpSpPr>
            <p:grpSpPr>
              <a:xfrm>
                <a:off x="2571461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2104" name="弧形 612"/>
                <p:cNvSpPr/>
                <p:nvPr/>
              </p:nvSpPr>
              <p:spPr>
                <a:xfrm rot="16200000">
                  <a:off x="795031" y="1159400"/>
                  <a:ext cx="271729" cy="263932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105" name="弧形 613"/>
                <p:cNvSpPr/>
                <p:nvPr/>
              </p:nvSpPr>
              <p:spPr>
                <a:xfrm rot="16200000">
                  <a:off x="795031" y="1159400"/>
                  <a:ext cx="271729" cy="263932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06" name="组合 613"/>
              <p:cNvGrpSpPr/>
              <p:nvPr/>
            </p:nvGrpSpPr>
            <p:grpSpPr>
              <a:xfrm>
                <a:off x="2614785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2107" name="组合 614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108" name="椭圆 610"/>
                  <p:cNvSpPr/>
                  <p:nvPr/>
                </p:nvSpPr>
                <p:spPr>
                  <a:xfrm>
                    <a:off x="496099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109" name="椭圆 611"/>
                  <p:cNvSpPr/>
                  <p:nvPr/>
                </p:nvSpPr>
                <p:spPr>
                  <a:xfrm>
                    <a:off x="607134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110" name="弧形 609"/>
                <p:cNvSpPr/>
                <p:nvPr/>
              </p:nvSpPr>
              <p:spPr>
                <a:xfrm rot="7980000">
                  <a:off x="538735" y="1758708"/>
                  <a:ext cx="71316" cy="71175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111" name="组合 14"/>
            <p:cNvGrpSpPr/>
            <p:nvPr/>
          </p:nvGrpSpPr>
          <p:grpSpPr>
            <a:xfrm>
              <a:off x="1397792" y="5986843"/>
              <a:ext cx="354068" cy="904993"/>
              <a:chOff x="1807368" y="1123831"/>
              <a:chExt cx="354068" cy="904993"/>
            </a:xfrm>
          </p:grpSpPr>
          <p:grpSp>
            <p:nvGrpSpPr>
              <p:cNvPr id="2112" name="组合 595"/>
              <p:cNvGrpSpPr/>
              <p:nvPr/>
            </p:nvGrpSpPr>
            <p:grpSpPr>
              <a:xfrm>
                <a:off x="1807368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2113" name="任意多边形 598"/>
                <p:cNvSpPr/>
                <p:nvPr/>
              </p:nvSpPr>
              <p:spPr>
                <a:xfrm>
                  <a:off x="754206" y="1126256"/>
                  <a:ext cx="351103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114" name="弧形 599"/>
                <p:cNvSpPr/>
                <p:nvPr/>
              </p:nvSpPr>
              <p:spPr>
                <a:xfrm rot="16200000">
                  <a:off x="761128" y="1126597"/>
                  <a:ext cx="346941" cy="34625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115" name="直接连接符 600"/>
                <p:cNvCxnSpPr/>
                <p:nvPr/>
              </p:nvCxnSpPr>
              <p:spPr>
                <a:xfrm flipH="1">
                  <a:off x="761471" y="1293662"/>
                  <a:ext cx="0" cy="39303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116" name="弧形 601"/>
                <p:cNvSpPr/>
                <p:nvPr/>
              </p:nvSpPr>
              <p:spPr>
                <a:xfrm rot="5400000" flipH="1">
                  <a:off x="759931" y="1125370"/>
                  <a:ext cx="334809" cy="331730"/>
                </a:xfrm>
                <a:custGeom>
                  <a:avLst/>
                  <a:gdLst/>
                  <a:ahLst/>
                  <a:cxnLst>
                    <a:cxn ang="0">
                      <a:pos x="333188" y="142839"/>
                    </a:cxn>
                    <a:cxn ang="0">
                      <a:pos x="167404" y="165865"/>
                    </a:cxn>
                    <a:cxn ang="0">
                      <a:pos x="165794" y="331722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117" name="直接连接符 602"/>
                <p:cNvCxnSpPr/>
                <p:nvPr/>
              </p:nvCxnSpPr>
              <p:spPr>
                <a:xfrm flipH="1">
                  <a:off x="1093201" y="1303366"/>
                  <a:ext cx="0" cy="52404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118" name="弧形 603"/>
                <p:cNvSpPr/>
                <p:nvPr/>
              </p:nvSpPr>
              <p:spPr>
                <a:xfrm rot="9000000" flipH="1">
                  <a:off x="761471" y="1123831"/>
                  <a:ext cx="331730" cy="334809"/>
                </a:xfrm>
                <a:custGeom>
                  <a:avLst/>
                  <a:gdLst/>
                  <a:ahLst/>
                  <a:cxnLst>
                    <a:cxn ang="0">
                      <a:pos x="315460" y="239710"/>
                    </a:cxn>
                    <a:cxn ang="0">
                      <a:pos x="165865" y="167404"/>
                    </a:cxn>
                    <a:cxn ang="0">
                      <a:pos x="307783" y="254051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119" name="弧形 604"/>
                <p:cNvSpPr/>
                <p:nvPr/>
              </p:nvSpPr>
              <p:spPr>
                <a:xfrm rot="10800000" flipH="1">
                  <a:off x="761471" y="1123831"/>
                  <a:ext cx="331730" cy="334809"/>
                </a:xfrm>
                <a:custGeom>
                  <a:avLst/>
                  <a:gdLst/>
                  <a:ahLst/>
                  <a:cxnLst>
                    <a:cxn ang="0">
                      <a:pos x="330181" y="144582"/>
                    </a:cxn>
                    <a:cxn ang="0">
                      <a:pos x="165865" y="167404"/>
                    </a:cxn>
                    <a:cxn ang="0">
                      <a:pos x="302775" y="26190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20" name="组合 596"/>
              <p:cNvGrpSpPr/>
              <p:nvPr/>
            </p:nvGrpSpPr>
            <p:grpSpPr>
              <a:xfrm>
                <a:off x="1890105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121" name="组合 60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122" name="椭圆 596"/>
                  <p:cNvSpPr/>
                  <p:nvPr/>
                </p:nvSpPr>
                <p:spPr>
                  <a:xfrm>
                    <a:off x="494241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123" name="椭圆 597"/>
                  <p:cNvSpPr/>
                  <p:nvPr/>
                </p:nvSpPr>
                <p:spPr>
                  <a:xfrm>
                    <a:off x="598361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124" name="弧形 595"/>
                <p:cNvSpPr/>
                <p:nvPr/>
              </p:nvSpPr>
              <p:spPr>
                <a:xfrm rot="7980000">
                  <a:off x="534124" y="1763810"/>
                  <a:ext cx="70357" cy="62956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25" name="组合 597"/>
              <p:cNvGrpSpPr/>
              <p:nvPr/>
            </p:nvGrpSpPr>
            <p:grpSpPr>
              <a:xfrm>
                <a:off x="1851024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2126" name="弧形 592"/>
                <p:cNvSpPr/>
                <p:nvPr/>
              </p:nvSpPr>
              <p:spPr>
                <a:xfrm rot="16200000">
                  <a:off x="798746" y="1164121"/>
                  <a:ext cx="262024" cy="263932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127" name="弧形 593"/>
                <p:cNvSpPr/>
                <p:nvPr/>
              </p:nvSpPr>
              <p:spPr>
                <a:xfrm rot="16200000">
                  <a:off x="798746" y="1164121"/>
                  <a:ext cx="262024" cy="263932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128" name="组合 15"/>
            <p:cNvGrpSpPr/>
            <p:nvPr/>
          </p:nvGrpSpPr>
          <p:grpSpPr>
            <a:xfrm>
              <a:off x="345280" y="5986843"/>
              <a:ext cx="354068" cy="904993"/>
              <a:chOff x="754856" y="1123831"/>
              <a:chExt cx="354068" cy="904993"/>
            </a:xfrm>
          </p:grpSpPr>
          <p:grpSp>
            <p:nvGrpSpPr>
              <p:cNvPr id="2129" name="组合 579"/>
              <p:cNvGrpSpPr/>
              <p:nvPr/>
            </p:nvGrpSpPr>
            <p:grpSpPr>
              <a:xfrm>
                <a:off x="754856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2130" name="任意多边形 582"/>
                <p:cNvSpPr/>
                <p:nvPr/>
              </p:nvSpPr>
              <p:spPr>
                <a:xfrm>
                  <a:off x="755834" y="1126256"/>
                  <a:ext cx="351103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7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131" name="弧形 583"/>
                <p:cNvSpPr/>
                <p:nvPr/>
              </p:nvSpPr>
              <p:spPr>
                <a:xfrm rot="16200000">
                  <a:off x="762756" y="1126597"/>
                  <a:ext cx="346941" cy="34625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132" name="直接连接符 584"/>
                <p:cNvCxnSpPr/>
                <p:nvPr/>
              </p:nvCxnSpPr>
              <p:spPr>
                <a:xfrm flipH="1">
                  <a:off x="763099" y="1293662"/>
                  <a:ext cx="0" cy="28385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133" name="弧形 585"/>
                <p:cNvSpPr/>
                <p:nvPr/>
              </p:nvSpPr>
              <p:spPr>
                <a:xfrm rot="5400000" flipH="1">
                  <a:off x="761558" y="1125370"/>
                  <a:ext cx="334809" cy="331730"/>
                </a:xfrm>
                <a:custGeom>
                  <a:avLst/>
                  <a:gdLst/>
                  <a:ahLst/>
                  <a:cxnLst>
                    <a:cxn ang="0">
                      <a:pos x="333188" y="142839"/>
                    </a:cxn>
                    <a:cxn ang="0">
                      <a:pos x="167404" y="165865"/>
                    </a:cxn>
                    <a:cxn ang="0">
                      <a:pos x="165794" y="331722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134" name="直接连接符 586"/>
                <p:cNvCxnSpPr/>
                <p:nvPr/>
              </p:nvCxnSpPr>
              <p:spPr>
                <a:xfrm flipH="1">
                  <a:off x="1094829" y="1303366"/>
                  <a:ext cx="0" cy="27900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135" name="弧形 587"/>
                <p:cNvSpPr/>
                <p:nvPr/>
              </p:nvSpPr>
              <p:spPr>
                <a:xfrm rot="9000000" flipH="1">
                  <a:off x="763099" y="1123831"/>
                  <a:ext cx="331730" cy="334809"/>
                </a:xfrm>
                <a:custGeom>
                  <a:avLst/>
                  <a:gdLst/>
                  <a:ahLst/>
                  <a:cxnLst>
                    <a:cxn ang="0">
                      <a:pos x="315460" y="239710"/>
                    </a:cxn>
                    <a:cxn ang="0">
                      <a:pos x="165865" y="167404"/>
                    </a:cxn>
                    <a:cxn ang="0">
                      <a:pos x="307783" y="254051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136" name="弧形 588"/>
                <p:cNvSpPr/>
                <p:nvPr/>
              </p:nvSpPr>
              <p:spPr>
                <a:xfrm rot="10800000" flipH="1">
                  <a:off x="763099" y="1123831"/>
                  <a:ext cx="331730" cy="334809"/>
                </a:xfrm>
                <a:custGeom>
                  <a:avLst/>
                  <a:gdLst/>
                  <a:ahLst/>
                  <a:cxnLst>
                    <a:cxn ang="0">
                      <a:pos x="330181" y="144582"/>
                    </a:cxn>
                    <a:cxn ang="0">
                      <a:pos x="165865" y="167404"/>
                    </a:cxn>
                    <a:cxn ang="0">
                      <a:pos x="302775" y="26190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37" name="组合 580"/>
              <p:cNvGrpSpPr/>
              <p:nvPr/>
            </p:nvGrpSpPr>
            <p:grpSpPr>
              <a:xfrm>
                <a:off x="837593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138" name="组合 584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139" name="椭圆 580"/>
                  <p:cNvSpPr/>
                  <p:nvPr/>
                </p:nvSpPr>
                <p:spPr>
                  <a:xfrm>
                    <a:off x="495868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140" name="椭圆 581"/>
                  <p:cNvSpPr/>
                  <p:nvPr/>
                </p:nvSpPr>
                <p:spPr>
                  <a:xfrm>
                    <a:off x="607252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141" name="弧形 579"/>
                <p:cNvSpPr/>
                <p:nvPr/>
              </p:nvSpPr>
              <p:spPr>
                <a:xfrm rot="7980000">
                  <a:off x="539383" y="1760178"/>
                  <a:ext cx="70357" cy="70221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142" name="组合 581"/>
              <p:cNvGrpSpPr/>
              <p:nvPr/>
            </p:nvGrpSpPr>
            <p:grpSpPr>
              <a:xfrm>
                <a:off x="798512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2143" name="弧形 576"/>
                <p:cNvSpPr/>
                <p:nvPr/>
              </p:nvSpPr>
              <p:spPr>
                <a:xfrm rot="16200000">
                  <a:off x="804005" y="1160490"/>
                  <a:ext cx="262024" cy="271196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144" name="弧形 577"/>
                <p:cNvSpPr/>
                <p:nvPr/>
              </p:nvSpPr>
              <p:spPr>
                <a:xfrm rot="16200000">
                  <a:off x="804005" y="1160490"/>
                  <a:ext cx="262024" cy="271196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145" name="组合 16"/>
            <p:cNvGrpSpPr/>
            <p:nvPr/>
          </p:nvGrpSpPr>
          <p:grpSpPr>
            <a:xfrm>
              <a:off x="598738" y="6501153"/>
              <a:ext cx="358524" cy="390684"/>
              <a:chOff x="5258084" y="4567290"/>
              <a:chExt cx="358524" cy="390684"/>
            </a:xfrm>
          </p:grpSpPr>
          <p:grpSp>
            <p:nvGrpSpPr>
              <p:cNvPr id="2146" name="组合 564"/>
              <p:cNvGrpSpPr>
                <a:grpSpLocks noGrp="1" noChangeAspect="1"/>
              </p:cNvGrpSpPr>
              <p:nvPr/>
            </p:nvGrpSpPr>
            <p:grpSpPr>
              <a:xfrm>
                <a:off x="5216437" y="4460675"/>
                <a:ext cx="424507" cy="590892"/>
                <a:chOff x="1008314" y="1638141"/>
                <a:chExt cx="358524" cy="390684"/>
              </a:xfrm>
            </p:grpSpPr>
          </p:grpSp>
          <p:grpSp>
            <p:nvGrpSpPr>
              <p:cNvPr id="2147" name="组合 571"/>
              <p:cNvGrpSpPr/>
              <p:nvPr/>
            </p:nvGrpSpPr>
            <p:grpSpPr>
              <a:xfrm>
                <a:off x="5354857" y="4707944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148" name="组合 572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149" name="椭圆 568"/>
                  <p:cNvSpPr/>
                  <p:nvPr/>
                </p:nvSpPr>
                <p:spPr>
                  <a:xfrm>
                    <a:off x="494729" y="1724122"/>
                    <a:ext cx="46007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150" name="椭圆 569"/>
                  <p:cNvSpPr/>
                  <p:nvPr/>
                </p:nvSpPr>
                <p:spPr>
                  <a:xfrm>
                    <a:off x="606113" y="1724122"/>
                    <a:ext cx="46007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151" name="弧形 567"/>
                <p:cNvSpPr/>
                <p:nvPr/>
              </p:nvSpPr>
              <p:spPr>
                <a:xfrm rot="7980000">
                  <a:off x="538244" y="1760582"/>
                  <a:ext cx="70359" cy="70221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152" name="组合 17"/>
            <p:cNvGrpSpPr/>
            <p:nvPr/>
          </p:nvGrpSpPr>
          <p:grpSpPr>
            <a:xfrm>
              <a:off x="1195387" y="6605115"/>
              <a:ext cx="258994" cy="291485"/>
              <a:chOff x="5854733" y="4671252"/>
              <a:chExt cx="258994" cy="291485"/>
            </a:xfrm>
          </p:grpSpPr>
          <p:grpSp>
            <p:nvGrpSpPr>
              <p:cNvPr id="2153" name="组合 554"/>
              <p:cNvGrpSpPr>
                <a:grpSpLocks noGrp="1" noChangeAspect="1"/>
              </p:cNvGrpSpPr>
              <p:nvPr/>
            </p:nvGrpSpPr>
            <p:grpSpPr>
              <a:xfrm>
                <a:off x="5776669" y="4634872"/>
                <a:ext cx="422291" cy="445791"/>
                <a:chOff x="1604963" y="1742103"/>
                <a:chExt cx="258994" cy="291485"/>
              </a:xfrm>
            </p:grpSpPr>
          </p:grpSp>
          <p:grpSp>
            <p:nvGrpSpPr>
              <p:cNvPr id="2154" name="组合 561"/>
              <p:cNvGrpSpPr/>
              <p:nvPr/>
            </p:nvGrpSpPr>
            <p:grpSpPr>
              <a:xfrm>
                <a:off x="5928364" y="4792994"/>
                <a:ext cx="111732" cy="76017"/>
                <a:chOff x="495301" y="1724026"/>
                <a:chExt cx="157638" cy="107250"/>
              </a:xfrm>
            </p:grpSpPr>
            <p:grpSp>
              <p:nvGrpSpPr>
                <p:cNvPr id="2155" name="组合 562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156" name="椭圆 558"/>
                  <p:cNvSpPr/>
                  <p:nvPr/>
                </p:nvSpPr>
                <p:spPr>
                  <a:xfrm>
                    <a:off x="495008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157" name="椭圆 559"/>
                  <p:cNvSpPr/>
                  <p:nvPr/>
                </p:nvSpPr>
                <p:spPr>
                  <a:xfrm>
                    <a:off x="617993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158" name="弧形 557"/>
                <p:cNvSpPr/>
                <p:nvPr/>
              </p:nvSpPr>
              <p:spPr>
                <a:xfrm rot="7980000">
                  <a:off x="544472" y="1753149"/>
                  <a:ext cx="71884" cy="81990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159" name="组合 18"/>
            <p:cNvGrpSpPr/>
            <p:nvPr/>
          </p:nvGrpSpPr>
          <p:grpSpPr>
            <a:xfrm>
              <a:off x="0" y="6414518"/>
              <a:ext cx="353272" cy="482082"/>
              <a:chOff x="4659346" y="4480655"/>
              <a:chExt cx="353272" cy="482082"/>
            </a:xfrm>
          </p:grpSpPr>
          <p:grpSp>
            <p:nvGrpSpPr>
              <p:cNvPr id="2160" name="组合 544"/>
              <p:cNvGrpSpPr>
                <a:grpSpLocks noGrp="1" noChangeAspect="1"/>
              </p:cNvGrpSpPr>
              <p:nvPr/>
            </p:nvGrpSpPr>
            <p:grpSpPr>
              <a:xfrm>
                <a:off x="4624432" y="4374040"/>
                <a:ext cx="424507" cy="637413"/>
                <a:chOff x="409576" y="1551506"/>
                <a:chExt cx="353272" cy="482082"/>
              </a:xfrm>
            </p:grpSpPr>
          </p:grpSp>
          <p:grpSp>
            <p:nvGrpSpPr>
              <p:cNvPr id="2161" name="组合 551"/>
              <p:cNvGrpSpPr/>
              <p:nvPr/>
            </p:nvGrpSpPr>
            <p:grpSpPr>
              <a:xfrm>
                <a:off x="4757163" y="4653175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162" name="组合 552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163" name="椭圆 548"/>
                  <p:cNvSpPr/>
                  <p:nvPr/>
                </p:nvSpPr>
                <p:spPr>
                  <a:xfrm>
                    <a:off x="494340" y="1723089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164" name="椭圆 549"/>
                  <p:cNvSpPr/>
                  <p:nvPr/>
                </p:nvSpPr>
                <p:spPr>
                  <a:xfrm>
                    <a:off x="608144" y="1723089"/>
                    <a:ext cx="53271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165" name="弧形 547"/>
                <p:cNvSpPr/>
                <p:nvPr/>
              </p:nvSpPr>
              <p:spPr>
                <a:xfrm rot="7980000">
                  <a:off x="542706" y="1754701"/>
                  <a:ext cx="63080" cy="72642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166" name="组合 19"/>
            <p:cNvGrpSpPr/>
            <p:nvPr/>
          </p:nvGrpSpPr>
          <p:grpSpPr>
            <a:xfrm>
              <a:off x="1638358" y="6759133"/>
              <a:ext cx="258823" cy="258824"/>
              <a:chOff x="1638358" y="6759133"/>
              <a:chExt cx="258823" cy="258824"/>
            </a:xfrm>
          </p:grpSpPr>
          <p:sp>
            <p:nvSpPr>
              <p:cNvPr id="2167" name="弧形 538"/>
              <p:cNvSpPr/>
              <p:nvPr/>
            </p:nvSpPr>
            <p:spPr>
              <a:xfrm rot="5400000" flipH="1">
                <a:off x="1639028" y="6758612"/>
                <a:ext cx="259597" cy="259090"/>
              </a:xfrm>
              <a:custGeom>
                <a:avLst/>
                <a:gdLst/>
                <a:ahLst/>
                <a:cxnLst>
                  <a:cxn ang="0">
                    <a:pos x="129798" y="0"/>
                  </a:cxn>
                  <a:cxn ang="0">
                    <a:pos x="129798" y="129545"/>
                  </a:cxn>
                  <a:cxn ang="0">
                    <a:pos x="128540" y="259083"/>
                  </a:cxn>
                </a:cxnLst>
                <a:rect l="l" t="t" r="r" b="b"/>
                <a:pathLst/>
              </a:custGeom>
              <a:solidFill>
                <a:srgbClr val="FFFF00"/>
              </a:solidFill>
              <a:ln w="47625" cap="rnd">
                <a:solidFill>
                  <a:schemeClr val="tx1"/>
                </a:solidFill>
                <a:round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168" name="组合 545"/>
              <p:cNvGrpSpPr/>
              <p:nvPr/>
            </p:nvGrpSpPr>
            <p:grpSpPr>
              <a:xfrm>
                <a:off x="1686111" y="6838657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169" name="组合 546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170" name="椭圆 542"/>
                  <p:cNvSpPr/>
                  <p:nvPr/>
                </p:nvSpPr>
                <p:spPr>
                  <a:xfrm>
                    <a:off x="504164" y="1723791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171" name="椭圆 543"/>
                  <p:cNvSpPr/>
                  <p:nvPr/>
                </p:nvSpPr>
                <p:spPr>
                  <a:xfrm>
                    <a:off x="615548" y="1723791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172" name="弧形 541"/>
                <p:cNvSpPr/>
                <p:nvPr/>
              </p:nvSpPr>
              <p:spPr>
                <a:xfrm rot="7980000">
                  <a:off x="547679" y="1760251"/>
                  <a:ext cx="70357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173" name="组合 20"/>
            <p:cNvGrpSpPr/>
            <p:nvPr/>
          </p:nvGrpSpPr>
          <p:grpSpPr>
            <a:xfrm>
              <a:off x="5052613" y="6039100"/>
              <a:ext cx="501976" cy="852737"/>
              <a:chOff x="6904504" y="6496300"/>
              <a:chExt cx="501976" cy="852737"/>
            </a:xfrm>
          </p:grpSpPr>
          <p:grpSp>
            <p:nvGrpSpPr>
              <p:cNvPr id="2174" name="组合 531"/>
              <p:cNvGrpSpPr/>
              <p:nvPr/>
            </p:nvGrpSpPr>
            <p:grpSpPr>
              <a:xfrm>
                <a:off x="6904504" y="6496300"/>
                <a:ext cx="501976" cy="852737"/>
                <a:chOff x="2691280" y="1176088"/>
                <a:chExt cx="501976" cy="852737"/>
              </a:xfrm>
            </p:grpSpPr>
            <p:grpSp>
              <p:nvGrpSpPr>
                <p:cNvPr id="2175" name="组合 533"/>
                <p:cNvGrpSpPr/>
                <p:nvPr/>
              </p:nvGrpSpPr>
              <p:grpSpPr>
                <a:xfrm>
                  <a:off x="2708662" y="1177702"/>
                  <a:ext cx="484594" cy="851123"/>
                  <a:chOff x="2708662" y="1177702"/>
                  <a:chExt cx="484594" cy="851123"/>
                </a:xfrm>
              </p:grpSpPr>
              <p:sp>
                <p:nvSpPr>
                  <p:cNvPr id="2176" name="任意多边形 529"/>
                  <p:cNvSpPr/>
                  <p:nvPr/>
                </p:nvSpPr>
                <p:spPr>
                  <a:xfrm>
                    <a:off x="2709063" y="1186911"/>
                    <a:ext cx="484278" cy="841874"/>
                  </a:xfrm>
                  <a:custGeom>
                    <a:avLst/>
                    <a:gdLst>
                      <a:gd name="connsiteX0" fmla="*/ 237494 w 472693"/>
                      <a:gd name="connsiteY0" fmla="*/ 2 h 851123"/>
                      <a:gd name="connsiteX1" fmla="*/ 355842 w 472693"/>
                      <a:gd name="connsiteY1" fmla="*/ 32432 h 851123"/>
                      <a:gd name="connsiteX2" fmla="*/ 472682 w 472693"/>
                      <a:gd name="connsiteY2" fmla="*/ 238640 h 851123"/>
                      <a:gd name="connsiteX3" fmla="*/ 458401 w 472693"/>
                      <a:gd name="connsiteY3" fmla="*/ 238570 h 851123"/>
                      <a:gd name="connsiteX4" fmla="*/ 458401 w 472693"/>
                      <a:gd name="connsiteY4" fmla="*/ 851123 h 851123"/>
                      <a:gd name="connsiteX5" fmla="*/ 1201 w 472693"/>
                      <a:gd name="connsiteY5" fmla="*/ 851123 h 851123"/>
                      <a:gd name="connsiteX6" fmla="*/ 1201 w 472693"/>
                      <a:gd name="connsiteY6" fmla="*/ 236351 h 851123"/>
                      <a:gd name="connsiteX7" fmla="*/ 0 w 472693"/>
                      <a:gd name="connsiteY7" fmla="*/ 236346 h 851123"/>
                      <a:gd name="connsiteX8" fmla="*/ 1201 w 472693"/>
                      <a:gd name="connsiteY8" fmla="*/ 227325 h 851123"/>
                      <a:gd name="connsiteX9" fmla="*/ 1201 w 472693"/>
                      <a:gd name="connsiteY9" fmla="*/ 189136 h 851123"/>
                      <a:gd name="connsiteX10" fmla="*/ 6284 w 472693"/>
                      <a:gd name="connsiteY10" fmla="*/ 189136 h 851123"/>
                      <a:gd name="connsiteX11" fmla="*/ 8233 w 472693"/>
                      <a:gd name="connsiteY11" fmla="*/ 174489 h 851123"/>
                      <a:gd name="connsiteX12" fmla="*/ 118837 w 472693"/>
                      <a:gd name="connsiteY12" fmla="*/ 31282 h 851123"/>
                      <a:gd name="connsiteX13" fmla="*/ 237494 w 472693"/>
                      <a:gd name="connsiteY13" fmla="*/ 2 h 851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2693" h="851123">
                        <a:moveTo>
                          <a:pt x="237494" y="2"/>
                        </a:moveTo>
                        <a:cubicBezTo>
                          <a:pt x="278422" y="201"/>
                          <a:pt x="319299" y="11018"/>
                          <a:pt x="355842" y="32432"/>
                        </a:cubicBezTo>
                        <a:cubicBezTo>
                          <a:pt x="428929" y="75262"/>
                          <a:pt x="473504" y="153931"/>
                          <a:pt x="472682" y="238640"/>
                        </a:cubicBezTo>
                        <a:lnTo>
                          <a:pt x="458401" y="238570"/>
                        </a:lnTo>
                        <a:lnTo>
                          <a:pt x="458401" y="851123"/>
                        </a:lnTo>
                        <a:lnTo>
                          <a:pt x="1201" y="851123"/>
                        </a:lnTo>
                        <a:lnTo>
                          <a:pt x="1201" y="236351"/>
                        </a:lnTo>
                        <a:lnTo>
                          <a:pt x="0" y="236346"/>
                        </a:lnTo>
                        <a:lnTo>
                          <a:pt x="1201" y="227325"/>
                        </a:lnTo>
                        <a:lnTo>
                          <a:pt x="1201" y="189136"/>
                        </a:lnTo>
                        <a:lnTo>
                          <a:pt x="6284" y="189136"/>
                        </a:lnTo>
                        <a:lnTo>
                          <a:pt x="8233" y="174489"/>
                        </a:lnTo>
                        <a:cubicBezTo>
                          <a:pt x="24429" y="114774"/>
                          <a:pt x="63712" y="62871"/>
                          <a:pt x="118837" y="31282"/>
                        </a:cubicBezTo>
                        <a:cubicBezTo>
                          <a:pt x="155586" y="10223"/>
                          <a:pt x="196566" y="-196"/>
                          <a:pt x="237494" y="2"/>
                        </a:cubicBezTo>
                        <a:close/>
                      </a:path>
                    </a:pathLst>
                  </a:custGeom>
                  <a:solidFill>
                    <a:srgbClr val="FF86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2177" name="组合 536"/>
                  <p:cNvGrpSpPr/>
                  <p:nvPr/>
                </p:nvGrpSpPr>
                <p:grpSpPr>
                  <a:xfrm rot="1200000">
                    <a:off x="2761963" y="1246693"/>
                    <a:ext cx="328901" cy="328901"/>
                    <a:chOff x="798512" y="1164432"/>
                    <a:chExt cx="263525" cy="263525"/>
                  </a:xfrm>
                </p:grpSpPr>
                <p:sp>
                  <p:nvSpPr>
                    <p:cNvPr id="2178" name="弧形 536"/>
                    <p:cNvSpPr/>
                    <p:nvPr/>
                  </p:nvSpPr>
                  <p:spPr>
                    <a:xfrm rot="16200000">
                      <a:off x="796091" y="1167261"/>
                      <a:ext cx="270203" cy="265793"/>
                    </a:xfrm>
                    <a:prstGeom prst="arc">
                      <a:avLst>
                        <a:gd name="adj1" fmla="val 16452134"/>
                        <a:gd name="adj2" fmla="val 18258387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179" name="弧形 537"/>
                    <p:cNvSpPr/>
                    <p:nvPr/>
                  </p:nvSpPr>
                  <p:spPr>
                    <a:xfrm rot="16200000">
                      <a:off x="796091" y="1167261"/>
                      <a:ext cx="270203" cy="265793"/>
                    </a:xfrm>
                    <a:prstGeom prst="arc">
                      <a:avLst>
                        <a:gd name="adj1" fmla="val 19000046"/>
                        <a:gd name="adj2" fmla="val 19568016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2180" name="组合 537"/>
                  <p:cNvGrpSpPr/>
                  <p:nvPr/>
                </p:nvGrpSpPr>
                <p:grpSpPr>
                  <a:xfrm>
                    <a:off x="2858208" y="1343024"/>
                    <a:ext cx="185502" cy="126208"/>
                    <a:chOff x="495301" y="1724026"/>
                    <a:chExt cx="157638" cy="107250"/>
                  </a:xfrm>
                </p:grpSpPr>
                <p:grpSp>
                  <p:nvGrpSpPr>
                    <p:cNvPr id="2181" name="组合 538"/>
                    <p:cNvGrpSpPr/>
                    <p:nvPr/>
                  </p:nvGrpSpPr>
                  <p:grpSpPr>
                    <a:xfrm>
                      <a:off x="495301" y="1724026"/>
                      <a:ext cx="157638" cy="45719"/>
                      <a:chOff x="495301" y="1724026"/>
                      <a:chExt cx="157638" cy="45719"/>
                    </a:xfrm>
                  </p:grpSpPr>
                  <p:sp>
                    <p:nvSpPr>
                      <p:cNvPr id="2182" name="椭圆 534"/>
                      <p:cNvSpPr/>
                      <p:nvPr/>
                    </p:nvSpPr>
                    <p:spPr>
                      <a:xfrm>
                        <a:off x="496134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2183" name="椭圆 535"/>
                      <p:cNvSpPr/>
                      <p:nvPr/>
                    </p:nvSpPr>
                    <p:spPr>
                      <a:xfrm>
                        <a:off x="607249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2184" name="弧形 533"/>
                    <p:cNvSpPr/>
                    <p:nvPr/>
                  </p:nvSpPr>
                  <p:spPr>
                    <a:xfrm rot="7980000">
                      <a:off x="538244" y="1767708"/>
                      <a:ext cx="72161" cy="69961"/>
                    </a:xfrm>
                    <a:prstGeom prst="arc">
                      <a:avLst>
                        <a:gd name="adj1" fmla="val 16050350"/>
                        <a:gd name="adj2" fmla="val 0"/>
                      </a:avLst>
                    </a:prstGeom>
                    <a:ln w="15875" cap="rnd">
                      <a:solidFill>
                        <a:srgbClr val="000000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2185" name="弧形 528"/>
                <p:cNvSpPr/>
                <p:nvPr/>
              </p:nvSpPr>
              <p:spPr>
                <a:xfrm rot="16200000">
                  <a:off x="2691631" y="1177687"/>
                  <a:ext cx="490083" cy="489121"/>
                </a:xfrm>
                <a:prstGeom prst="arc">
                  <a:avLst>
                    <a:gd name="adj1" fmla="val 1720759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cxnSp>
            <p:nvCxnSpPr>
              <p:cNvPr id="2186" name="直接连接符 526"/>
              <p:cNvCxnSpPr/>
              <p:nvPr/>
            </p:nvCxnSpPr>
            <p:spPr>
              <a:xfrm flipH="1">
                <a:off x="7399300" y="6868619"/>
                <a:ext cx="0" cy="228058"/>
              </a:xfrm>
              <a:prstGeom prst="line">
                <a:avLst/>
              </a:prstGeom>
              <a:solidFill>
                <a:schemeClr val="bg1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187" name="组合 21"/>
            <p:cNvGrpSpPr/>
            <p:nvPr/>
          </p:nvGrpSpPr>
          <p:grpSpPr>
            <a:xfrm>
              <a:off x="4470722" y="6357755"/>
              <a:ext cx="501976" cy="524557"/>
              <a:chOff x="2691280" y="1176088"/>
              <a:chExt cx="501976" cy="524557"/>
            </a:xfrm>
          </p:grpSpPr>
          <p:grpSp>
            <p:nvGrpSpPr>
              <p:cNvPr id="2188" name="组合 520"/>
              <p:cNvGrpSpPr/>
              <p:nvPr/>
            </p:nvGrpSpPr>
            <p:grpSpPr>
              <a:xfrm>
                <a:off x="2708662" y="1177702"/>
                <a:ext cx="484594" cy="522943"/>
                <a:chOff x="2708662" y="1177702"/>
                <a:chExt cx="484594" cy="522943"/>
              </a:xfrm>
            </p:grpSpPr>
            <p:sp>
              <p:nvSpPr>
                <p:cNvPr id="2189" name="任意多边形 516"/>
                <p:cNvSpPr/>
                <p:nvPr/>
              </p:nvSpPr>
              <p:spPr>
                <a:xfrm>
                  <a:off x="2700134" y="1178804"/>
                  <a:ext cx="493964" cy="521623"/>
                </a:xfrm>
                <a:custGeom>
                  <a:avLst/>
                  <a:gdLst>
                    <a:gd name="connsiteX0" fmla="*/ 237494 w 472693"/>
                    <a:gd name="connsiteY0" fmla="*/ 2 h 851123"/>
                    <a:gd name="connsiteX1" fmla="*/ 355842 w 472693"/>
                    <a:gd name="connsiteY1" fmla="*/ 32432 h 851123"/>
                    <a:gd name="connsiteX2" fmla="*/ 472682 w 472693"/>
                    <a:gd name="connsiteY2" fmla="*/ 238640 h 851123"/>
                    <a:gd name="connsiteX3" fmla="*/ 458401 w 472693"/>
                    <a:gd name="connsiteY3" fmla="*/ 238570 h 851123"/>
                    <a:gd name="connsiteX4" fmla="*/ 458401 w 472693"/>
                    <a:gd name="connsiteY4" fmla="*/ 851123 h 851123"/>
                    <a:gd name="connsiteX5" fmla="*/ 1201 w 472693"/>
                    <a:gd name="connsiteY5" fmla="*/ 851123 h 851123"/>
                    <a:gd name="connsiteX6" fmla="*/ 1201 w 472693"/>
                    <a:gd name="connsiteY6" fmla="*/ 236351 h 851123"/>
                    <a:gd name="connsiteX7" fmla="*/ 0 w 472693"/>
                    <a:gd name="connsiteY7" fmla="*/ 236346 h 851123"/>
                    <a:gd name="connsiteX8" fmla="*/ 1201 w 472693"/>
                    <a:gd name="connsiteY8" fmla="*/ 227325 h 851123"/>
                    <a:gd name="connsiteX9" fmla="*/ 1201 w 472693"/>
                    <a:gd name="connsiteY9" fmla="*/ 189136 h 851123"/>
                    <a:gd name="connsiteX10" fmla="*/ 6284 w 472693"/>
                    <a:gd name="connsiteY10" fmla="*/ 189136 h 851123"/>
                    <a:gd name="connsiteX11" fmla="*/ 8233 w 472693"/>
                    <a:gd name="connsiteY11" fmla="*/ 174489 h 851123"/>
                    <a:gd name="connsiteX12" fmla="*/ 118837 w 472693"/>
                    <a:gd name="connsiteY12" fmla="*/ 31282 h 851123"/>
                    <a:gd name="connsiteX13" fmla="*/ 237494 w 472693"/>
                    <a:gd name="connsiteY13" fmla="*/ 2 h 851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2693" h="851123">
                      <a:moveTo>
                        <a:pt x="237494" y="2"/>
                      </a:moveTo>
                      <a:cubicBezTo>
                        <a:pt x="278422" y="201"/>
                        <a:pt x="319299" y="11018"/>
                        <a:pt x="355842" y="32432"/>
                      </a:cubicBezTo>
                      <a:cubicBezTo>
                        <a:pt x="428929" y="75262"/>
                        <a:pt x="473504" y="153931"/>
                        <a:pt x="472682" y="238640"/>
                      </a:cubicBezTo>
                      <a:lnTo>
                        <a:pt x="458401" y="238570"/>
                      </a:lnTo>
                      <a:lnTo>
                        <a:pt x="458401" y="851123"/>
                      </a:lnTo>
                      <a:lnTo>
                        <a:pt x="1201" y="851123"/>
                      </a:lnTo>
                      <a:lnTo>
                        <a:pt x="1201" y="236351"/>
                      </a:lnTo>
                      <a:lnTo>
                        <a:pt x="0" y="236346"/>
                      </a:lnTo>
                      <a:lnTo>
                        <a:pt x="1201" y="227325"/>
                      </a:lnTo>
                      <a:lnTo>
                        <a:pt x="1201" y="189136"/>
                      </a:lnTo>
                      <a:lnTo>
                        <a:pt x="6284" y="189136"/>
                      </a:lnTo>
                      <a:lnTo>
                        <a:pt x="8233" y="174489"/>
                      </a:lnTo>
                      <a:cubicBezTo>
                        <a:pt x="24429" y="114774"/>
                        <a:pt x="63712" y="62871"/>
                        <a:pt x="118837" y="31282"/>
                      </a:cubicBezTo>
                      <a:cubicBezTo>
                        <a:pt x="155586" y="10223"/>
                        <a:pt x="196566" y="-196"/>
                        <a:pt x="237494" y="2"/>
                      </a:cubicBezTo>
                      <a:close/>
                    </a:path>
                  </a:pathLst>
                </a:custGeom>
                <a:solidFill>
                  <a:srgbClr val="FF86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190" name="组合 523"/>
                <p:cNvGrpSpPr/>
                <p:nvPr/>
              </p:nvGrpSpPr>
              <p:grpSpPr>
                <a:xfrm rot="1200000">
                  <a:off x="2761963" y="1246693"/>
                  <a:ext cx="328901" cy="328901"/>
                  <a:chOff x="798512" y="1164432"/>
                  <a:chExt cx="263525" cy="263525"/>
                </a:xfrm>
              </p:grpSpPr>
              <p:sp>
                <p:nvSpPr>
                  <p:cNvPr id="2191" name="弧形 523"/>
                  <p:cNvSpPr/>
                  <p:nvPr/>
                </p:nvSpPr>
                <p:spPr>
                  <a:xfrm rot="16200000">
                    <a:off x="799247" y="1160445"/>
                    <a:ext cx="264371" cy="271613"/>
                  </a:xfrm>
                  <a:prstGeom prst="arc">
                    <a:avLst>
                      <a:gd name="adj1" fmla="val 16452134"/>
                      <a:gd name="adj2" fmla="val 18258387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192" name="弧形 524"/>
                  <p:cNvSpPr/>
                  <p:nvPr/>
                </p:nvSpPr>
                <p:spPr>
                  <a:xfrm rot="16200000">
                    <a:off x="799247" y="1160445"/>
                    <a:ext cx="264371" cy="271613"/>
                  </a:xfrm>
                  <a:prstGeom prst="arc">
                    <a:avLst>
                      <a:gd name="adj1" fmla="val 19000046"/>
                      <a:gd name="adj2" fmla="val 19568016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193" name="组合 524"/>
                <p:cNvGrpSpPr/>
                <p:nvPr/>
              </p:nvGrpSpPr>
              <p:grpSpPr>
                <a:xfrm>
                  <a:off x="2858208" y="1343024"/>
                  <a:ext cx="185502" cy="126208"/>
                  <a:chOff x="495301" y="1724026"/>
                  <a:chExt cx="157638" cy="107250"/>
                </a:xfrm>
              </p:grpSpPr>
              <p:grpSp>
                <p:nvGrpSpPr>
                  <p:cNvPr id="2194" name="组合 525"/>
                  <p:cNvGrpSpPr/>
                  <p:nvPr/>
                </p:nvGrpSpPr>
                <p:grpSpPr>
                  <a:xfrm>
                    <a:off x="495301" y="1724026"/>
                    <a:ext cx="157638" cy="45719"/>
                    <a:chOff x="495301" y="1724026"/>
                    <a:chExt cx="157638" cy="45719"/>
                  </a:xfrm>
                </p:grpSpPr>
                <p:sp>
                  <p:nvSpPr>
                    <p:cNvPr id="2195" name="椭圆 521"/>
                    <p:cNvSpPr/>
                    <p:nvPr/>
                  </p:nvSpPr>
                  <p:spPr>
                    <a:xfrm>
                      <a:off x="494719" y="1724670"/>
                      <a:ext cx="45269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196" name="椭圆 522"/>
                    <p:cNvSpPr/>
                    <p:nvPr/>
                  </p:nvSpPr>
                  <p:spPr>
                    <a:xfrm>
                      <a:off x="607892" y="1724670"/>
                      <a:ext cx="45269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2197" name="弧形 520"/>
                  <p:cNvSpPr/>
                  <p:nvPr/>
                </p:nvSpPr>
                <p:spPr>
                  <a:xfrm rot="7980000">
                    <a:off x="537858" y="1759790"/>
                    <a:ext cx="72161" cy="72018"/>
                  </a:xfrm>
                  <a:prstGeom prst="arc">
                    <a:avLst>
                      <a:gd name="adj1" fmla="val 16050350"/>
                      <a:gd name="adj2" fmla="val 0"/>
                    </a:avLst>
                  </a:prstGeom>
                  <a:ln w="15875" cap="rnd">
                    <a:solidFill>
                      <a:srgbClr val="0000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2198" name="弧形 515"/>
              <p:cNvSpPr/>
              <p:nvPr/>
            </p:nvSpPr>
            <p:spPr>
              <a:xfrm rot="16200000">
                <a:off x="2691176" y="1175648"/>
                <a:ext cx="490083" cy="491542"/>
              </a:xfrm>
              <a:prstGeom prst="arc">
                <a:avLst>
                  <a:gd name="adj1" fmla="val 17207590"/>
                  <a:gd name="adj2" fmla="val 5433375"/>
                </a:avLst>
              </a:prstGeom>
              <a:noFill/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199" name="组合 22"/>
            <p:cNvGrpSpPr/>
            <p:nvPr/>
          </p:nvGrpSpPr>
          <p:grpSpPr>
            <a:xfrm>
              <a:off x="3604345" y="6249957"/>
              <a:ext cx="350894" cy="646643"/>
              <a:chOff x="1243012" y="1386945"/>
              <a:chExt cx="350894" cy="646643"/>
            </a:xfrm>
          </p:grpSpPr>
          <p:grpSp>
            <p:nvGrpSpPr>
              <p:cNvPr id="2200" name="组合 505"/>
              <p:cNvGrpSpPr/>
              <p:nvPr/>
            </p:nvGrpSpPr>
            <p:grpSpPr>
              <a:xfrm>
                <a:off x="1243012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2201" name="组合 514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2202" name="任意多边形 510"/>
                  <p:cNvSpPr/>
                  <p:nvPr/>
                </p:nvSpPr>
                <p:spPr>
                  <a:xfrm rot="16200000">
                    <a:off x="1094570" y="1535405"/>
                    <a:ext cx="647782" cy="348681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203" name="弧形 511"/>
                  <p:cNvSpPr/>
                  <p:nvPr/>
                </p:nvSpPr>
                <p:spPr>
                  <a:xfrm rot="5400000" flipH="1">
                    <a:off x="1248634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2204" name="直接连接符 512"/>
                  <p:cNvCxnSpPr/>
                  <p:nvPr/>
                </p:nvCxnSpPr>
                <p:spPr>
                  <a:xfrm flipH="1">
                    <a:off x="1583116" y="1565391"/>
                    <a:ext cx="0" cy="12130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2205" name="弧形 513"/>
                  <p:cNvSpPr/>
                  <p:nvPr/>
                </p:nvSpPr>
                <p:spPr>
                  <a:xfrm rot="10800000" flipH="1">
                    <a:off x="1248964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206" name="弧形 509"/>
                <p:cNvSpPr/>
                <p:nvPr/>
              </p:nvSpPr>
              <p:spPr>
                <a:xfrm rot="9000000" flipH="1">
                  <a:off x="1248964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207" name="组合 506"/>
              <p:cNvGrpSpPr/>
              <p:nvPr/>
            </p:nvGrpSpPr>
            <p:grpSpPr>
              <a:xfrm>
                <a:off x="1308099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2208" name="弧形 506"/>
                <p:cNvSpPr/>
                <p:nvPr/>
              </p:nvSpPr>
              <p:spPr>
                <a:xfrm rot="16200000">
                  <a:off x="798434" y="1164242"/>
                  <a:ext cx="271729" cy="254247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209" name="弧形 507"/>
                <p:cNvSpPr/>
                <p:nvPr/>
              </p:nvSpPr>
              <p:spPr>
                <a:xfrm rot="16200000">
                  <a:off x="798434" y="1164242"/>
                  <a:ext cx="271729" cy="254247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210" name="组合 507"/>
              <p:cNvGrpSpPr/>
              <p:nvPr/>
            </p:nvGrpSpPr>
            <p:grpSpPr>
              <a:xfrm>
                <a:off x="1351423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2211" name="组合 508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212" name="椭圆 504"/>
                  <p:cNvSpPr/>
                  <p:nvPr/>
                </p:nvSpPr>
                <p:spPr>
                  <a:xfrm>
                    <a:off x="494406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213" name="椭圆 505"/>
                  <p:cNvSpPr/>
                  <p:nvPr/>
                </p:nvSpPr>
                <p:spPr>
                  <a:xfrm>
                    <a:off x="608287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214" name="弧形 503"/>
                <p:cNvSpPr/>
                <p:nvPr/>
              </p:nvSpPr>
              <p:spPr>
                <a:xfrm rot="7980000">
                  <a:off x="538466" y="1757284"/>
                  <a:ext cx="71316" cy="74023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215" name="组合 23"/>
            <p:cNvGrpSpPr/>
            <p:nvPr/>
          </p:nvGrpSpPr>
          <p:grpSpPr>
            <a:xfrm>
              <a:off x="4867707" y="6249957"/>
              <a:ext cx="350894" cy="646643"/>
              <a:chOff x="2506374" y="1386945"/>
              <a:chExt cx="350894" cy="646643"/>
            </a:xfrm>
          </p:grpSpPr>
          <p:grpSp>
            <p:nvGrpSpPr>
              <p:cNvPr id="2216" name="组合 490"/>
              <p:cNvGrpSpPr/>
              <p:nvPr/>
            </p:nvGrpSpPr>
            <p:grpSpPr>
              <a:xfrm>
                <a:off x="2506374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2217" name="组合 499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2218" name="任意多边形 495"/>
                  <p:cNvSpPr/>
                  <p:nvPr/>
                </p:nvSpPr>
                <p:spPr>
                  <a:xfrm rot="16200000">
                    <a:off x="1093964" y="1534194"/>
                    <a:ext cx="647782" cy="351101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219" name="弧形 496"/>
                  <p:cNvSpPr/>
                  <p:nvPr/>
                </p:nvSpPr>
                <p:spPr>
                  <a:xfrm rot="5400000" flipH="1">
                    <a:off x="1249238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2220" name="直接连接符 497"/>
                  <p:cNvCxnSpPr/>
                  <p:nvPr/>
                </p:nvCxnSpPr>
                <p:spPr>
                  <a:xfrm flipH="1">
                    <a:off x="1583720" y="1565391"/>
                    <a:ext cx="0" cy="276581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2221" name="弧形 498"/>
                  <p:cNvSpPr/>
                  <p:nvPr/>
                </p:nvSpPr>
                <p:spPr>
                  <a:xfrm rot="10800000" flipH="1">
                    <a:off x="1249568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222" name="弧形 494"/>
                <p:cNvSpPr/>
                <p:nvPr/>
              </p:nvSpPr>
              <p:spPr>
                <a:xfrm rot="9000000" flipH="1">
                  <a:off x="1249568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223" name="组合 491"/>
              <p:cNvGrpSpPr/>
              <p:nvPr/>
            </p:nvGrpSpPr>
            <p:grpSpPr>
              <a:xfrm>
                <a:off x="2571461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2224" name="弧形 491"/>
                <p:cNvSpPr/>
                <p:nvPr/>
              </p:nvSpPr>
              <p:spPr>
                <a:xfrm rot="16200000">
                  <a:off x="794195" y="1159400"/>
                  <a:ext cx="271729" cy="263932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225" name="弧形 492"/>
                <p:cNvSpPr/>
                <p:nvPr/>
              </p:nvSpPr>
              <p:spPr>
                <a:xfrm rot="16200000">
                  <a:off x="794195" y="1159400"/>
                  <a:ext cx="271729" cy="263932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226" name="组合 492"/>
              <p:cNvGrpSpPr/>
              <p:nvPr/>
            </p:nvGrpSpPr>
            <p:grpSpPr>
              <a:xfrm>
                <a:off x="2614785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2227" name="组合 493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228" name="椭圆 489"/>
                  <p:cNvSpPr/>
                  <p:nvPr/>
                </p:nvSpPr>
                <p:spPr>
                  <a:xfrm>
                    <a:off x="495116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229" name="椭圆 490"/>
                  <p:cNvSpPr/>
                  <p:nvPr/>
                </p:nvSpPr>
                <p:spPr>
                  <a:xfrm>
                    <a:off x="606151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230" name="弧形 488"/>
                <p:cNvSpPr/>
                <p:nvPr/>
              </p:nvSpPr>
              <p:spPr>
                <a:xfrm rot="7980000">
                  <a:off x="537752" y="1758708"/>
                  <a:ext cx="71316" cy="71175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231" name="组合 24"/>
            <p:cNvGrpSpPr/>
            <p:nvPr/>
          </p:nvGrpSpPr>
          <p:grpSpPr>
            <a:xfrm>
              <a:off x="4168701" y="5986843"/>
              <a:ext cx="354068" cy="904993"/>
              <a:chOff x="1807368" y="1123831"/>
              <a:chExt cx="354068" cy="904993"/>
            </a:xfrm>
          </p:grpSpPr>
          <p:grpSp>
            <p:nvGrpSpPr>
              <p:cNvPr id="2232" name="组合 474"/>
              <p:cNvGrpSpPr/>
              <p:nvPr/>
            </p:nvGrpSpPr>
            <p:grpSpPr>
              <a:xfrm>
                <a:off x="1807368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2233" name="任意多边形 477"/>
                <p:cNvSpPr/>
                <p:nvPr/>
              </p:nvSpPr>
              <p:spPr>
                <a:xfrm>
                  <a:off x="755794" y="1126256"/>
                  <a:ext cx="351101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234" name="弧形 478"/>
                <p:cNvSpPr/>
                <p:nvPr/>
              </p:nvSpPr>
              <p:spPr>
                <a:xfrm rot="16200000">
                  <a:off x="762716" y="1126596"/>
                  <a:ext cx="346941" cy="346260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235" name="直接连接符 479"/>
                <p:cNvCxnSpPr/>
                <p:nvPr/>
              </p:nvCxnSpPr>
              <p:spPr>
                <a:xfrm flipH="1">
                  <a:off x="763057" y="1293662"/>
                  <a:ext cx="0" cy="39303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236" name="弧形 480"/>
                <p:cNvSpPr/>
                <p:nvPr/>
              </p:nvSpPr>
              <p:spPr>
                <a:xfrm rot="5400000" flipH="1">
                  <a:off x="761517" y="1125370"/>
                  <a:ext cx="334809" cy="331732"/>
                </a:xfrm>
                <a:custGeom>
                  <a:avLst/>
                  <a:gdLst/>
                  <a:ahLst/>
                  <a:cxnLst>
                    <a:cxn ang="0">
                      <a:pos x="333188" y="142840"/>
                    </a:cxn>
                    <a:cxn ang="0">
                      <a:pos x="167404" y="165866"/>
                    </a:cxn>
                    <a:cxn ang="0">
                      <a:pos x="165794" y="33172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237" name="直接连接符 481"/>
                <p:cNvCxnSpPr/>
                <p:nvPr/>
              </p:nvCxnSpPr>
              <p:spPr>
                <a:xfrm flipH="1">
                  <a:off x="1094789" y="1303366"/>
                  <a:ext cx="0" cy="52404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238" name="弧形 482"/>
                <p:cNvSpPr/>
                <p:nvPr/>
              </p:nvSpPr>
              <p:spPr>
                <a:xfrm rot="9000000" flipH="1">
                  <a:off x="763057" y="1123831"/>
                  <a:ext cx="331732" cy="334809"/>
                </a:xfrm>
                <a:custGeom>
                  <a:avLst/>
                  <a:gdLst/>
                  <a:ahLst/>
                  <a:cxnLst>
                    <a:cxn ang="0">
                      <a:pos x="315461" y="239711"/>
                    </a:cxn>
                    <a:cxn ang="0">
                      <a:pos x="165866" y="167404"/>
                    </a:cxn>
                    <a:cxn ang="0">
                      <a:pos x="307785" y="254051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239" name="弧形 483"/>
                <p:cNvSpPr/>
                <p:nvPr/>
              </p:nvSpPr>
              <p:spPr>
                <a:xfrm rot="10800000" flipH="1">
                  <a:off x="763057" y="1123831"/>
                  <a:ext cx="331732" cy="334809"/>
                </a:xfrm>
                <a:custGeom>
                  <a:avLst/>
                  <a:gdLst/>
                  <a:ahLst/>
                  <a:cxnLst>
                    <a:cxn ang="0">
                      <a:pos x="330183" y="144582"/>
                    </a:cxn>
                    <a:cxn ang="0">
                      <a:pos x="165866" y="167404"/>
                    </a:cxn>
                    <a:cxn ang="0">
                      <a:pos x="302777" y="26190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240" name="组合 475"/>
              <p:cNvGrpSpPr/>
              <p:nvPr/>
            </p:nvGrpSpPr>
            <p:grpSpPr>
              <a:xfrm>
                <a:off x="1890105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241" name="组合 479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242" name="椭圆 475"/>
                  <p:cNvSpPr/>
                  <p:nvPr/>
                </p:nvSpPr>
                <p:spPr>
                  <a:xfrm>
                    <a:off x="495829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243" name="椭圆 476"/>
                  <p:cNvSpPr/>
                  <p:nvPr/>
                </p:nvSpPr>
                <p:spPr>
                  <a:xfrm>
                    <a:off x="607213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244" name="弧形 474"/>
                <p:cNvSpPr/>
                <p:nvPr/>
              </p:nvSpPr>
              <p:spPr>
                <a:xfrm rot="7980000">
                  <a:off x="539344" y="1760178"/>
                  <a:ext cx="70357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245" name="组合 476"/>
              <p:cNvGrpSpPr/>
              <p:nvPr/>
            </p:nvGrpSpPr>
            <p:grpSpPr>
              <a:xfrm>
                <a:off x="1851024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2246" name="弧形 471"/>
                <p:cNvSpPr/>
                <p:nvPr/>
              </p:nvSpPr>
              <p:spPr>
                <a:xfrm rot="16200000">
                  <a:off x="803966" y="1160490"/>
                  <a:ext cx="262024" cy="271196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247" name="弧形 472"/>
                <p:cNvSpPr/>
                <p:nvPr/>
              </p:nvSpPr>
              <p:spPr>
                <a:xfrm rot="16200000">
                  <a:off x="803966" y="1160490"/>
                  <a:ext cx="262024" cy="271196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248" name="组合 25"/>
            <p:cNvGrpSpPr/>
            <p:nvPr/>
          </p:nvGrpSpPr>
          <p:grpSpPr>
            <a:xfrm>
              <a:off x="3116189" y="5986843"/>
              <a:ext cx="354068" cy="904993"/>
              <a:chOff x="754856" y="1123831"/>
              <a:chExt cx="354068" cy="904993"/>
            </a:xfrm>
          </p:grpSpPr>
          <p:grpSp>
            <p:nvGrpSpPr>
              <p:cNvPr id="2249" name="组合 458"/>
              <p:cNvGrpSpPr/>
              <p:nvPr/>
            </p:nvGrpSpPr>
            <p:grpSpPr>
              <a:xfrm>
                <a:off x="754856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2250" name="任意多边形 461"/>
                <p:cNvSpPr/>
                <p:nvPr/>
              </p:nvSpPr>
              <p:spPr>
                <a:xfrm>
                  <a:off x="754999" y="1126256"/>
                  <a:ext cx="351103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7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251" name="弧形 462"/>
                <p:cNvSpPr/>
                <p:nvPr/>
              </p:nvSpPr>
              <p:spPr>
                <a:xfrm rot="16200000">
                  <a:off x="761921" y="1126597"/>
                  <a:ext cx="346941" cy="34625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252" name="直接连接符 463"/>
                <p:cNvCxnSpPr/>
                <p:nvPr/>
              </p:nvCxnSpPr>
              <p:spPr>
                <a:xfrm flipH="1">
                  <a:off x="762264" y="1293662"/>
                  <a:ext cx="0" cy="28385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253" name="弧形 464"/>
                <p:cNvSpPr/>
                <p:nvPr/>
              </p:nvSpPr>
              <p:spPr>
                <a:xfrm rot="5400000" flipH="1">
                  <a:off x="760724" y="1125370"/>
                  <a:ext cx="334809" cy="331730"/>
                </a:xfrm>
                <a:custGeom>
                  <a:avLst/>
                  <a:gdLst/>
                  <a:ahLst/>
                  <a:cxnLst>
                    <a:cxn ang="0">
                      <a:pos x="333188" y="142839"/>
                    </a:cxn>
                    <a:cxn ang="0">
                      <a:pos x="167404" y="165865"/>
                    </a:cxn>
                    <a:cxn ang="0">
                      <a:pos x="165794" y="331722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254" name="直接连接符 465"/>
                <p:cNvCxnSpPr/>
                <p:nvPr/>
              </p:nvCxnSpPr>
              <p:spPr>
                <a:xfrm flipH="1">
                  <a:off x="1093994" y="1303366"/>
                  <a:ext cx="0" cy="27900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255" name="弧形 466"/>
                <p:cNvSpPr/>
                <p:nvPr/>
              </p:nvSpPr>
              <p:spPr>
                <a:xfrm rot="9000000" flipH="1">
                  <a:off x="762264" y="1123831"/>
                  <a:ext cx="331730" cy="334809"/>
                </a:xfrm>
                <a:custGeom>
                  <a:avLst/>
                  <a:gdLst/>
                  <a:ahLst/>
                  <a:cxnLst>
                    <a:cxn ang="0">
                      <a:pos x="315460" y="239710"/>
                    </a:cxn>
                    <a:cxn ang="0">
                      <a:pos x="165865" y="167404"/>
                    </a:cxn>
                    <a:cxn ang="0">
                      <a:pos x="307783" y="254051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256" name="弧形 467"/>
                <p:cNvSpPr/>
                <p:nvPr/>
              </p:nvSpPr>
              <p:spPr>
                <a:xfrm rot="10800000" flipH="1">
                  <a:off x="762264" y="1123831"/>
                  <a:ext cx="331730" cy="334809"/>
                </a:xfrm>
                <a:custGeom>
                  <a:avLst/>
                  <a:gdLst/>
                  <a:ahLst/>
                  <a:cxnLst>
                    <a:cxn ang="0">
                      <a:pos x="330181" y="144582"/>
                    </a:cxn>
                    <a:cxn ang="0">
                      <a:pos x="165865" y="167404"/>
                    </a:cxn>
                    <a:cxn ang="0">
                      <a:pos x="302775" y="26190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257" name="组合 459"/>
              <p:cNvGrpSpPr/>
              <p:nvPr/>
            </p:nvGrpSpPr>
            <p:grpSpPr>
              <a:xfrm>
                <a:off x="837593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258" name="组合 463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259" name="椭圆 459"/>
                  <p:cNvSpPr/>
                  <p:nvPr/>
                </p:nvSpPr>
                <p:spPr>
                  <a:xfrm>
                    <a:off x="495034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260" name="椭圆 460"/>
                  <p:cNvSpPr/>
                  <p:nvPr/>
                </p:nvSpPr>
                <p:spPr>
                  <a:xfrm>
                    <a:off x="606418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261" name="弧形 458"/>
                <p:cNvSpPr/>
                <p:nvPr/>
              </p:nvSpPr>
              <p:spPr>
                <a:xfrm rot="7980000">
                  <a:off x="538549" y="1760178"/>
                  <a:ext cx="70357" cy="70221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262" name="组合 460"/>
              <p:cNvGrpSpPr/>
              <p:nvPr/>
            </p:nvGrpSpPr>
            <p:grpSpPr>
              <a:xfrm>
                <a:off x="798512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2263" name="弧形 455"/>
                <p:cNvSpPr/>
                <p:nvPr/>
              </p:nvSpPr>
              <p:spPr>
                <a:xfrm rot="16200000">
                  <a:off x="799539" y="1164121"/>
                  <a:ext cx="262024" cy="263932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264" name="弧形 456"/>
                <p:cNvSpPr/>
                <p:nvPr/>
              </p:nvSpPr>
              <p:spPr>
                <a:xfrm rot="16200000">
                  <a:off x="799539" y="1164121"/>
                  <a:ext cx="262024" cy="263932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265" name="组合 26"/>
            <p:cNvGrpSpPr/>
            <p:nvPr/>
          </p:nvGrpSpPr>
          <p:grpSpPr>
            <a:xfrm>
              <a:off x="3369647" y="6501153"/>
              <a:ext cx="358524" cy="390684"/>
              <a:chOff x="5258084" y="4567290"/>
              <a:chExt cx="358524" cy="390684"/>
            </a:xfrm>
          </p:grpSpPr>
          <p:grpSp>
            <p:nvGrpSpPr>
              <p:cNvPr id="2266" name="组合 443"/>
              <p:cNvGrpSpPr>
                <a:grpSpLocks noGrp="1" noChangeAspect="1"/>
              </p:cNvGrpSpPr>
              <p:nvPr/>
            </p:nvGrpSpPr>
            <p:grpSpPr>
              <a:xfrm>
                <a:off x="5216437" y="4460675"/>
                <a:ext cx="424507" cy="590892"/>
                <a:chOff x="1008314" y="1638141"/>
                <a:chExt cx="358524" cy="390684"/>
              </a:xfrm>
            </p:grpSpPr>
          </p:grpSp>
          <p:grpSp>
            <p:nvGrpSpPr>
              <p:cNvPr id="2267" name="组合 450"/>
              <p:cNvGrpSpPr/>
              <p:nvPr/>
            </p:nvGrpSpPr>
            <p:grpSpPr>
              <a:xfrm>
                <a:off x="5354857" y="4707944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268" name="组合 451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269" name="椭圆 447"/>
                  <p:cNvSpPr/>
                  <p:nvPr/>
                </p:nvSpPr>
                <p:spPr>
                  <a:xfrm>
                    <a:off x="496315" y="1724122"/>
                    <a:ext cx="46006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270" name="椭圆 448"/>
                  <p:cNvSpPr/>
                  <p:nvPr/>
                </p:nvSpPr>
                <p:spPr>
                  <a:xfrm>
                    <a:off x="607699" y="1724122"/>
                    <a:ext cx="46006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271" name="弧形 446"/>
                <p:cNvSpPr/>
                <p:nvPr/>
              </p:nvSpPr>
              <p:spPr>
                <a:xfrm rot="7980000">
                  <a:off x="539830" y="1760582"/>
                  <a:ext cx="70359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272" name="组合 27"/>
            <p:cNvGrpSpPr/>
            <p:nvPr/>
          </p:nvGrpSpPr>
          <p:grpSpPr>
            <a:xfrm>
              <a:off x="3966296" y="6605115"/>
              <a:ext cx="258994" cy="291485"/>
              <a:chOff x="5854733" y="4671252"/>
              <a:chExt cx="258994" cy="291485"/>
            </a:xfrm>
          </p:grpSpPr>
          <p:grpSp>
            <p:nvGrpSpPr>
              <p:cNvPr id="2273" name="组合 433"/>
              <p:cNvGrpSpPr>
                <a:grpSpLocks noGrp="1" noChangeAspect="1"/>
              </p:cNvGrpSpPr>
              <p:nvPr/>
            </p:nvGrpSpPr>
            <p:grpSpPr>
              <a:xfrm>
                <a:off x="5776669" y="4634872"/>
                <a:ext cx="422291" cy="445791"/>
                <a:chOff x="1604963" y="1742103"/>
                <a:chExt cx="258994" cy="291485"/>
              </a:xfrm>
            </p:grpSpPr>
          </p:grpSp>
          <p:grpSp>
            <p:nvGrpSpPr>
              <p:cNvPr id="2274" name="组合 440"/>
              <p:cNvGrpSpPr/>
              <p:nvPr/>
            </p:nvGrpSpPr>
            <p:grpSpPr>
              <a:xfrm>
                <a:off x="5928364" y="4792994"/>
                <a:ext cx="111732" cy="76017"/>
                <a:chOff x="495301" y="1724026"/>
                <a:chExt cx="157638" cy="107250"/>
              </a:xfrm>
            </p:grpSpPr>
            <p:grpSp>
              <p:nvGrpSpPr>
                <p:cNvPr id="2275" name="组合 441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276" name="椭圆 437"/>
                  <p:cNvSpPr/>
                  <p:nvPr/>
                </p:nvSpPr>
                <p:spPr>
                  <a:xfrm>
                    <a:off x="493829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277" name="椭圆 438"/>
                  <p:cNvSpPr/>
                  <p:nvPr/>
                </p:nvSpPr>
                <p:spPr>
                  <a:xfrm>
                    <a:off x="606564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278" name="弧形 436"/>
                <p:cNvSpPr/>
                <p:nvPr/>
              </p:nvSpPr>
              <p:spPr>
                <a:xfrm rot="7980000">
                  <a:off x="538168" y="1758273"/>
                  <a:ext cx="71884" cy="71742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279" name="组合 28"/>
            <p:cNvGrpSpPr/>
            <p:nvPr/>
          </p:nvGrpSpPr>
          <p:grpSpPr>
            <a:xfrm>
              <a:off x="2770909" y="6414518"/>
              <a:ext cx="353272" cy="482082"/>
              <a:chOff x="4659346" y="4480655"/>
              <a:chExt cx="353272" cy="482082"/>
            </a:xfrm>
          </p:grpSpPr>
          <p:grpSp>
            <p:nvGrpSpPr>
              <p:cNvPr id="2280" name="组合 423"/>
              <p:cNvGrpSpPr>
                <a:grpSpLocks noGrp="1" noChangeAspect="1"/>
              </p:cNvGrpSpPr>
              <p:nvPr/>
            </p:nvGrpSpPr>
            <p:grpSpPr>
              <a:xfrm>
                <a:off x="4624432" y="4374040"/>
                <a:ext cx="424507" cy="637413"/>
                <a:chOff x="409576" y="1551506"/>
                <a:chExt cx="353272" cy="482082"/>
              </a:xfrm>
            </p:grpSpPr>
          </p:grpSp>
          <p:grpSp>
            <p:nvGrpSpPr>
              <p:cNvPr id="2281" name="组合 430"/>
              <p:cNvGrpSpPr/>
              <p:nvPr/>
            </p:nvGrpSpPr>
            <p:grpSpPr>
              <a:xfrm>
                <a:off x="4757163" y="4653175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282" name="组合 431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283" name="椭圆 427"/>
                  <p:cNvSpPr/>
                  <p:nvPr/>
                </p:nvSpPr>
                <p:spPr>
                  <a:xfrm>
                    <a:off x="486239" y="1723089"/>
                    <a:ext cx="53271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284" name="椭圆 428"/>
                  <p:cNvSpPr/>
                  <p:nvPr/>
                </p:nvSpPr>
                <p:spPr>
                  <a:xfrm>
                    <a:off x="607309" y="1723089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285" name="弧形 426"/>
                <p:cNvSpPr/>
                <p:nvPr/>
              </p:nvSpPr>
              <p:spPr>
                <a:xfrm rot="7980000">
                  <a:off x="538236" y="1751068"/>
                  <a:ext cx="63080" cy="79907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286" name="组合 29"/>
            <p:cNvGrpSpPr/>
            <p:nvPr/>
          </p:nvGrpSpPr>
          <p:grpSpPr>
            <a:xfrm>
              <a:off x="4409267" y="6759133"/>
              <a:ext cx="258823" cy="258824"/>
              <a:chOff x="1638358" y="6759133"/>
              <a:chExt cx="258823" cy="258824"/>
            </a:xfrm>
          </p:grpSpPr>
          <p:sp>
            <p:nvSpPr>
              <p:cNvPr id="2287" name="弧形 417"/>
              <p:cNvSpPr/>
              <p:nvPr/>
            </p:nvSpPr>
            <p:spPr>
              <a:xfrm rot="5400000" flipH="1">
                <a:off x="1638193" y="6758612"/>
                <a:ext cx="259597" cy="259090"/>
              </a:xfrm>
              <a:custGeom>
                <a:avLst/>
                <a:gdLst/>
                <a:ahLst/>
                <a:cxnLst>
                  <a:cxn ang="0">
                    <a:pos x="129798" y="0"/>
                  </a:cxn>
                  <a:cxn ang="0">
                    <a:pos x="129798" y="129545"/>
                  </a:cxn>
                  <a:cxn ang="0">
                    <a:pos x="128540" y="259083"/>
                  </a:cxn>
                </a:cxnLst>
                <a:rect l="l" t="t" r="r" b="b"/>
                <a:pathLst/>
              </a:custGeom>
              <a:solidFill>
                <a:srgbClr val="FFFF00"/>
              </a:solidFill>
              <a:ln w="47625" cap="rnd">
                <a:solidFill>
                  <a:schemeClr val="tx1"/>
                </a:solidFill>
                <a:round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288" name="组合 424"/>
              <p:cNvGrpSpPr/>
              <p:nvPr/>
            </p:nvGrpSpPr>
            <p:grpSpPr>
              <a:xfrm>
                <a:off x="1686111" y="6838657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289" name="组合 425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290" name="椭圆 421"/>
                  <p:cNvSpPr/>
                  <p:nvPr/>
                </p:nvSpPr>
                <p:spPr>
                  <a:xfrm>
                    <a:off x="496064" y="1723791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291" name="椭圆 422"/>
                  <p:cNvSpPr/>
                  <p:nvPr/>
                </p:nvSpPr>
                <p:spPr>
                  <a:xfrm>
                    <a:off x="607447" y="1723791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292" name="弧形 420"/>
                <p:cNvSpPr/>
                <p:nvPr/>
              </p:nvSpPr>
              <p:spPr>
                <a:xfrm rot="7980000">
                  <a:off x="539579" y="1760251"/>
                  <a:ext cx="70357" cy="70221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293" name="组合 30"/>
            <p:cNvGrpSpPr/>
            <p:nvPr/>
          </p:nvGrpSpPr>
          <p:grpSpPr>
            <a:xfrm>
              <a:off x="7823522" y="6039100"/>
              <a:ext cx="501976" cy="852737"/>
              <a:chOff x="6904504" y="6496300"/>
              <a:chExt cx="501976" cy="852737"/>
            </a:xfrm>
          </p:grpSpPr>
          <p:grpSp>
            <p:nvGrpSpPr>
              <p:cNvPr id="2294" name="组合 410"/>
              <p:cNvGrpSpPr/>
              <p:nvPr/>
            </p:nvGrpSpPr>
            <p:grpSpPr>
              <a:xfrm>
                <a:off x="6904504" y="6496300"/>
                <a:ext cx="501976" cy="852737"/>
                <a:chOff x="2691280" y="1176088"/>
                <a:chExt cx="501976" cy="852737"/>
              </a:xfrm>
            </p:grpSpPr>
            <p:grpSp>
              <p:nvGrpSpPr>
                <p:cNvPr id="2295" name="组合 412"/>
                <p:cNvGrpSpPr/>
                <p:nvPr/>
              </p:nvGrpSpPr>
              <p:grpSpPr>
                <a:xfrm>
                  <a:off x="2708662" y="1177702"/>
                  <a:ext cx="484594" cy="851123"/>
                  <a:chOff x="2708662" y="1177702"/>
                  <a:chExt cx="484594" cy="851123"/>
                </a:xfrm>
              </p:grpSpPr>
              <p:sp>
                <p:nvSpPr>
                  <p:cNvPr id="2296" name="任意多边形 408"/>
                  <p:cNvSpPr/>
                  <p:nvPr/>
                </p:nvSpPr>
                <p:spPr>
                  <a:xfrm>
                    <a:off x="2708227" y="1186911"/>
                    <a:ext cx="484278" cy="841874"/>
                  </a:xfrm>
                  <a:custGeom>
                    <a:avLst/>
                    <a:gdLst>
                      <a:gd name="connsiteX0" fmla="*/ 237494 w 472693"/>
                      <a:gd name="connsiteY0" fmla="*/ 2 h 851123"/>
                      <a:gd name="connsiteX1" fmla="*/ 355842 w 472693"/>
                      <a:gd name="connsiteY1" fmla="*/ 32432 h 851123"/>
                      <a:gd name="connsiteX2" fmla="*/ 472682 w 472693"/>
                      <a:gd name="connsiteY2" fmla="*/ 238640 h 851123"/>
                      <a:gd name="connsiteX3" fmla="*/ 458401 w 472693"/>
                      <a:gd name="connsiteY3" fmla="*/ 238570 h 851123"/>
                      <a:gd name="connsiteX4" fmla="*/ 458401 w 472693"/>
                      <a:gd name="connsiteY4" fmla="*/ 851123 h 851123"/>
                      <a:gd name="connsiteX5" fmla="*/ 1201 w 472693"/>
                      <a:gd name="connsiteY5" fmla="*/ 851123 h 851123"/>
                      <a:gd name="connsiteX6" fmla="*/ 1201 w 472693"/>
                      <a:gd name="connsiteY6" fmla="*/ 236351 h 851123"/>
                      <a:gd name="connsiteX7" fmla="*/ 0 w 472693"/>
                      <a:gd name="connsiteY7" fmla="*/ 236346 h 851123"/>
                      <a:gd name="connsiteX8" fmla="*/ 1201 w 472693"/>
                      <a:gd name="connsiteY8" fmla="*/ 227325 h 851123"/>
                      <a:gd name="connsiteX9" fmla="*/ 1201 w 472693"/>
                      <a:gd name="connsiteY9" fmla="*/ 189136 h 851123"/>
                      <a:gd name="connsiteX10" fmla="*/ 6284 w 472693"/>
                      <a:gd name="connsiteY10" fmla="*/ 189136 h 851123"/>
                      <a:gd name="connsiteX11" fmla="*/ 8233 w 472693"/>
                      <a:gd name="connsiteY11" fmla="*/ 174489 h 851123"/>
                      <a:gd name="connsiteX12" fmla="*/ 118837 w 472693"/>
                      <a:gd name="connsiteY12" fmla="*/ 31282 h 851123"/>
                      <a:gd name="connsiteX13" fmla="*/ 237494 w 472693"/>
                      <a:gd name="connsiteY13" fmla="*/ 2 h 851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2693" h="851123">
                        <a:moveTo>
                          <a:pt x="237494" y="2"/>
                        </a:moveTo>
                        <a:cubicBezTo>
                          <a:pt x="278422" y="201"/>
                          <a:pt x="319299" y="11018"/>
                          <a:pt x="355842" y="32432"/>
                        </a:cubicBezTo>
                        <a:cubicBezTo>
                          <a:pt x="428929" y="75262"/>
                          <a:pt x="473504" y="153931"/>
                          <a:pt x="472682" y="238640"/>
                        </a:cubicBezTo>
                        <a:lnTo>
                          <a:pt x="458401" y="238570"/>
                        </a:lnTo>
                        <a:lnTo>
                          <a:pt x="458401" y="851123"/>
                        </a:lnTo>
                        <a:lnTo>
                          <a:pt x="1201" y="851123"/>
                        </a:lnTo>
                        <a:lnTo>
                          <a:pt x="1201" y="236351"/>
                        </a:lnTo>
                        <a:lnTo>
                          <a:pt x="0" y="236346"/>
                        </a:lnTo>
                        <a:lnTo>
                          <a:pt x="1201" y="227325"/>
                        </a:lnTo>
                        <a:lnTo>
                          <a:pt x="1201" y="189136"/>
                        </a:lnTo>
                        <a:lnTo>
                          <a:pt x="6284" y="189136"/>
                        </a:lnTo>
                        <a:lnTo>
                          <a:pt x="8233" y="174489"/>
                        </a:lnTo>
                        <a:cubicBezTo>
                          <a:pt x="24429" y="114774"/>
                          <a:pt x="63712" y="62871"/>
                          <a:pt x="118837" y="31282"/>
                        </a:cubicBezTo>
                        <a:cubicBezTo>
                          <a:pt x="155586" y="10223"/>
                          <a:pt x="196566" y="-196"/>
                          <a:pt x="237494" y="2"/>
                        </a:cubicBezTo>
                        <a:close/>
                      </a:path>
                    </a:pathLst>
                  </a:custGeom>
                  <a:solidFill>
                    <a:srgbClr val="FF86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2297" name="组合 415"/>
                  <p:cNvGrpSpPr/>
                  <p:nvPr/>
                </p:nvGrpSpPr>
                <p:grpSpPr>
                  <a:xfrm rot="1200000">
                    <a:off x="2761963" y="1246693"/>
                    <a:ext cx="328901" cy="328901"/>
                    <a:chOff x="798512" y="1164432"/>
                    <a:chExt cx="263525" cy="263525"/>
                  </a:xfrm>
                </p:grpSpPr>
                <p:sp>
                  <p:nvSpPr>
                    <p:cNvPr id="2298" name="弧形 415"/>
                    <p:cNvSpPr/>
                    <p:nvPr/>
                  </p:nvSpPr>
                  <p:spPr>
                    <a:xfrm rot="16200000">
                      <a:off x="790877" y="1167416"/>
                      <a:ext cx="268259" cy="263853"/>
                    </a:xfrm>
                    <a:prstGeom prst="arc">
                      <a:avLst>
                        <a:gd name="adj1" fmla="val 16452134"/>
                        <a:gd name="adj2" fmla="val 18258387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299" name="弧形 416"/>
                    <p:cNvSpPr/>
                    <p:nvPr/>
                  </p:nvSpPr>
                  <p:spPr>
                    <a:xfrm rot="16200000">
                      <a:off x="790877" y="1167416"/>
                      <a:ext cx="268259" cy="263853"/>
                    </a:xfrm>
                    <a:prstGeom prst="arc">
                      <a:avLst>
                        <a:gd name="adj1" fmla="val 19000046"/>
                        <a:gd name="adj2" fmla="val 19568016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2300" name="组合 416"/>
                  <p:cNvGrpSpPr/>
                  <p:nvPr/>
                </p:nvGrpSpPr>
                <p:grpSpPr>
                  <a:xfrm>
                    <a:off x="2858208" y="1343024"/>
                    <a:ext cx="185502" cy="126208"/>
                    <a:chOff x="495301" y="1724026"/>
                    <a:chExt cx="157638" cy="107250"/>
                  </a:xfrm>
                </p:grpSpPr>
                <p:grpSp>
                  <p:nvGrpSpPr>
                    <p:cNvPr id="2301" name="组合 417"/>
                    <p:cNvGrpSpPr/>
                    <p:nvPr/>
                  </p:nvGrpSpPr>
                  <p:grpSpPr>
                    <a:xfrm>
                      <a:off x="495301" y="1724026"/>
                      <a:ext cx="157638" cy="45719"/>
                      <a:chOff x="495301" y="1724026"/>
                      <a:chExt cx="157638" cy="45719"/>
                    </a:xfrm>
                  </p:grpSpPr>
                  <p:sp>
                    <p:nvSpPr>
                      <p:cNvPr id="2302" name="椭圆 413"/>
                      <p:cNvSpPr/>
                      <p:nvPr/>
                    </p:nvSpPr>
                    <p:spPr>
                      <a:xfrm>
                        <a:off x="495424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2303" name="椭圆 414"/>
                      <p:cNvSpPr/>
                      <p:nvPr/>
                    </p:nvSpPr>
                    <p:spPr>
                      <a:xfrm>
                        <a:off x="606539" y="1731560"/>
                        <a:ext cx="39095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2304" name="弧形 412"/>
                    <p:cNvSpPr/>
                    <p:nvPr/>
                  </p:nvSpPr>
                  <p:spPr>
                    <a:xfrm rot="7980000">
                      <a:off x="537534" y="1767708"/>
                      <a:ext cx="72161" cy="69961"/>
                    </a:xfrm>
                    <a:prstGeom prst="arc">
                      <a:avLst>
                        <a:gd name="adj1" fmla="val 16050350"/>
                        <a:gd name="adj2" fmla="val 0"/>
                      </a:avLst>
                    </a:prstGeom>
                    <a:ln w="15875" cap="rnd">
                      <a:solidFill>
                        <a:srgbClr val="000000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2305" name="弧形 407"/>
                <p:cNvSpPr/>
                <p:nvPr/>
              </p:nvSpPr>
              <p:spPr>
                <a:xfrm rot="16200000">
                  <a:off x="2690795" y="1177687"/>
                  <a:ext cx="490083" cy="489121"/>
                </a:xfrm>
                <a:prstGeom prst="arc">
                  <a:avLst>
                    <a:gd name="adj1" fmla="val 1720759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cxnSp>
            <p:nvCxnSpPr>
              <p:cNvPr id="2306" name="直接连接符 405"/>
              <p:cNvCxnSpPr/>
              <p:nvPr/>
            </p:nvCxnSpPr>
            <p:spPr>
              <a:xfrm flipH="1">
                <a:off x="7398465" y="6868619"/>
                <a:ext cx="0" cy="228058"/>
              </a:xfrm>
              <a:prstGeom prst="line">
                <a:avLst/>
              </a:prstGeom>
              <a:solidFill>
                <a:schemeClr val="bg1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307" name="组合 31"/>
            <p:cNvGrpSpPr/>
            <p:nvPr/>
          </p:nvGrpSpPr>
          <p:grpSpPr>
            <a:xfrm>
              <a:off x="7241631" y="6357755"/>
              <a:ext cx="501976" cy="524557"/>
              <a:chOff x="2691280" y="1176088"/>
              <a:chExt cx="501976" cy="524557"/>
            </a:xfrm>
          </p:grpSpPr>
          <p:grpSp>
            <p:nvGrpSpPr>
              <p:cNvPr id="2308" name="组合 399"/>
              <p:cNvGrpSpPr/>
              <p:nvPr/>
            </p:nvGrpSpPr>
            <p:grpSpPr>
              <a:xfrm>
                <a:off x="2708662" y="1177702"/>
                <a:ext cx="484594" cy="522943"/>
                <a:chOff x="2708662" y="1177702"/>
                <a:chExt cx="484594" cy="522943"/>
              </a:xfrm>
            </p:grpSpPr>
            <p:sp>
              <p:nvSpPr>
                <p:cNvPr id="2309" name="任意多边形 395"/>
                <p:cNvSpPr/>
                <p:nvPr/>
              </p:nvSpPr>
              <p:spPr>
                <a:xfrm>
                  <a:off x="2708984" y="1178804"/>
                  <a:ext cx="484278" cy="521623"/>
                </a:xfrm>
                <a:custGeom>
                  <a:avLst/>
                  <a:gdLst>
                    <a:gd name="connsiteX0" fmla="*/ 237494 w 472693"/>
                    <a:gd name="connsiteY0" fmla="*/ 2 h 851123"/>
                    <a:gd name="connsiteX1" fmla="*/ 355842 w 472693"/>
                    <a:gd name="connsiteY1" fmla="*/ 32432 h 851123"/>
                    <a:gd name="connsiteX2" fmla="*/ 472682 w 472693"/>
                    <a:gd name="connsiteY2" fmla="*/ 238640 h 851123"/>
                    <a:gd name="connsiteX3" fmla="*/ 458401 w 472693"/>
                    <a:gd name="connsiteY3" fmla="*/ 238570 h 851123"/>
                    <a:gd name="connsiteX4" fmla="*/ 458401 w 472693"/>
                    <a:gd name="connsiteY4" fmla="*/ 851123 h 851123"/>
                    <a:gd name="connsiteX5" fmla="*/ 1201 w 472693"/>
                    <a:gd name="connsiteY5" fmla="*/ 851123 h 851123"/>
                    <a:gd name="connsiteX6" fmla="*/ 1201 w 472693"/>
                    <a:gd name="connsiteY6" fmla="*/ 236351 h 851123"/>
                    <a:gd name="connsiteX7" fmla="*/ 0 w 472693"/>
                    <a:gd name="connsiteY7" fmla="*/ 236346 h 851123"/>
                    <a:gd name="connsiteX8" fmla="*/ 1201 w 472693"/>
                    <a:gd name="connsiteY8" fmla="*/ 227325 h 851123"/>
                    <a:gd name="connsiteX9" fmla="*/ 1201 w 472693"/>
                    <a:gd name="connsiteY9" fmla="*/ 189136 h 851123"/>
                    <a:gd name="connsiteX10" fmla="*/ 6284 w 472693"/>
                    <a:gd name="connsiteY10" fmla="*/ 189136 h 851123"/>
                    <a:gd name="connsiteX11" fmla="*/ 8233 w 472693"/>
                    <a:gd name="connsiteY11" fmla="*/ 174489 h 851123"/>
                    <a:gd name="connsiteX12" fmla="*/ 118837 w 472693"/>
                    <a:gd name="connsiteY12" fmla="*/ 31282 h 851123"/>
                    <a:gd name="connsiteX13" fmla="*/ 237494 w 472693"/>
                    <a:gd name="connsiteY13" fmla="*/ 2 h 851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2693" h="851123">
                      <a:moveTo>
                        <a:pt x="237494" y="2"/>
                      </a:moveTo>
                      <a:cubicBezTo>
                        <a:pt x="278422" y="201"/>
                        <a:pt x="319299" y="11018"/>
                        <a:pt x="355842" y="32432"/>
                      </a:cubicBezTo>
                      <a:cubicBezTo>
                        <a:pt x="428929" y="75262"/>
                        <a:pt x="473504" y="153931"/>
                        <a:pt x="472682" y="238640"/>
                      </a:cubicBezTo>
                      <a:lnTo>
                        <a:pt x="458401" y="238570"/>
                      </a:lnTo>
                      <a:lnTo>
                        <a:pt x="458401" y="851123"/>
                      </a:lnTo>
                      <a:lnTo>
                        <a:pt x="1201" y="851123"/>
                      </a:lnTo>
                      <a:lnTo>
                        <a:pt x="1201" y="236351"/>
                      </a:lnTo>
                      <a:lnTo>
                        <a:pt x="0" y="236346"/>
                      </a:lnTo>
                      <a:lnTo>
                        <a:pt x="1201" y="227325"/>
                      </a:lnTo>
                      <a:lnTo>
                        <a:pt x="1201" y="189136"/>
                      </a:lnTo>
                      <a:lnTo>
                        <a:pt x="6284" y="189136"/>
                      </a:lnTo>
                      <a:lnTo>
                        <a:pt x="8233" y="174489"/>
                      </a:lnTo>
                      <a:cubicBezTo>
                        <a:pt x="24429" y="114774"/>
                        <a:pt x="63712" y="62871"/>
                        <a:pt x="118837" y="31282"/>
                      </a:cubicBezTo>
                      <a:cubicBezTo>
                        <a:pt x="155586" y="10223"/>
                        <a:pt x="196566" y="-196"/>
                        <a:pt x="237494" y="2"/>
                      </a:cubicBezTo>
                      <a:close/>
                    </a:path>
                  </a:pathLst>
                </a:custGeom>
                <a:solidFill>
                  <a:srgbClr val="FF86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310" name="组合 402"/>
                <p:cNvGrpSpPr/>
                <p:nvPr/>
              </p:nvGrpSpPr>
              <p:grpSpPr>
                <a:xfrm rot="1200000">
                  <a:off x="2761963" y="1246693"/>
                  <a:ext cx="328901" cy="328901"/>
                  <a:chOff x="798512" y="1164432"/>
                  <a:chExt cx="263525" cy="263525"/>
                </a:xfrm>
              </p:grpSpPr>
              <p:sp>
                <p:nvSpPr>
                  <p:cNvPr id="2311" name="弧形 402"/>
                  <p:cNvSpPr/>
                  <p:nvPr/>
                </p:nvSpPr>
                <p:spPr>
                  <a:xfrm rot="16200000">
                    <a:off x="798619" y="1164558"/>
                    <a:ext cx="264371" cy="263853"/>
                  </a:xfrm>
                  <a:prstGeom prst="arc">
                    <a:avLst>
                      <a:gd name="adj1" fmla="val 16452134"/>
                      <a:gd name="adj2" fmla="val 18258387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312" name="弧形 403"/>
                  <p:cNvSpPr/>
                  <p:nvPr/>
                </p:nvSpPr>
                <p:spPr>
                  <a:xfrm rot="16200000">
                    <a:off x="798619" y="1164558"/>
                    <a:ext cx="264371" cy="263853"/>
                  </a:xfrm>
                  <a:prstGeom prst="arc">
                    <a:avLst>
                      <a:gd name="adj1" fmla="val 19000046"/>
                      <a:gd name="adj2" fmla="val 19568016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313" name="组合 403"/>
                <p:cNvGrpSpPr/>
                <p:nvPr/>
              </p:nvGrpSpPr>
              <p:grpSpPr>
                <a:xfrm>
                  <a:off x="2858208" y="1343024"/>
                  <a:ext cx="185502" cy="126208"/>
                  <a:chOff x="495301" y="1724026"/>
                  <a:chExt cx="157638" cy="107250"/>
                </a:xfrm>
              </p:grpSpPr>
              <p:grpSp>
                <p:nvGrpSpPr>
                  <p:cNvPr id="2314" name="组合 404"/>
                  <p:cNvGrpSpPr/>
                  <p:nvPr/>
                </p:nvGrpSpPr>
                <p:grpSpPr>
                  <a:xfrm>
                    <a:off x="495301" y="1724026"/>
                    <a:ext cx="157638" cy="45719"/>
                    <a:chOff x="495301" y="1724026"/>
                    <a:chExt cx="157638" cy="45719"/>
                  </a:xfrm>
                </p:grpSpPr>
                <p:sp>
                  <p:nvSpPr>
                    <p:cNvPr id="2315" name="椭圆 400"/>
                    <p:cNvSpPr/>
                    <p:nvPr/>
                  </p:nvSpPr>
                  <p:spPr>
                    <a:xfrm>
                      <a:off x="496067" y="1724670"/>
                      <a:ext cx="45269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316" name="椭圆 401"/>
                    <p:cNvSpPr/>
                    <p:nvPr/>
                  </p:nvSpPr>
                  <p:spPr>
                    <a:xfrm>
                      <a:off x="607181" y="1724670"/>
                      <a:ext cx="45269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2317" name="弧形 399"/>
                  <p:cNvSpPr/>
                  <p:nvPr/>
                </p:nvSpPr>
                <p:spPr>
                  <a:xfrm rot="7980000">
                    <a:off x="538177" y="1760818"/>
                    <a:ext cx="72161" cy="69961"/>
                  </a:xfrm>
                  <a:prstGeom prst="arc">
                    <a:avLst>
                      <a:gd name="adj1" fmla="val 16050350"/>
                      <a:gd name="adj2" fmla="val 0"/>
                    </a:avLst>
                  </a:prstGeom>
                  <a:ln w="15875" cap="rnd">
                    <a:solidFill>
                      <a:srgbClr val="0000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2318" name="弧形 394"/>
              <p:cNvSpPr/>
              <p:nvPr/>
            </p:nvSpPr>
            <p:spPr>
              <a:xfrm rot="16200000">
                <a:off x="2691551" y="1176857"/>
                <a:ext cx="490083" cy="489121"/>
              </a:xfrm>
              <a:prstGeom prst="arc">
                <a:avLst>
                  <a:gd name="adj1" fmla="val 17207590"/>
                  <a:gd name="adj2" fmla="val 5433375"/>
                </a:avLst>
              </a:prstGeom>
              <a:noFill/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319" name="组合 32"/>
            <p:cNvGrpSpPr/>
            <p:nvPr/>
          </p:nvGrpSpPr>
          <p:grpSpPr>
            <a:xfrm>
              <a:off x="6375254" y="6249957"/>
              <a:ext cx="350894" cy="646643"/>
              <a:chOff x="1243012" y="1386945"/>
              <a:chExt cx="350894" cy="646643"/>
            </a:xfrm>
          </p:grpSpPr>
          <p:grpSp>
            <p:nvGrpSpPr>
              <p:cNvPr id="2320" name="组合 384"/>
              <p:cNvGrpSpPr/>
              <p:nvPr/>
            </p:nvGrpSpPr>
            <p:grpSpPr>
              <a:xfrm>
                <a:off x="1243012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2321" name="组合 393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2322" name="任意多边形 389"/>
                  <p:cNvSpPr/>
                  <p:nvPr/>
                </p:nvSpPr>
                <p:spPr>
                  <a:xfrm rot="16200000">
                    <a:off x="1094945" y="1534194"/>
                    <a:ext cx="647782" cy="351103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323" name="弧形 390"/>
                  <p:cNvSpPr/>
                  <p:nvPr/>
                </p:nvSpPr>
                <p:spPr>
                  <a:xfrm rot="5400000" flipH="1">
                    <a:off x="1250221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2324" name="直接连接符 391"/>
                  <p:cNvCxnSpPr/>
                  <p:nvPr/>
                </p:nvCxnSpPr>
                <p:spPr>
                  <a:xfrm flipH="1">
                    <a:off x="1584702" y="1565391"/>
                    <a:ext cx="0" cy="12130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2325" name="弧形 392"/>
                  <p:cNvSpPr/>
                  <p:nvPr/>
                </p:nvSpPr>
                <p:spPr>
                  <a:xfrm rot="10800000" flipH="1">
                    <a:off x="1250550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326" name="弧形 388"/>
                <p:cNvSpPr/>
                <p:nvPr/>
              </p:nvSpPr>
              <p:spPr>
                <a:xfrm rot="9000000" flipH="1">
                  <a:off x="1250550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27" name="组合 385"/>
              <p:cNvGrpSpPr/>
              <p:nvPr/>
            </p:nvGrpSpPr>
            <p:grpSpPr>
              <a:xfrm>
                <a:off x="1308099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2328" name="弧形 385"/>
                <p:cNvSpPr/>
                <p:nvPr/>
              </p:nvSpPr>
              <p:spPr>
                <a:xfrm rot="16200000">
                  <a:off x="795177" y="1159400"/>
                  <a:ext cx="271729" cy="263931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329" name="弧形 386"/>
                <p:cNvSpPr/>
                <p:nvPr/>
              </p:nvSpPr>
              <p:spPr>
                <a:xfrm rot="16200000">
                  <a:off x="795177" y="1159400"/>
                  <a:ext cx="271729" cy="263931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30" name="组合 386"/>
              <p:cNvGrpSpPr/>
              <p:nvPr/>
            </p:nvGrpSpPr>
            <p:grpSpPr>
              <a:xfrm>
                <a:off x="1351423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2331" name="组合 387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332" name="椭圆 383"/>
                  <p:cNvSpPr/>
                  <p:nvPr/>
                </p:nvSpPr>
                <p:spPr>
                  <a:xfrm>
                    <a:off x="496271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333" name="椭圆 384"/>
                  <p:cNvSpPr/>
                  <p:nvPr/>
                </p:nvSpPr>
                <p:spPr>
                  <a:xfrm>
                    <a:off x="607304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334" name="弧形 382"/>
                <p:cNvSpPr/>
                <p:nvPr/>
              </p:nvSpPr>
              <p:spPr>
                <a:xfrm rot="7980000">
                  <a:off x="538906" y="1758709"/>
                  <a:ext cx="71316" cy="71176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335" name="组合 33"/>
            <p:cNvGrpSpPr/>
            <p:nvPr/>
          </p:nvGrpSpPr>
          <p:grpSpPr>
            <a:xfrm>
              <a:off x="7638616" y="6249957"/>
              <a:ext cx="350894" cy="646643"/>
              <a:chOff x="2506374" y="1386945"/>
              <a:chExt cx="350894" cy="646643"/>
            </a:xfrm>
          </p:grpSpPr>
          <p:grpSp>
            <p:nvGrpSpPr>
              <p:cNvPr id="2336" name="组合 369"/>
              <p:cNvGrpSpPr/>
              <p:nvPr/>
            </p:nvGrpSpPr>
            <p:grpSpPr>
              <a:xfrm>
                <a:off x="2506374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2337" name="组合 378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2338" name="任意多边形 374"/>
                  <p:cNvSpPr/>
                  <p:nvPr/>
                </p:nvSpPr>
                <p:spPr>
                  <a:xfrm rot="16200000">
                    <a:off x="1095549" y="1534194"/>
                    <a:ext cx="647782" cy="351103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339" name="弧形 375"/>
                  <p:cNvSpPr/>
                  <p:nvPr/>
                </p:nvSpPr>
                <p:spPr>
                  <a:xfrm rot="5400000" flipH="1">
                    <a:off x="1250825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2340" name="直接连接符 376"/>
                  <p:cNvCxnSpPr/>
                  <p:nvPr/>
                </p:nvCxnSpPr>
                <p:spPr>
                  <a:xfrm flipH="1">
                    <a:off x="1585306" y="1565391"/>
                    <a:ext cx="0" cy="276581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2341" name="弧形 377"/>
                  <p:cNvSpPr/>
                  <p:nvPr/>
                </p:nvSpPr>
                <p:spPr>
                  <a:xfrm rot="10800000" flipH="1">
                    <a:off x="1251154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342" name="弧形 373"/>
                <p:cNvSpPr/>
                <p:nvPr/>
              </p:nvSpPr>
              <p:spPr>
                <a:xfrm rot="9000000" flipH="1">
                  <a:off x="1251154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43" name="组合 370"/>
              <p:cNvGrpSpPr/>
              <p:nvPr/>
            </p:nvGrpSpPr>
            <p:grpSpPr>
              <a:xfrm>
                <a:off x="2571461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2344" name="弧形 370"/>
                <p:cNvSpPr/>
                <p:nvPr/>
              </p:nvSpPr>
              <p:spPr>
                <a:xfrm rot="16200000">
                  <a:off x="799413" y="1155768"/>
                  <a:ext cx="271729" cy="271196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345" name="弧形 371"/>
                <p:cNvSpPr/>
                <p:nvPr/>
              </p:nvSpPr>
              <p:spPr>
                <a:xfrm rot="16200000">
                  <a:off x="799413" y="1155768"/>
                  <a:ext cx="271729" cy="271196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46" name="组合 371"/>
              <p:cNvGrpSpPr/>
              <p:nvPr/>
            </p:nvGrpSpPr>
            <p:grpSpPr>
              <a:xfrm>
                <a:off x="2614785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2347" name="组合 372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348" name="椭圆 368"/>
                  <p:cNvSpPr/>
                  <p:nvPr/>
                </p:nvSpPr>
                <p:spPr>
                  <a:xfrm>
                    <a:off x="505522" y="1724409"/>
                    <a:ext cx="3701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349" name="椭圆 369"/>
                  <p:cNvSpPr/>
                  <p:nvPr/>
                </p:nvSpPr>
                <p:spPr>
                  <a:xfrm>
                    <a:off x="608014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350" name="弧形 367"/>
                <p:cNvSpPr/>
                <p:nvPr/>
              </p:nvSpPr>
              <p:spPr>
                <a:xfrm rot="7980000">
                  <a:off x="539616" y="1758709"/>
                  <a:ext cx="71316" cy="71176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351" name="组合 34"/>
            <p:cNvGrpSpPr/>
            <p:nvPr/>
          </p:nvGrpSpPr>
          <p:grpSpPr>
            <a:xfrm>
              <a:off x="6939610" y="5986843"/>
              <a:ext cx="354068" cy="904993"/>
              <a:chOff x="1807368" y="1123831"/>
              <a:chExt cx="354068" cy="904993"/>
            </a:xfrm>
          </p:grpSpPr>
          <p:grpSp>
            <p:nvGrpSpPr>
              <p:cNvPr id="2352" name="组合 353"/>
              <p:cNvGrpSpPr/>
              <p:nvPr/>
            </p:nvGrpSpPr>
            <p:grpSpPr>
              <a:xfrm>
                <a:off x="1807368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2353" name="任意多边形 356"/>
                <p:cNvSpPr/>
                <p:nvPr/>
              </p:nvSpPr>
              <p:spPr>
                <a:xfrm>
                  <a:off x="754958" y="1126256"/>
                  <a:ext cx="351101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354" name="弧形 357"/>
                <p:cNvSpPr/>
                <p:nvPr/>
              </p:nvSpPr>
              <p:spPr>
                <a:xfrm rot="16200000">
                  <a:off x="761880" y="1126596"/>
                  <a:ext cx="346941" cy="346260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355" name="直接连接符 358"/>
                <p:cNvCxnSpPr/>
                <p:nvPr/>
              </p:nvCxnSpPr>
              <p:spPr>
                <a:xfrm flipH="1">
                  <a:off x="762222" y="1293662"/>
                  <a:ext cx="0" cy="39303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356" name="弧形 359"/>
                <p:cNvSpPr/>
                <p:nvPr/>
              </p:nvSpPr>
              <p:spPr>
                <a:xfrm rot="5400000" flipH="1">
                  <a:off x="760681" y="1125370"/>
                  <a:ext cx="334809" cy="331732"/>
                </a:xfrm>
                <a:custGeom>
                  <a:avLst/>
                  <a:gdLst/>
                  <a:ahLst/>
                  <a:cxnLst>
                    <a:cxn ang="0">
                      <a:pos x="333188" y="142840"/>
                    </a:cxn>
                    <a:cxn ang="0">
                      <a:pos x="167404" y="165866"/>
                    </a:cxn>
                    <a:cxn ang="0">
                      <a:pos x="165794" y="33172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357" name="直接连接符 360"/>
                <p:cNvCxnSpPr/>
                <p:nvPr/>
              </p:nvCxnSpPr>
              <p:spPr>
                <a:xfrm flipH="1">
                  <a:off x="1093953" y="1303366"/>
                  <a:ext cx="0" cy="52404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358" name="弧形 361"/>
                <p:cNvSpPr/>
                <p:nvPr/>
              </p:nvSpPr>
              <p:spPr>
                <a:xfrm rot="9000000" flipH="1">
                  <a:off x="762222" y="1123831"/>
                  <a:ext cx="331732" cy="334809"/>
                </a:xfrm>
                <a:custGeom>
                  <a:avLst/>
                  <a:gdLst/>
                  <a:ahLst/>
                  <a:cxnLst>
                    <a:cxn ang="0">
                      <a:pos x="315461" y="239711"/>
                    </a:cxn>
                    <a:cxn ang="0">
                      <a:pos x="165866" y="167404"/>
                    </a:cxn>
                    <a:cxn ang="0">
                      <a:pos x="307785" y="254051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359" name="弧形 362"/>
                <p:cNvSpPr/>
                <p:nvPr/>
              </p:nvSpPr>
              <p:spPr>
                <a:xfrm rot="10800000" flipH="1">
                  <a:off x="762222" y="1123831"/>
                  <a:ext cx="331732" cy="334809"/>
                </a:xfrm>
                <a:custGeom>
                  <a:avLst/>
                  <a:gdLst/>
                  <a:ahLst/>
                  <a:cxnLst>
                    <a:cxn ang="0">
                      <a:pos x="330183" y="144582"/>
                    </a:cxn>
                    <a:cxn ang="0">
                      <a:pos x="165866" y="167404"/>
                    </a:cxn>
                    <a:cxn ang="0">
                      <a:pos x="302777" y="26190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60" name="组合 354"/>
              <p:cNvGrpSpPr/>
              <p:nvPr/>
            </p:nvGrpSpPr>
            <p:grpSpPr>
              <a:xfrm>
                <a:off x="1890105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361" name="组合 358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362" name="椭圆 354"/>
                  <p:cNvSpPr/>
                  <p:nvPr/>
                </p:nvSpPr>
                <p:spPr>
                  <a:xfrm>
                    <a:off x="494993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363" name="椭圆 355"/>
                  <p:cNvSpPr/>
                  <p:nvPr/>
                </p:nvSpPr>
                <p:spPr>
                  <a:xfrm>
                    <a:off x="606377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364" name="弧形 353"/>
                <p:cNvSpPr/>
                <p:nvPr/>
              </p:nvSpPr>
              <p:spPr>
                <a:xfrm rot="7980000">
                  <a:off x="538508" y="1760178"/>
                  <a:ext cx="70357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65" name="组合 355"/>
              <p:cNvGrpSpPr/>
              <p:nvPr/>
            </p:nvGrpSpPr>
            <p:grpSpPr>
              <a:xfrm>
                <a:off x="1851024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2366" name="弧形 350"/>
                <p:cNvSpPr/>
                <p:nvPr/>
              </p:nvSpPr>
              <p:spPr>
                <a:xfrm rot="16200000">
                  <a:off x="799497" y="1164120"/>
                  <a:ext cx="262024" cy="263931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367" name="弧形 351"/>
                <p:cNvSpPr/>
                <p:nvPr/>
              </p:nvSpPr>
              <p:spPr>
                <a:xfrm rot="16200000">
                  <a:off x="799497" y="1164120"/>
                  <a:ext cx="262024" cy="263931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368" name="组合 35"/>
            <p:cNvGrpSpPr/>
            <p:nvPr/>
          </p:nvGrpSpPr>
          <p:grpSpPr>
            <a:xfrm>
              <a:off x="5887098" y="5986843"/>
              <a:ext cx="354068" cy="904993"/>
              <a:chOff x="754856" y="1123831"/>
              <a:chExt cx="354068" cy="904993"/>
            </a:xfrm>
          </p:grpSpPr>
          <p:grpSp>
            <p:nvGrpSpPr>
              <p:cNvPr id="2369" name="组合 337"/>
              <p:cNvGrpSpPr/>
              <p:nvPr/>
            </p:nvGrpSpPr>
            <p:grpSpPr>
              <a:xfrm>
                <a:off x="754856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2370" name="任意多边形 340"/>
                <p:cNvSpPr/>
                <p:nvPr/>
              </p:nvSpPr>
              <p:spPr>
                <a:xfrm>
                  <a:off x="754164" y="1126256"/>
                  <a:ext cx="353523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7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371" name="弧形 341"/>
                <p:cNvSpPr/>
                <p:nvPr/>
              </p:nvSpPr>
              <p:spPr>
                <a:xfrm rot="16200000">
                  <a:off x="762297" y="1125386"/>
                  <a:ext cx="346941" cy="348681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372" name="直接连接符 342"/>
                <p:cNvCxnSpPr/>
                <p:nvPr/>
              </p:nvCxnSpPr>
              <p:spPr>
                <a:xfrm flipH="1">
                  <a:off x="761428" y="1293662"/>
                  <a:ext cx="0" cy="28385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373" name="弧形 343"/>
                <p:cNvSpPr/>
                <p:nvPr/>
              </p:nvSpPr>
              <p:spPr>
                <a:xfrm rot="5400000" flipH="1">
                  <a:off x="761099" y="1124158"/>
                  <a:ext cx="334809" cy="334152"/>
                </a:xfrm>
                <a:custGeom>
                  <a:avLst/>
                  <a:gdLst/>
                  <a:ahLst/>
                  <a:cxnLst>
                    <a:cxn ang="0">
                      <a:pos x="333211" y="144047"/>
                    </a:cxn>
                    <a:cxn ang="0">
                      <a:pos x="167404" y="167076"/>
                    </a:cxn>
                    <a:cxn ang="0">
                      <a:pos x="165782" y="33414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374" name="直接连接符 344"/>
                <p:cNvCxnSpPr/>
                <p:nvPr/>
              </p:nvCxnSpPr>
              <p:spPr>
                <a:xfrm flipH="1">
                  <a:off x="1095581" y="1303366"/>
                  <a:ext cx="0" cy="27900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375" name="弧形 345"/>
                <p:cNvSpPr/>
                <p:nvPr/>
              </p:nvSpPr>
              <p:spPr>
                <a:xfrm rot="9000000" flipH="1">
                  <a:off x="761428" y="1123831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376" name="弧形 346"/>
                <p:cNvSpPr/>
                <p:nvPr/>
              </p:nvSpPr>
              <p:spPr>
                <a:xfrm rot="10800000" flipH="1">
                  <a:off x="761428" y="1123831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32569" y="144419"/>
                    </a:cxn>
                    <a:cxn ang="0">
                      <a:pos x="167076" y="167404"/>
                    </a:cxn>
                    <a:cxn ang="0">
                      <a:pos x="304665" y="262372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77" name="组合 338"/>
              <p:cNvGrpSpPr/>
              <p:nvPr/>
            </p:nvGrpSpPr>
            <p:grpSpPr>
              <a:xfrm>
                <a:off x="837593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378" name="组合 342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379" name="椭圆 338"/>
                  <p:cNvSpPr/>
                  <p:nvPr/>
                </p:nvSpPr>
                <p:spPr>
                  <a:xfrm>
                    <a:off x="494198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380" name="椭圆 339"/>
                  <p:cNvSpPr/>
                  <p:nvPr/>
                </p:nvSpPr>
                <p:spPr>
                  <a:xfrm>
                    <a:off x="608004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381" name="弧形 337"/>
                <p:cNvSpPr/>
                <p:nvPr/>
              </p:nvSpPr>
              <p:spPr>
                <a:xfrm rot="7980000">
                  <a:off x="538924" y="1758967"/>
                  <a:ext cx="70357" cy="72642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382" name="组合 339"/>
              <p:cNvGrpSpPr/>
              <p:nvPr/>
            </p:nvGrpSpPr>
            <p:grpSpPr>
              <a:xfrm>
                <a:off x="798512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2383" name="弧形 334"/>
                <p:cNvSpPr/>
                <p:nvPr/>
              </p:nvSpPr>
              <p:spPr>
                <a:xfrm rot="16200000">
                  <a:off x="803546" y="1159279"/>
                  <a:ext cx="262024" cy="273618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384" name="弧形 335"/>
                <p:cNvSpPr/>
                <p:nvPr/>
              </p:nvSpPr>
              <p:spPr>
                <a:xfrm rot="16200000">
                  <a:off x="803546" y="1159279"/>
                  <a:ext cx="262024" cy="273618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385" name="组合 36"/>
            <p:cNvGrpSpPr/>
            <p:nvPr/>
          </p:nvGrpSpPr>
          <p:grpSpPr>
            <a:xfrm>
              <a:off x="6140556" y="6501153"/>
              <a:ext cx="358524" cy="390684"/>
              <a:chOff x="5258084" y="4567290"/>
              <a:chExt cx="358524" cy="390684"/>
            </a:xfrm>
          </p:grpSpPr>
          <p:grpSp>
            <p:nvGrpSpPr>
              <p:cNvPr id="2386" name="组合 322"/>
              <p:cNvGrpSpPr>
                <a:grpSpLocks noGrp="1" noChangeAspect="1"/>
              </p:cNvGrpSpPr>
              <p:nvPr/>
            </p:nvGrpSpPr>
            <p:grpSpPr>
              <a:xfrm>
                <a:off x="5216437" y="4460675"/>
                <a:ext cx="424507" cy="590892"/>
                <a:chOff x="1008314" y="1638141"/>
                <a:chExt cx="358524" cy="390684"/>
              </a:xfrm>
            </p:grpSpPr>
          </p:grpSp>
          <p:grpSp>
            <p:nvGrpSpPr>
              <p:cNvPr id="2387" name="组合 329"/>
              <p:cNvGrpSpPr/>
              <p:nvPr/>
            </p:nvGrpSpPr>
            <p:grpSpPr>
              <a:xfrm>
                <a:off x="5354857" y="4707944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388" name="组合 33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389" name="椭圆 326"/>
                  <p:cNvSpPr/>
                  <p:nvPr/>
                </p:nvSpPr>
                <p:spPr>
                  <a:xfrm>
                    <a:off x="495479" y="1724122"/>
                    <a:ext cx="46006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390" name="椭圆 327"/>
                  <p:cNvSpPr/>
                  <p:nvPr/>
                </p:nvSpPr>
                <p:spPr>
                  <a:xfrm>
                    <a:off x="606863" y="1724122"/>
                    <a:ext cx="46006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391" name="弧形 325"/>
                <p:cNvSpPr/>
                <p:nvPr/>
              </p:nvSpPr>
              <p:spPr>
                <a:xfrm rot="7980000">
                  <a:off x="538994" y="1760582"/>
                  <a:ext cx="70359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392" name="组合 37"/>
            <p:cNvGrpSpPr/>
            <p:nvPr/>
          </p:nvGrpSpPr>
          <p:grpSpPr>
            <a:xfrm>
              <a:off x="6737205" y="6605115"/>
              <a:ext cx="258994" cy="291485"/>
              <a:chOff x="5854733" y="4671252"/>
              <a:chExt cx="258994" cy="291485"/>
            </a:xfrm>
          </p:grpSpPr>
          <p:grpSp>
            <p:nvGrpSpPr>
              <p:cNvPr id="2393" name="组合 312"/>
              <p:cNvGrpSpPr>
                <a:grpSpLocks noGrp="1" noChangeAspect="1"/>
              </p:cNvGrpSpPr>
              <p:nvPr/>
            </p:nvGrpSpPr>
            <p:grpSpPr>
              <a:xfrm>
                <a:off x="5776669" y="4634872"/>
                <a:ext cx="422291" cy="445791"/>
                <a:chOff x="1604963" y="1742103"/>
                <a:chExt cx="258994" cy="291485"/>
              </a:xfrm>
            </p:grpSpPr>
          </p:grpSp>
          <p:grpSp>
            <p:nvGrpSpPr>
              <p:cNvPr id="2394" name="组合 319"/>
              <p:cNvGrpSpPr/>
              <p:nvPr/>
            </p:nvGrpSpPr>
            <p:grpSpPr>
              <a:xfrm>
                <a:off x="5928364" y="4792994"/>
                <a:ext cx="111732" cy="76017"/>
                <a:chOff x="495301" y="1724026"/>
                <a:chExt cx="157638" cy="107250"/>
              </a:xfrm>
            </p:grpSpPr>
            <p:grpSp>
              <p:nvGrpSpPr>
                <p:cNvPr id="2395" name="组合 32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396" name="椭圆 316"/>
                  <p:cNvSpPr/>
                  <p:nvPr/>
                </p:nvSpPr>
                <p:spPr>
                  <a:xfrm>
                    <a:off x="482400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397" name="椭圆 317"/>
                  <p:cNvSpPr/>
                  <p:nvPr/>
                </p:nvSpPr>
                <p:spPr>
                  <a:xfrm>
                    <a:off x="605385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398" name="弧形 315"/>
                <p:cNvSpPr/>
                <p:nvPr/>
              </p:nvSpPr>
              <p:spPr>
                <a:xfrm rot="7980000">
                  <a:off x="531865" y="1753149"/>
                  <a:ext cx="71884" cy="81990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399" name="组合 38"/>
            <p:cNvGrpSpPr/>
            <p:nvPr/>
          </p:nvGrpSpPr>
          <p:grpSpPr>
            <a:xfrm>
              <a:off x="5541818" y="6414518"/>
              <a:ext cx="353272" cy="482082"/>
              <a:chOff x="4659346" y="4480655"/>
              <a:chExt cx="353272" cy="482082"/>
            </a:xfrm>
          </p:grpSpPr>
          <p:grpSp>
            <p:nvGrpSpPr>
              <p:cNvPr id="2400" name="组合 302"/>
              <p:cNvGrpSpPr>
                <a:grpSpLocks noGrp="1" noChangeAspect="1"/>
              </p:cNvGrpSpPr>
              <p:nvPr/>
            </p:nvGrpSpPr>
            <p:grpSpPr>
              <a:xfrm>
                <a:off x="4624432" y="4374040"/>
                <a:ext cx="424507" cy="637413"/>
                <a:chOff x="409576" y="1551506"/>
                <a:chExt cx="353272" cy="482082"/>
              </a:xfrm>
            </p:grpSpPr>
          </p:grpSp>
          <p:grpSp>
            <p:nvGrpSpPr>
              <p:cNvPr id="2401" name="组合 309"/>
              <p:cNvGrpSpPr/>
              <p:nvPr/>
            </p:nvGrpSpPr>
            <p:grpSpPr>
              <a:xfrm>
                <a:off x="4757163" y="4653175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402" name="组合 31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403" name="椭圆 306"/>
                  <p:cNvSpPr/>
                  <p:nvPr/>
                </p:nvSpPr>
                <p:spPr>
                  <a:xfrm>
                    <a:off x="495089" y="1723089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404" name="椭圆 307"/>
                  <p:cNvSpPr/>
                  <p:nvPr/>
                </p:nvSpPr>
                <p:spPr>
                  <a:xfrm>
                    <a:off x="616158" y="1723089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405" name="弧形 305"/>
                <p:cNvSpPr/>
                <p:nvPr/>
              </p:nvSpPr>
              <p:spPr>
                <a:xfrm rot="7980000">
                  <a:off x="547086" y="1751068"/>
                  <a:ext cx="63080" cy="79907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406" name="组合 39"/>
            <p:cNvGrpSpPr/>
            <p:nvPr/>
          </p:nvGrpSpPr>
          <p:grpSpPr>
            <a:xfrm>
              <a:off x="7180176" y="6759133"/>
              <a:ext cx="258823" cy="258824"/>
              <a:chOff x="1638358" y="6759133"/>
              <a:chExt cx="258823" cy="258824"/>
            </a:xfrm>
          </p:grpSpPr>
          <p:sp>
            <p:nvSpPr>
              <p:cNvPr id="2407" name="弧形 296"/>
              <p:cNvSpPr/>
              <p:nvPr/>
            </p:nvSpPr>
            <p:spPr>
              <a:xfrm rot="5400000" flipH="1">
                <a:off x="1637357" y="6758612"/>
                <a:ext cx="259597" cy="259090"/>
              </a:xfrm>
              <a:custGeom>
                <a:avLst/>
                <a:gdLst/>
                <a:ahLst/>
                <a:cxnLst>
                  <a:cxn ang="0">
                    <a:pos x="129798" y="0"/>
                  </a:cxn>
                  <a:cxn ang="0">
                    <a:pos x="129798" y="129545"/>
                  </a:cxn>
                  <a:cxn ang="0">
                    <a:pos x="128540" y="259083"/>
                  </a:cxn>
                </a:cxnLst>
                <a:rect l="l" t="t" r="r" b="b"/>
                <a:pathLst/>
              </a:custGeom>
              <a:solidFill>
                <a:srgbClr val="FFFF00"/>
              </a:solidFill>
              <a:ln w="47625" cap="rnd">
                <a:solidFill>
                  <a:schemeClr val="tx1"/>
                </a:solidFill>
                <a:round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408" name="组合 303"/>
              <p:cNvGrpSpPr/>
              <p:nvPr/>
            </p:nvGrpSpPr>
            <p:grpSpPr>
              <a:xfrm>
                <a:off x="1686111" y="6838657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409" name="组合 304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410" name="椭圆 300"/>
                  <p:cNvSpPr/>
                  <p:nvPr/>
                </p:nvSpPr>
                <p:spPr>
                  <a:xfrm>
                    <a:off x="495228" y="1723791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411" name="椭圆 301"/>
                  <p:cNvSpPr/>
                  <p:nvPr/>
                </p:nvSpPr>
                <p:spPr>
                  <a:xfrm>
                    <a:off x="606612" y="1723791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412" name="弧形 299"/>
                <p:cNvSpPr/>
                <p:nvPr/>
              </p:nvSpPr>
              <p:spPr>
                <a:xfrm rot="7980000">
                  <a:off x="538743" y="1760251"/>
                  <a:ext cx="70357" cy="70221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413" name="组合 40"/>
            <p:cNvGrpSpPr/>
            <p:nvPr/>
          </p:nvGrpSpPr>
          <p:grpSpPr>
            <a:xfrm>
              <a:off x="10594431" y="6039100"/>
              <a:ext cx="501976" cy="852737"/>
              <a:chOff x="6904504" y="6496300"/>
              <a:chExt cx="501976" cy="852737"/>
            </a:xfrm>
          </p:grpSpPr>
          <p:grpSp>
            <p:nvGrpSpPr>
              <p:cNvPr id="2414" name="组合 289"/>
              <p:cNvGrpSpPr/>
              <p:nvPr/>
            </p:nvGrpSpPr>
            <p:grpSpPr>
              <a:xfrm>
                <a:off x="6904504" y="6496300"/>
                <a:ext cx="501976" cy="852737"/>
                <a:chOff x="2691280" y="1176088"/>
                <a:chExt cx="501976" cy="852737"/>
              </a:xfrm>
            </p:grpSpPr>
            <p:grpSp>
              <p:nvGrpSpPr>
                <p:cNvPr id="2415" name="组合 291"/>
                <p:cNvGrpSpPr/>
                <p:nvPr/>
              </p:nvGrpSpPr>
              <p:grpSpPr>
                <a:xfrm>
                  <a:off x="2708662" y="1177702"/>
                  <a:ext cx="484594" cy="851123"/>
                  <a:chOff x="2708662" y="1177702"/>
                  <a:chExt cx="484594" cy="851123"/>
                </a:xfrm>
              </p:grpSpPr>
              <p:sp>
                <p:nvSpPr>
                  <p:cNvPr id="2416" name="任意多边形 287"/>
                  <p:cNvSpPr/>
                  <p:nvPr/>
                </p:nvSpPr>
                <p:spPr>
                  <a:xfrm>
                    <a:off x="2700128" y="1186911"/>
                    <a:ext cx="493964" cy="841874"/>
                  </a:xfrm>
                  <a:custGeom>
                    <a:avLst/>
                    <a:gdLst>
                      <a:gd name="connsiteX0" fmla="*/ 237494 w 472693"/>
                      <a:gd name="connsiteY0" fmla="*/ 2 h 851123"/>
                      <a:gd name="connsiteX1" fmla="*/ 355842 w 472693"/>
                      <a:gd name="connsiteY1" fmla="*/ 32432 h 851123"/>
                      <a:gd name="connsiteX2" fmla="*/ 472682 w 472693"/>
                      <a:gd name="connsiteY2" fmla="*/ 238640 h 851123"/>
                      <a:gd name="connsiteX3" fmla="*/ 458401 w 472693"/>
                      <a:gd name="connsiteY3" fmla="*/ 238570 h 851123"/>
                      <a:gd name="connsiteX4" fmla="*/ 458401 w 472693"/>
                      <a:gd name="connsiteY4" fmla="*/ 851123 h 851123"/>
                      <a:gd name="connsiteX5" fmla="*/ 1201 w 472693"/>
                      <a:gd name="connsiteY5" fmla="*/ 851123 h 851123"/>
                      <a:gd name="connsiteX6" fmla="*/ 1201 w 472693"/>
                      <a:gd name="connsiteY6" fmla="*/ 236351 h 851123"/>
                      <a:gd name="connsiteX7" fmla="*/ 0 w 472693"/>
                      <a:gd name="connsiteY7" fmla="*/ 236346 h 851123"/>
                      <a:gd name="connsiteX8" fmla="*/ 1201 w 472693"/>
                      <a:gd name="connsiteY8" fmla="*/ 227325 h 851123"/>
                      <a:gd name="connsiteX9" fmla="*/ 1201 w 472693"/>
                      <a:gd name="connsiteY9" fmla="*/ 189136 h 851123"/>
                      <a:gd name="connsiteX10" fmla="*/ 6284 w 472693"/>
                      <a:gd name="connsiteY10" fmla="*/ 189136 h 851123"/>
                      <a:gd name="connsiteX11" fmla="*/ 8233 w 472693"/>
                      <a:gd name="connsiteY11" fmla="*/ 174489 h 851123"/>
                      <a:gd name="connsiteX12" fmla="*/ 118837 w 472693"/>
                      <a:gd name="connsiteY12" fmla="*/ 31282 h 851123"/>
                      <a:gd name="connsiteX13" fmla="*/ 237494 w 472693"/>
                      <a:gd name="connsiteY13" fmla="*/ 2 h 851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2693" h="851123">
                        <a:moveTo>
                          <a:pt x="237494" y="2"/>
                        </a:moveTo>
                        <a:cubicBezTo>
                          <a:pt x="278422" y="201"/>
                          <a:pt x="319299" y="11018"/>
                          <a:pt x="355842" y="32432"/>
                        </a:cubicBezTo>
                        <a:cubicBezTo>
                          <a:pt x="428929" y="75262"/>
                          <a:pt x="473504" y="153931"/>
                          <a:pt x="472682" y="238640"/>
                        </a:cubicBezTo>
                        <a:lnTo>
                          <a:pt x="458401" y="238570"/>
                        </a:lnTo>
                        <a:lnTo>
                          <a:pt x="458401" y="851123"/>
                        </a:lnTo>
                        <a:lnTo>
                          <a:pt x="1201" y="851123"/>
                        </a:lnTo>
                        <a:lnTo>
                          <a:pt x="1201" y="236351"/>
                        </a:lnTo>
                        <a:lnTo>
                          <a:pt x="0" y="236346"/>
                        </a:lnTo>
                        <a:lnTo>
                          <a:pt x="1201" y="227325"/>
                        </a:lnTo>
                        <a:lnTo>
                          <a:pt x="1201" y="189136"/>
                        </a:lnTo>
                        <a:lnTo>
                          <a:pt x="6284" y="189136"/>
                        </a:lnTo>
                        <a:lnTo>
                          <a:pt x="8233" y="174489"/>
                        </a:lnTo>
                        <a:cubicBezTo>
                          <a:pt x="24429" y="114774"/>
                          <a:pt x="63712" y="62871"/>
                          <a:pt x="118837" y="31282"/>
                        </a:cubicBezTo>
                        <a:cubicBezTo>
                          <a:pt x="155586" y="10223"/>
                          <a:pt x="196566" y="-196"/>
                          <a:pt x="237494" y="2"/>
                        </a:cubicBezTo>
                        <a:close/>
                      </a:path>
                    </a:pathLst>
                  </a:custGeom>
                  <a:solidFill>
                    <a:srgbClr val="FF86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2417" name="组合 294"/>
                  <p:cNvGrpSpPr/>
                  <p:nvPr/>
                </p:nvGrpSpPr>
                <p:grpSpPr>
                  <a:xfrm rot="1200000">
                    <a:off x="2761963" y="1246693"/>
                    <a:ext cx="328901" cy="328901"/>
                    <a:chOff x="798512" y="1164432"/>
                    <a:chExt cx="263525" cy="263525"/>
                  </a:xfrm>
                </p:grpSpPr>
                <p:sp>
                  <p:nvSpPr>
                    <p:cNvPr id="2418" name="弧形 294"/>
                    <p:cNvSpPr/>
                    <p:nvPr/>
                  </p:nvSpPr>
                  <p:spPr>
                    <a:xfrm rot="16200000">
                      <a:off x="794524" y="1161508"/>
                      <a:ext cx="266314" cy="271613"/>
                    </a:xfrm>
                    <a:prstGeom prst="arc">
                      <a:avLst>
                        <a:gd name="adj1" fmla="val 16452134"/>
                        <a:gd name="adj2" fmla="val 18258387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419" name="弧形 295"/>
                    <p:cNvSpPr/>
                    <p:nvPr/>
                  </p:nvSpPr>
                  <p:spPr>
                    <a:xfrm rot="16200000">
                      <a:off x="794524" y="1161508"/>
                      <a:ext cx="266314" cy="271613"/>
                    </a:xfrm>
                    <a:prstGeom prst="arc">
                      <a:avLst>
                        <a:gd name="adj1" fmla="val 19000046"/>
                        <a:gd name="adj2" fmla="val 19568016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2420" name="组合 295"/>
                  <p:cNvGrpSpPr/>
                  <p:nvPr/>
                </p:nvGrpSpPr>
                <p:grpSpPr>
                  <a:xfrm>
                    <a:off x="2858208" y="1343024"/>
                    <a:ext cx="185502" cy="126208"/>
                    <a:chOff x="495301" y="1724026"/>
                    <a:chExt cx="157638" cy="107250"/>
                  </a:xfrm>
                </p:grpSpPr>
                <p:grpSp>
                  <p:nvGrpSpPr>
                    <p:cNvPr id="2421" name="组合 296"/>
                    <p:cNvGrpSpPr/>
                    <p:nvPr/>
                  </p:nvGrpSpPr>
                  <p:grpSpPr>
                    <a:xfrm>
                      <a:off x="495301" y="1724026"/>
                      <a:ext cx="157638" cy="45719"/>
                      <a:chOff x="495301" y="1724026"/>
                      <a:chExt cx="157638" cy="45719"/>
                    </a:xfrm>
                  </p:grpSpPr>
                  <p:sp>
                    <p:nvSpPr>
                      <p:cNvPr id="2422" name="椭圆 292"/>
                      <p:cNvSpPr/>
                      <p:nvPr/>
                    </p:nvSpPr>
                    <p:spPr>
                      <a:xfrm>
                        <a:off x="494715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2423" name="椭圆 293"/>
                      <p:cNvSpPr/>
                      <p:nvPr/>
                    </p:nvSpPr>
                    <p:spPr>
                      <a:xfrm>
                        <a:off x="607887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2424" name="弧形 291"/>
                    <p:cNvSpPr/>
                    <p:nvPr/>
                  </p:nvSpPr>
                  <p:spPr>
                    <a:xfrm rot="7980000">
                      <a:off x="537854" y="1766678"/>
                      <a:ext cx="72161" cy="72019"/>
                    </a:xfrm>
                    <a:prstGeom prst="arc">
                      <a:avLst>
                        <a:gd name="adj1" fmla="val 16050350"/>
                        <a:gd name="adj2" fmla="val 0"/>
                      </a:avLst>
                    </a:prstGeom>
                    <a:ln w="15875" cap="rnd">
                      <a:solidFill>
                        <a:srgbClr val="000000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2425" name="弧形 286"/>
                <p:cNvSpPr/>
                <p:nvPr/>
              </p:nvSpPr>
              <p:spPr>
                <a:xfrm rot="16200000">
                  <a:off x="2691172" y="1176476"/>
                  <a:ext cx="490083" cy="491543"/>
                </a:xfrm>
                <a:prstGeom prst="arc">
                  <a:avLst>
                    <a:gd name="adj1" fmla="val 1720759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cxnSp>
            <p:nvCxnSpPr>
              <p:cNvPr id="2426" name="直接连接符 284"/>
              <p:cNvCxnSpPr/>
              <p:nvPr/>
            </p:nvCxnSpPr>
            <p:spPr>
              <a:xfrm flipH="1">
                <a:off x="7397630" y="6868619"/>
                <a:ext cx="0" cy="228058"/>
              </a:xfrm>
              <a:prstGeom prst="line">
                <a:avLst/>
              </a:prstGeom>
              <a:solidFill>
                <a:schemeClr val="bg1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427" name="组合 41"/>
            <p:cNvGrpSpPr/>
            <p:nvPr/>
          </p:nvGrpSpPr>
          <p:grpSpPr>
            <a:xfrm>
              <a:off x="10012540" y="6357755"/>
              <a:ext cx="501976" cy="524557"/>
              <a:chOff x="2691280" y="1176088"/>
              <a:chExt cx="501976" cy="524557"/>
            </a:xfrm>
          </p:grpSpPr>
          <p:grpSp>
            <p:nvGrpSpPr>
              <p:cNvPr id="2428" name="组合 278"/>
              <p:cNvGrpSpPr/>
              <p:nvPr/>
            </p:nvGrpSpPr>
            <p:grpSpPr>
              <a:xfrm>
                <a:off x="2708662" y="1177702"/>
                <a:ext cx="484594" cy="522943"/>
                <a:chOff x="2708662" y="1177702"/>
                <a:chExt cx="484594" cy="522943"/>
              </a:xfrm>
            </p:grpSpPr>
            <p:sp>
              <p:nvSpPr>
                <p:cNvPr id="2429" name="任意多边形 274"/>
                <p:cNvSpPr/>
                <p:nvPr/>
              </p:nvSpPr>
              <p:spPr>
                <a:xfrm>
                  <a:off x="2708150" y="1178804"/>
                  <a:ext cx="484278" cy="521623"/>
                </a:xfrm>
                <a:custGeom>
                  <a:avLst/>
                  <a:gdLst>
                    <a:gd name="connsiteX0" fmla="*/ 237494 w 472693"/>
                    <a:gd name="connsiteY0" fmla="*/ 2 h 851123"/>
                    <a:gd name="connsiteX1" fmla="*/ 355842 w 472693"/>
                    <a:gd name="connsiteY1" fmla="*/ 32432 h 851123"/>
                    <a:gd name="connsiteX2" fmla="*/ 472682 w 472693"/>
                    <a:gd name="connsiteY2" fmla="*/ 238640 h 851123"/>
                    <a:gd name="connsiteX3" fmla="*/ 458401 w 472693"/>
                    <a:gd name="connsiteY3" fmla="*/ 238570 h 851123"/>
                    <a:gd name="connsiteX4" fmla="*/ 458401 w 472693"/>
                    <a:gd name="connsiteY4" fmla="*/ 851123 h 851123"/>
                    <a:gd name="connsiteX5" fmla="*/ 1201 w 472693"/>
                    <a:gd name="connsiteY5" fmla="*/ 851123 h 851123"/>
                    <a:gd name="connsiteX6" fmla="*/ 1201 w 472693"/>
                    <a:gd name="connsiteY6" fmla="*/ 236351 h 851123"/>
                    <a:gd name="connsiteX7" fmla="*/ 0 w 472693"/>
                    <a:gd name="connsiteY7" fmla="*/ 236346 h 851123"/>
                    <a:gd name="connsiteX8" fmla="*/ 1201 w 472693"/>
                    <a:gd name="connsiteY8" fmla="*/ 227325 h 851123"/>
                    <a:gd name="connsiteX9" fmla="*/ 1201 w 472693"/>
                    <a:gd name="connsiteY9" fmla="*/ 189136 h 851123"/>
                    <a:gd name="connsiteX10" fmla="*/ 6284 w 472693"/>
                    <a:gd name="connsiteY10" fmla="*/ 189136 h 851123"/>
                    <a:gd name="connsiteX11" fmla="*/ 8233 w 472693"/>
                    <a:gd name="connsiteY11" fmla="*/ 174489 h 851123"/>
                    <a:gd name="connsiteX12" fmla="*/ 118837 w 472693"/>
                    <a:gd name="connsiteY12" fmla="*/ 31282 h 851123"/>
                    <a:gd name="connsiteX13" fmla="*/ 237494 w 472693"/>
                    <a:gd name="connsiteY13" fmla="*/ 2 h 851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2693" h="851123">
                      <a:moveTo>
                        <a:pt x="237494" y="2"/>
                      </a:moveTo>
                      <a:cubicBezTo>
                        <a:pt x="278422" y="201"/>
                        <a:pt x="319299" y="11018"/>
                        <a:pt x="355842" y="32432"/>
                      </a:cubicBezTo>
                      <a:cubicBezTo>
                        <a:pt x="428929" y="75262"/>
                        <a:pt x="473504" y="153931"/>
                        <a:pt x="472682" y="238640"/>
                      </a:cubicBezTo>
                      <a:lnTo>
                        <a:pt x="458401" y="238570"/>
                      </a:lnTo>
                      <a:lnTo>
                        <a:pt x="458401" y="851123"/>
                      </a:lnTo>
                      <a:lnTo>
                        <a:pt x="1201" y="851123"/>
                      </a:lnTo>
                      <a:lnTo>
                        <a:pt x="1201" y="236351"/>
                      </a:lnTo>
                      <a:lnTo>
                        <a:pt x="0" y="236346"/>
                      </a:lnTo>
                      <a:lnTo>
                        <a:pt x="1201" y="227325"/>
                      </a:lnTo>
                      <a:lnTo>
                        <a:pt x="1201" y="189136"/>
                      </a:lnTo>
                      <a:lnTo>
                        <a:pt x="6284" y="189136"/>
                      </a:lnTo>
                      <a:lnTo>
                        <a:pt x="8233" y="174489"/>
                      </a:lnTo>
                      <a:cubicBezTo>
                        <a:pt x="24429" y="114774"/>
                        <a:pt x="63712" y="62871"/>
                        <a:pt x="118837" y="31282"/>
                      </a:cubicBezTo>
                      <a:cubicBezTo>
                        <a:pt x="155586" y="10223"/>
                        <a:pt x="196566" y="-196"/>
                        <a:pt x="237494" y="2"/>
                      </a:cubicBezTo>
                      <a:close/>
                    </a:path>
                  </a:pathLst>
                </a:custGeom>
                <a:solidFill>
                  <a:srgbClr val="FF86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430" name="组合 281"/>
                <p:cNvGrpSpPr/>
                <p:nvPr/>
              </p:nvGrpSpPr>
              <p:grpSpPr>
                <a:xfrm rot="1200000">
                  <a:off x="2761963" y="1246693"/>
                  <a:ext cx="328901" cy="328901"/>
                  <a:chOff x="798512" y="1164432"/>
                  <a:chExt cx="263525" cy="263525"/>
                </a:xfrm>
              </p:grpSpPr>
              <p:sp>
                <p:nvSpPr>
                  <p:cNvPr id="2431" name="弧形 281"/>
                  <p:cNvSpPr/>
                  <p:nvPr/>
                </p:nvSpPr>
                <p:spPr>
                  <a:xfrm rot="16200000">
                    <a:off x="797992" y="1164790"/>
                    <a:ext cx="264371" cy="263853"/>
                  </a:xfrm>
                  <a:prstGeom prst="arc">
                    <a:avLst>
                      <a:gd name="adj1" fmla="val 16452134"/>
                      <a:gd name="adj2" fmla="val 18258387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432" name="弧形 282"/>
                  <p:cNvSpPr/>
                  <p:nvPr/>
                </p:nvSpPr>
                <p:spPr>
                  <a:xfrm rot="16200000">
                    <a:off x="797992" y="1164790"/>
                    <a:ext cx="264371" cy="263853"/>
                  </a:xfrm>
                  <a:prstGeom prst="arc">
                    <a:avLst>
                      <a:gd name="adj1" fmla="val 19000046"/>
                      <a:gd name="adj2" fmla="val 19568016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433" name="组合 282"/>
                <p:cNvGrpSpPr/>
                <p:nvPr/>
              </p:nvGrpSpPr>
              <p:grpSpPr>
                <a:xfrm>
                  <a:off x="2858208" y="1343024"/>
                  <a:ext cx="185502" cy="126208"/>
                  <a:chOff x="495301" y="1724026"/>
                  <a:chExt cx="157638" cy="107250"/>
                </a:xfrm>
              </p:grpSpPr>
              <p:grpSp>
                <p:nvGrpSpPr>
                  <p:cNvPr id="2434" name="组合 283"/>
                  <p:cNvGrpSpPr/>
                  <p:nvPr/>
                </p:nvGrpSpPr>
                <p:grpSpPr>
                  <a:xfrm>
                    <a:off x="495301" y="1724026"/>
                    <a:ext cx="157638" cy="45719"/>
                    <a:chOff x="495301" y="1724026"/>
                    <a:chExt cx="157638" cy="45719"/>
                  </a:xfrm>
                </p:grpSpPr>
                <p:sp>
                  <p:nvSpPr>
                    <p:cNvPr id="2435" name="椭圆 279"/>
                    <p:cNvSpPr/>
                    <p:nvPr/>
                  </p:nvSpPr>
                  <p:spPr>
                    <a:xfrm>
                      <a:off x="495358" y="1724670"/>
                      <a:ext cx="45269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436" name="椭圆 280"/>
                    <p:cNvSpPr/>
                    <p:nvPr/>
                  </p:nvSpPr>
                  <p:spPr>
                    <a:xfrm>
                      <a:off x="606472" y="1724670"/>
                      <a:ext cx="39095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2437" name="弧形 278"/>
                  <p:cNvSpPr/>
                  <p:nvPr/>
                </p:nvSpPr>
                <p:spPr>
                  <a:xfrm rot="7980000">
                    <a:off x="537468" y="1760818"/>
                    <a:ext cx="72161" cy="69961"/>
                  </a:xfrm>
                  <a:prstGeom prst="arc">
                    <a:avLst>
                      <a:gd name="adj1" fmla="val 16050350"/>
                      <a:gd name="adj2" fmla="val 0"/>
                    </a:avLst>
                  </a:prstGeom>
                  <a:ln w="15875" cap="rnd">
                    <a:solidFill>
                      <a:srgbClr val="0000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2438" name="弧形 273"/>
              <p:cNvSpPr/>
              <p:nvPr/>
            </p:nvSpPr>
            <p:spPr>
              <a:xfrm rot="16200000">
                <a:off x="2690717" y="1176857"/>
                <a:ext cx="490083" cy="489121"/>
              </a:xfrm>
              <a:prstGeom prst="arc">
                <a:avLst>
                  <a:gd name="adj1" fmla="val 17207590"/>
                  <a:gd name="adj2" fmla="val 5433375"/>
                </a:avLst>
              </a:prstGeom>
              <a:noFill/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439" name="组合 42"/>
            <p:cNvGrpSpPr/>
            <p:nvPr/>
          </p:nvGrpSpPr>
          <p:grpSpPr>
            <a:xfrm>
              <a:off x="9146163" y="6249957"/>
              <a:ext cx="350894" cy="646643"/>
              <a:chOff x="1243012" y="1386945"/>
              <a:chExt cx="350894" cy="646643"/>
            </a:xfrm>
          </p:grpSpPr>
          <p:grpSp>
            <p:nvGrpSpPr>
              <p:cNvPr id="2440" name="组合 263"/>
              <p:cNvGrpSpPr/>
              <p:nvPr/>
            </p:nvGrpSpPr>
            <p:grpSpPr>
              <a:xfrm>
                <a:off x="1243012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2441" name="组合 272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2442" name="任意多边形 268"/>
                  <p:cNvSpPr/>
                  <p:nvPr/>
                </p:nvSpPr>
                <p:spPr>
                  <a:xfrm rot="16200000">
                    <a:off x="1094109" y="1534194"/>
                    <a:ext cx="647782" cy="351103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443" name="弧形 269"/>
                  <p:cNvSpPr/>
                  <p:nvPr/>
                </p:nvSpPr>
                <p:spPr>
                  <a:xfrm rot="5400000" flipH="1">
                    <a:off x="1249385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2444" name="直接连接符 270"/>
                  <p:cNvCxnSpPr/>
                  <p:nvPr/>
                </p:nvCxnSpPr>
                <p:spPr>
                  <a:xfrm flipH="1">
                    <a:off x="1583867" y="1565391"/>
                    <a:ext cx="0" cy="12130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2445" name="弧形 271"/>
                  <p:cNvSpPr/>
                  <p:nvPr/>
                </p:nvSpPr>
                <p:spPr>
                  <a:xfrm rot="10800000" flipH="1">
                    <a:off x="1249714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446" name="弧形 267"/>
                <p:cNvSpPr/>
                <p:nvPr/>
              </p:nvSpPr>
              <p:spPr>
                <a:xfrm rot="9000000" flipH="1">
                  <a:off x="1249714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47" name="组合 264"/>
              <p:cNvGrpSpPr/>
              <p:nvPr/>
            </p:nvGrpSpPr>
            <p:grpSpPr>
              <a:xfrm>
                <a:off x="1308099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2448" name="弧形 264"/>
                <p:cNvSpPr/>
                <p:nvPr/>
              </p:nvSpPr>
              <p:spPr>
                <a:xfrm rot="16200000">
                  <a:off x="794341" y="1159400"/>
                  <a:ext cx="271729" cy="263931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449" name="弧形 265"/>
                <p:cNvSpPr/>
                <p:nvPr/>
              </p:nvSpPr>
              <p:spPr>
                <a:xfrm rot="16200000">
                  <a:off x="794341" y="1159400"/>
                  <a:ext cx="271729" cy="263931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50" name="组合 265"/>
              <p:cNvGrpSpPr/>
              <p:nvPr/>
            </p:nvGrpSpPr>
            <p:grpSpPr>
              <a:xfrm>
                <a:off x="1351423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2451" name="组合 266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452" name="椭圆 262"/>
                  <p:cNvSpPr/>
                  <p:nvPr/>
                </p:nvSpPr>
                <p:spPr>
                  <a:xfrm>
                    <a:off x="495288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453" name="椭圆 263"/>
                  <p:cNvSpPr/>
                  <p:nvPr/>
                </p:nvSpPr>
                <p:spPr>
                  <a:xfrm>
                    <a:off x="606321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454" name="弧形 261"/>
                <p:cNvSpPr/>
                <p:nvPr/>
              </p:nvSpPr>
              <p:spPr>
                <a:xfrm rot="7980000">
                  <a:off x="537923" y="1758709"/>
                  <a:ext cx="71316" cy="71176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455" name="组合 43"/>
            <p:cNvGrpSpPr/>
            <p:nvPr/>
          </p:nvGrpSpPr>
          <p:grpSpPr>
            <a:xfrm>
              <a:off x="10409525" y="6249957"/>
              <a:ext cx="350894" cy="646643"/>
              <a:chOff x="2506374" y="1386945"/>
              <a:chExt cx="350894" cy="646643"/>
            </a:xfrm>
          </p:grpSpPr>
          <p:grpSp>
            <p:nvGrpSpPr>
              <p:cNvPr id="2456" name="组合 248"/>
              <p:cNvGrpSpPr/>
              <p:nvPr/>
            </p:nvGrpSpPr>
            <p:grpSpPr>
              <a:xfrm>
                <a:off x="2506374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2457" name="组合 257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2458" name="任意多边形 253"/>
                  <p:cNvSpPr/>
                  <p:nvPr/>
                </p:nvSpPr>
                <p:spPr>
                  <a:xfrm rot="16200000">
                    <a:off x="1094714" y="1534194"/>
                    <a:ext cx="647782" cy="351103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459" name="弧形 254"/>
                  <p:cNvSpPr/>
                  <p:nvPr/>
                </p:nvSpPr>
                <p:spPr>
                  <a:xfrm rot="5400000" flipH="1">
                    <a:off x="1249990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2460" name="直接连接符 255"/>
                  <p:cNvCxnSpPr/>
                  <p:nvPr/>
                </p:nvCxnSpPr>
                <p:spPr>
                  <a:xfrm flipH="1">
                    <a:off x="1584472" y="1565391"/>
                    <a:ext cx="0" cy="276581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2461" name="弧形 256"/>
                  <p:cNvSpPr/>
                  <p:nvPr/>
                </p:nvSpPr>
                <p:spPr>
                  <a:xfrm rot="10800000" flipH="1">
                    <a:off x="1250320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462" name="弧形 252"/>
                <p:cNvSpPr/>
                <p:nvPr/>
              </p:nvSpPr>
              <p:spPr>
                <a:xfrm rot="9000000" flipH="1">
                  <a:off x="1250320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3" name="组合 249"/>
              <p:cNvGrpSpPr/>
              <p:nvPr/>
            </p:nvGrpSpPr>
            <p:grpSpPr>
              <a:xfrm>
                <a:off x="2571461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2464" name="弧形 249"/>
                <p:cNvSpPr/>
                <p:nvPr/>
              </p:nvSpPr>
              <p:spPr>
                <a:xfrm rot="16200000">
                  <a:off x="794947" y="1159400"/>
                  <a:ext cx="271729" cy="263931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465" name="弧形 250"/>
                <p:cNvSpPr/>
                <p:nvPr/>
              </p:nvSpPr>
              <p:spPr>
                <a:xfrm rot="16200000">
                  <a:off x="794947" y="1159400"/>
                  <a:ext cx="271729" cy="263931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66" name="组合 250"/>
              <p:cNvGrpSpPr/>
              <p:nvPr/>
            </p:nvGrpSpPr>
            <p:grpSpPr>
              <a:xfrm>
                <a:off x="2614785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2467" name="组合 251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468" name="椭圆 247"/>
                  <p:cNvSpPr/>
                  <p:nvPr/>
                </p:nvSpPr>
                <p:spPr>
                  <a:xfrm>
                    <a:off x="496000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469" name="椭圆 248"/>
                  <p:cNvSpPr/>
                  <p:nvPr/>
                </p:nvSpPr>
                <p:spPr>
                  <a:xfrm>
                    <a:off x="607033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470" name="弧形 246"/>
                <p:cNvSpPr/>
                <p:nvPr/>
              </p:nvSpPr>
              <p:spPr>
                <a:xfrm rot="7980000">
                  <a:off x="538635" y="1758709"/>
                  <a:ext cx="71316" cy="71176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471" name="组合 44"/>
            <p:cNvGrpSpPr/>
            <p:nvPr/>
          </p:nvGrpSpPr>
          <p:grpSpPr>
            <a:xfrm>
              <a:off x="9710519" y="5986843"/>
              <a:ext cx="354068" cy="904993"/>
              <a:chOff x="1807368" y="1123831"/>
              <a:chExt cx="354068" cy="904993"/>
            </a:xfrm>
          </p:grpSpPr>
          <p:grpSp>
            <p:nvGrpSpPr>
              <p:cNvPr id="2472" name="组合 232"/>
              <p:cNvGrpSpPr/>
              <p:nvPr/>
            </p:nvGrpSpPr>
            <p:grpSpPr>
              <a:xfrm>
                <a:off x="1807368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2473" name="任意多边形 235"/>
                <p:cNvSpPr/>
                <p:nvPr/>
              </p:nvSpPr>
              <p:spPr>
                <a:xfrm>
                  <a:off x="754122" y="1126256"/>
                  <a:ext cx="353523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474" name="弧形 236"/>
                <p:cNvSpPr/>
                <p:nvPr/>
              </p:nvSpPr>
              <p:spPr>
                <a:xfrm rot="16200000">
                  <a:off x="762254" y="1125386"/>
                  <a:ext cx="346941" cy="348681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475" name="直接连接符 237"/>
                <p:cNvCxnSpPr/>
                <p:nvPr/>
              </p:nvCxnSpPr>
              <p:spPr>
                <a:xfrm flipH="1">
                  <a:off x="761386" y="1293662"/>
                  <a:ext cx="0" cy="39303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476" name="弧形 238"/>
                <p:cNvSpPr/>
                <p:nvPr/>
              </p:nvSpPr>
              <p:spPr>
                <a:xfrm rot="5400000" flipH="1">
                  <a:off x="761056" y="1124158"/>
                  <a:ext cx="334809" cy="334152"/>
                </a:xfrm>
                <a:custGeom>
                  <a:avLst/>
                  <a:gdLst/>
                  <a:ahLst/>
                  <a:cxnLst>
                    <a:cxn ang="0">
                      <a:pos x="333211" y="144047"/>
                    </a:cxn>
                    <a:cxn ang="0">
                      <a:pos x="167404" y="167076"/>
                    </a:cxn>
                    <a:cxn ang="0">
                      <a:pos x="165782" y="33414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477" name="直接连接符 239"/>
                <p:cNvCxnSpPr/>
                <p:nvPr/>
              </p:nvCxnSpPr>
              <p:spPr>
                <a:xfrm flipH="1">
                  <a:off x="1095538" y="1303366"/>
                  <a:ext cx="0" cy="52404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478" name="弧形 240"/>
                <p:cNvSpPr/>
                <p:nvPr/>
              </p:nvSpPr>
              <p:spPr>
                <a:xfrm rot="9000000" flipH="1">
                  <a:off x="761386" y="1123831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479" name="弧形 241"/>
                <p:cNvSpPr/>
                <p:nvPr/>
              </p:nvSpPr>
              <p:spPr>
                <a:xfrm rot="10800000" flipH="1">
                  <a:off x="761386" y="1123831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32569" y="144419"/>
                    </a:cxn>
                    <a:cxn ang="0">
                      <a:pos x="167076" y="167404"/>
                    </a:cxn>
                    <a:cxn ang="0">
                      <a:pos x="304665" y="262372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80" name="组合 233"/>
              <p:cNvGrpSpPr/>
              <p:nvPr/>
            </p:nvGrpSpPr>
            <p:grpSpPr>
              <a:xfrm>
                <a:off x="1890105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481" name="组合 237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482" name="椭圆 233"/>
                  <p:cNvSpPr/>
                  <p:nvPr/>
                </p:nvSpPr>
                <p:spPr>
                  <a:xfrm>
                    <a:off x="494157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483" name="椭圆 234"/>
                  <p:cNvSpPr/>
                  <p:nvPr/>
                </p:nvSpPr>
                <p:spPr>
                  <a:xfrm>
                    <a:off x="607961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484" name="弧形 232"/>
                <p:cNvSpPr/>
                <p:nvPr/>
              </p:nvSpPr>
              <p:spPr>
                <a:xfrm rot="7980000">
                  <a:off x="538883" y="1758967"/>
                  <a:ext cx="70357" cy="72642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85" name="组合 234"/>
              <p:cNvGrpSpPr/>
              <p:nvPr/>
            </p:nvGrpSpPr>
            <p:grpSpPr>
              <a:xfrm>
                <a:off x="1851024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2486" name="弧形 229"/>
                <p:cNvSpPr/>
                <p:nvPr/>
              </p:nvSpPr>
              <p:spPr>
                <a:xfrm rot="16200000">
                  <a:off x="803505" y="1159279"/>
                  <a:ext cx="262024" cy="273616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487" name="弧形 230"/>
                <p:cNvSpPr/>
                <p:nvPr/>
              </p:nvSpPr>
              <p:spPr>
                <a:xfrm rot="16200000">
                  <a:off x="803505" y="1159279"/>
                  <a:ext cx="262024" cy="273616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488" name="组合 45"/>
            <p:cNvGrpSpPr/>
            <p:nvPr/>
          </p:nvGrpSpPr>
          <p:grpSpPr>
            <a:xfrm>
              <a:off x="8658007" y="5986843"/>
              <a:ext cx="354068" cy="904993"/>
              <a:chOff x="754856" y="1123831"/>
              <a:chExt cx="354068" cy="904993"/>
            </a:xfrm>
          </p:grpSpPr>
          <p:grpSp>
            <p:nvGrpSpPr>
              <p:cNvPr id="2489" name="组合 216"/>
              <p:cNvGrpSpPr/>
              <p:nvPr/>
            </p:nvGrpSpPr>
            <p:grpSpPr>
              <a:xfrm>
                <a:off x="754856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2490" name="任意多边形 219"/>
                <p:cNvSpPr/>
                <p:nvPr/>
              </p:nvSpPr>
              <p:spPr>
                <a:xfrm>
                  <a:off x="755750" y="1126256"/>
                  <a:ext cx="351101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7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491" name="弧形 220"/>
                <p:cNvSpPr/>
                <p:nvPr/>
              </p:nvSpPr>
              <p:spPr>
                <a:xfrm rot="16200000">
                  <a:off x="762672" y="1126596"/>
                  <a:ext cx="346941" cy="346260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492" name="直接连接符 221"/>
                <p:cNvCxnSpPr/>
                <p:nvPr/>
              </p:nvCxnSpPr>
              <p:spPr>
                <a:xfrm flipH="1">
                  <a:off x="763013" y="1293662"/>
                  <a:ext cx="0" cy="28385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493" name="弧形 222"/>
                <p:cNvSpPr/>
                <p:nvPr/>
              </p:nvSpPr>
              <p:spPr>
                <a:xfrm rot="5400000" flipH="1">
                  <a:off x="761473" y="1125370"/>
                  <a:ext cx="334809" cy="331732"/>
                </a:xfrm>
                <a:custGeom>
                  <a:avLst/>
                  <a:gdLst/>
                  <a:ahLst/>
                  <a:cxnLst>
                    <a:cxn ang="0">
                      <a:pos x="333188" y="142840"/>
                    </a:cxn>
                    <a:cxn ang="0">
                      <a:pos x="167404" y="165866"/>
                    </a:cxn>
                    <a:cxn ang="0">
                      <a:pos x="165794" y="33172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494" name="直接连接符 223"/>
                <p:cNvCxnSpPr/>
                <p:nvPr/>
              </p:nvCxnSpPr>
              <p:spPr>
                <a:xfrm flipH="1">
                  <a:off x="1094745" y="1303366"/>
                  <a:ext cx="0" cy="27900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495" name="弧形 224"/>
                <p:cNvSpPr/>
                <p:nvPr/>
              </p:nvSpPr>
              <p:spPr>
                <a:xfrm rot="9000000" flipH="1">
                  <a:off x="763013" y="1123831"/>
                  <a:ext cx="331732" cy="334809"/>
                </a:xfrm>
                <a:custGeom>
                  <a:avLst/>
                  <a:gdLst/>
                  <a:ahLst/>
                  <a:cxnLst>
                    <a:cxn ang="0">
                      <a:pos x="315461" y="239711"/>
                    </a:cxn>
                    <a:cxn ang="0">
                      <a:pos x="165866" y="167404"/>
                    </a:cxn>
                    <a:cxn ang="0">
                      <a:pos x="307785" y="254051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496" name="弧形 225"/>
                <p:cNvSpPr/>
                <p:nvPr/>
              </p:nvSpPr>
              <p:spPr>
                <a:xfrm rot="10800000" flipH="1">
                  <a:off x="763013" y="1123831"/>
                  <a:ext cx="331732" cy="334809"/>
                </a:xfrm>
                <a:custGeom>
                  <a:avLst/>
                  <a:gdLst/>
                  <a:ahLst/>
                  <a:cxnLst>
                    <a:cxn ang="0">
                      <a:pos x="330183" y="144582"/>
                    </a:cxn>
                    <a:cxn ang="0">
                      <a:pos x="165866" y="167404"/>
                    </a:cxn>
                    <a:cxn ang="0">
                      <a:pos x="302777" y="26190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497" name="组合 217"/>
              <p:cNvGrpSpPr/>
              <p:nvPr/>
            </p:nvGrpSpPr>
            <p:grpSpPr>
              <a:xfrm>
                <a:off x="837593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498" name="组合 221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499" name="椭圆 217"/>
                  <p:cNvSpPr/>
                  <p:nvPr/>
                </p:nvSpPr>
                <p:spPr>
                  <a:xfrm>
                    <a:off x="495785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500" name="椭圆 218"/>
                  <p:cNvSpPr/>
                  <p:nvPr/>
                </p:nvSpPr>
                <p:spPr>
                  <a:xfrm>
                    <a:off x="607168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501" name="弧形 216"/>
                <p:cNvSpPr/>
                <p:nvPr/>
              </p:nvSpPr>
              <p:spPr>
                <a:xfrm rot="7980000">
                  <a:off x="539300" y="1760178"/>
                  <a:ext cx="70357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502" name="组合 218"/>
              <p:cNvGrpSpPr/>
              <p:nvPr/>
            </p:nvGrpSpPr>
            <p:grpSpPr>
              <a:xfrm>
                <a:off x="798512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2503" name="弧形 213"/>
                <p:cNvSpPr/>
                <p:nvPr/>
              </p:nvSpPr>
              <p:spPr>
                <a:xfrm rot="16200000">
                  <a:off x="803921" y="1160490"/>
                  <a:ext cx="262024" cy="271196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504" name="弧形 214"/>
                <p:cNvSpPr/>
                <p:nvPr/>
              </p:nvSpPr>
              <p:spPr>
                <a:xfrm rot="16200000">
                  <a:off x="803921" y="1160490"/>
                  <a:ext cx="262024" cy="271196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505" name="组合 46"/>
            <p:cNvGrpSpPr/>
            <p:nvPr/>
          </p:nvGrpSpPr>
          <p:grpSpPr>
            <a:xfrm>
              <a:off x="8911465" y="6501153"/>
              <a:ext cx="358524" cy="390684"/>
              <a:chOff x="5258084" y="4567290"/>
              <a:chExt cx="358524" cy="390684"/>
            </a:xfrm>
          </p:grpSpPr>
          <p:grpSp>
            <p:nvGrpSpPr>
              <p:cNvPr id="2506" name="组合 201"/>
              <p:cNvGrpSpPr>
                <a:grpSpLocks noGrp="1" noChangeAspect="1"/>
              </p:cNvGrpSpPr>
              <p:nvPr/>
            </p:nvGrpSpPr>
            <p:grpSpPr>
              <a:xfrm>
                <a:off x="5216437" y="4460675"/>
                <a:ext cx="424507" cy="590892"/>
                <a:chOff x="1008314" y="1638141"/>
                <a:chExt cx="358524" cy="390684"/>
              </a:xfrm>
            </p:grpSpPr>
          </p:grpSp>
          <p:grpSp>
            <p:nvGrpSpPr>
              <p:cNvPr id="2507" name="组合 208"/>
              <p:cNvGrpSpPr/>
              <p:nvPr/>
            </p:nvGrpSpPr>
            <p:grpSpPr>
              <a:xfrm>
                <a:off x="5354857" y="4707944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508" name="组合 209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509" name="椭圆 205"/>
                  <p:cNvSpPr/>
                  <p:nvPr/>
                </p:nvSpPr>
                <p:spPr>
                  <a:xfrm>
                    <a:off x="494644" y="1724122"/>
                    <a:ext cx="46006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510" name="椭圆 206"/>
                  <p:cNvSpPr/>
                  <p:nvPr/>
                </p:nvSpPr>
                <p:spPr>
                  <a:xfrm>
                    <a:off x="606027" y="1724122"/>
                    <a:ext cx="46006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511" name="弧形 204"/>
                <p:cNvSpPr/>
                <p:nvPr/>
              </p:nvSpPr>
              <p:spPr>
                <a:xfrm rot="7980000">
                  <a:off x="538159" y="1760582"/>
                  <a:ext cx="70359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512" name="组合 47"/>
            <p:cNvGrpSpPr/>
            <p:nvPr/>
          </p:nvGrpSpPr>
          <p:grpSpPr>
            <a:xfrm>
              <a:off x="9508114" y="6605115"/>
              <a:ext cx="258994" cy="291485"/>
              <a:chOff x="5854733" y="4671252"/>
              <a:chExt cx="258994" cy="291485"/>
            </a:xfrm>
          </p:grpSpPr>
          <p:grpSp>
            <p:nvGrpSpPr>
              <p:cNvPr id="2513" name="组合 191"/>
              <p:cNvGrpSpPr>
                <a:grpSpLocks noGrp="1" noChangeAspect="1"/>
              </p:cNvGrpSpPr>
              <p:nvPr/>
            </p:nvGrpSpPr>
            <p:grpSpPr>
              <a:xfrm>
                <a:off x="5776669" y="4634872"/>
                <a:ext cx="422291" cy="445791"/>
                <a:chOff x="1604963" y="1742103"/>
                <a:chExt cx="258994" cy="291485"/>
              </a:xfrm>
            </p:grpSpPr>
          </p:grpSp>
          <p:grpSp>
            <p:nvGrpSpPr>
              <p:cNvPr id="2514" name="组合 198"/>
              <p:cNvGrpSpPr/>
              <p:nvPr/>
            </p:nvGrpSpPr>
            <p:grpSpPr>
              <a:xfrm>
                <a:off x="5928364" y="4792994"/>
                <a:ext cx="111732" cy="76017"/>
                <a:chOff x="495301" y="1724026"/>
                <a:chExt cx="157638" cy="107250"/>
              </a:xfrm>
            </p:grpSpPr>
            <p:grpSp>
              <p:nvGrpSpPr>
                <p:cNvPr id="2515" name="组合 199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516" name="椭圆 195"/>
                  <p:cNvSpPr/>
                  <p:nvPr/>
                </p:nvSpPr>
                <p:spPr>
                  <a:xfrm>
                    <a:off x="494888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517" name="椭圆 196"/>
                  <p:cNvSpPr/>
                  <p:nvPr/>
                </p:nvSpPr>
                <p:spPr>
                  <a:xfrm>
                    <a:off x="607625" y="1723972"/>
                    <a:ext cx="58075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518" name="弧形 194"/>
                <p:cNvSpPr/>
                <p:nvPr/>
              </p:nvSpPr>
              <p:spPr>
                <a:xfrm rot="7980000">
                  <a:off x="544353" y="1753149"/>
                  <a:ext cx="71884" cy="81990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519" name="组合 48"/>
            <p:cNvGrpSpPr/>
            <p:nvPr/>
          </p:nvGrpSpPr>
          <p:grpSpPr>
            <a:xfrm>
              <a:off x="8312727" y="6414518"/>
              <a:ext cx="353272" cy="482082"/>
              <a:chOff x="4659346" y="4480655"/>
              <a:chExt cx="353272" cy="482082"/>
            </a:xfrm>
          </p:grpSpPr>
          <p:grpSp>
            <p:nvGrpSpPr>
              <p:cNvPr id="2520" name="组合 181"/>
              <p:cNvGrpSpPr>
                <a:grpSpLocks noGrp="1" noChangeAspect="1"/>
              </p:cNvGrpSpPr>
              <p:nvPr/>
            </p:nvGrpSpPr>
            <p:grpSpPr>
              <a:xfrm>
                <a:off x="4624432" y="4374040"/>
                <a:ext cx="424507" cy="637413"/>
                <a:chOff x="409576" y="1551506"/>
                <a:chExt cx="353272" cy="482082"/>
              </a:xfrm>
            </p:grpSpPr>
          </p:grpSp>
          <p:grpSp>
            <p:nvGrpSpPr>
              <p:cNvPr id="2521" name="组合 188"/>
              <p:cNvGrpSpPr/>
              <p:nvPr/>
            </p:nvGrpSpPr>
            <p:grpSpPr>
              <a:xfrm>
                <a:off x="4757163" y="4653175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522" name="组合 189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523" name="椭圆 185"/>
                  <p:cNvSpPr/>
                  <p:nvPr/>
                </p:nvSpPr>
                <p:spPr>
                  <a:xfrm>
                    <a:off x="494255" y="1723089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524" name="椭圆 186"/>
                  <p:cNvSpPr/>
                  <p:nvPr/>
                </p:nvSpPr>
                <p:spPr>
                  <a:xfrm>
                    <a:off x="608061" y="1723089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525" name="弧形 184"/>
                <p:cNvSpPr/>
                <p:nvPr/>
              </p:nvSpPr>
              <p:spPr>
                <a:xfrm rot="7980000">
                  <a:off x="542621" y="1754701"/>
                  <a:ext cx="63080" cy="72642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526" name="组合 49"/>
            <p:cNvGrpSpPr/>
            <p:nvPr/>
          </p:nvGrpSpPr>
          <p:grpSpPr>
            <a:xfrm>
              <a:off x="9951085" y="6759133"/>
              <a:ext cx="258823" cy="258824"/>
              <a:chOff x="1638358" y="6759133"/>
              <a:chExt cx="258823" cy="258824"/>
            </a:xfrm>
          </p:grpSpPr>
          <p:sp>
            <p:nvSpPr>
              <p:cNvPr id="2527" name="弧形 175"/>
              <p:cNvSpPr/>
              <p:nvPr/>
            </p:nvSpPr>
            <p:spPr>
              <a:xfrm rot="5400000" flipH="1">
                <a:off x="1638941" y="6758613"/>
                <a:ext cx="259597" cy="259088"/>
              </a:xfrm>
              <a:custGeom>
                <a:avLst/>
                <a:gdLst/>
                <a:ahLst/>
                <a:cxnLst>
                  <a:cxn ang="0">
                    <a:pos x="129798" y="0"/>
                  </a:cxn>
                  <a:cxn ang="0">
                    <a:pos x="129798" y="129544"/>
                  </a:cxn>
                  <a:cxn ang="0">
                    <a:pos x="128540" y="259081"/>
                  </a:cxn>
                </a:cxnLst>
                <a:rect l="l" t="t" r="r" b="b"/>
                <a:pathLst/>
              </a:custGeom>
              <a:solidFill>
                <a:srgbClr val="FFFF00"/>
              </a:solidFill>
              <a:ln w="47625" cap="rnd">
                <a:solidFill>
                  <a:schemeClr val="tx1"/>
                </a:solidFill>
                <a:round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528" name="组合 182"/>
              <p:cNvGrpSpPr/>
              <p:nvPr/>
            </p:nvGrpSpPr>
            <p:grpSpPr>
              <a:xfrm>
                <a:off x="1686111" y="6838657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529" name="组合 183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530" name="椭圆 179"/>
                  <p:cNvSpPr/>
                  <p:nvPr/>
                </p:nvSpPr>
                <p:spPr>
                  <a:xfrm>
                    <a:off x="504077" y="1723791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531" name="椭圆 180"/>
                  <p:cNvSpPr/>
                  <p:nvPr/>
                </p:nvSpPr>
                <p:spPr>
                  <a:xfrm>
                    <a:off x="615461" y="1723791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532" name="弧形 178"/>
                <p:cNvSpPr/>
                <p:nvPr/>
              </p:nvSpPr>
              <p:spPr>
                <a:xfrm rot="7980000">
                  <a:off x="547592" y="1760251"/>
                  <a:ext cx="70357" cy="70221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533" name="组合 50"/>
            <p:cNvGrpSpPr/>
            <p:nvPr/>
          </p:nvGrpSpPr>
          <p:grpSpPr>
            <a:xfrm>
              <a:off x="13365339" y="6039100"/>
              <a:ext cx="501976" cy="852737"/>
              <a:chOff x="6904504" y="6496300"/>
              <a:chExt cx="501976" cy="852737"/>
            </a:xfrm>
          </p:grpSpPr>
          <p:grpSp>
            <p:nvGrpSpPr>
              <p:cNvPr id="2534" name="组合 168"/>
              <p:cNvGrpSpPr/>
              <p:nvPr/>
            </p:nvGrpSpPr>
            <p:grpSpPr>
              <a:xfrm>
                <a:off x="6904504" y="6496300"/>
                <a:ext cx="501976" cy="852737"/>
                <a:chOff x="2691280" y="1176088"/>
                <a:chExt cx="501976" cy="852737"/>
              </a:xfrm>
            </p:grpSpPr>
            <p:grpSp>
              <p:nvGrpSpPr>
                <p:cNvPr id="2535" name="组合 170"/>
                <p:cNvGrpSpPr/>
                <p:nvPr/>
              </p:nvGrpSpPr>
              <p:grpSpPr>
                <a:xfrm>
                  <a:off x="2708662" y="1177702"/>
                  <a:ext cx="484594" cy="851123"/>
                  <a:chOff x="2708662" y="1177702"/>
                  <a:chExt cx="484594" cy="851123"/>
                </a:xfrm>
              </p:grpSpPr>
              <p:sp>
                <p:nvSpPr>
                  <p:cNvPr id="2536" name="任意多边形 166"/>
                  <p:cNvSpPr/>
                  <p:nvPr/>
                </p:nvSpPr>
                <p:spPr>
                  <a:xfrm>
                    <a:off x="2708978" y="1186911"/>
                    <a:ext cx="484278" cy="841874"/>
                  </a:xfrm>
                  <a:custGeom>
                    <a:avLst/>
                    <a:gdLst>
                      <a:gd name="connsiteX0" fmla="*/ 237494 w 472693"/>
                      <a:gd name="connsiteY0" fmla="*/ 2 h 851123"/>
                      <a:gd name="connsiteX1" fmla="*/ 355842 w 472693"/>
                      <a:gd name="connsiteY1" fmla="*/ 32432 h 851123"/>
                      <a:gd name="connsiteX2" fmla="*/ 472682 w 472693"/>
                      <a:gd name="connsiteY2" fmla="*/ 238640 h 851123"/>
                      <a:gd name="connsiteX3" fmla="*/ 458401 w 472693"/>
                      <a:gd name="connsiteY3" fmla="*/ 238570 h 851123"/>
                      <a:gd name="connsiteX4" fmla="*/ 458401 w 472693"/>
                      <a:gd name="connsiteY4" fmla="*/ 851123 h 851123"/>
                      <a:gd name="connsiteX5" fmla="*/ 1201 w 472693"/>
                      <a:gd name="connsiteY5" fmla="*/ 851123 h 851123"/>
                      <a:gd name="connsiteX6" fmla="*/ 1201 w 472693"/>
                      <a:gd name="connsiteY6" fmla="*/ 236351 h 851123"/>
                      <a:gd name="connsiteX7" fmla="*/ 0 w 472693"/>
                      <a:gd name="connsiteY7" fmla="*/ 236346 h 851123"/>
                      <a:gd name="connsiteX8" fmla="*/ 1201 w 472693"/>
                      <a:gd name="connsiteY8" fmla="*/ 227325 h 851123"/>
                      <a:gd name="connsiteX9" fmla="*/ 1201 w 472693"/>
                      <a:gd name="connsiteY9" fmla="*/ 189136 h 851123"/>
                      <a:gd name="connsiteX10" fmla="*/ 6284 w 472693"/>
                      <a:gd name="connsiteY10" fmla="*/ 189136 h 851123"/>
                      <a:gd name="connsiteX11" fmla="*/ 8233 w 472693"/>
                      <a:gd name="connsiteY11" fmla="*/ 174489 h 851123"/>
                      <a:gd name="connsiteX12" fmla="*/ 118837 w 472693"/>
                      <a:gd name="connsiteY12" fmla="*/ 31282 h 851123"/>
                      <a:gd name="connsiteX13" fmla="*/ 237494 w 472693"/>
                      <a:gd name="connsiteY13" fmla="*/ 2 h 851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2693" h="851123">
                        <a:moveTo>
                          <a:pt x="237494" y="2"/>
                        </a:moveTo>
                        <a:cubicBezTo>
                          <a:pt x="278422" y="201"/>
                          <a:pt x="319299" y="11018"/>
                          <a:pt x="355842" y="32432"/>
                        </a:cubicBezTo>
                        <a:cubicBezTo>
                          <a:pt x="428929" y="75262"/>
                          <a:pt x="473504" y="153931"/>
                          <a:pt x="472682" y="238640"/>
                        </a:cubicBezTo>
                        <a:lnTo>
                          <a:pt x="458401" y="238570"/>
                        </a:lnTo>
                        <a:lnTo>
                          <a:pt x="458401" y="851123"/>
                        </a:lnTo>
                        <a:lnTo>
                          <a:pt x="1201" y="851123"/>
                        </a:lnTo>
                        <a:lnTo>
                          <a:pt x="1201" y="236351"/>
                        </a:lnTo>
                        <a:lnTo>
                          <a:pt x="0" y="236346"/>
                        </a:lnTo>
                        <a:lnTo>
                          <a:pt x="1201" y="227325"/>
                        </a:lnTo>
                        <a:lnTo>
                          <a:pt x="1201" y="189136"/>
                        </a:lnTo>
                        <a:lnTo>
                          <a:pt x="6284" y="189136"/>
                        </a:lnTo>
                        <a:lnTo>
                          <a:pt x="8233" y="174489"/>
                        </a:lnTo>
                        <a:cubicBezTo>
                          <a:pt x="24429" y="114774"/>
                          <a:pt x="63712" y="62871"/>
                          <a:pt x="118837" y="31282"/>
                        </a:cubicBezTo>
                        <a:cubicBezTo>
                          <a:pt x="155586" y="10223"/>
                          <a:pt x="196566" y="-196"/>
                          <a:pt x="237494" y="2"/>
                        </a:cubicBezTo>
                        <a:close/>
                      </a:path>
                    </a:pathLst>
                  </a:custGeom>
                  <a:solidFill>
                    <a:srgbClr val="FF86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2537" name="组合 173"/>
                  <p:cNvGrpSpPr/>
                  <p:nvPr/>
                </p:nvGrpSpPr>
                <p:grpSpPr>
                  <a:xfrm rot="1200000">
                    <a:off x="2761963" y="1246693"/>
                    <a:ext cx="328901" cy="328901"/>
                    <a:chOff x="798512" y="1164432"/>
                    <a:chExt cx="263525" cy="263525"/>
                  </a:xfrm>
                </p:grpSpPr>
                <p:sp>
                  <p:nvSpPr>
                    <p:cNvPr id="2538" name="弧形 173"/>
                    <p:cNvSpPr/>
                    <p:nvPr/>
                  </p:nvSpPr>
                  <p:spPr>
                    <a:xfrm rot="16200000">
                      <a:off x="792077" y="1166295"/>
                      <a:ext cx="266314" cy="263853"/>
                    </a:xfrm>
                    <a:prstGeom prst="arc">
                      <a:avLst>
                        <a:gd name="adj1" fmla="val 16452134"/>
                        <a:gd name="adj2" fmla="val 18258387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539" name="弧形 174"/>
                    <p:cNvSpPr/>
                    <p:nvPr/>
                  </p:nvSpPr>
                  <p:spPr>
                    <a:xfrm rot="16200000">
                      <a:off x="792077" y="1166295"/>
                      <a:ext cx="266314" cy="263853"/>
                    </a:xfrm>
                    <a:prstGeom prst="arc">
                      <a:avLst>
                        <a:gd name="adj1" fmla="val 19000046"/>
                        <a:gd name="adj2" fmla="val 19568016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2540" name="组合 174"/>
                  <p:cNvGrpSpPr/>
                  <p:nvPr/>
                </p:nvGrpSpPr>
                <p:grpSpPr>
                  <a:xfrm>
                    <a:off x="2858208" y="1343024"/>
                    <a:ext cx="185502" cy="126208"/>
                    <a:chOff x="495301" y="1724026"/>
                    <a:chExt cx="157638" cy="107250"/>
                  </a:xfrm>
                </p:grpSpPr>
                <p:grpSp>
                  <p:nvGrpSpPr>
                    <p:cNvPr id="2541" name="组合 175"/>
                    <p:cNvGrpSpPr/>
                    <p:nvPr/>
                  </p:nvGrpSpPr>
                  <p:grpSpPr>
                    <a:xfrm>
                      <a:off x="495301" y="1724026"/>
                      <a:ext cx="157638" cy="45719"/>
                      <a:chOff x="495301" y="1724026"/>
                      <a:chExt cx="157638" cy="45719"/>
                    </a:xfrm>
                  </p:grpSpPr>
                  <p:sp>
                    <p:nvSpPr>
                      <p:cNvPr id="2542" name="椭圆 171"/>
                      <p:cNvSpPr/>
                      <p:nvPr/>
                    </p:nvSpPr>
                    <p:spPr>
                      <a:xfrm>
                        <a:off x="496062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2543" name="椭圆 172"/>
                      <p:cNvSpPr/>
                      <p:nvPr/>
                    </p:nvSpPr>
                    <p:spPr>
                      <a:xfrm>
                        <a:off x="607176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2544" name="弧形 170"/>
                    <p:cNvSpPr/>
                    <p:nvPr/>
                  </p:nvSpPr>
                  <p:spPr>
                    <a:xfrm rot="7980000">
                      <a:off x="538173" y="1767708"/>
                      <a:ext cx="72161" cy="69961"/>
                    </a:xfrm>
                    <a:prstGeom prst="arc">
                      <a:avLst>
                        <a:gd name="adj1" fmla="val 16050350"/>
                        <a:gd name="adj2" fmla="val 0"/>
                      </a:avLst>
                    </a:prstGeom>
                    <a:ln w="15875" cap="rnd">
                      <a:solidFill>
                        <a:srgbClr val="000000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2545" name="弧形 165"/>
                <p:cNvSpPr/>
                <p:nvPr/>
              </p:nvSpPr>
              <p:spPr>
                <a:xfrm rot="16200000">
                  <a:off x="2691547" y="1177687"/>
                  <a:ext cx="490083" cy="489121"/>
                </a:xfrm>
                <a:prstGeom prst="arc">
                  <a:avLst>
                    <a:gd name="adj1" fmla="val 1720759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cxnSp>
            <p:nvCxnSpPr>
              <p:cNvPr id="2546" name="直接连接符 163"/>
              <p:cNvCxnSpPr/>
              <p:nvPr/>
            </p:nvCxnSpPr>
            <p:spPr>
              <a:xfrm flipH="1">
                <a:off x="7399217" y="6868619"/>
                <a:ext cx="0" cy="228058"/>
              </a:xfrm>
              <a:prstGeom prst="line">
                <a:avLst/>
              </a:prstGeom>
              <a:solidFill>
                <a:schemeClr val="bg1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547" name="组合 51"/>
            <p:cNvGrpSpPr/>
            <p:nvPr/>
          </p:nvGrpSpPr>
          <p:grpSpPr>
            <a:xfrm>
              <a:off x="12783449" y="6357755"/>
              <a:ext cx="501976" cy="524557"/>
              <a:chOff x="2691280" y="1176088"/>
              <a:chExt cx="501976" cy="524557"/>
            </a:xfrm>
          </p:grpSpPr>
          <p:grpSp>
            <p:nvGrpSpPr>
              <p:cNvPr id="2548" name="组合 157"/>
              <p:cNvGrpSpPr/>
              <p:nvPr/>
            </p:nvGrpSpPr>
            <p:grpSpPr>
              <a:xfrm>
                <a:off x="2708662" y="1177702"/>
                <a:ext cx="484594" cy="522943"/>
                <a:chOff x="2708662" y="1177702"/>
                <a:chExt cx="484594" cy="522943"/>
              </a:xfrm>
            </p:grpSpPr>
            <p:sp>
              <p:nvSpPr>
                <p:cNvPr id="2549" name="任意多边形 153"/>
                <p:cNvSpPr/>
                <p:nvPr/>
              </p:nvSpPr>
              <p:spPr>
                <a:xfrm>
                  <a:off x="2700049" y="1178804"/>
                  <a:ext cx="493964" cy="521623"/>
                </a:xfrm>
                <a:custGeom>
                  <a:avLst/>
                  <a:gdLst>
                    <a:gd name="connsiteX0" fmla="*/ 237494 w 472693"/>
                    <a:gd name="connsiteY0" fmla="*/ 2 h 851123"/>
                    <a:gd name="connsiteX1" fmla="*/ 355842 w 472693"/>
                    <a:gd name="connsiteY1" fmla="*/ 32432 h 851123"/>
                    <a:gd name="connsiteX2" fmla="*/ 472682 w 472693"/>
                    <a:gd name="connsiteY2" fmla="*/ 238640 h 851123"/>
                    <a:gd name="connsiteX3" fmla="*/ 458401 w 472693"/>
                    <a:gd name="connsiteY3" fmla="*/ 238570 h 851123"/>
                    <a:gd name="connsiteX4" fmla="*/ 458401 w 472693"/>
                    <a:gd name="connsiteY4" fmla="*/ 851123 h 851123"/>
                    <a:gd name="connsiteX5" fmla="*/ 1201 w 472693"/>
                    <a:gd name="connsiteY5" fmla="*/ 851123 h 851123"/>
                    <a:gd name="connsiteX6" fmla="*/ 1201 w 472693"/>
                    <a:gd name="connsiteY6" fmla="*/ 236351 h 851123"/>
                    <a:gd name="connsiteX7" fmla="*/ 0 w 472693"/>
                    <a:gd name="connsiteY7" fmla="*/ 236346 h 851123"/>
                    <a:gd name="connsiteX8" fmla="*/ 1201 w 472693"/>
                    <a:gd name="connsiteY8" fmla="*/ 227325 h 851123"/>
                    <a:gd name="connsiteX9" fmla="*/ 1201 w 472693"/>
                    <a:gd name="connsiteY9" fmla="*/ 189136 h 851123"/>
                    <a:gd name="connsiteX10" fmla="*/ 6284 w 472693"/>
                    <a:gd name="connsiteY10" fmla="*/ 189136 h 851123"/>
                    <a:gd name="connsiteX11" fmla="*/ 8233 w 472693"/>
                    <a:gd name="connsiteY11" fmla="*/ 174489 h 851123"/>
                    <a:gd name="connsiteX12" fmla="*/ 118837 w 472693"/>
                    <a:gd name="connsiteY12" fmla="*/ 31282 h 851123"/>
                    <a:gd name="connsiteX13" fmla="*/ 237494 w 472693"/>
                    <a:gd name="connsiteY13" fmla="*/ 2 h 851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2693" h="851123">
                      <a:moveTo>
                        <a:pt x="237494" y="2"/>
                      </a:moveTo>
                      <a:cubicBezTo>
                        <a:pt x="278422" y="201"/>
                        <a:pt x="319299" y="11018"/>
                        <a:pt x="355842" y="32432"/>
                      </a:cubicBezTo>
                      <a:cubicBezTo>
                        <a:pt x="428929" y="75262"/>
                        <a:pt x="473504" y="153931"/>
                        <a:pt x="472682" y="238640"/>
                      </a:cubicBezTo>
                      <a:lnTo>
                        <a:pt x="458401" y="238570"/>
                      </a:lnTo>
                      <a:lnTo>
                        <a:pt x="458401" y="851123"/>
                      </a:lnTo>
                      <a:lnTo>
                        <a:pt x="1201" y="851123"/>
                      </a:lnTo>
                      <a:lnTo>
                        <a:pt x="1201" y="236351"/>
                      </a:lnTo>
                      <a:lnTo>
                        <a:pt x="0" y="236346"/>
                      </a:lnTo>
                      <a:lnTo>
                        <a:pt x="1201" y="227325"/>
                      </a:lnTo>
                      <a:lnTo>
                        <a:pt x="1201" y="189136"/>
                      </a:lnTo>
                      <a:lnTo>
                        <a:pt x="6284" y="189136"/>
                      </a:lnTo>
                      <a:lnTo>
                        <a:pt x="8233" y="174489"/>
                      </a:lnTo>
                      <a:cubicBezTo>
                        <a:pt x="24429" y="114774"/>
                        <a:pt x="63712" y="62871"/>
                        <a:pt x="118837" y="31282"/>
                      </a:cubicBezTo>
                      <a:cubicBezTo>
                        <a:pt x="155586" y="10223"/>
                        <a:pt x="196566" y="-196"/>
                        <a:pt x="237494" y="2"/>
                      </a:cubicBezTo>
                      <a:close/>
                    </a:path>
                  </a:pathLst>
                </a:custGeom>
                <a:solidFill>
                  <a:srgbClr val="FF86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2550" name="组合 160"/>
                <p:cNvGrpSpPr/>
                <p:nvPr/>
              </p:nvGrpSpPr>
              <p:grpSpPr>
                <a:xfrm rot="1200000">
                  <a:off x="2761963" y="1246693"/>
                  <a:ext cx="328901" cy="328901"/>
                  <a:chOff x="798512" y="1164432"/>
                  <a:chExt cx="263525" cy="263525"/>
                </a:xfrm>
              </p:grpSpPr>
              <p:sp>
                <p:nvSpPr>
                  <p:cNvPr id="2551" name="弧形 160"/>
                  <p:cNvSpPr/>
                  <p:nvPr/>
                </p:nvSpPr>
                <p:spPr>
                  <a:xfrm rot="16200000">
                    <a:off x="799184" y="1158528"/>
                    <a:ext cx="264371" cy="275493"/>
                  </a:xfrm>
                  <a:prstGeom prst="arc">
                    <a:avLst>
                      <a:gd name="adj1" fmla="val 16452134"/>
                      <a:gd name="adj2" fmla="val 18258387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552" name="弧形 161"/>
                  <p:cNvSpPr/>
                  <p:nvPr/>
                </p:nvSpPr>
                <p:spPr>
                  <a:xfrm rot="16200000">
                    <a:off x="799184" y="1158528"/>
                    <a:ext cx="264371" cy="275493"/>
                  </a:xfrm>
                  <a:prstGeom prst="arc">
                    <a:avLst>
                      <a:gd name="adj1" fmla="val 19000046"/>
                      <a:gd name="adj2" fmla="val 19568016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553" name="组合 161"/>
                <p:cNvGrpSpPr/>
                <p:nvPr/>
              </p:nvGrpSpPr>
              <p:grpSpPr>
                <a:xfrm>
                  <a:off x="2858208" y="1343024"/>
                  <a:ext cx="185502" cy="126208"/>
                  <a:chOff x="495301" y="1724026"/>
                  <a:chExt cx="157638" cy="107250"/>
                </a:xfrm>
              </p:grpSpPr>
              <p:grpSp>
                <p:nvGrpSpPr>
                  <p:cNvPr id="2554" name="组合 162"/>
                  <p:cNvGrpSpPr/>
                  <p:nvPr/>
                </p:nvGrpSpPr>
                <p:grpSpPr>
                  <a:xfrm>
                    <a:off x="495301" y="1724026"/>
                    <a:ext cx="157638" cy="45719"/>
                    <a:chOff x="495301" y="1724026"/>
                    <a:chExt cx="157638" cy="45719"/>
                  </a:xfrm>
                </p:grpSpPr>
                <p:sp>
                  <p:nvSpPr>
                    <p:cNvPr id="2555" name="椭圆 158"/>
                    <p:cNvSpPr/>
                    <p:nvPr/>
                  </p:nvSpPr>
                  <p:spPr>
                    <a:xfrm>
                      <a:off x="494648" y="1724670"/>
                      <a:ext cx="45269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2556" name="椭圆 159"/>
                    <p:cNvSpPr/>
                    <p:nvPr/>
                  </p:nvSpPr>
                  <p:spPr>
                    <a:xfrm>
                      <a:off x="607819" y="1724670"/>
                      <a:ext cx="45269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2557" name="弧形 157"/>
                  <p:cNvSpPr/>
                  <p:nvPr/>
                </p:nvSpPr>
                <p:spPr>
                  <a:xfrm rot="7980000">
                    <a:off x="537786" y="1759789"/>
                    <a:ext cx="72161" cy="72019"/>
                  </a:xfrm>
                  <a:prstGeom prst="arc">
                    <a:avLst>
                      <a:gd name="adj1" fmla="val 16050350"/>
                      <a:gd name="adj2" fmla="val 0"/>
                    </a:avLst>
                  </a:prstGeom>
                  <a:ln w="15875" cap="rnd">
                    <a:solidFill>
                      <a:srgbClr val="0000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2558" name="弧形 152"/>
              <p:cNvSpPr/>
              <p:nvPr/>
            </p:nvSpPr>
            <p:spPr>
              <a:xfrm rot="16200000">
                <a:off x="2691092" y="1175646"/>
                <a:ext cx="490083" cy="491543"/>
              </a:xfrm>
              <a:prstGeom prst="arc">
                <a:avLst>
                  <a:gd name="adj1" fmla="val 17207590"/>
                  <a:gd name="adj2" fmla="val 5433375"/>
                </a:avLst>
              </a:prstGeom>
              <a:noFill/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559" name="组合 52"/>
            <p:cNvGrpSpPr/>
            <p:nvPr/>
          </p:nvGrpSpPr>
          <p:grpSpPr>
            <a:xfrm>
              <a:off x="11917072" y="6249957"/>
              <a:ext cx="350894" cy="646643"/>
              <a:chOff x="1243012" y="1386945"/>
              <a:chExt cx="350894" cy="646643"/>
            </a:xfrm>
          </p:grpSpPr>
          <p:grpSp>
            <p:nvGrpSpPr>
              <p:cNvPr id="2560" name="组合 142"/>
              <p:cNvGrpSpPr/>
              <p:nvPr/>
            </p:nvGrpSpPr>
            <p:grpSpPr>
              <a:xfrm>
                <a:off x="1243012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2561" name="组合 151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2562" name="任意多边形 147"/>
                  <p:cNvSpPr/>
                  <p:nvPr/>
                </p:nvSpPr>
                <p:spPr>
                  <a:xfrm rot="16200000">
                    <a:off x="1094484" y="1535405"/>
                    <a:ext cx="647782" cy="348681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563" name="弧形 148"/>
                  <p:cNvSpPr/>
                  <p:nvPr/>
                </p:nvSpPr>
                <p:spPr>
                  <a:xfrm rot="5400000" flipH="1">
                    <a:off x="1248549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2564" name="直接连接符 149"/>
                  <p:cNvCxnSpPr/>
                  <p:nvPr/>
                </p:nvCxnSpPr>
                <p:spPr>
                  <a:xfrm flipH="1">
                    <a:off x="1583031" y="1565391"/>
                    <a:ext cx="0" cy="12130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2565" name="弧形 150"/>
                  <p:cNvSpPr/>
                  <p:nvPr/>
                </p:nvSpPr>
                <p:spPr>
                  <a:xfrm rot="10800000" flipH="1">
                    <a:off x="1248878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566" name="弧形 146"/>
                <p:cNvSpPr/>
                <p:nvPr/>
              </p:nvSpPr>
              <p:spPr>
                <a:xfrm rot="9000000" flipH="1">
                  <a:off x="1248878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567" name="组合 143"/>
              <p:cNvGrpSpPr/>
              <p:nvPr/>
            </p:nvGrpSpPr>
            <p:grpSpPr>
              <a:xfrm>
                <a:off x="1308099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2568" name="弧形 143"/>
                <p:cNvSpPr/>
                <p:nvPr/>
              </p:nvSpPr>
              <p:spPr>
                <a:xfrm rot="16200000">
                  <a:off x="798348" y="1164242"/>
                  <a:ext cx="271729" cy="25424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569" name="弧形 144"/>
                <p:cNvSpPr/>
                <p:nvPr/>
              </p:nvSpPr>
              <p:spPr>
                <a:xfrm rot="16200000">
                  <a:off x="798348" y="1164242"/>
                  <a:ext cx="271729" cy="25424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570" name="组合 144"/>
              <p:cNvGrpSpPr/>
              <p:nvPr/>
            </p:nvGrpSpPr>
            <p:grpSpPr>
              <a:xfrm>
                <a:off x="1351423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2571" name="组合 145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572" name="椭圆 141"/>
                  <p:cNvSpPr/>
                  <p:nvPr/>
                </p:nvSpPr>
                <p:spPr>
                  <a:xfrm>
                    <a:off x="494306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573" name="椭圆 142"/>
                  <p:cNvSpPr/>
                  <p:nvPr/>
                </p:nvSpPr>
                <p:spPr>
                  <a:xfrm>
                    <a:off x="608187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574" name="弧形 140"/>
                <p:cNvSpPr/>
                <p:nvPr/>
              </p:nvSpPr>
              <p:spPr>
                <a:xfrm rot="7980000">
                  <a:off x="538364" y="1757284"/>
                  <a:ext cx="71316" cy="74023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575" name="组合 53"/>
            <p:cNvGrpSpPr/>
            <p:nvPr/>
          </p:nvGrpSpPr>
          <p:grpSpPr>
            <a:xfrm>
              <a:off x="13180434" y="6249957"/>
              <a:ext cx="350894" cy="646643"/>
              <a:chOff x="2506374" y="1386945"/>
              <a:chExt cx="350894" cy="646643"/>
            </a:xfrm>
          </p:grpSpPr>
          <p:grpSp>
            <p:nvGrpSpPr>
              <p:cNvPr id="2576" name="组合 127"/>
              <p:cNvGrpSpPr/>
              <p:nvPr/>
            </p:nvGrpSpPr>
            <p:grpSpPr>
              <a:xfrm>
                <a:off x="2506374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2577" name="组合 136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2578" name="任意多边形 132"/>
                  <p:cNvSpPr/>
                  <p:nvPr/>
                </p:nvSpPr>
                <p:spPr>
                  <a:xfrm rot="16200000">
                    <a:off x="1093879" y="1534194"/>
                    <a:ext cx="647782" cy="351103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579" name="弧形 133"/>
                  <p:cNvSpPr/>
                  <p:nvPr/>
                </p:nvSpPr>
                <p:spPr>
                  <a:xfrm rot="5400000" flipH="1">
                    <a:off x="1249155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2580" name="直接连接符 134"/>
                  <p:cNvCxnSpPr/>
                  <p:nvPr/>
                </p:nvCxnSpPr>
                <p:spPr>
                  <a:xfrm flipH="1">
                    <a:off x="1583636" y="1565391"/>
                    <a:ext cx="0" cy="276581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2581" name="弧形 135"/>
                  <p:cNvSpPr/>
                  <p:nvPr/>
                </p:nvSpPr>
                <p:spPr>
                  <a:xfrm rot="10800000" flipH="1">
                    <a:off x="1249484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582" name="弧形 131"/>
                <p:cNvSpPr/>
                <p:nvPr/>
              </p:nvSpPr>
              <p:spPr>
                <a:xfrm rot="9000000" flipH="1">
                  <a:off x="1249484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583" name="组合 128"/>
              <p:cNvGrpSpPr/>
              <p:nvPr/>
            </p:nvGrpSpPr>
            <p:grpSpPr>
              <a:xfrm>
                <a:off x="2571461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2584" name="弧形 128"/>
                <p:cNvSpPr/>
                <p:nvPr/>
              </p:nvSpPr>
              <p:spPr>
                <a:xfrm rot="16200000">
                  <a:off x="794111" y="1159400"/>
                  <a:ext cx="271729" cy="263931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585" name="弧形 129"/>
                <p:cNvSpPr/>
                <p:nvPr/>
              </p:nvSpPr>
              <p:spPr>
                <a:xfrm rot="16200000">
                  <a:off x="794111" y="1159400"/>
                  <a:ext cx="271729" cy="263931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586" name="组合 129"/>
              <p:cNvGrpSpPr/>
              <p:nvPr/>
            </p:nvGrpSpPr>
            <p:grpSpPr>
              <a:xfrm>
                <a:off x="2614785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2587" name="组合 13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588" name="椭圆 126"/>
                  <p:cNvSpPr/>
                  <p:nvPr/>
                </p:nvSpPr>
                <p:spPr>
                  <a:xfrm>
                    <a:off x="495018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589" name="椭圆 127"/>
                  <p:cNvSpPr/>
                  <p:nvPr/>
                </p:nvSpPr>
                <p:spPr>
                  <a:xfrm>
                    <a:off x="606051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590" name="弧形 125"/>
                <p:cNvSpPr/>
                <p:nvPr/>
              </p:nvSpPr>
              <p:spPr>
                <a:xfrm rot="7980000">
                  <a:off x="537653" y="1758709"/>
                  <a:ext cx="71316" cy="71176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591" name="组合 54"/>
            <p:cNvGrpSpPr/>
            <p:nvPr/>
          </p:nvGrpSpPr>
          <p:grpSpPr>
            <a:xfrm>
              <a:off x="12481428" y="5986843"/>
              <a:ext cx="354068" cy="904993"/>
              <a:chOff x="1807368" y="1123831"/>
              <a:chExt cx="354068" cy="904993"/>
            </a:xfrm>
          </p:grpSpPr>
          <p:grpSp>
            <p:nvGrpSpPr>
              <p:cNvPr id="2592" name="组合 111"/>
              <p:cNvGrpSpPr/>
              <p:nvPr/>
            </p:nvGrpSpPr>
            <p:grpSpPr>
              <a:xfrm>
                <a:off x="1807368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2593" name="任意多边形 114"/>
                <p:cNvSpPr/>
                <p:nvPr/>
              </p:nvSpPr>
              <p:spPr>
                <a:xfrm>
                  <a:off x="755707" y="1126256"/>
                  <a:ext cx="351103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594" name="弧形 115"/>
                <p:cNvSpPr/>
                <p:nvPr/>
              </p:nvSpPr>
              <p:spPr>
                <a:xfrm rot="16200000">
                  <a:off x="762629" y="1126597"/>
                  <a:ext cx="346941" cy="34625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595" name="直接连接符 116"/>
                <p:cNvCxnSpPr/>
                <p:nvPr/>
              </p:nvCxnSpPr>
              <p:spPr>
                <a:xfrm flipH="1">
                  <a:off x="762972" y="1293662"/>
                  <a:ext cx="0" cy="39303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596" name="弧形 117"/>
                <p:cNvSpPr/>
                <p:nvPr/>
              </p:nvSpPr>
              <p:spPr>
                <a:xfrm rot="5400000" flipH="1">
                  <a:off x="761431" y="1125370"/>
                  <a:ext cx="334809" cy="331730"/>
                </a:xfrm>
                <a:custGeom>
                  <a:avLst/>
                  <a:gdLst/>
                  <a:ahLst/>
                  <a:cxnLst>
                    <a:cxn ang="0">
                      <a:pos x="333188" y="142839"/>
                    </a:cxn>
                    <a:cxn ang="0">
                      <a:pos x="167404" y="165865"/>
                    </a:cxn>
                    <a:cxn ang="0">
                      <a:pos x="165794" y="331722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597" name="直接连接符 118"/>
                <p:cNvCxnSpPr/>
                <p:nvPr/>
              </p:nvCxnSpPr>
              <p:spPr>
                <a:xfrm flipH="1">
                  <a:off x="1094702" y="1303366"/>
                  <a:ext cx="0" cy="52404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598" name="弧形 119"/>
                <p:cNvSpPr/>
                <p:nvPr/>
              </p:nvSpPr>
              <p:spPr>
                <a:xfrm rot="9000000" flipH="1">
                  <a:off x="762972" y="1123831"/>
                  <a:ext cx="331730" cy="334809"/>
                </a:xfrm>
                <a:custGeom>
                  <a:avLst/>
                  <a:gdLst/>
                  <a:ahLst/>
                  <a:cxnLst>
                    <a:cxn ang="0">
                      <a:pos x="315460" y="239710"/>
                    </a:cxn>
                    <a:cxn ang="0">
                      <a:pos x="165865" y="167404"/>
                    </a:cxn>
                    <a:cxn ang="0">
                      <a:pos x="307783" y="254051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599" name="弧形 120"/>
                <p:cNvSpPr/>
                <p:nvPr/>
              </p:nvSpPr>
              <p:spPr>
                <a:xfrm rot="10800000" flipH="1">
                  <a:off x="762972" y="1123831"/>
                  <a:ext cx="331730" cy="334809"/>
                </a:xfrm>
                <a:custGeom>
                  <a:avLst/>
                  <a:gdLst/>
                  <a:ahLst/>
                  <a:cxnLst>
                    <a:cxn ang="0">
                      <a:pos x="330181" y="144582"/>
                    </a:cxn>
                    <a:cxn ang="0">
                      <a:pos x="165865" y="167404"/>
                    </a:cxn>
                    <a:cxn ang="0">
                      <a:pos x="302775" y="26190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00" name="组合 112"/>
              <p:cNvGrpSpPr/>
              <p:nvPr/>
            </p:nvGrpSpPr>
            <p:grpSpPr>
              <a:xfrm>
                <a:off x="1890105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601" name="组合 116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602" name="椭圆 112"/>
                  <p:cNvSpPr/>
                  <p:nvPr/>
                </p:nvSpPr>
                <p:spPr>
                  <a:xfrm>
                    <a:off x="495742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603" name="椭圆 113"/>
                  <p:cNvSpPr/>
                  <p:nvPr/>
                </p:nvSpPr>
                <p:spPr>
                  <a:xfrm>
                    <a:off x="607126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604" name="弧形 111"/>
                <p:cNvSpPr/>
                <p:nvPr/>
              </p:nvSpPr>
              <p:spPr>
                <a:xfrm rot="7980000">
                  <a:off x="539257" y="1760178"/>
                  <a:ext cx="70357" cy="70221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05" name="组合 113"/>
              <p:cNvGrpSpPr/>
              <p:nvPr/>
            </p:nvGrpSpPr>
            <p:grpSpPr>
              <a:xfrm>
                <a:off x="1851024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2606" name="弧形 108"/>
                <p:cNvSpPr/>
                <p:nvPr/>
              </p:nvSpPr>
              <p:spPr>
                <a:xfrm rot="16200000">
                  <a:off x="800247" y="1164121"/>
                  <a:ext cx="262024" cy="263932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07" name="弧形 109"/>
                <p:cNvSpPr/>
                <p:nvPr/>
              </p:nvSpPr>
              <p:spPr>
                <a:xfrm rot="16200000">
                  <a:off x="800247" y="1164121"/>
                  <a:ext cx="262024" cy="263932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608" name="组合 55"/>
            <p:cNvGrpSpPr/>
            <p:nvPr/>
          </p:nvGrpSpPr>
          <p:grpSpPr>
            <a:xfrm>
              <a:off x="11428916" y="5986843"/>
              <a:ext cx="354068" cy="904993"/>
              <a:chOff x="754856" y="1123831"/>
              <a:chExt cx="354068" cy="904993"/>
            </a:xfrm>
          </p:grpSpPr>
          <p:grpSp>
            <p:nvGrpSpPr>
              <p:cNvPr id="2609" name="组合 95"/>
              <p:cNvGrpSpPr/>
              <p:nvPr/>
            </p:nvGrpSpPr>
            <p:grpSpPr>
              <a:xfrm>
                <a:off x="754856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2610" name="任意多边形 98"/>
                <p:cNvSpPr/>
                <p:nvPr/>
              </p:nvSpPr>
              <p:spPr>
                <a:xfrm>
                  <a:off x="754914" y="1126256"/>
                  <a:ext cx="351101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7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11" name="弧形 99"/>
                <p:cNvSpPr/>
                <p:nvPr/>
              </p:nvSpPr>
              <p:spPr>
                <a:xfrm rot="16200000">
                  <a:off x="761836" y="1126596"/>
                  <a:ext cx="346941" cy="346260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612" name="直接连接符 100"/>
                <p:cNvCxnSpPr/>
                <p:nvPr/>
              </p:nvCxnSpPr>
              <p:spPr>
                <a:xfrm flipH="1">
                  <a:off x="762177" y="1293662"/>
                  <a:ext cx="0" cy="28385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613" name="弧形 101"/>
                <p:cNvSpPr/>
                <p:nvPr/>
              </p:nvSpPr>
              <p:spPr>
                <a:xfrm rot="5400000" flipH="1">
                  <a:off x="760637" y="1125370"/>
                  <a:ext cx="334809" cy="331732"/>
                </a:xfrm>
                <a:custGeom>
                  <a:avLst/>
                  <a:gdLst/>
                  <a:ahLst/>
                  <a:cxnLst>
                    <a:cxn ang="0">
                      <a:pos x="333188" y="142840"/>
                    </a:cxn>
                    <a:cxn ang="0">
                      <a:pos x="167404" y="165866"/>
                    </a:cxn>
                    <a:cxn ang="0">
                      <a:pos x="165794" y="33172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2614" name="直接连接符 102"/>
                <p:cNvCxnSpPr/>
                <p:nvPr/>
              </p:nvCxnSpPr>
              <p:spPr>
                <a:xfrm flipH="1">
                  <a:off x="1093909" y="1303366"/>
                  <a:ext cx="0" cy="27900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615" name="弧形 103"/>
                <p:cNvSpPr/>
                <p:nvPr/>
              </p:nvSpPr>
              <p:spPr>
                <a:xfrm rot="9000000" flipH="1">
                  <a:off x="762177" y="1123831"/>
                  <a:ext cx="331732" cy="334809"/>
                </a:xfrm>
                <a:custGeom>
                  <a:avLst/>
                  <a:gdLst/>
                  <a:ahLst/>
                  <a:cxnLst>
                    <a:cxn ang="0">
                      <a:pos x="315461" y="239711"/>
                    </a:cxn>
                    <a:cxn ang="0">
                      <a:pos x="165866" y="167404"/>
                    </a:cxn>
                    <a:cxn ang="0">
                      <a:pos x="307785" y="254051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16" name="弧形 104"/>
                <p:cNvSpPr/>
                <p:nvPr/>
              </p:nvSpPr>
              <p:spPr>
                <a:xfrm rot="10800000" flipH="1">
                  <a:off x="762177" y="1123831"/>
                  <a:ext cx="331732" cy="334809"/>
                </a:xfrm>
                <a:custGeom>
                  <a:avLst/>
                  <a:gdLst/>
                  <a:ahLst/>
                  <a:cxnLst>
                    <a:cxn ang="0">
                      <a:pos x="330183" y="144582"/>
                    </a:cxn>
                    <a:cxn ang="0">
                      <a:pos x="165866" y="167404"/>
                    </a:cxn>
                    <a:cxn ang="0">
                      <a:pos x="302777" y="26190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17" name="组合 96"/>
              <p:cNvGrpSpPr/>
              <p:nvPr/>
            </p:nvGrpSpPr>
            <p:grpSpPr>
              <a:xfrm>
                <a:off x="837593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618" name="组合 10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619" name="椭圆 96"/>
                  <p:cNvSpPr/>
                  <p:nvPr/>
                </p:nvSpPr>
                <p:spPr>
                  <a:xfrm>
                    <a:off x="494949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620" name="椭圆 97"/>
                  <p:cNvSpPr/>
                  <p:nvPr/>
                </p:nvSpPr>
                <p:spPr>
                  <a:xfrm>
                    <a:off x="606332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621" name="弧形 95"/>
                <p:cNvSpPr/>
                <p:nvPr/>
              </p:nvSpPr>
              <p:spPr>
                <a:xfrm rot="7980000">
                  <a:off x="538464" y="1760178"/>
                  <a:ext cx="70357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22" name="组合 97"/>
              <p:cNvGrpSpPr/>
              <p:nvPr/>
            </p:nvGrpSpPr>
            <p:grpSpPr>
              <a:xfrm>
                <a:off x="798512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2623" name="弧形 92"/>
                <p:cNvSpPr/>
                <p:nvPr/>
              </p:nvSpPr>
              <p:spPr>
                <a:xfrm rot="16200000">
                  <a:off x="799453" y="1164120"/>
                  <a:ext cx="262024" cy="263931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24" name="弧形 93"/>
                <p:cNvSpPr/>
                <p:nvPr/>
              </p:nvSpPr>
              <p:spPr>
                <a:xfrm rot="16200000">
                  <a:off x="799453" y="1164120"/>
                  <a:ext cx="262024" cy="263931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625" name="组合 56"/>
            <p:cNvGrpSpPr/>
            <p:nvPr/>
          </p:nvGrpSpPr>
          <p:grpSpPr>
            <a:xfrm>
              <a:off x="11682374" y="6501153"/>
              <a:ext cx="358524" cy="390684"/>
              <a:chOff x="5258084" y="4567290"/>
              <a:chExt cx="358524" cy="390684"/>
            </a:xfrm>
          </p:grpSpPr>
          <p:grpSp>
            <p:nvGrpSpPr>
              <p:cNvPr id="2626" name="组合 80"/>
              <p:cNvGrpSpPr>
                <a:grpSpLocks noGrp="1" noChangeAspect="1"/>
              </p:cNvGrpSpPr>
              <p:nvPr/>
            </p:nvGrpSpPr>
            <p:grpSpPr>
              <a:xfrm>
                <a:off x="5216437" y="4460675"/>
                <a:ext cx="424507" cy="590892"/>
                <a:chOff x="1008314" y="1638141"/>
                <a:chExt cx="358524" cy="390684"/>
              </a:xfrm>
            </p:grpSpPr>
          </p:grpSp>
          <p:grpSp>
            <p:nvGrpSpPr>
              <p:cNvPr id="2627" name="组合 87"/>
              <p:cNvGrpSpPr/>
              <p:nvPr/>
            </p:nvGrpSpPr>
            <p:grpSpPr>
              <a:xfrm>
                <a:off x="5354857" y="4707944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628" name="组合 88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629" name="椭圆 84"/>
                  <p:cNvSpPr/>
                  <p:nvPr/>
                </p:nvSpPr>
                <p:spPr>
                  <a:xfrm>
                    <a:off x="496228" y="1724122"/>
                    <a:ext cx="46007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630" name="椭圆 85"/>
                  <p:cNvSpPr/>
                  <p:nvPr/>
                </p:nvSpPr>
                <p:spPr>
                  <a:xfrm>
                    <a:off x="607612" y="1724122"/>
                    <a:ext cx="46007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631" name="弧形 83"/>
                <p:cNvSpPr/>
                <p:nvPr/>
              </p:nvSpPr>
              <p:spPr>
                <a:xfrm rot="7980000">
                  <a:off x="539743" y="1760582"/>
                  <a:ext cx="70359" cy="70221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632" name="组合 57"/>
            <p:cNvGrpSpPr/>
            <p:nvPr/>
          </p:nvGrpSpPr>
          <p:grpSpPr>
            <a:xfrm>
              <a:off x="12279023" y="6605115"/>
              <a:ext cx="258994" cy="291485"/>
              <a:chOff x="5854733" y="4671252"/>
              <a:chExt cx="258994" cy="291485"/>
            </a:xfrm>
          </p:grpSpPr>
          <p:grpSp>
            <p:nvGrpSpPr>
              <p:cNvPr id="2633" name="组合 70"/>
              <p:cNvGrpSpPr>
                <a:grpSpLocks noGrp="1" noChangeAspect="1"/>
              </p:cNvGrpSpPr>
              <p:nvPr/>
            </p:nvGrpSpPr>
            <p:grpSpPr>
              <a:xfrm>
                <a:off x="5776669" y="4634872"/>
                <a:ext cx="422291" cy="445791"/>
                <a:chOff x="1604963" y="1742103"/>
                <a:chExt cx="258994" cy="291485"/>
              </a:xfrm>
            </p:grpSpPr>
          </p:grpSp>
          <p:grpSp>
            <p:nvGrpSpPr>
              <p:cNvPr id="2634" name="组合 77"/>
              <p:cNvGrpSpPr/>
              <p:nvPr/>
            </p:nvGrpSpPr>
            <p:grpSpPr>
              <a:xfrm>
                <a:off x="5928364" y="4792994"/>
                <a:ext cx="111732" cy="76017"/>
                <a:chOff x="495301" y="1724026"/>
                <a:chExt cx="157638" cy="107250"/>
              </a:xfrm>
            </p:grpSpPr>
            <p:grpSp>
              <p:nvGrpSpPr>
                <p:cNvPr id="2635" name="组合 78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636" name="椭圆 74"/>
                  <p:cNvSpPr/>
                  <p:nvPr/>
                </p:nvSpPr>
                <p:spPr>
                  <a:xfrm>
                    <a:off x="493709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637" name="椭圆 75"/>
                  <p:cNvSpPr/>
                  <p:nvPr/>
                </p:nvSpPr>
                <p:spPr>
                  <a:xfrm>
                    <a:off x="606446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638" name="弧形 73"/>
                <p:cNvSpPr/>
                <p:nvPr/>
              </p:nvSpPr>
              <p:spPr>
                <a:xfrm rot="7980000">
                  <a:off x="538050" y="1758273"/>
                  <a:ext cx="71884" cy="71740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639" name="组合 58"/>
            <p:cNvGrpSpPr/>
            <p:nvPr/>
          </p:nvGrpSpPr>
          <p:grpSpPr>
            <a:xfrm>
              <a:off x="11083636" y="6414518"/>
              <a:ext cx="353272" cy="482082"/>
              <a:chOff x="4659346" y="4480655"/>
              <a:chExt cx="353272" cy="482082"/>
            </a:xfrm>
          </p:grpSpPr>
          <p:grpSp>
            <p:nvGrpSpPr>
              <p:cNvPr id="2640" name="组合 60"/>
              <p:cNvGrpSpPr>
                <a:grpSpLocks noGrp="1" noChangeAspect="1"/>
              </p:cNvGrpSpPr>
              <p:nvPr/>
            </p:nvGrpSpPr>
            <p:grpSpPr>
              <a:xfrm>
                <a:off x="4624432" y="4374040"/>
                <a:ext cx="424507" cy="637413"/>
                <a:chOff x="409576" y="1551506"/>
                <a:chExt cx="353272" cy="482082"/>
              </a:xfrm>
            </p:grpSpPr>
          </p:grpSp>
          <p:grpSp>
            <p:nvGrpSpPr>
              <p:cNvPr id="2641" name="组合 67"/>
              <p:cNvGrpSpPr/>
              <p:nvPr/>
            </p:nvGrpSpPr>
            <p:grpSpPr>
              <a:xfrm>
                <a:off x="4757163" y="4653175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642" name="组合 68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643" name="椭圆 64"/>
                  <p:cNvSpPr/>
                  <p:nvPr/>
                </p:nvSpPr>
                <p:spPr>
                  <a:xfrm>
                    <a:off x="486155" y="1723089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644" name="椭圆 65"/>
                  <p:cNvSpPr/>
                  <p:nvPr/>
                </p:nvSpPr>
                <p:spPr>
                  <a:xfrm>
                    <a:off x="607225" y="1723089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645" name="弧形 63"/>
                <p:cNvSpPr/>
                <p:nvPr/>
              </p:nvSpPr>
              <p:spPr>
                <a:xfrm rot="7980000">
                  <a:off x="538152" y="1751068"/>
                  <a:ext cx="63080" cy="79905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2646" name="组合 59"/>
            <p:cNvGrpSpPr/>
            <p:nvPr/>
          </p:nvGrpSpPr>
          <p:grpSpPr>
            <a:xfrm>
              <a:off x="12721994" y="6759133"/>
              <a:ext cx="258823" cy="258824"/>
              <a:chOff x="1638358" y="6759133"/>
              <a:chExt cx="258823" cy="258824"/>
            </a:xfrm>
          </p:grpSpPr>
          <p:sp>
            <p:nvSpPr>
              <p:cNvPr id="2647" name="弧形 54"/>
              <p:cNvSpPr/>
              <p:nvPr/>
            </p:nvSpPr>
            <p:spPr>
              <a:xfrm rot="5400000" flipH="1">
                <a:off x="1638107" y="6758613"/>
                <a:ext cx="259597" cy="259088"/>
              </a:xfrm>
              <a:custGeom>
                <a:avLst/>
                <a:gdLst/>
                <a:ahLst/>
                <a:cxnLst>
                  <a:cxn ang="0">
                    <a:pos x="129798" y="0"/>
                  </a:cxn>
                  <a:cxn ang="0">
                    <a:pos x="129798" y="129544"/>
                  </a:cxn>
                  <a:cxn ang="0">
                    <a:pos x="128540" y="259081"/>
                  </a:cxn>
                </a:cxnLst>
                <a:rect l="l" t="t" r="r" b="b"/>
                <a:pathLst/>
              </a:custGeom>
              <a:solidFill>
                <a:srgbClr val="FFFF00"/>
              </a:solidFill>
              <a:ln w="47625" cap="rnd">
                <a:solidFill>
                  <a:schemeClr val="tx1"/>
                </a:solidFill>
                <a:round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648" name="组合 61"/>
              <p:cNvGrpSpPr/>
              <p:nvPr/>
            </p:nvGrpSpPr>
            <p:grpSpPr>
              <a:xfrm>
                <a:off x="1686111" y="6838657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2649" name="组合 62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2650" name="椭圆 58"/>
                  <p:cNvSpPr/>
                  <p:nvPr/>
                </p:nvSpPr>
                <p:spPr>
                  <a:xfrm>
                    <a:off x="495980" y="1723791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2651" name="椭圆 59"/>
                  <p:cNvSpPr/>
                  <p:nvPr/>
                </p:nvSpPr>
                <p:spPr>
                  <a:xfrm>
                    <a:off x="607364" y="1723791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2652" name="弧形 57"/>
                <p:cNvSpPr/>
                <p:nvPr/>
              </p:nvSpPr>
              <p:spPr>
                <a:xfrm rot="7980000">
                  <a:off x="539495" y="1760251"/>
                  <a:ext cx="70357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2653" name="组合 665"/>
          <p:cNvGrpSpPr/>
          <p:nvPr/>
        </p:nvGrpSpPr>
        <p:grpSpPr>
          <a:xfrm>
            <a:off x="565150" y="1038225"/>
            <a:ext cx="7985125" cy="3513138"/>
            <a:chOff x="737626" y="1524000"/>
            <a:chExt cx="10716748" cy="3988316"/>
          </a:xfrm>
        </p:grpSpPr>
        <p:sp>
          <p:nvSpPr>
            <p:cNvPr id="2654" name="矩形 660"/>
            <p:cNvSpPr/>
            <p:nvPr/>
          </p:nvSpPr>
          <p:spPr>
            <a:xfrm>
              <a:off x="2145931" y="1538418"/>
              <a:ext cx="7829830" cy="39486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2655" name="组合 667"/>
            <p:cNvGrpSpPr/>
            <p:nvPr/>
          </p:nvGrpSpPr>
          <p:grpSpPr>
            <a:xfrm>
              <a:off x="737626" y="1524000"/>
              <a:ext cx="10716748" cy="3988316"/>
              <a:chOff x="737626" y="1524000"/>
              <a:chExt cx="10716748" cy="3988316"/>
            </a:xfrm>
          </p:grpSpPr>
          <p:grpSp>
            <p:nvGrpSpPr>
              <p:cNvPr id="2656" name="baisebuqi"/>
              <p:cNvGrpSpPr/>
              <p:nvPr/>
            </p:nvGrpSpPr>
            <p:grpSpPr>
              <a:xfrm>
                <a:off x="868875" y="1574994"/>
                <a:ext cx="10446092" cy="3909208"/>
                <a:chOff x="868875" y="1574994"/>
                <a:chExt cx="10446092" cy="3909208"/>
              </a:xfrm>
            </p:grpSpPr>
            <p:sp>
              <p:nvSpPr>
                <p:cNvPr id="2657" name="矩形 793"/>
                <p:cNvSpPr/>
                <p:nvPr/>
              </p:nvSpPr>
              <p:spPr>
                <a:xfrm>
                  <a:off x="1153087" y="1574463"/>
                  <a:ext cx="9621637" cy="25411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58" name="矩形 794"/>
                <p:cNvSpPr/>
                <p:nvPr/>
              </p:nvSpPr>
              <p:spPr>
                <a:xfrm>
                  <a:off x="869721" y="2160185"/>
                  <a:ext cx="9779299" cy="25411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59" name="矩形 795"/>
                <p:cNvSpPr/>
                <p:nvPr/>
              </p:nvSpPr>
              <p:spPr>
                <a:xfrm>
                  <a:off x="1536588" y="2780149"/>
                  <a:ext cx="9779299" cy="25411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60" name="矩形 796"/>
                <p:cNvSpPr/>
                <p:nvPr/>
              </p:nvSpPr>
              <p:spPr>
                <a:xfrm>
                  <a:off x="1185044" y="3376684"/>
                  <a:ext cx="9779299" cy="25411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61" name="矩形 797"/>
                <p:cNvSpPr/>
                <p:nvPr/>
              </p:nvSpPr>
              <p:spPr>
                <a:xfrm>
                  <a:off x="1583461" y="3998451"/>
                  <a:ext cx="8941986" cy="25411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62" name="矩形 798"/>
                <p:cNvSpPr/>
                <p:nvPr/>
              </p:nvSpPr>
              <p:spPr>
                <a:xfrm>
                  <a:off x="937899" y="4620217"/>
                  <a:ext cx="10226718" cy="25411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63" name="矩形 799"/>
                <p:cNvSpPr/>
                <p:nvPr/>
              </p:nvSpPr>
              <p:spPr>
                <a:xfrm>
                  <a:off x="1125388" y="5229367"/>
                  <a:ext cx="9800605" cy="25411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64" name="矩形 800"/>
                <p:cNvSpPr/>
                <p:nvPr/>
              </p:nvSpPr>
              <p:spPr>
                <a:xfrm>
                  <a:off x="1430060" y="1821368"/>
                  <a:ext cx="8846111" cy="358641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65" name="矩形 801"/>
                <p:cNvSpPr/>
                <p:nvPr/>
              </p:nvSpPr>
              <p:spPr>
                <a:xfrm>
                  <a:off x="1971224" y="2407089"/>
                  <a:ext cx="8040757" cy="46497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66" name="矩形 802"/>
                <p:cNvSpPr/>
                <p:nvPr/>
              </p:nvSpPr>
              <p:spPr>
                <a:xfrm>
                  <a:off x="1935004" y="3016240"/>
                  <a:ext cx="8277251" cy="35864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667" name="矩形 803"/>
                <p:cNvSpPr/>
                <p:nvPr/>
              </p:nvSpPr>
              <p:spPr>
                <a:xfrm>
                  <a:off x="1606896" y="4809450"/>
                  <a:ext cx="8933465" cy="50101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68" name="heisemiaobian"/>
              <p:cNvGrpSpPr>
                <a:grpSpLocks noGrp="1" noChangeAspect="1"/>
              </p:cNvGrpSpPr>
              <p:nvPr/>
            </p:nvGrpSpPr>
            <p:grpSpPr>
              <a:xfrm>
                <a:off x="673723" y="1363963"/>
                <a:ext cx="10874716" cy="4302624"/>
                <a:chOff x="539263" y="1524000"/>
                <a:chExt cx="10716748" cy="3988316"/>
              </a:xfrm>
            </p:grpSpPr>
          </p:grpSp>
          <p:grpSp>
            <p:nvGrpSpPr>
              <p:cNvPr id="2669" name="lansebuqi"/>
              <p:cNvGrpSpPr/>
              <p:nvPr/>
            </p:nvGrpSpPr>
            <p:grpSpPr>
              <a:xfrm>
                <a:off x="909546" y="1980066"/>
                <a:ext cx="10289164" cy="3077208"/>
                <a:chOff x="909546" y="1980066"/>
                <a:chExt cx="10289164" cy="3077208"/>
              </a:xfrm>
            </p:grpSpPr>
            <p:grpSp>
              <p:nvGrpSpPr>
                <p:cNvPr id="2670" name="lansebuqi"/>
                <p:cNvGrpSpPr/>
                <p:nvPr/>
              </p:nvGrpSpPr>
              <p:grpSpPr>
                <a:xfrm>
                  <a:off x="9948667" y="1980066"/>
                  <a:ext cx="1250043" cy="3070858"/>
                  <a:chOff x="9948667" y="1980066"/>
                  <a:chExt cx="1250043" cy="3070858"/>
                </a:xfrm>
              </p:grpSpPr>
              <p:cxnSp>
                <p:nvCxnSpPr>
                  <p:cNvPr id="2671" name="直接连接符 673"/>
                  <p:cNvCxnSpPr/>
                  <p:nvPr/>
                </p:nvCxnSpPr>
                <p:spPr>
                  <a:xfrm>
                    <a:off x="10367785" y="1979963"/>
                    <a:ext cx="649823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FFC100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672" name="直接连接符 674"/>
                  <p:cNvCxnSpPr/>
                  <p:nvPr/>
                </p:nvCxnSpPr>
                <p:spPr>
                  <a:xfrm>
                    <a:off x="9948064" y="2594519"/>
                    <a:ext cx="649822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FFC100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673" name="直接连接符 675"/>
                  <p:cNvCxnSpPr/>
                  <p:nvPr/>
                </p:nvCxnSpPr>
                <p:spPr>
                  <a:xfrm>
                    <a:off x="10248474" y="3207274"/>
                    <a:ext cx="649823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FFC100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674" name="直接连接符 676"/>
                  <p:cNvCxnSpPr/>
                  <p:nvPr/>
                </p:nvCxnSpPr>
                <p:spPr>
                  <a:xfrm>
                    <a:off x="9962978" y="3821832"/>
                    <a:ext cx="649823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FFC100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675" name="直接连接符 677"/>
                  <p:cNvCxnSpPr/>
                  <p:nvPr/>
                </p:nvCxnSpPr>
                <p:spPr>
                  <a:xfrm>
                    <a:off x="9962978" y="4430983"/>
                    <a:ext cx="649823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FFC100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676" name="直接连接符 678"/>
                  <p:cNvCxnSpPr/>
                  <p:nvPr/>
                </p:nvCxnSpPr>
                <p:spPr>
                  <a:xfrm>
                    <a:off x="10548884" y="5050947"/>
                    <a:ext cx="649822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FFC100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grpSp>
              <p:nvGrpSpPr>
                <p:cNvPr id="2677" name="lansebuqi"/>
                <p:cNvGrpSpPr/>
                <p:nvPr/>
              </p:nvGrpSpPr>
              <p:grpSpPr>
                <a:xfrm>
                  <a:off x="909546" y="1992766"/>
                  <a:ext cx="1232580" cy="3064508"/>
                  <a:chOff x="10186792" y="1980066"/>
                  <a:chExt cx="1232580" cy="3064508"/>
                </a:xfrm>
              </p:grpSpPr>
              <p:cxnSp>
                <p:nvCxnSpPr>
                  <p:cNvPr id="2678" name="直接连接符 667"/>
                  <p:cNvCxnSpPr/>
                  <p:nvPr/>
                </p:nvCxnSpPr>
                <p:spPr>
                  <a:xfrm>
                    <a:off x="10368546" y="1979878"/>
                    <a:ext cx="649823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FF6600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679" name="直接连接符 668"/>
                  <p:cNvCxnSpPr/>
                  <p:nvPr/>
                </p:nvCxnSpPr>
                <p:spPr>
                  <a:xfrm>
                    <a:off x="10615691" y="2581819"/>
                    <a:ext cx="649823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FF6600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680" name="直接连接符 669"/>
                  <p:cNvCxnSpPr/>
                  <p:nvPr/>
                </p:nvCxnSpPr>
                <p:spPr>
                  <a:xfrm>
                    <a:off x="10489989" y="3207191"/>
                    <a:ext cx="649822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FF6600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681" name="直接连接符 670"/>
                  <p:cNvCxnSpPr/>
                  <p:nvPr/>
                </p:nvCxnSpPr>
                <p:spPr>
                  <a:xfrm>
                    <a:off x="10769092" y="3816341"/>
                    <a:ext cx="649823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FF6600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682" name="直接连接符 671"/>
                  <p:cNvCxnSpPr/>
                  <p:nvPr/>
                </p:nvCxnSpPr>
                <p:spPr>
                  <a:xfrm>
                    <a:off x="10769092" y="4425492"/>
                    <a:ext cx="649823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FF6600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2683" name="直接连接符 672"/>
                  <p:cNvCxnSpPr/>
                  <p:nvPr/>
                </p:nvCxnSpPr>
                <p:spPr>
                  <a:xfrm>
                    <a:off x="10187448" y="5045456"/>
                    <a:ext cx="649822" cy="0"/>
                  </a:xfrm>
                  <a:prstGeom prst="line">
                    <a:avLst/>
                  </a:prstGeom>
                  <a:noFill/>
                  <a:ln w="215900" cap="rnd">
                    <a:solidFill>
                      <a:srgbClr val="FF6600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</p:grpSp>
      </p:grpSp>
      <p:grpSp>
        <p:nvGrpSpPr>
          <p:cNvPr id="2684" name="组合 812"/>
          <p:cNvGrpSpPr/>
          <p:nvPr/>
        </p:nvGrpSpPr>
        <p:grpSpPr>
          <a:xfrm>
            <a:off x="1628775" y="1227138"/>
            <a:ext cx="5688013" cy="804862"/>
            <a:chOff x="662366" y="282658"/>
            <a:chExt cx="11332138" cy="1606415"/>
          </a:xfrm>
        </p:grpSpPr>
        <p:grpSp>
          <p:nvGrpSpPr>
            <p:cNvPr id="2685" name="组合 813"/>
            <p:cNvGrpSpPr/>
            <p:nvPr/>
          </p:nvGrpSpPr>
          <p:grpSpPr>
            <a:xfrm>
              <a:off x="11346388" y="837594"/>
              <a:ext cx="251975" cy="251975"/>
              <a:chOff x="6573135" y="2487386"/>
              <a:chExt cx="406898" cy="406898"/>
            </a:xfrm>
          </p:grpSpPr>
          <p:cxnSp>
            <p:nvCxnSpPr>
              <p:cNvPr id="2686" name="直接连接符 857"/>
              <p:cNvCxnSpPr/>
              <p:nvPr/>
            </p:nvCxnSpPr>
            <p:spPr>
              <a:xfrm rot="16200000" flipH="1">
                <a:off x="6623805" y="2640239"/>
                <a:ext cx="0" cy="102147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7" name="直接连接符 858"/>
              <p:cNvCxnSpPr/>
              <p:nvPr/>
            </p:nvCxnSpPr>
            <p:spPr>
              <a:xfrm rot="13500000">
                <a:off x="6618699" y="2798764"/>
                <a:ext cx="102147" cy="0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8" name="直接连接符 859"/>
              <p:cNvCxnSpPr/>
              <p:nvPr/>
            </p:nvCxnSpPr>
            <p:spPr>
              <a:xfrm rot="10800000" flipH="1">
                <a:off x="6777026" y="2793645"/>
                <a:ext cx="0" cy="102331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9" name="直接连接符 860"/>
              <p:cNvCxnSpPr/>
              <p:nvPr/>
            </p:nvCxnSpPr>
            <p:spPr>
              <a:xfrm rot="8100000" flipH="1">
                <a:off x="6884282" y="2747597"/>
                <a:ext cx="0" cy="102331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0" name="直接连接符 861"/>
              <p:cNvCxnSpPr/>
              <p:nvPr/>
            </p:nvCxnSpPr>
            <p:spPr>
              <a:xfrm rot="5400000" flipH="1">
                <a:off x="6930246" y="2640239"/>
                <a:ext cx="0" cy="102147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1" name="直接连接符 862"/>
              <p:cNvCxnSpPr/>
              <p:nvPr/>
            </p:nvCxnSpPr>
            <p:spPr>
              <a:xfrm rot="2700000" flipH="1">
                <a:off x="6884281" y="2532793"/>
                <a:ext cx="0" cy="102147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2" name="直接连接符 863"/>
              <p:cNvCxnSpPr/>
              <p:nvPr/>
            </p:nvCxnSpPr>
            <p:spPr>
              <a:xfrm flipH="1">
                <a:off x="6777026" y="2486651"/>
                <a:ext cx="0" cy="102331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3" name="直接连接符 864"/>
              <p:cNvCxnSpPr/>
              <p:nvPr/>
            </p:nvCxnSpPr>
            <p:spPr>
              <a:xfrm rot="18900000">
                <a:off x="6618608" y="2583867"/>
                <a:ext cx="102331" cy="0"/>
              </a:xfrm>
              <a:prstGeom prst="line">
                <a:avLst/>
              </a:prstGeom>
              <a:ln w="41275" cap="rnd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94" name="椭圆 808"/>
            <p:cNvSpPr/>
            <p:nvPr/>
          </p:nvSpPr>
          <p:spPr>
            <a:xfrm>
              <a:off x="11766786" y="1660943"/>
              <a:ext cx="227718" cy="228130"/>
            </a:xfrm>
            <a:prstGeom prst="ellipse">
              <a:avLst/>
            </a:prstGeom>
            <a:noFill/>
            <a:ln w="63500">
              <a:solidFill>
                <a:srgbClr val="FE7D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95" name="椭圆 809"/>
            <p:cNvSpPr/>
            <p:nvPr/>
          </p:nvSpPr>
          <p:spPr>
            <a:xfrm flipV="1">
              <a:off x="11618136" y="1081113"/>
              <a:ext cx="60093" cy="66537"/>
            </a:xfrm>
            <a:prstGeom prst="ellipse">
              <a:avLst/>
            </a:prstGeom>
            <a:solidFill>
              <a:srgbClr val="FEDF1F"/>
            </a:solidFill>
            <a:ln w="47625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96" name="椭圆 810"/>
            <p:cNvSpPr/>
            <p:nvPr/>
          </p:nvSpPr>
          <p:spPr>
            <a:xfrm>
              <a:off x="10564941" y="418901"/>
              <a:ext cx="101208" cy="107728"/>
            </a:xfrm>
            <a:prstGeom prst="ellipse">
              <a:avLst/>
            </a:prstGeom>
            <a:solidFill>
              <a:srgbClr val="FF8504"/>
            </a:soli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2697" name="组合 817"/>
            <p:cNvGrpSpPr/>
            <p:nvPr/>
          </p:nvGrpSpPr>
          <p:grpSpPr>
            <a:xfrm rot="20940000">
              <a:off x="1920575" y="282658"/>
              <a:ext cx="5975946" cy="1472744"/>
              <a:chOff x="1914190" y="332952"/>
              <a:chExt cx="5975946" cy="1472744"/>
            </a:xfrm>
          </p:grpSpPr>
          <p:sp>
            <p:nvSpPr>
              <p:cNvPr id="2698" name="椭圆 838"/>
              <p:cNvSpPr/>
              <p:nvPr/>
            </p:nvSpPr>
            <p:spPr>
              <a:xfrm>
                <a:off x="5915136" y="444723"/>
                <a:ext cx="271997" cy="275658"/>
              </a:xfrm>
              <a:prstGeom prst="ellipse">
                <a:avLst/>
              </a:prstGeom>
              <a:noFill/>
              <a:ln w="57150">
                <a:solidFill>
                  <a:srgbClr val="48B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699" name="椭圆 839"/>
              <p:cNvSpPr/>
              <p:nvPr/>
            </p:nvSpPr>
            <p:spPr>
              <a:xfrm>
                <a:off x="7731731" y="1651950"/>
                <a:ext cx="145487" cy="152087"/>
              </a:xfrm>
              <a:prstGeom prst="ellipse">
                <a:avLst/>
              </a:prstGeom>
              <a:noFill/>
              <a:ln w="47625">
                <a:solidFill>
                  <a:srgbClr val="48BE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00" name="椭圆 840"/>
              <p:cNvSpPr/>
              <p:nvPr/>
            </p:nvSpPr>
            <p:spPr>
              <a:xfrm>
                <a:off x="6061533" y="826819"/>
                <a:ext cx="107534" cy="114065"/>
              </a:xfrm>
              <a:prstGeom prst="ellipse">
                <a:avLst/>
              </a:prstGeom>
              <a:solidFill>
                <a:srgbClr val="47BEFE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2701" name="组合 847"/>
              <p:cNvGrpSpPr/>
              <p:nvPr/>
            </p:nvGrpSpPr>
            <p:grpSpPr>
              <a:xfrm>
                <a:off x="3266289" y="930803"/>
                <a:ext cx="251975" cy="251975"/>
                <a:chOff x="6573135" y="2487386"/>
                <a:chExt cx="406898" cy="406898"/>
              </a:xfrm>
            </p:grpSpPr>
            <p:cxnSp>
              <p:nvCxnSpPr>
                <p:cNvPr id="2702" name="直接连接符 849"/>
                <p:cNvCxnSpPr/>
                <p:nvPr/>
              </p:nvCxnSpPr>
              <p:spPr>
                <a:xfrm rot="16200000" flipH="1">
                  <a:off x="6593819" y="2613150"/>
                  <a:ext cx="0" cy="102147"/>
                </a:xfrm>
                <a:prstGeom prst="line">
                  <a:avLst/>
                </a:prstGeom>
                <a:ln w="41275" cap="rnd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3" name="直接连接符 850"/>
                <p:cNvCxnSpPr/>
                <p:nvPr/>
              </p:nvCxnSpPr>
              <p:spPr>
                <a:xfrm rot="13500000">
                  <a:off x="6586405" y="2761296"/>
                  <a:ext cx="102147" cy="0"/>
                </a:xfrm>
                <a:prstGeom prst="line">
                  <a:avLst/>
                </a:prstGeom>
                <a:ln w="41275" cap="rnd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4" name="直接连接符 851"/>
                <p:cNvCxnSpPr/>
                <p:nvPr/>
              </p:nvCxnSpPr>
              <p:spPr>
                <a:xfrm rot="10800000" flipH="1">
                  <a:off x="6748919" y="2752600"/>
                  <a:ext cx="0" cy="102331"/>
                </a:xfrm>
                <a:prstGeom prst="line">
                  <a:avLst/>
                </a:prstGeom>
                <a:ln w="41275" cap="rnd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5" name="直接连接符 852"/>
                <p:cNvCxnSpPr/>
                <p:nvPr/>
              </p:nvCxnSpPr>
              <p:spPr>
                <a:xfrm rot="8100000" flipH="1">
                  <a:off x="6853901" y="2725969"/>
                  <a:ext cx="0" cy="92098"/>
                </a:xfrm>
                <a:prstGeom prst="line">
                  <a:avLst/>
                </a:prstGeom>
                <a:ln w="41275" cap="rnd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6" name="直接连接符 853"/>
                <p:cNvCxnSpPr/>
                <p:nvPr/>
              </p:nvCxnSpPr>
              <p:spPr>
                <a:xfrm rot="5400000" flipH="1">
                  <a:off x="6901307" y="2610274"/>
                  <a:ext cx="0" cy="102147"/>
                </a:xfrm>
                <a:prstGeom prst="line">
                  <a:avLst/>
                </a:prstGeom>
                <a:ln w="41275" cap="rnd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7" name="直接连接符 854"/>
                <p:cNvCxnSpPr/>
                <p:nvPr/>
              </p:nvCxnSpPr>
              <p:spPr>
                <a:xfrm rot="2700000" flipH="1">
                  <a:off x="6866062" y="2494045"/>
                  <a:ext cx="0" cy="107252"/>
                </a:xfrm>
                <a:prstGeom prst="line">
                  <a:avLst/>
                </a:prstGeom>
                <a:ln w="41275" cap="rnd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8" name="直接连接符 855"/>
                <p:cNvCxnSpPr/>
                <p:nvPr/>
              </p:nvCxnSpPr>
              <p:spPr>
                <a:xfrm flipH="1">
                  <a:off x="6748636" y="2460645"/>
                  <a:ext cx="0" cy="97213"/>
                </a:xfrm>
                <a:prstGeom prst="line">
                  <a:avLst/>
                </a:prstGeom>
                <a:ln w="41275" cap="rnd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9" name="直接连接符 856"/>
                <p:cNvCxnSpPr/>
                <p:nvPr/>
              </p:nvCxnSpPr>
              <p:spPr>
                <a:xfrm rot="18900000">
                  <a:off x="6578143" y="2561169"/>
                  <a:ext cx="97216" cy="0"/>
                </a:xfrm>
                <a:prstGeom prst="line">
                  <a:avLst/>
                </a:prstGeom>
                <a:ln w="41275" cap="rnd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10" name="组合 842"/>
              <p:cNvGrpSpPr>
                <a:grpSpLocks noGrp="1" noChangeAspect="1"/>
              </p:cNvGrpSpPr>
              <p:nvPr/>
            </p:nvGrpSpPr>
            <p:grpSpPr>
              <a:xfrm>
                <a:off x="4689039" y="665531"/>
                <a:ext cx="697435" cy="725555"/>
                <a:chOff x="3765599" y="622300"/>
                <a:chExt cx="1134533" cy="1134533"/>
              </a:xfrm>
            </p:grpSpPr>
          </p:grpSp>
          <p:sp>
            <p:nvSpPr>
              <p:cNvPr id="2711" name="椭圆 843"/>
              <p:cNvSpPr/>
              <p:nvPr/>
            </p:nvSpPr>
            <p:spPr>
              <a:xfrm flipV="1">
                <a:off x="3098815" y="327855"/>
                <a:ext cx="63255" cy="63369"/>
              </a:xfrm>
              <a:prstGeom prst="ellipse">
                <a:avLst/>
              </a:prstGeom>
              <a:solidFill>
                <a:srgbClr val="FEDF1F"/>
              </a:solidFill>
              <a:ln w="47625">
                <a:noFill/>
                <a:miter lim="800000"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12" name="椭圆 844"/>
              <p:cNvSpPr/>
              <p:nvPr/>
            </p:nvSpPr>
            <p:spPr>
              <a:xfrm>
                <a:off x="5005803" y="408289"/>
                <a:ext cx="101208" cy="107728"/>
              </a:xfrm>
              <a:prstGeom prst="ellipse">
                <a:avLst/>
              </a:prstGeom>
              <a:solidFill>
                <a:srgbClr val="FF8504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13" name="椭圆 845"/>
              <p:cNvSpPr/>
              <p:nvPr/>
            </p:nvSpPr>
            <p:spPr>
              <a:xfrm>
                <a:off x="1903135" y="761522"/>
                <a:ext cx="101208" cy="104559"/>
              </a:xfrm>
              <a:prstGeom prst="ellipse">
                <a:avLst/>
              </a:prstGeom>
              <a:solidFill>
                <a:srgbClr val="FF8504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14" name="椭圆 846"/>
              <p:cNvSpPr/>
              <p:nvPr/>
            </p:nvSpPr>
            <p:spPr>
              <a:xfrm>
                <a:off x="5252312" y="1463511"/>
                <a:ext cx="227718" cy="224961"/>
              </a:xfrm>
              <a:prstGeom prst="ellipse">
                <a:avLst/>
              </a:prstGeom>
              <a:noFill/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715" name="组合 818"/>
            <p:cNvGrpSpPr/>
            <p:nvPr/>
          </p:nvGrpSpPr>
          <p:grpSpPr>
            <a:xfrm rot="1140000">
              <a:off x="6604155" y="376691"/>
              <a:ext cx="3299986" cy="668197"/>
              <a:chOff x="6604155" y="376691"/>
              <a:chExt cx="3299986" cy="668197"/>
            </a:xfrm>
          </p:grpSpPr>
          <p:grpSp>
            <p:nvGrpSpPr>
              <p:cNvPr id="2716" name="组合 826"/>
              <p:cNvGrpSpPr>
                <a:grpSpLocks noGrp="1" noChangeAspect="1"/>
              </p:cNvGrpSpPr>
              <p:nvPr/>
            </p:nvGrpSpPr>
            <p:grpSpPr>
              <a:xfrm>
                <a:off x="6792649" y="579706"/>
                <a:ext cx="837304" cy="797407"/>
                <a:chOff x="3765599" y="622300"/>
                <a:chExt cx="1134533" cy="1134533"/>
              </a:xfrm>
            </p:grpSpPr>
          </p:grpSp>
          <p:sp>
            <p:nvSpPr>
              <p:cNvPr id="2717" name="椭圆 827"/>
              <p:cNvSpPr/>
              <p:nvPr/>
            </p:nvSpPr>
            <p:spPr>
              <a:xfrm>
                <a:off x="6602676" y="838844"/>
                <a:ext cx="63255" cy="66537"/>
              </a:xfrm>
              <a:prstGeom prst="ellipse">
                <a:avLst/>
              </a:prstGeom>
              <a:solidFill>
                <a:srgbClr val="FEDF1F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2718" name="直接连接符 828"/>
              <p:cNvCxnSpPr/>
              <p:nvPr/>
            </p:nvCxnSpPr>
            <p:spPr>
              <a:xfrm flipH="1">
                <a:off x="8368724" y="837564"/>
                <a:ext cx="0" cy="0"/>
              </a:xfrm>
              <a:prstGeom prst="line">
                <a:avLst/>
              </a:prstGeom>
              <a:ln w="76200" cap="rnd">
                <a:solidFill>
                  <a:srgbClr val="FDE47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19" name="组合 835"/>
              <p:cNvGrpSpPr/>
              <p:nvPr/>
            </p:nvGrpSpPr>
            <p:grpSpPr>
              <a:xfrm>
                <a:off x="9795640" y="837594"/>
                <a:ext cx="108501" cy="108501"/>
                <a:chOff x="6388327" y="3617686"/>
                <a:chExt cx="135164" cy="135164"/>
              </a:xfrm>
            </p:grpSpPr>
            <p:cxnSp>
              <p:nvCxnSpPr>
                <p:cNvPr id="2720" name="直接连接符 832"/>
                <p:cNvCxnSpPr/>
                <p:nvPr/>
              </p:nvCxnSpPr>
              <p:spPr>
                <a:xfrm rot="16200000" flipH="1">
                  <a:off x="6382533" y="3676917"/>
                  <a:ext cx="0" cy="19701"/>
                </a:xfrm>
                <a:prstGeom prst="line">
                  <a:avLst/>
                </a:prstGeom>
                <a:ln w="76200" cap="rnd">
                  <a:solidFill>
                    <a:srgbClr val="48A1E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21" name="直接连接符 833"/>
                <p:cNvCxnSpPr/>
                <p:nvPr/>
              </p:nvCxnSpPr>
              <p:spPr>
                <a:xfrm flipH="1">
                  <a:off x="6438551" y="3616992"/>
                  <a:ext cx="0" cy="19737"/>
                </a:xfrm>
                <a:prstGeom prst="line">
                  <a:avLst/>
                </a:prstGeom>
                <a:ln w="76200" cap="rnd">
                  <a:solidFill>
                    <a:srgbClr val="48A1E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22" name="直接连接符 834"/>
                <p:cNvCxnSpPr/>
                <p:nvPr/>
              </p:nvCxnSpPr>
              <p:spPr>
                <a:xfrm rot="5400000" flipH="1">
                  <a:off x="6512134" y="3676572"/>
                  <a:ext cx="0" cy="19698"/>
                </a:xfrm>
                <a:prstGeom prst="line">
                  <a:avLst/>
                </a:prstGeom>
                <a:ln w="76200" cap="rnd">
                  <a:solidFill>
                    <a:srgbClr val="48A1E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23" name="直接连接符 835"/>
                <p:cNvCxnSpPr/>
                <p:nvPr/>
              </p:nvCxnSpPr>
              <p:spPr>
                <a:xfrm rot="10800000" flipH="1">
                  <a:off x="6441005" y="3729304"/>
                  <a:ext cx="0" cy="19734"/>
                </a:xfrm>
                <a:prstGeom prst="line">
                  <a:avLst/>
                </a:prstGeom>
                <a:ln w="76200" cap="rnd">
                  <a:solidFill>
                    <a:srgbClr val="48A1E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24" name="椭圆 830"/>
              <p:cNvSpPr/>
              <p:nvPr/>
            </p:nvSpPr>
            <p:spPr>
              <a:xfrm flipV="1">
                <a:off x="9156167" y="973851"/>
                <a:ext cx="60091" cy="63369"/>
              </a:xfrm>
              <a:prstGeom prst="ellipse">
                <a:avLst/>
              </a:prstGeom>
              <a:solidFill>
                <a:srgbClr val="FEDF1F"/>
              </a:solidFill>
              <a:ln w="47625">
                <a:noFill/>
                <a:miter lim="800000"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25" name="椭圆 831"/>
              <p:cNvSpPr/>
              <p:nvPr/>
            </p:nvSpPr>
            <p:spPr>
              <a:xfrm>
                <a:off x="9700691" y="376932"/>
                <a:ext cx="135999" cy="136243"/>
              </a:xfrm>
              <a:prstGeom prst="ellipse">
                <a:avLst/>
              </a:prstGeom>
              <a:noFill/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726" name="组合 819"/>
            <p:cNvGrpSpPr/>
            <p:nvPr/>
          </p:nvGrpSpPr>
          <p:grpSpPr>
            <a:xfrm rot="840000">
              <a:off x="662366" y="389565"/>
              <a:ext cx="3299986" cy="668197"/>
              <a:chOff x="6604155" y="376691"/>
              <a:chExt cx="3299986" cy="668197"/>
            </a:xfrm>
          </p:grpSpPr>
          <p:grpSp>
            <p:nvGrpSpPr>
              <p:cNvPr id="2727" name="组合 814"/>
              <p:cNvGrpSpPr>
                <a:grpSpLocks noGrp="1" noChangeAspect="1"/>
              </p:cNvGrpSpPr>
              <p:nvPr/>
            </p:nvGrpSpPr>
            <p:grpSpPr>
              <a:xfrm>
                <a:off x="6821706" y="600568"/>
                <a:ext cx="762850" cy="734346"/>
                <a:chOff x="3765599" y="622300"/>
                <a:chExt cx="1134533" cy="1134533"/>
              </a:xfrm>
            </p:grpSpPr>
          </p:grpSp>
          <p:sp>
            <p:nvSpPr>
              <p:cNvPr id="2728" name="椭圆 815"/>
              <p:cNvSpPr/>
              <p:nvPr/>
            </p:nvSpPr>
            <p:spPr>
              <a:xfrm>
                <a:off x="6592002" y="840864"/>
                <a:ext cx="66417" cy="66537"/>
              </a:xfrm>
              <a:prstGeom prst="ellipse">
                <a:avLst/>
              </a:prstGeom>
              <a:solidFill>
                <a:srgbClr val="FEDF1F"/>
              </a:solidFill>
              <a:ln w="476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2729" name="直接连接符 816"/>
              <p:cNvCxnSpPr/>
              <p:nvPr/>
            </p:nvCxnSpPr>
            <p:spPr>
              <a:xfrm flipH="1">
                <a:off x="8368415" y="838365"/>
                <a:ext cx="0" cy="0"/>
              </a:xfrm>
              <a:prstGeom prst="line">
                <a:avLst/>
              </a:prstGeom>
              <a:ln w="76200" cap="rnd">
                <a:solidFill>
                  <a:srgbClr val="FDE47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30" name="组合 823"/>
              <p:cNvGrpSpPr/>
              <p:nvPr/>
            </p:nvGrpSpPr>
            <p:grpSpPr>
              <a:xfrm>
                <a:off x="9795640" y="837594"/>
                <a:ext cx="108501" cy="108501"/>
                <a:chOff x="6388327" y="3617686"/>
                <a:chExt cx="135164" cy="135164"/>
              </a:xfrm>
            </p:grpSpPr>
            <p:cxnSp>
              <p:nvCxnSpPr>
                <p:cNvPr id="2731" name="直接连接符 820"/>
                <p:cNvCxnSpPr/>
                <p:nvPr/>
              </p:nvCxnSpPr>
              <p:spPr>
                <a:xfrm rot="16200000" flipH="1">
                  <a:off x="6382954" y="3674165"/>
                  <a:ext cx="0" cy="19698"/>
                </a:xfrm>
                <a:prstGeom prst="line">
                  <a:avLst/>
                </a:prstGeom>
                <a:ln w="76200" cap="rnd">
                  <a:solidFill>
                    <a:srgbClr val="48A1E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2" name="直接连接符 821"/>
                <p:cNvCxnSpPr/>
                <p:nvPr/>
              </p:nvCxnSpPr>
              <p:spPr>
                <a:xfrm flipH="1">
                  <a:off x="6439835" y="3617211"/>
                  <a:ext cx="0" cy="19737"/>
                </a:xfrm>
                <a:prstGeom prst="line">
                  <a:avLst/>
                </a:prstGeom>
                <a:ln w="76200" cap="rnd">
                  <a:solidFill>
                    <a:srgbClr val="48A1E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3" name="直接连接符 822"/>
                <p:cNvCxnSpPr/>
                <p:nvPr/>
              </p:nvCxnSpPr>
              <p:spPr>
                <a:xfrm rot="5400000" flipH="1">
                  <a:off x="6496668" y="3674212"/>
                  <a:ext cx="0" cy="19698"/>
                </a:xfrm>
                <a:prstGeom prst="line">
                  <a:avLst/>
                </a:prstGeom>
                <a:ln w="76200" cap="rnd">
                  <a:solidFill>
                    <a:srgbClr val="48A1E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4" name="直接连接符 823"/>
                <p:cNvCxnSpPr/>
                <p:nvPr/>
              </p:nvCxnSpPr>
              <p:spPr>
                <a:xfrm rot="10800000" flipH="1">
                  <a:off x="6439786" y="3731131"/>
                  <a:ext cx="0" cy="19737"/>
                </a:xfrm>
                <a:prstGeom prst="line">
                  <a:avLst/>
                </a:prstGeom>
                <a:ln w="76200" cap="rnd">
                  <a:solidFill>
                    <a:srgbClr val="48A1E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35" name="椭圆 818"/>
              <p:cNvSpPr/>
              <p:nvPr/>
            </p:nvSpPr>
            <p:spPr>
              <a:xfrm flipV="1">
                <a:off x="9144499" y="974164"/>
                <a:ext cx="60093" cy="63369"/>
              </a:xfrm>
              <a:prstGeom prst="ellipse">
                <a:avLst/>
              </a:prstGeom>
              <a:solidFill>
                <a:srgbClr val="FEDF1F"/>
              </a:solidFill>
              <a:ln w="47625">
                <a:noFill/>
                <a:miter lim="800000"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736" name="椭圆 819"/>
              <p:cNvSpPr/>
              <p:nvPr/>
            </p:nvSpPr>
            <p:spPr>
              <a:xfrm>
                <a:off x="9700166" y="376611"/>
                <a:ext cx="132836" cy="136243"/>
              </a:xfrm>
              <a:prstGeom prst="ellipse">
                <a:avLst/>
              </a:prstGeom>
              <a:noFill/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6" descr="图片包含 剪贴画描述已自动生成"/>
          <p:cNvPicPr>
            <a:picLocks noChangeAspect="1"/>
          </p:cNvPicPr>
          <p:nvPr/>
        </p:nvPicPr>
        <p:blipFill>
          <a:blip r:embed="rId2"/>
          <a:srcRect t="148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5" name="单圆角矩形 2"/>
          <p:cNvSpPr/>
          <p:nvPr/>
        </p:nvSpPr>
        <p:spPr>
          <a:xfrm>
            <a:off x="206375" y="161925"/>
            <a:ext cx="8731250" cy="4819650"/>
          </a:xfrm>
          <a:prstGeom prst="round1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latin typeface="仓耳玄三M W05" pitchFamily="18" charset="-122"/>
              <a:ea typeface="仓耳玄三M W05" pitchFamily="18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4099" name="组合 8"/>
          <p:cNvGrpSpPr/>
          <p:nvPr/>
        </p:nvGrpSpPr>
        <p:grpSpPr>
          <a:xfrm>
            <a:off x="23813" y="4551363"/>
            <a:ext cx="9091612" cy="674687"/>
            <a:chOff x="0" y="5986843"/>
            <a:chExt cx="13867316" cy="1031114"/>
          </a:xfrm>
        </p:grpSpPr>
        <p:grpSp>
          <p:nvGrpSpPr>
            <p:cNvPr id="4100" name="组合 9"/>
            <p:cNvGrpSpPr/>
            <p:nvPr/>
          </p:nvGrpSpPr>
          <p:grpSpPr>
            <a:xfrm>
              <a:off x="2281704" y="6039100"/>
              <a:ext cx="501976" cy="852737"/>
              <a:chOff x="6904504" y="6496300"/>
              <a:chExt cx="501976" cy="852737"/>
            </a:xfrm>
          </p:grpSpPr>
          <p:grpSp>
            <p:nvGrpSpPr>
              <p:cNvPr id="4101" name="组合 651"/>
              <p:cNvGrpSpPr/>
              <p:nvPr/>
            </p:nvGrpSpPr>
            <p:grpSpPr>
              <a:xfrm>
                <a:off x="6904504" y="6496300"/>
                <a:ext cx="501976" cy="852737"/>
                <a:chOff x="2691280" y="1176088"/>
                <a:chExt cx="501976" cy="852737"/>
              </a:xfrm>
            </p:grpSpPr>
            <p:grpSp>
              <p:nvGrpSpPr>
                <p:cNvPr id="4102" name="组合 653"/>
                <p:cNvGrpSpPr/>
                <p:nvPr/>
              </p:nvGrpSpPr>
              <p:grpSpPr>
                <a:xfrm>
                  <a:off x="2708662" y="1177702"/>
                  <a:ext cx="484594" cy="851123"/>
                  <a:chOff x="2708662" y="1177702"/>
                  <a:chExt cx="484594" cy="851123"/>
                </a:xfrm>
              </p:grpSpPr>
              <p:sp>
                <p:nvSpPr>
                  <p:cNvPr id="4103" name="任意多边形 649"/>
                  <p:cNvSpPr/>
                  <p:nvPr/>
                </p:nvSpPr>
                <p:spPr>
                  <a:xfrm>
                    <a:off x="2707477" y="1186911"/>
                    <a:ext cx="486700" cy="841874"/>
                  </a:xfrm>
                  <a:custGeom>
                    <a:avLst/>
                    <a:gdLst>
                      <a:gd name="connsiteX0" fmla="*/ 237494 w 472693"/>
                      <a:gd name="connsiteY0" fmla="*/ 2 h 851123"/>
                      <a:gd name="connsiteX1" fmla="*/ 355842 w 472693"/>
                      <a:gd name="connsiteY1" fmla="*/ 32432 h 851123"/>
                      <a:gd name="connsiteX2" fmla="*/ 472682 w 472693"/>
                      <a:gd name="connsiteY2" fmla="*/ 238640 h 851123"/>
                      <a:gd name="connsiteX3" fmla="*/ 458401 w 472693"/>
                      <a:gd name="connsiteY3" fmla="*/ 238570 h 851123"/>
                      <a:gd name="connsiteX4" fmla="*/ 458401 w 472693"/>
                      <a:gd name="connsiteY4" fmla="*/ 851123 h 851123"/>
                      <a:gd name="connsiteX5" fmla="*/ 1201 w 472693"/>
                      <a:gd name="connsiteY5" fmla="*/ 851123 h 851123"/>
                      <a:gd name="connsiteX6" fmla="*/ 1201 w 472693"/>
                      <a:gd name="connsiteY6" fmla="*/ 236351 h 851123"/>
                      <a:gd name="connsiteX7" fmla="*/ 0 w 472693"/>
                      <a:gd name="connsiteY7" fmla="*/ 236346 h 851123"/>
                      <a:gd name="connsiteX8" fmla="*/ 1201 w 472693"/>
                      <a:gd name="connsiteY8" fmla="*/ 227325 h 851123"/>
                      <a:gd name="connsiteX9" fmla="*/ 1201 w 472693"/>
                      <a:gd name="connsiteY9" fmla="*/ 189136 h 851123"/>
                      <a:gd name="connsiteX10" fmla="*/ 6284 w 472693"/>
                      <a:gd name="connsiteY10" fmla="*/ 189136 h 851123"/>
                      <a:gd name="connsiteX11" fmla="*/ 8233 w 472693"/>
                      <a:gd name="connsiteY11" fmla="*/ 174489 h 851123"/>
                      <a:gd name="connsiteX12" fmla="*/ 118837 w 472693"/>
                      <a:gd name="connsiteY12" fmla="*/ 31282 h 851123"/>
                      <a:gd name="connsiteX13" fmla="*/ 237494 w 472693"/>
                      <a:gd name="connsiteY13" fmla="*/ 2 h 851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2693" h="851123">
                        <a:moveTo>
                          <a:pt x="237494" y="2"/>
                        </a:moveTo>
                        <a:cubicBezTo>
                          <a:pt x="278422" y="201"/>
                          <a:pt x="319299" y="11018"/>
                          <a:pt x="355842" y="32432"/>
                        </a:cubicBezTo>
                        <a:cubicBezTo>
                          <a:pt x="428929" y="75262"/>
                          <a:pt x="473504" y="153931"/>
                          <a:pt x="472682" y="238640"/>
                        </a:cubicBezTo>
                        <a:lnTo>
                          <a:pt x="458401" y="238570"/>
                        </a:lnTo>
                        <a:lnTo>
                          <a:pt x="458401" y="851123"/>
                        </a:lnTo>
                        <a:lnTo>
                          <a:pt x="1201" y="851123"/>
                        </a:lnTo>
                        <a:lnTo>
                          <a:pt x="1201" y="236351"/>
                        </a:lnTo>
                        <a:lnTo>
                          <a:pt x="0" y="236346"/>
                        </a:lnTo>
                        <a:lnTo>
                          <a:pt x="1201" y="227325"/>
                        </a:lnTo>
                        <a:lnTo>
                          <a:pt x="1201" y="189136"/>
                        </a:lnTo>
                        <a:lnTo>
                          <a:pt x="6284" y="189136"/>
                        </a:lnTo>
                        <a:lnTo>
                          <a:pt x="8233" y="174489"/>
                        </a:lnTo>
                        <a:cubicBezTo>
                          <a:pt x="24429" y="114774"/>
                          <a:pt x="63712" y="62871"/>
                          <a:pt x="118837" y="31282"/>
                        </a:cubicBezTo>
                        <a:cubicBezTo>
                          <a:pt x="155586" y="10223"/>
                          <a:pt x="196566" y="-196"/>
                          <a:pt x="237494" y="2"/>
                        </a:cubicBezTo>
                        <a:close/>
                      </a:path>
                    </a:pathLst>
                  </a:custGeom>
                  <a:solidFill>
                    <a:srgbClr val="FF86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4104" name="组合 656"/>
                  <p:cNvGrpSpPr/>
                  <p:nvPr/>
                </p:nvGrpSpPr>
                <p:grpSpPr>
                  <a:xfrm rot="1200000">
                    <a:off x="2761963" y="1246693"/>
                    <a:ext cx="328901" cy="328901"/>
                    <a:chOff x="798512" y="1164432"/>
                    <a:chExt cx="263525" cy="263525"/>
                  </a:xfrm>
                </p:grpSpPr>
                <p:sp>
                  <p:nvSpPr>
                    <p:cNvPr id="4105" name="弧形 656"/>
                    <p:cNvSpPr/>
                    <p:nvPr/>
                  </p:nvSpPr>
                  <p:spPr>
                    <a:xfrm rot="16200000">
                      <a:off x="794463" y="1160810"/>
                      <a:ext cx="270203" cy="271613"/>
                    </a:xfrm>
                    <a:prstGeom prst="arc">
                      <a:avLst>
                        <a:gd name="adj1" fmla="val 16452134"/>
                        <a:gd name="adj2" fmla="val 18258387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4106" name="弧形 657"/>
                    <p:cNvSpPr/>
                    <p:nvPr/>
                  </p:nvSpPr>
                  <p:spPr>
                    <a:xfrm rot="16200000">
                      <a:off x="794463" y="1160810"/>
                      <a:ext cx="270203" cy="271613"/>
                    </a:xfrm>
                    <a:prstGeom prst="arc">
                      <a:avLst>
                        <a:gd name="adj1" fmla="val 19000046"/>
                        <a:gd name="adj2" fmla="val 19568016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4107" name="组合 657"/>
                  <p:cNvGrpSpPr/>
                  <p:nvPr/>
                </p:nvGrpSpPr>
                <p:grpSpPr>
                  <a:xfrm>
                    <a:off x="2858208" y="1343024"/>
                    <a:ext cx="185502" cy="126208"/>
                    <a:chOff x="495301" y="1724026"/>
                    <a:chExt cx="157638" cy="107250"/>
                  </a:xfrm>
                </p:grpSpPr>
                <p:grpSp>
                  <p:nvGrpSpPr>
                    <p:cNvPr id="4108" name="组合 658"/>
                    <p:cNvGrpSpPr/>
                    <p:nvPr/>
                  </p:nvGrpSpPr>
                  <p:grpSpPr>
                    <a:xfrm>
                      <a:off x="495301" y="1724026"/>
                      <a:ext cx="157638" cy="45719"/>
                      <a:chOff x="495301" y="1724026"/>
                      <a:chExt cx="157638" cy="45719"/>
                    </a:xfrm>
                  </p:grpSpPr>
                  <p:sp>
                    <p:nvSpPr>
                      <p:cNvPr id="4109" name="椭圆 654"/>
                      <p:cNvSpPr/>
                      <p:nvPr/>
                    </p:nvSpPr>
                    <p:spPr>
                      <a:xfrm>
                        <a:off x="494786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4110" name="椭圆 655"/>
                      <p:cNvSpPr/>
                      <p:nvPr/>
                    </p:nvSpPr>
                    <p:spPr>
                      <a:xfrm>
                        <a:off x="607959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4111" name="弧形 653"/>
                    <p:cNvSpPr/>
                    <p:nvPr/>
                  </p:nvSpPr>
                  <p:spPr>
                    <a:xfrm rot="7980000">
                      <a:off x="537925" y="1766680"/>
                      <a:ext cx="72161" cy="72018"/>
                    </a:xfrm>
                    <a:prstGeom prst="arc">
                      <a:avLst>
                        <a:gd name="adj1" fmla="val 16050350"/>
                        <a:gd name="adj2" fmla="val 0"/>
                      </a:avLst>
                    </a:prstGeom>
                    <a:ln w="15875" cap="rnd">
                      <a:solidFill>
                        <a:srgbClr val="000000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4112" name="弧形 648"/>
                <p:cNvSpPr/>
                <p:nvPr/>
              </p:nvSpPr>
              <p:spPr>
                <a:xfrm rot="16200000">
                  <a:off x="2691256" y="1176477"/>
                  <a:ext cx="490083" cy="491542"/>
                </a:xfrm>
                <a:prstGeom prst="arc">
                  <a:avLst>
                    <a:gd name="adj1" fmla="val 1720759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cxnSp>
            <p:nvCxnSpPr>
              <p:cNvPr id="4113" name="直接连接符 646"/>
              <p:cNvCxnSpPr/>
              <p:nvPr/>
            </p:nvCxnSpPr>
            <p:spPr>
              <a:xfrm flipH="1">
                <a:off x="7397716" y="6868619"/>
                <a:ext cx="0" cy="228058"/>
              </a:xfrm>
              <a:prstGeom prst="line">
                <a:avLst/>
              </a:prstGeom>
              <a:solidFill>
                <a:schemeClr val="bg1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114" name="组合 10"/>
            <p:cNvGrpSpPr/>
            <p:nvPr/>
          </p:nvGrpSpPr>
          <p:grpSpPr>
            <a:xfrm>
              <a:off x="1699813" y="6357755"/>
              <a:ext cx="501976" cy="524557"/>
              <a:chOff x="2691280" y="1176088"/>
              <a:chExt cx="501976" cy="524557"/>
            </a:xfrm>
          </p:grpSpPr>
          <p:grpSp>
            <p:nvGrpSpPr>
              <p:cNvPr id="4115" name="组合 640"/>
              <p:cNvGrpSpPr/>
              <p:nvPr/>
            </p:nvGrpSpPr>
            <p:grpSpPr>
              <a:xfrm>
                <a:off x="2708662" y="1177702"/>
                <a:ext cx="484594" cy="522943"/>
                <a:chOff x="2708662" y="1177702"/>
                <a:chExt cx="484594" cy="522943"/>
              </a:xfrm>
            </p:grpSpPr>
            <p:sp>
              <p:nvSpPr>
                <p:cNvPr id="4116" name="任意多边形 636"/>
                <p:cNvSpPr/>
                <p:nvPr/>
              </p:nvSpPr>
              <p:spPr>
                <a:xfrm>
                  <a:off x="2708233" y="1178804"/>
                  <a:ext cx="484278" cy="521623"/>
                </a:xfrm>
                <a:custGeom>
                  <a:avLst/>
                  <a:gdLst>
                    <a:gd name="connsiteX0" fmla="*/ 237494 w 472693"/>
                    <a:gd name="connsiteY0" fmla="*/ 2 h 851123"/>
                    <a:gd name="connsiteX1" fmla="*/ 355842 w 472693"/>
                    <a:gd name="connsiteY1" fmla="*/ 32432 h 851123"/>
                    <a:gd name="connsiteX2" fmla="*/ 472682 w 472693"/>
                    <a:gd name="connsiteY2" fmla="*/ 238640 h 851123"/>
                    <a:gd name="connsiteX3" fmla="*/ 458401 w 472693"/>
                    <a:gd name="connsiteY3" fmla="*/ 238570 h 851123"/>
                    <a:gd name="connsiteX4" fmla="*/ 458401 w 472693"/>
                    <a:gd name="connsiteY4" fmla="*/ 851123 h 851123"/>
                    <a:gd name="connsiteX5" fmla="*/ 1201 w 472693"/>
                    <a:gd name="connsiteY5" fmla="*/ 851123 h 851123"/>
                    <a:gd name="connsiteX6" fmla="*/ 1201 w 472693"/>
                    <a:gd name="connsiteY6" fmla="*/ 236351 h 851123"/>
                    <a:gd name="connsiteX7" fmla="*/ 0 w 472693"/>
                    <a:gd name="connsiteY7" fmla="*/ 236346 h 851123"/>
                    <a:gd name="connsiteX8" fmla="*/ 1201 w 472693"/>
                    <a:gd name="connsiteY8" fmla="*/ 227325 h 851123"/>
                    <a:gd name="connsiteX9" fmla="*/ 1201 w 472693"/>
                    <a:gd name="connsiteY9" fmla="*/ 189136 h 851123"/>
                    <a:gd name="connsiteX10" fmla="*/ 6284 w 472693"/>
                    <a:gd name="connsiteY10" fmla="*/ 189136 h 851123"/>
                    <a:gd name="connsiteX11" fmla="*/ 8233 w 472693"/>
                    <a:gd name="connsiteY11" fmla="*/ 174489 h 851123"/>
                    <a:gd name="connsiteX12" fmla="*/ 118837 w 472693"/>
                    <a:gd name="connsiteY12" fmla="*/ 31282 h 851123"/>
                    <a:gd name="connsiteX13" fmla="*/ 237494 w 472693"/>
                    <a:gd name="connsiteY13" fmla="*/ 2 h 851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2693" h="851123">
                      <a:moveTo>
                        <a:pt x="237494" y="2"/>
                      </a:moveTo>
                      <a:cubicBezTo>
                        <a:pt x="278422" y="201"/>
                        <a:pt x="319299" y="11018"/>
                        <a:pt x="355842" y="32432"/>
                      </a:cubicBezTo>
                      <a:cubicBezTo>
                        <a:pt x="428929" y="75262"/>
                        <a:pt x="473504" y="153931"/>
                        <a:pt x="472682" y="238640"/>
                      </a:cubicBezTo>
                      <a:lnTo>
                        <a:pt x="458401" y="238570"/>
                      </a:lnTo>
                      <a:lnTo>
                        <a:pt x="458401" y="851123"/>
                      </a:lnTo>
                      <a:lnTo>
                        <a:pt x="1201" y="851123"/>
                      </a:lnTo>
                      <a:lnTo>
                        <a:pt x="1201" y="236351"/>
                      </a:lnTo>
                      <a:lnTo>
                        <a:pt x="0" y="236346"/>
                      </a:lnTo>
                      <a:lnTo>
                        <a:pt x="1201" y="227325"/>
                      </a:lnTo>
                      <a:lnTo>
                        <a:pt x="1201" y="189136"/>
                      </a:lnTo>
                      <a:lnTo>
                        <a:pt x="6284" y="189136"/>
                      </a:lnTo>
                      <a:lnTo>
                        <a:pt x="8233" y="174489"/>
                      </a:lnTo>
                      <a:cubicBezTo>
                        <a:pt x="24429" y="114774"/>
                        <a:pt x="63712" y="62871"/>
                        <a:pt x="118837" y="31282"/>
                      </a:cubicBezTo>
                      <a:cubicBezTo>
                        <a:pt x="155586" y="10223"/>
                        <a:pt x="196566" y="-196"/>
                        <a:pt x="237494" y="2"/>
                      </a:cubicBezTo>
                      <a:close/>
                    </a:path>
                  </a:pathLst>
                </a:custGeom>
                <a:solidFill>
                  <a:srgbClr val="FF86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4117" name="组合 643"/>
                <p:cNvGrpSpPr/>
                <p:nvPr/>
              </p:nvGrpSpPr>
              <p:grpSpPr>
                <a:xfrm rot="1200000">
                  <a:off x="2761963" y="1246693"/>
                  <a:ext cx="328901" cy="328901"/>
                  <a:chOff x="798512" y="1164432"/>
                  <a:chExt cx="263525" cy="263525"/>
                </a:xfrm>
              </p:grpSpPr>
              <p:sp>
                <p:nvSpPr>
                  <p:cNvPr id="4118" name="弧形 643"/>
                  <p:cNvSpPr/>
                  <p:nvPr/>
                </p:nvSpPr>
                <p:spPr>
                  <a:xfrm rot="16200000">
                    <a:off x="798055" y="1164767"/>
                    <a:ext cx="264371" cy="263853"/>
                  </a:xfrm>
                  <a:prstGeom prst="arc">
                    <a:avLst>
                      <a:gd name="adj1" fmla="val 16452134"/>
                      <a:gd name="adj2" fmla="val 18258387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119" name="弧形 644"/>
                  <p:cNvSpPr/>
                  <p:nvPr/>
                </p:nvSpPr>
                <p:spPr>
                  <a:xfrm rot="16200000">
                    <a:off x="798055" y="1164767"/>
                    <a:ext cx="264371" cy="263853"/>
                  </a:xfrm>
                  <a:prstGeom prst="arc">
                    <a:avLst>
                      <a:gd name="adj1" fmla="val 19000046"/>
                      <a:gd name="adj2" fmla="val 19568016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4120" name="组合 644"/>
                <p:cNvGrpSpPr/>
                <p:nvPr/>
              </p:nvGrpSpPr>
              <p:grpSpPr>
                <a:xfrm>
                  <a:off x="2858208" y="1343024"/>
                  <a:ext cx="185502" cy="126208"/>
                  <a:chOff x="495301" y="1724026"/>
                  <a:chExt cx="157638" cy="107250"/>
                </a:xfrm>
              </p:grpSpPr>
              <p:grpSp>
                <p:nvGrpSpPr>
                  <p:cNvPr id="4121" name="组合 645"/>
                  <p:cNvGrpSpPr/>
                  <p:nvPr/>
                </p:nvGrpSpPr>
                <p:grpSpPr>
                  <a:xfrm>
                    <a:off x="495301" y="1724026"/>
                    <a:ext cx="157638" cy="45719"/>
                    <a:chOff x="495301" y="1724026"/>
                    <a:chExt cx="157638" cy="45719"/>
                  </a:xfrm>
                </p:grpSpPr>
                <p:sp>
                  <p:nvSpPr>
                    <p:cNvPr id="4122" name="椭圆 641"/>
                    <p:cNvSpPr/>
                    <p:nvPr/>
                  </p:nvSpPr>
                  <p:spPr>
                    <a:xfrm>
                      <a:off x="495429" y="1724670"/>
                      <a:ext cx="45269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4123" name="椭圆 642"/>
                    <p:cNvSpPr/>
                    <p:nvPr/>
                  </p:nvSpPr>
                  <p:spPr>
                    <a:xfrm>
                      <a:off x="606544" y="1724670"/>
                      <a:ext cx="39096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4124" name="弧形 640"/>
                  <p:cNvSpPr/>
                  <p:nvPr/>
                </p:nvSpPr>
                <p:spPr>
                  <a:xfrm rot="7980000">
                    <a:off x="537540" y="1760818"/>
                    <a:ext cx="72161" cy="69961"/>
                  </a:xfrm>
                  <a:prstGeom prst="arc">
                    <a:avLst>
                      <a:gd name="adj1" fmla="val 16050350"/>
                      <a:gd name="adj2" fmla="val 0"/>
                    </a:avLst>
                  </a:prstGeom>
                  <a:ln w="15875" cap="rnd">
                    <a:solidFill>
                      <a:srgbClr val="0000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4125" name="弧形 635"/>
              <p:cNvSpPr/>
              <p:nvPr/>
            </p:nvSpPr>
            <p:spPr>
              <a:xfrm rot="16200000">
                <a:off x="2690802" y="1176857"/>
                <a:ext cx="490083" cy="489121"/>
              </a:xfrm>
              <a:prstGeom prst="arc">
                <a:avLst>
                  <a:gd name="adj1" fmla="val 17207590"/>
                  <a:gd name="adj2" fmla="val 5433375"/>
                </a:avLst>
              </a:prstGeom>
              <a:noFill/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4126" name="组合 11"/>
            <p:cNvGrpSpPr/>
            <p:nvPr/>
          </p:nvGrpSpPr>
          <p:grpSpPr>
            <a:xfrm>
              <a:off x="833436" y="6249957"/>
              <a:ext cx="350894" cy="646643"/>
              <a:chOff x="1243012" y="1386945"/>
              <a:chExt cx="350894" cy="646643"/>
            </a:xfrm>
          </p:grpSpPr>
          <p:grpSp>
            <p:nvGrpSpPr>
              <p:cNvPr id="4127" name="组合 625"/>
              <p:cNvGrpSpPr/>
              <p:nvPr/>
            </p:nvGrpSpPr>
            <p:grpSpPr>
              <a:xfrm>
                <a:off x="1243012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4128" name="组合 634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4129" name="任意多边形 630"/>
                  <p:cNvSpPr/>
                  <p:nvPr/>
                </p:nvSpPr>
                <p:spPr>
                  <a:xfrm rot="16200000">
                    <a:off x="1094194" y="1534194"/>
                    <a:ext cx="647782" cy="351101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130" name="弧形 631"/>
                  <p:cNvSpPr/>
                  <p:nvPr/>
                </p:nvSpPr>
                <p:spPr>
                  <a:xfrm rot="5400000" flipH="1">
                    <a:off x="1249469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4131" name="直接连接符 632"/>
                  <p:cNvCxnSpPr/>
                  <p:nvPr/>
                </p:nvCxnSpPr>
                <p:spPr>
                  <a:xfrm flipH="1">
                    <a:off x="1583950" y="1565391"/>
                    <a:ext cx="0" cy="12130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4132" name="弧形 633"/>
                  <p:cNvSpPr/>
                  <p:nvPr/>
                </p:nvSpPr>
                <p:spPr>
                  <a:xfrm rot="10800000" flipH="1">
                    <a:off x="1249798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133" name="弧形 629"/>
                <p:cNvSpPr/>
                <p:nvPr/>
              </p:nvSpPr>
              <p:spPr>
                <a:xfrm rot="9000000" flipH="1">
                  <a:off x="1249798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34" name="组合 626"/>
              <p:cNvGrpSpPr/>
              <p:nvPr/>
            </p:nvGrpSpPr>
            <p:grpSpPr>
              <a:xfrm>
                <a:off x="1308099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4135" name="弧形 626"/>
                <p:cNvSpPr/>
                <p:nvPr/>
              </p:nvSpPr>
              <p:spPr>
                <a:xfrm rot="16200000">
                  <a:off x="794425" y="1159400"/>
                  <a:ext cx="271729" cy="263932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36" name="弧形 627"/>
                <p:cNvSpPr/>
                <p:nvPr/>
              </p:nvSpPr>
              <p:spPr>
                <a:xfrm rot="16200000">
                  <a:off x="794425" y="1159400"/>
                  <a:ext cx="271729" cy="263932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37" name="组合 627"/>
              <p:cNvGrpSpPr/>
              <p:nvPr/>
            </p:nvGrpSpPr>
            <p:grpSpPr>
              <a:xfrm>
                <a:off x="1351423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4138" name="组合 628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139" name="椭圆 624"/>
                  <p:cNvSpPr/>
                  <p:nvPr/>
                </p:nvSpPr>
                <p:spPr>
                  <a:xfrm>
                    <a:off x="495387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140" name="椭圆 625"/>
                  <p:cNvSpPr/>
                  <p:nvPr/>
                </p:nvSpPr>
                <p:spPr>
                  <a:xfrm>
                    <a:off x="606422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141" name="弧形 623"/>
                <p:cNvSpPr/>
                <p:nvPr/>
              </p:nvSpPr>
              <p:spPr>
                <a:xfrm rot="7980000">
                  <a:off x="538023" y="1758708"/>
                  <a:ext cx="71316" cy="71175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142" name="组合 12"/>
            <p:cNvGrpSpPr/>
            <p:nvPr/>
          </p:nvGrpSpPr>
          <p:grpSpPr>
            <a:xfrm>
              <a:off x="2096798" y="6249957"/>
              <a:ext cx="350894" cy="646643"/>
              <a:chOff x="2506374" y="1386945"/>
              <a:chExt cx="350894" cy="646643"/>
            </a:xfrm>
          </p:grpSpPr>
          <p:grpSp>
            <p:nvGrpSpPr>
              <p:cNvPr id="4143" name="组合 610"/>
              <p:cNvGrpSpPr/>
              <p:nvPr/>
            </p:nvGrpSpPr>
            <p:grpSpPr>
              <a:xfrm>
                <a:off x="2506374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4144" name="组合 619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4145" name="任意多边形 615"/>
                  <p:cNvSpPr/>
                  <p:nvPr/>
                </p:nvSpPr>
                <p:spPr>
                  <a:xfrm rot="16200000">
                    <a:off x="1094800" y="1534194"/>
                    <a:ext cx="647782" cy="351101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146" name="弧形 616"/>
                  <p:cNvSpPr/>
                  <p:nvPr/>
                </p:nvSpPr>
                <p:spPr>
                  <a:xfrm rot="5400000" flipH="1">
                    <a:off x="1250074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4147" name="直接连接符 617"/>
                  <p:cNvCxnSpPr/>
                  <p:nvPr/>
                </p:nvCxnSpPr>
                <p:spPr>
                  <a:xfrm flipH="1">
                    <a:off x="1584556" y="1565391"/>
                    <a:ext cx="0" cy="276581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4148" name="弧形 618"/>
                  <p:cNvSpPr/>
                  <p:nvPr/>
                </p:nvSpPr>
                <p:spPr>
                  <a:xfrm rot="10800000" flipH="1">
                    <a:off x="1250404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149" name="弧形 614"/>
                <p:cNvSpPr/>
                <p:nvPr/>
              </p:nvSpPr>
              <p:spPr>
                <a:xfrm rot="9000000" flipH="1">
                  <a:off x="1250404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50" name="组合 611"/>
              <p:cNvGrpSpPr/>
              <p:nvPr/>
            </p:nvGrpSpPr>
            <p:grpSpPr>
              <a:xfrm>
                <a:off x="2571461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4151" name="弧形 611"/>
                <p:cNvSpPr/>
                <p:nvPr/>
              </p:nvSpPr>
              <p:spPr>
                <a:xfrm rot="16200000">
                  <a:off x="795031" y="1159400"/>
                  <a:ext cx="271729" cy="263932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52" name="弧形 612"/>
                <p:cNvSpPr/>
                <p:nvPr/>
              </p:nvSpPr>
              <p:spPr>
                <a:xfrm rot="16200000">
                  <a:off x="795031" y="1159400"/>
                  <a:ext cx="271729" cy="263932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53" name="组合 612"/>
              <p:cNvGrpSpPr/>
              <p:nvPr/>
            </p:nvGrpSpPr>
            <p:grpSpPr>
              <a:xfrm>
                <a:off x="2614785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4154" name="组合 613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155" name="椭圆 609"/>
                  <p:cNvSpPr/>
                  <p:nvPr/>
                </p:nvSpPr>
                <p:spPr>
                  <a:xfrm>
                    <a:off x="496099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156" name="椭圆 610"/>
                  <p:cNvSpPr/>
                  <p:nvPr/>
                </p:nvSpPr>
                <p:spPr>
                  <a:xfrm>
                    <a:off x="607134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157" name="弧形 608"/>
                <p:cNvSpPr/>
                <p:nvPr/>
              </p:nvSpPr>
              <p:spPr>
                <a:xfrm rot="7980000">
                  <a:off x="538735" y="1758708"/>
                  <a:ext cx="71316" cy="71175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158" name="组合 13"/>
            <p:cNvGrpSpPr/>
            <p:nvPr/>
          </p:nvGrpSpPr>
          <p:grpSpPr>
            <a:xfrm>
              <a:off x="1397792" y="5986843"/>
              <a:ext cx="354068" cy="904993"/>
              <a:chOff x="1807368" y="1123831"/>
              <a:chExt cx="354068" cy="904993"/>
            </a:xfrm>
          </p:grpSpPr>
          <p:grpSp>
            <p:nvGrpSpPr>
              <p:cNvPr id="4159" name="组合 594"/>
              <p:cNvGrpSpPr/>
              <p:nvPr/>
            </p:nvGrpSpPr>
            <p:grpSpPr>
              <a:xfrm>
                <a:off x="1807368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4160" name="任意多边形 597"/>
                <p:cNvSpPr/>
                <p:nvPr/>
              </p:nvSpPr>
              <p:spPr>
                <a:xfrm>
                  <a:off x="754206" y="1126256"/>
                  <a:ext cx="351103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61" name="弧形 598"/>
                <p:cNvSpPr/>
                <p:nvPr/>
              </p:nvSpPr>
              <p:spPr>
                <a:xfrm rot="16200000">
                  <a:off x="761128" y="1126597"/>
                  <a:ext cx="346941" cy="34625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162" name="直接连接符 599"/>
                <p:cNvCxnSpPr/>
                <p:nvPr/>
              </p:nvCxnSpPr>
              <p:spPr>
                <a:xfrm flipH="1">
                  <a:off x="761471" y="1293662"/>
                  <a:ext cx="0" cy="39303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163" name="弧形 600"/>
                <p:cNvSpPr/>
                <p:nvPr/>
              </p:nvSpPr>
              <p:spPr>
                <a:xfrm rot="5400000" flipH="1">
                  <a:off x="759931" y="1125370"/>
                  <a:ext cx="334809" cy="331730"/>
                </a:xfrm>
                <a:custGeom>
                  <a:avLst/>
                  <a:gdLst/>
                  <a:ahLst/>
                  <a:cxnLst>
                    <a:cxn ang="0">
                      <a:pos x="333188" y="142839"/>
                    </a:cxn>
                    <a:cxn ang="0">
                      <a:pos x="167404" y="165865"/>
                    </a:cxn>
                    <a:cxn ang="0">
                      <a:pos x="165794" y="331722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164" name="直接连接符 601"/>
                <p:cNvCxnSpPr/>
                <p:nvPr/>
              </p:nvCxnSpPr>
              <p:spPr>
                <a:xfrm flipH="1">
                  <a:off x="1093201" y="1303366"/>
                  <a:ext cx="0" cy="52404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165" name="弧形 602"/>
                <p:cNvSpPr/>
                <p:nvPr/>
              </p:nvSpPr>
              <p:spPr>
                <a:xfrm rot="9000000" flipH="1">
                  <a:off x="761471" y="1123831"/>
                  <a:ext cx="331730" cy="334809"/>
                </a:xfrm>
                <a:custGeom>
                  <a:avLst/>
                  <a:gdLst/>
                  <a:ahLst/>
                  <a:cxnLst>
                    <a:cxn ang="0">
                      <a:pos x="315460" y="239710"/>
                    </a:cxn>
                    <a:cxn ang="0">
                      <a:pos x="165865" y="167404"/>
                    </a:cxn>
                    <a:cxn ang="0">
                      <a:pos x="307783" y="254051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66" name="弧形 603"/>
                <p:cNvSpPr/>
                <p:nvPr/>
              </p:nvSpPr>
              <p:spPr>
                <a:xfrm rot="10800000" flipH="1">
                  <a:off x="761471" y="1123831"/>
                  <a:ext cx="331730" cy="334809"/>
                </a:xfrm>
                <a:custGeom>
                  <a:avLst/>
                  <a:gdLst/>
                  <a:ahLst/>
                  <a:cxnLst>
                    <a:cxn ang="0">
                      <a:pos x="330181" y="144582"/>
                    </a:cxn>
                    <a:cxn ang="0">
                      <a:pos x="165865" y="167404"/>
                    </a:cxn>
                    <a:cxn ang="0">
                      <a:pos x="302775" y="26190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67" name="组合 595"/>
              <p:cNvGrpSpPr/>
              <p:nvPr/>
            </p:nvGrpSpPr>
            <p:grpSpPr>
              <a:xfrm>
                <a:off x="1890105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168" name="组合 599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169" name="椭圆 595"/>
                  <p:cNvSpPr/>
                  <p:nvPr/>
                </p:nvSpPr>
                <p:spPr>
                  <a:xfrm>
                    <a:off x="494241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170" name="椭圆 596"/>
                  <p:cNvSpPr/>
                  <p:nvPr/>
                </p:nvSpPr>
                <p:spPr>
                  <a:xfrm>
                    <a:off x="598361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171" name="弧形 594"/>
                <p:cNvSpPr/>
                <p:nvPr/>
              </p:nvSpPr>
              <p:spPr>
                <a:xfrm rot="7980000">
                  <a:off x="534124" y="1763810"/>
                  <a:ext cx="70357" cy="62956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72" name="组合 596"/>
              <p:cNvGrpSpPr/>
              <p:nvPr/>
            </p:nvGrpSpPr>
            <p:grpSpPr>
              <a:xfrm>
                <a:off x="1851024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4173" name="弧形 591"/>
                <p:cNvSpPr/>
                <p:nvPr/>
              </p:nvSpPr>
              <p:spPr>
                <a:xfrm rot="16200000">
                  <a:off x="798746" y="1164121"/>
                  <a:ext cx="262024" cy="263932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74" name="弧形 592"/>
                <p:cNvSpPr/>
                <p:nvPr/>
              </p:nvSpPr>
              <p:spPr>
                <a:xfrm rot="16200000">
                  <a:off x="798746" y="1164121"/>
                  <a:ext cx="262024" cy="263932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175" name="组合 14"/>
            <p:cNvGrpSpPr/>
            <p:nvPr/>
          </p:nvGrpSpPr>
          <p:grpSpPr>
            <a:xfrm>
              <a:off x="345280" y="5986843"/>
              <a:ext cx="354068" cy="904993"/>
              <a:chOff x="754856" y="1123831"/>
              <a:chExt cx="354068" cy="904993"/>
            </a:xfrm>
          </p:grpSpPr>
          <p:grpSp>
            <p:nvGrpSpPr>
              <p:cNvPr id="4176" name="组合 578"/>
              <p:cNvGrpSpPr/>
              <p:nvPr/>
            </p:nvGrpSpPr>
            <p:grpSpPr>
              <a:xfrm>
                <a:off x="754856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4177" name="任意多边形 581"/>
                <p:cNvSpPr/>
                <p:nvPr/>
              </p:nvSpPr>
              <p:spPr>
                <a:xfrm>
                  <a:off x="755834" y="1126256"/>
                  <a:ext cx="351103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7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78" name="弧形 582"/>
                <p:cNvSpPr/>
                <p:nvPr/>
              </p:nvSpPr>
              <p:spPr>
                <a:xfrm rot="16200000">
                  <a:off x="762756" y="1126597"/>
                  <a:ext cx="346941" cy="34625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179" name="直接连接符 583"/>
                <p:cNvCxnSpPr/>
                <p:nvPr/>
              </p:nvCxnSpPr>
              <p:spPr>
                <a:xfrm flipH="1">
                  <a:off x="763099" y="1293662"/>
                  <a:ext cx="0" cy="28385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180" name="弧形 584"/>
                <p:cNvSpPr/>
                <p:nvPr/>
              </p:nvSpPr>
              <p:spPr>
                <a:xfrm rot="5400000" flipH="1">
                  <a:off x="761558" y="1125370"/>
                  <a:ext cx="334809" cy="331730"/>
                </a:xfrm>
                <a:custGeom>
                  <a:avLst/>
                  <a:gdLst/>
                  <a:ahLst/>
                  <a:cxnLst>
                    <a:cxn ang="0">
                      <a:pos x="333188" y="142839"/>
                    </a:cxn>
                    <a:cxn ang="0">
                      <a:pos x="167404" y="165865"/>
                    </a:cxn>
                    <a:cxn ang="0">
                      <a:pos x="165794" y="331722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181" name="直接连接符 585"/>
                <p:cNvCxnSpPr/>
                <p:nvPr/>
              </p:nvCxnSpPr>
              <p:spPr>
                <a:xfrm flipH="1">
                  <a:off x="1094829" y="1303366"/>
                  <a:ext cx="0" cy="27900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182" name="弧形 586"/>
                <p:cNvSpPr/>
                <p:nvPr/>
              </p:nvSpPr>
              <p:spPr>
                <a:xfrm rot="9000000" flipH="1">
                  <a:off x="763099" y="1123831"/>
                  <a:ext cx="331730" cy="334809"/>
                </a:xfrm>
                <a:custGeom>
                  <a:avLst/>
                  <a:gdLst/>
                  <a:ahLst/>
                  <a:cxnLst>
                    <a:cxn ang="0">
                      <a:pos x="315460" y="239710"/>
                    </a:cxn>
                    <a:cxn ang="0">
                      <a:pos x="165865" y="167404"/>
                    </a:cxn>
                    <a:cxn ang="0">
                      <a:pos x="307783" y="254051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83" name="弧形 587"/>
                <p:cNvSpPr/>
                <p:nvPr/>
              </p:nvSpPr>
              <p:spPr>
                <a:xfrm rot="10800000" flipH="1">
                  <a:off x="763099" y="1123831"/>
                  <a:ext cx="331730" cy="334809"/>
                </a:xfrm>
                <a:custGeom>
                  <a:avLst/>
                  <a:gdLst/>
                  <a:ahLst/>
                  <a:cxnLst>
                    <a:cxn ang="0">
                      <a:pos x="330181" y="144582"/>
                    </a:cxn>
                    <a:cxn ang="0">
                      <a:pos x="165865" y="167404"/>
                    </a:cxn>
                    <a:cxn ang="0">
                      <a:pos x="302775" y="26190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84" name="组合 579"/>
              <p:cNvGrpSpPr/>
              <p:nvPr/>
            </p:nvGrpSpPr>
            <p:grpSpPr>
              <a:xfrm>
                <a:off x="837593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185" name="组合 583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186" name="椭圆 579"/>
                  <p:cNvSpPr/>
                  <p:nvPr/>
                </p:nvSpPr>
                <p:spPr>
                  <a:xfrm>
                    <a:off x="495868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187" name="椭圆 580"/>
                  <p:cNvSpPr/>
                  <p:nvPr/>
                </p:nvSpPr>
                <p:spPr>
                  <a:xfrm>
                    <a:off x="607252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188" name="弧形 578"/>
                <p:cNvSpPr/>
                <p:nvPr/>
              </p:nvSpPr>
              <p:spPr>
                <a:xfrm rot="7980000">
                  <a:off x="539383" y="1760178"/>
                  <a:ext cx="70357" cy="70221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189" name="组合 580"/>
              <p:cNvGrpSpPr/>
              <p:nvPr/>
            </p:nvGrpSpPr>
            <p:grpSpPr>
              <a:xfrm>
                <a:off x="798512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4190" name="弧形 575"/>
                <p:cNvSpPr/>
                <p:nvPr/>
              </p:nvSpPr>
              <p:spPr>
                <a:xfrm rot="16200000">
                  <a:off x="804005" y="1160490"/>
                  <a:ext cx="262024" cy="271196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191" name="弧形 576"/>
                <p:cNvSpPr/>
                <p:nvPr/>
              </p:nvSpPr>
              <p:spPr>
                <a:xfrm rot="16200000">
                  <a:off x="804005" y="1160490"/>
                  <a:ext cx="262024" cy="271196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192" name="组合 15"/>
            <p:cNvGrpSpPr/>
            <p:nvPr/>
          </p:nvGrpSpPr>
          <p:grpSpPr>
            <a:xfrm>
              <a:off x="598738" y="6501153"/>
              <a:ext cx="358524" cy="390684"/>
              <a:chOff x="5258084" y="4567290"/>
              <a:chExt cx="358524" cy="390684"/>
            </a:xfrm>
          </p:grpSpPr>
          <p:grpSp>
            <p:nvGrpSpPr>
              <p:cNvPr id="4193" name="组合 563"/>
              <p:cNvGrpSpPr>
                <a:grpSpLocks noGrp="1" noChangeAspect="1"/>
              </p:cNvGrpSpPr>
              <p:nvPr/>
            </p:nvGrpSpPr>
            <p:grpSpPr>
              <a:xfrm>
                <a:off x="5216437" y="4460675"/>
                <a:ext cx="424507" cy="590892"/>
                <a:chOff x="1008314" y="1638141"/>
                <a:chExt cx="358524" cy="390684"/>
              </a:xfrm>
            </p:grpSpPr>
          </p:grpSp>
          <p:grpSp>
            <p:nvGrpSpPr>
              <p:cNvPr id="4194" name="组合 570"/>
              <p:cNvGrpSpPr/>
              <p:nvPr/>
            </p:nvGrpSpPr>
            <p:grpSpPr>
              <a:xfrm>
                <a:off x="5354857" y="4707944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195" name="组合 571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196" name="椭圆 567"/>
                  <p:cNvSpPr/>
                  <p:nvPr/>
                </p:nvSpPr>
                <p:spPr>
                  <a:xfrm>
                    <a:off x="494729" y="1724122"/>
                    <a:ext cx="46007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197" name="椭圆 568"/>
                  <p:cNvSpPr/>
                  <p:nvPr/>
                </p:nvSpPr>
                <p:spPr>
                  <a:xfrm>
                    <a:off x="606113" y="1724122"/>
                    <a:ext cx="46007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198" name="弧形 566"/>
                <p:cNvSpPr/>
                <p:nvPr/>
              </p:nvSpPr>
              <p:spPr>
                <a:xfrm rot="7980000">
                  <a:off x="538244" y="1760582"/>
                  <a:ext cx="70359" cy="70221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199" name="组合 16"/>
            <p:cNvGrpSpPr/>
            <p:nvPr/>
          </p:nvGrpSpPr>
          <p:grpSpPr>
            <a:xfrm>
              <a:off x="1195387" y="6605115"/>
              <a:ext cx="258994" cy="291485"/>
              <a:chOff x="5854733" y="4671252"/>
              <a:chExt cx="258994" cy="291485"/>
            </a:xfrm>
          </p:grpSpPr>
          <p:grpSp>
            <p:nvGrpSpPr>
              <p:cNvPr id="4200" name="组合 553"/>
              <p:cNvGrpSpPr>
                <a:grpSpLocks noGrp="1" noChangeAspect="1"/>
              </p:cNvGrpSpPr>
              <p:nvPr/>
            </p:nvGrpSpPr>
            <p:grpSpPr>
              <a:xfrm>
                <a:off x="5776669" y="4634872"/>
                <a:ext cx="422291" cy="445791"/>
                <a:chOff x="1604963" y="1742103"/>
                <a:chExt cx="258994" cy="291485"/>
              </a:xfrm>
            </p:grpSpPr>
          </p:grpSp>
          <p:grpSp>
            <p:nvGrpSpPr>
              <p:cNvPr id="4201" name="组合 560"/>
              <p:cNvGrpSpPr/>
              <p:nvPr/>
            </p:nvGrpSpPr>
            <p:grpSpPr>
              <a:xfrm>
                <a:off x="5928364" y="4792994"/>
                <a:ext cx="111732" cy="76017"/>
                <a:chOff x="495301" y="1724026"/>
                <a:chExt cx="157638" cy="107250"/>
              </a:xfrm>
            </p:grpSpPr>
            <p:grpSp>
              <p:nvGrpSpPr>
                <p:cNvPr id="4202" name="组合 561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203" name="椭圆 557"/>
                  <p:cNvSpPr/>
                  <p:nvPr/>
                </p:nvSpPr>
                <p:spPr>
                  <a:xfrm>
                    <a:off x="495008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204" name="椭圆 558"/>
                  <p:cNvSpPr/>
                  <p:nvPr/>
                </p:nvSpPr>
                <p:spPr>
                  <a:xfrm>
                    <a:off x="617993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205" name="弧形 556"/>
                <p:cNvSpPr/>
                <p:nvPr/>
              </p:nvSpPr>
              <p:spPr>
                <a:xfrm rot="7980000">
                  <a:off x="544472" y="1753149"/>
                  <a:ext cx="71884" cy="81990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206" name="组合 17"/>
            <p:cNvGrpSpPr/>
            <p:nvPr/>
          </p:nvGrpSpPr>
          <p:grpSpPr>
            <a:xfrm>
              <a:off x="0" y="6414518"/>
              <a:ext cx="353272" cy="482082"/>
              <a:chOff x="4659346" y="4480655"/>
              <a:chExt cx="353272" cy="482082"/>
            </a:xfrm>
          </p:grpSpPr>
          <p:grpSp>
            <p:nvGrpSpPr>
              <p:cNvPr id="4207" name="组合 543"/>
              <p:cNvGrpSpPr>
                <a:grpSpLocks noGrp="1" noChangeAspect="1"/>
              </p:cNvGrpSpPr>
              <p:nvPr/>
            </p:nvGrpSpPr>
            <p:grpSpPr>
              <a:xfrm>
                <a:off x="4624432" y="4374040"/>
                <a:ext cx="424507" cy="637413"/>
                <a:chOff x="409576" y="1551506"/>
                <a:chExt cx="353272" cy="482082"/>
              </a:xfrm>
            </p:grpSpPr>
          </p:grpSp>
          <p:grpSp>
            <p:nvGrpSpPr>
              <p:cNvPr id="4208" name="组合 550"/>
              <p:cNvGrpSpPr/>
              <p:nvPr/>
            </p:nvGrpSpPr>
            <p:grpSpPr>
              <a:xfrm>
                <a:off x="4757163" y="4653175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209" name="组合 551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210" name="椭圆 547"/>
                  <p:cNvSpPr/>
                  <p:nvPr/>
                </p:nvSpPr>
                <p:spPr>
                  <a:xfrm>
                    <a:off x="494340" y="1723089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211" name="椭圆 548"/>
                  <p:cNvSpPr/>
                  <p:nvPr/>
                </p:nvSpPr>
                <p:spPr>
                  <a:xfrm>
                    <a:off x="608144" y="1723089"/>
                    <a:ext cx="53271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212" name="弧形 546"/>
                <p:cNvSpPr/>
                <p:nvPr/>
              </p:nvSpPr>
              <p:spPr>
                <a:xfrm rot="7980000">
                  <a:off x="542706" y="1754701"/>
                  <a:ext cx="63080" cy="72642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213" name="组合 18"/>
            <p:cNvGrpSpPr/>
            <p:nvPr/>
          </p:nvGrpSpPr>
          <p:grpSpPr>
            <a:xfrm>
              <a:off x="1638358" y="6759133"/>
              <a:ext cx="258823" cy="258824"/>
              <a:chOff x="1638358" y="6759133"/>
              <a:chExt cx="258823" cy="258824"/>
            </a:xfrm>
          </p:grpSpPr>
          <p:sp>
            <p:nvSpPr>
              <p:cNvPr id="4214" name="弧形 537"/>
              <p:cNvSpPr/>
              <p:nvPr/>
            </p:nvSpPr>
            <p:spPr>
              <a:xfrm rot="5400000" flipH="1">
                <a:off x="1639028" y="6758612"/>
                <a:ext cx="259597" cy="259090"/>
              </a:xfrm>
              <a:custGeom>
                <a:avLst/>
                <a:gdLst/>
                <a:ahLst/>
                <a:cxnLst>
                  <a:cxn ang="0">
                    <a:pos x="129798" y="0"/>
                  </a:cxn>
                  <a:cxn ang="0">
                    <a:pos x="129798" y="129545"/>
                  </a:cxn>
                  <a:cxn ang="0">
                    <a:pos x="128540" y="259083"/>
                  </a:cxn>
                </a:cxnLst>
                <a:rect l="l" t="t" r="r" b="b"/>
                <a:pathLst/>
              </a:custGeom>
              <a:solidFill>
                <a:srgbClr val="FFFF00"/>
              </a:solidFill>
              <a:ln w="47625" cap="rnd">
                <a:solidFill>
                  <a:schemeClr val="tx1"/>
                </a:solidFill>
                <a:round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4215" name="组合 544"/>
              <p:cNvGrpSpPr/>
              <p:nvPr/>
            </p:nvGrpSpPr>
            <p:grpSpPr>
              <a:xfrm>
                <a:off x="1686111" y="6838657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216" name="组合 545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217" name="椭圆 541"/>
                  <p:cNvSpPr/>
                  <p:nvPr/>
                </p:nvSpPr>
                <p:spPr>
                  <a:xfrm>
                    <a:off x="504164" y="1723791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218" name="椭圆 542"/>
                  <p:cNvSpPr/>
                  <p:nvPr/>
                </p:nvSpPr>
                <p:spPr>
                  <a:xfrm>
                    <a:off x="615548" y="1723791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219" name="弧形 540"/>
                <p:cNvSpPr/>
                <p:nvPr/>
              </p:nvSpPr>
              <p:spPr>
                <a:xfrm rot="7980000">
                  <a:off x="547679" y="1760251"/>
                  <a:ext cx="70357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220" name="组合 19"/>
            <p:cNvGrpSpPr/>
            <p:nvPr/>
          </p:nvGrpSpPr>
          <p:grpSpPr>
            <a:xfrm>
              <a:off x="5052613" y="6039100"/>
              <a:ext cx="501976" cy="852737"/>
              <a:chOff x="6904504" y="6496300"/>
              <a:chExt cx="501976" cy="852737"/>
            </a:xfrm>
          </p:grpSpPr>
          <p:grpSp>
            <p:nvGrpSpPr>
              <p:cNvPr id="4221" name="组合 530"/>
              <p:cNvGrpSpPr/>
              <p:nvPr/>
            </p:nvGrpSpPr>
            <p:grpSpPr>
              <a:xfrm>
                <a:off x="6904504" y="6496300"/>
                <a:ext cx="501976" cy="852737"/>
                <a:chOff x="2691280" y="1176088"/>
                <a:chExt cx="501976" cy="852737"/>
              </a:xfrm>
            </p:grpSpPr>
            <p:grpSp>
              <p:nvGrpSpPr>
                <p:cNvPr id="4222" name="组合 532"/>
                <p:cNvGrpSpPr/>
                <p:nvPr/>
              </p:nvGrpSpPr>
              <p:grpSpPr>
                <a:xfrm>
                  <a:off x="2708662" y="1177702"/>
                  <a:ext cx="484594" cy="851123"/>
                  <a:chOff x="2708662" y="1177702"/>
                  <a:chExt cx="484594" cy="851123"/>
                </a:xfrm>
              </p:grpSpPr>
              <p:sp>
                <p:nvSpPr>
                  <p:cNvPr id="4223" name="任意多边形 528"/>
                  <p:cNvSpPr/>
                  <p:nvPr/>
                </p:nvSpPr>
                <p:spPr>
                  <a:xfrm>
                    <a:off x="2709063" y="1186911"/>
                    <a:ext cx="484278" cy="841874"/>
                  </a:xfrm>
                  <a:custGeom>
                    <a:avLst/>
                    <a:gdLst>
                      <a:gd name="connsiteX0" fmla="*/ 237494 w 472693"/>
                      <a:gd name="connsiteY0" fmla="*/ 2 h 851123"/>
                      <a:gd name="connsiteX1" fmla="*/ 355842 w 472693"/>
                      <a:gd name="connsiteY1" fmla="*/ 32432 h 851123"/>
                      <a:gd name="connsiteX2" fmla="*/ 472682 w 472693"/>
                      <a:gd name="connsiteY2" fmla="*/ 238640 h 851123"/>
                      <a:gd name="connsiteX3" fmla="*/ 458401 w 472693"/>
                      <a:gd name="connsiteY3" fmla="*/ 238570 h 851123"/>
                      <a:gd name="connsiteX4" fmla="*/ 458401 w 472693"/>
                      <a:gd name="connsiteY4" fmla="*/ 851123 h 851123"/>
                      <a:gd name="connsiteX5" fmla="*/ 1201 w 472693"/>
                      <a:gd name="connsiteY5" fmla="*/ 851123 h 851123"/>
                      <a:gd name="connsiteX6" fmla="*/ 1201 w 472693"/>
                      <a:gd name="connsiteY6" fmla="*/ 236351 h 851123"/>
                      <a:gd name="connsiteX7" fmla="*/ 0 w 472693"/>
                      <a:gd name="connsiteY7" fmla="*/ 236346 h 851123"/>
                      <a:gd name="connsiteX8" fmla="*/ 1201 w 472693"/>
                      <a:gd name="connsiteY8" fmla="*/ 227325 h 851123"/>
                      <a:gd name="connsiteX9" fmla="*/ 1201 w 472693"/>
                      <a:gd name="connsiteY9" fmla="*/ 189136 h 851123"/>
                      <a:gd name="connsiteX10" fmla="*/ 6284 w 472693"/>
                      <a:gd name="connsiteY10" fmla="*/ 189136 h 851123"/>
                      <a:gd name="connsiteX11" fmla="*/ 8233 w 472693"/>
                      <a:gd name="connsiteY11" fmla="*/ 174489 h 851123"/>
                      <a:gd name="connsiteX12" fmla="*/ 118837 w 472693"/>
                      <a:gd name="connsiteY12" fmla="*/ 31282 h 851123"/>
                      <a:gd name="connsiteX13" fmla="*/ 237494 w 472693"/>
                      <a:gd name="connsiteY13" fmla="*/ 2 h 851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2693" h="851123">
                        <a:moveTo>
                          <a:pt x="237494" y="2"/>
                        </a:moveTo>
                        <a:cubicBezTo>
                          <a:pt x="278422" y="201"/>
                          <a:pt x="319299" y="11018"/>
                          <a:pt x="355842" y="32432"/>
                        </a:cubicBezTo>
                        <a:cubicBezTo>
                          <a:pt x="428929" y="75262"/>
                          <a:pt x="473504" y="153931"/>
                          <a:pt x="472682" y="238640"/>
                        </a:cubicBezTo>
                        <a:lnTo>
                          <a:pt x="458401" y="238570"/>
                        </a:lnTo>
                        <a:lnTo>
                          <a:pt x="458401" y="851123"/>
                        </a:lnTo>
                        <a:lnTo>
                          <a:pt x="1201" y="851123"/>
                        </a:lnTo>
                        <a:lnTo>
                          <a:pt x="1201" y="236351"/>
                        </a:lnTo>
                        <a:lnTo>
                          <a:pt x="0" y="236346"/>
                        </a:lnTo>
                        <a:lnTo>
                          <a:pt x="1201" y="227325"/>
                        </a:lnTo>
                        <a:lnTo>
                          <a:pt x="1201" y="189136"/>
                        </a:lnTo>
                        <a:lnTo>
                          <a:pt x="6284" y="189136"/>
                        </a:lnTo>
                        <a:lnTo>
                          <a:pt x="8233" y="174489"/>
                        </a:lnTo>
                        <a:cubicBezTo>
                          <a:pt x="24429" y="114774"/>
                          <a:pt x="63712" y="62871"/>
                          <a:pt x="118837" y="31282"/>
                        </a:cubicBezTo>
                        <a:cubicBezTo>
                          <a:pt x="155586" y="10223"/>
                          <a:pt x="196566" y="-196"/>
                          <a:pt x="237494" y="2"/>
                        </a:cubicBezTo>
                        <a:close/>
                      </a:path>
                    </a:pathLst>
                  </a:custGeom>
                  <a:solidFill>
                    <a:srgbClr val="FF86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4224" name="组合 535"/>
                  <p:cNvGrpSpPr/>
                  <p:nvPr/>
                </p:nvGrpSpPr>
                <p:grpSpPr>
                  <a:xfrm rot="1200000">
                    <a:off x="2761963" y="1246693"/>
                    <a:ext cx="328901" cy="328901"/>
                    <a:chOff x="798512" y="1164432"/>
                    <a:chExt cx="263525" cy="263525"/>
                  </a:xfrm>
                </p:grpSpPr>
                <p:sp>
                  <p:nvSpPr>
                    <p:cNvPr id="4225" name="弧形 535"/>
                    <p:cNvSpPr/>
                    <p:nvPr/>
                  </p:nvSpPr>
                  <p:spPr>
                    <a:xfrm rot="16200000">
                      <a:off x="796091" y="1167261"/>
                      <a:ext cx="270203" cy="265793"/>
                    </a:xfrm>
                    <a:prstGeom prst="arc">
                      <a:avLst>
                        <a:gd name="adj1" fmla="val 16452134"/>
                        <a:gd name="adj2" fmla="val 18258387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4226" name="弧形 536"/>
                    <p:cNvSpPr/>
                    <p:nvPr/>
                  </p:nvSpPr>
                  <p:spPr>
                    <a:xfrm rot="16200000">
                      <a:off x="796091" y="1167261"/>
                      <a:ext cx="270203" cy="265793"/>
                    </a:xfrm>
                    <a:prstGeom prst="arc">
                      <a:avLst>
                        <a:gd name="adj1" fmla="val 19000046"/>
                        <a:gd name="adj2" fmla="val 19568016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4227" name="组合 536"/>
                  <p:cNvGrpSpPr/>
                  <p:nvPr/>
                </p:nvGrpSpPr>
                <p:grpSpPr>
                  <a:xfrm>
                    <a:off x="2858208" y="1343024"/>
                    <a:ext cx="185502" cy="126208"/>
                    <a:chOff x="495301" y="1724026"/>
                    <a:chExt cx="157638" cy="107250"/>
                  </a:xfrm>
                </p:grpSpPr>
                <p:grpSp>
                  <p:nvGrpSpPr>
                    <p:cNvPr id="4228" name="组合 537"/>
                    <p:cNvGrpSpPr/>
                    <p:nvPr/>
                  </p:nvGrpSpPr>
                  <p:grpSpPr>
                    <a:xfrm>
                      <a:off x="495301" y="1724026"/>
                      <a:ext cx="157638" cy="45719"/>
                      <a:chOff x="495301" y="1724026"/>
                      <a:chExt cx="157638" cy="45719"/>
                    </a:xfrm>
                  </p:grpSpPr>
                  <p:sp>
                    <p:nvSpPr>
                      <p:cNvPr id="4229" name="椭圆 533"/>
                      <p:cNvSpPr/>
                      <p:nvPr/>
                    </p:nvSpPr>
                    <p:spPr>
                      <a:xfrm>
                        <a:off x="496134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4230" name="椭圆 534"/>
                      <p:cNvSpPr/>
                      <p:nvPr/>
                    </p:nvSpPr>
                    <p:spPr>
                      <a:xfrm>
                        <a:off x="607249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4231" name="弧形 532"/>
                    <p:cNvSpPr/>
                    <p:nvPr/>
                  </p:nvSpPr>
                  <p:spPr>
                    <a:xfrm rot="7980000">
                      <a:off x="538244" y="1767708"/>
                      <a:ext cx="72161" cy="69961"/>
                    </a:xfrm>
                    <a:prstGeom prst="arc">
                      <a:avLst>
                        <a:gd name="adj1" fmla="val 16050350"/>
                        <a:gd name="adj2" fmla="val 0"/>
                      </a:avLst>
                    </a:prstGeom>
                    <a:ln w="15875" cap="rnd">
                      <a:solidFill>
                        <a:srgbClr val="000000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4232" name="弧形 527"/>
                <p:cNvSpPr/>
                <p:nvPr/>
              </p:nvSpPr>
              <p:spPr>
                <a:xfrm rot="16200000">
                  <a:off x="2691631" y="1177687"/>
                  <a:ext cx="490083" cy="489121"/>
                </a:xfrm>
                <a:prstGeom prst="arc">
                  <a:avLst>
                    <a:gd name="adj1" fmla="val 1720759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cxnSp>
            <p:nvCxnSpPr>
              <p:cNvPr id="4233" name="直接连接符 525"/>
              <p:cNvCxnSpPr/>
              <p:nvPr/>
            </p:nvCxnSpPr>
            <p:spPr>
              <a:xfrm flipH="1">
                <a:off x="7399300" y="6868619"/>
                <a:ext cx="0" cy="228058"/>
              </a:xfrm>
              <a:prstGeom prst="line">
                <a:avLst/>
              </a:prstGeom>
              <a:solidFill>
                <a:schemeClr val="bg1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234" name="组合 20"/>
            <p:cNvGrpSpPr/>
            <p:nvPr/>
          </p:nvGrpSpPr>
          <p:grpSpPr>
            <a:xfrm>
              <a:off x="4470722" y="6357755"/>
              <a:ext cx="501976" cy="524557"/>
              <a:chOff x="2691280" y="1176088"/>
              <a:chExt cx="501976" cy="524557"/>
            </a:xfrm>
          </p:grpSpPr>
          <p:grpSp>
            <p:nvGrpSpPr>
              <p:cNvPr id="4235" name="组合 519"/>
              <p:cNvGrpSpPr/>
              <p:nvPr/>
            </p:nvGrpSpPr>
            <p:grpSpPr>
              <a:xfrm>
                <a:off x="2708662" y="1177702"/>
                <a:ext cx="484594" cy="522943"/>
                <a:chOff x="2708662" y="1177702"/>
                <a:chExt cx="484594" cy="522943"/>
              </a:xfrm>
            </p:grpSpPr>
            <p:sp>
              <p:nvSpPr>
                <p:cNvPr id="4236" name="任意多边形 515"/>
                <p:cNvSpPr/>
                <p:nvPr/>
              </p:nvSpPr>
              <p:spPr>
                <a:xfrm>
                  <a:off x="2700134" y="1178804"/>
                  <a:ext cx="493964" cy="521623"/>
                </a:xfrm>
                <a:custGeom>
                  <a:avLst/>
                  <a:gdLst>
                    <a:gd name="connsiteX0" fmla="*/ 237494 w 472693"/>
                    <a:gd name="connsiteY0" fmla="*/ 2 h 851123"/>
                    <a:gd name="connsiteX1" fmla="*/ 355842 w 472693"/>
                    <a:gd name="connsiteY1" fmla="*/ 32432 h 851123"/>
                    <a:gd name="connsiteX2" fmla="*/ 472682 w 472693"/>
                    <a:gd name="connsiteY2" fmla="*/ 238640 h 851123"/>
                    <a:gd name="connsiteX3" fmla="*/ 458401 w 472693"/>
                    <a:gd name="connsiteY3" fmla="*/ 238570 h 851123"/>
                    <a:gd name="connsiteX4" fmla="*/ 458401 w 472693"/>
                    <a:gd name="connsiteY4" fmla="*/ 851123 h 851123"/>
                    <a:gd name="connsiteX5" fmla="*/ 1201 w 472693"/>
                    <a:gd name="connsiteY5" fmla="*/ 851123 h 851123"/>
                    <a:gd name="connsiteX6" fmla="*/ 1201 w 472693"/>
                    <a:gd name="connsiteY6" fmla="*/ 236351 h 851123"/>
                    <a:gd name="connsiteX7" fmla="*/ 0 w 472693"/>
                    <a:gd name="connsiteY7" fmla="*/ 236346 h 851123"/>
                    <a:gd name="connsiteX8" fmla="*/ 1201 w 472693"/>
                    <a:gd name="connsiteY8" fmla="*/ 227325 h 851123"/>
                    <a:gd name="connsiteX9" fmla="*/ 1201 w 472693"/>
                    <a:gd name="connsiteY9" fmla="*/ 189136 h 851123"/>
                    <a:gd name="connsiteX10" fmla="*/ 6284 w 472693"/>
                    <a:gd name="connsiteY10" fmla="*/ 189136 h 851123"/>
                    <a:gd name="connsiteX11" fmla="*/ 8233 w 472693"/>
                    <a:gd name="connsiteY11" fmla="*/ 174489 h 851123"/>
                    <a:gd name="connsiteX12" fmla="*/ 118837 w 472693"/>
                    <a:gd name="connsiteY12" fmla="*/ 31282 h 851123"/>
                    <a:gd name="connsiteX13" fmla="*/ 237494 w 472693"/>
                    <a:gd name="connsiteY13" fmla="*/ 2 h 851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2693" h="851123">
                      <a:moveTo>
                        <a:pt x="237494" y="2"/>
                      </a:moveTo>
                      <a:cubicBezTo>
                        <a:pt x="278422" y="201"/>
                        <a:pt x="319299" y="11018"/>
                        <a:pt x="355842" y="32432"/>
                      </a:cubicBezTo>
                      <a:cubicBezTo>
                        <a:pt x="428929" y="75262"/>
                        <a:pt x="473504" y="153931"/>
                        <a:pt x="472682" y="238640"/>
                      </a:cubicBezTo>
                      <a:lnTo>
                        <a:pt x="458401" y="238570"/>
                      </a:lnTo>
                      <a:lnTo>
                        <a:pt x="458401" y="851123"/>
                      </a:lnTo>
                      <a:lnTo>
                        <a:pt x="1201" y="851123"/>
                      </a:lnTo>
                      <a:lnTo>
                        <a:pt x="1201" y="236351"/>
                      </a:lnTo>
                      <a:lnTo>
                        <a:pt x="0" y="236346"/>
                      </a:lnTo>
                      <a:lnTo>
                        <a:pt x="1201" y="227325"/>
                      </a:lnTo>
                      <a:lnTo>
                        <a:pt x="1201" y="189136"/>
                      </a:lnTo>
                      <a:lnTo>
                        <a:pt x="6284" y="189136"/>
                      </a:lnTo>
                      <a:lnTo>
                        <a:pt x="8233" y="174489"/>
                      </a:lnTo>
                      <a:cubicBezTo>
                        <a:pt x="24429" y="114774"/>
                        <a:pt x="63712" y="62871"/>
                        <a:pt x="118837" y="31282"/>
                      </a:cubicBezTo>
                      <a:cubicBezTo>
                        <a:pt x="155586" y="10223"/>
                        <a:pt x="196566" y="-196"/>
                        <a:pt x="237494" y="2"/>
                      </a:cubicBezTo>
                      <a:close/>
                    </a:path>
                  </a:pathLst>
                </a:custGeom>
                <a:solidFill>
                  <a:srgbClr val="FF86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4237" name="组合 522"/>
                <p:cNvGrpSpPr/>
                <p:nvPr/>
              </p:nvGrpSpPr>
              <p:grpSpPr>
                <a:xfrm rot="1200000">
                  <a:off x="2761963" y="1246693"/>
                  <a:ext cx="328901" cy="328901"/>
                  <a:chOff x="798512" y="1164432"/>
                  <a:chExt cx="263525" cy="263525"/>
                </a:xfrm>
              </p:grpSpPr>
              <p:sp>
                <p:nvSpPr>
                  <p:cNvPr id="4238" name="弧形 522"/>
                  <p:cNvSpPr/>
                  <p:nvPr/>
                </p:nvSpPr>
                <p:spPr>
                  <a:xfrm rot="16200000">
                    <a:off x="799247" y="1160445"/>
                    <a:ext cx="264371" cy="271613"/>
                  </a:xfrm>
                  <a:prstGeom prst="arc">
                    <a:avLst>
                      <a:gd name="adj1" fmla="val 16452134"/>
                      <a:gd name="adj2" fmla="val 18258387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239" name="弧形 523"/>
                  <p:cNvSpPr/>
                  <p:nvPr/>
                </p:nvSpPr>
                <p:spPr>
                  <a:xfrm rot="16200000">
                    <a:off x="799247" y="1160445"/>
                    <a:ext cx="264371" cy="271613"/>
                  </a:xfrm>
                  <a:prstGeom prst="arc">
                    <a:avLst>
                      <a:gd name="adj1" fmla="val 19000046"/>
                      <a:gd name="adj2" fmla="val 19568016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4240" name="组合 523"/>
                <p:cNvGrpSpPr/>
                <p:nvPr/>
              </p:nvGrpSpPr>
              <p:grpSpPr>
                <a:xfrm>
                  <a:off x="2858208" y="1343024"/>
                  <a:ext cx="185502" cy="126208"/>
                  <a:chOff x="495301" y="1724026"/>
                  <a:chExt cx="157638" cy="107250"/>
                </a:xfrm>
              </p:grpSpPr>
              <p:grpSp>
                <p:nvGrpSpPr>
                  <p:cNvPr id="4241" name="组合 524"/>
                  <p:cNvGrpSpPr/>
                  <p:nvPr/>
                </p:nvGrpSpPr>
                <p:grpSpPr>
                  <a:xfrm>
                    <a:off x="495301" y="1724026"/>
                    <a:ext cx="157638" cy="45719"/>
                    <a:chOff x="495301" y="1724026"/>
                    <a:chExt cx="157638" cy="45719"/>
                  </a:xfrm>
                </p:grpSpPr>
                <p:sp>
                  <p:nvSpPr>
                    <p:cNvPr id="4242" name="椭圆 520"/>
                    <p:cNvSpPr/>
                    <p:nvPr/>
                  </p:nvSpPr>
                  <p:spPr>
                    <a:xfrm>
                      <a:off x="494719" y="1724670"/>
                      <a:ext cx="45269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4243" name="椭圆 521"/>
                    <p:cNvSpPr/>
                    <p:nvPr/>
                  </p:nvSpPr>
                  <p:spPr>
                    <a:xfrm>
                      <a:off x="607892" y="1724670"/>
                      <a:ext cx="45269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4244" name="弧形 519"/>
                  <p:cNvSpPr/>
                  <p:nvPr/>
                </p:nvSpPr>
                <p:spPr>
                  <a:xfrm rot="7980000">
                    <a:off x="537858" y="1759790"/>
                    <a:ext cx="72161" cy="72018"/>
                  </a:xfrm>
                  <a:prstGeom prst="arc">
                    <a:avLst>
                      <a:gd name="adj1" fmla="val 16050350"/>
                      <a:gd name="adj2" fmla="val 0"/>
                    </a:avLst>
                  </a:prstGeom>
                  <a:ln w="15875" cap="rnd">
                    <a:solidFill>
                      <a:srgbClr val="0000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4245" name="弧形 514"/>
              <p:cNvSpPr/>
              <p:nvPr/>
            </p:nvSpPr>
            <p:spPr>
              <a:xfrm rot="16200000">
                <a:off x="2691176" y="1175648"/>
                <a:ext cx="490083" cy="491542"/>
              </a:xfrm>
              <a:prstGeom prst="arc">
                <a:avLst>
                  <a:gd name="adj1" fmla="val 17207590"/>
                  <a:gd name="adj2" fmla="val 5433375"/>
                </a:avLst>
              </a:prstGeom>
              <a:noFill/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4246" name="组合 21"/>
            <p:cNvGrpSpPr/>
            <p:nvPr/>
          </p:nvGrpSpPr>
          <p:grpSpPr>
            <a:xfrm>
              <a:off x="3604345" y="6249957"/>
              <a:ext cx="350894" cy="646643"/>
              <a:chOff x="1243012" y="1386945"/>
              <a:chExt cx="350894" cy="646643"/>
            </a:xfrm>
          </p:grpSpPr>
          <p:grpSp>
            <p:nvGrpSpPr>
              <p:cNvPr id="4247" name="组合 504"/>
              <p:cNvGrpSpPr/>
              <p:nvPr/>
            </p:nvGrpSpPr>
            <p:grpSpPr>
              <a:xfrm>
                <a:off x="1243012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4248" name="组合 513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4249" name="任意多边形 509"/>
                  <p:cNvSpPr/>
                  <p:nvPr/>
                </p:nvSpPr>
                <p:spPr>
                  <a:xfrm rot="16200000">
                    <a:off x="1094570" y="1535405"/>
                    <a:ext cx="647782" cy="348681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250" name="弧形 510"/>
                  <p:cNvSpPr/>
                  <p:nvPr/>
                </p:nvSpPr>
                <p:spPr>
                  <a:xfrm rot="5400000" flipH="1">
                    <a:off x="1248634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4251" name="直接连接符 511"/>
                  <p:cNvCxnSpPr/>
                  <p:nvPr/>
                </p:nvCxnSpPr>
                <p:spPr>
                  <a:xfrm flipH="1">
                    <a:off x="1583116" y="1565391"/>
                    <a:ext cx="0" cy="12130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4252" name="弧形 512"/>
                  <p:cNvSpPr/>
                  <p:nvPr/>
                </p:nvSpPr>
                <p:spPr>
                  <a:xfrm rot="10800000" flipH="1">
                    <a:off x="1248964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253" name="弧形 508"/>
                <p:cNvSpPr/>
                <p:nvPr/>
              </p:nvSpPr>
              <p:spPr>
                <a:xfrm rot="9000000" flipH="1">
                  <a:off x="1248964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254" name="组合 505"/>
              <p:cNvGrpSpPr/>
              <p:nvPr/>
            </p:nvGrpSpPr>
            <p:grpSpPr>
              <a:xfrm>
                <a:off x="1308099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4255" name="弧形 505"/>
                <p:cNvSpPr/>
                <p:nvPr/>
              </p:nvSpPr>
              <p:spPr>
                <a:xfrm rot="16200000">
                  <a:off x="798434" y="1164242"/>
                  <a:ext cx="271729" cy="254247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256" name="弧形 506"/>
                <p:cNvSpPr/>
                <p:nvPr/>
              </p:nvSpPr>
              <p:spPr>
                <a:xfrm rot="16200000">
                  <a:off x="798434" y="1164242"/>
                  <a:ext cx="271729" cy="254247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257" name="组合 506"/>
              <p:cNvGrpSpPr/>
              <p:nvPr/>
            </p:nvGrpSpPr>
            <p:grpSpPr>
              <a:xfrm>
                <a:off x="1351423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4258" name="组合 507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259" name="椭圆 503"/>
                  <p:cNvSpPr/>
                  <p:nvPr/>
                </p:nvSpPr>
                <p:spPr>
                  <a:xfrm>
                    <a:off x="494406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260" name="椭圆 504"/>
                  <p:cNvSpPr/>
                  <p:nvPr/>
                </p:nvSpPr>
                <p:spPr>
                  <a:xfrm>
                    <a:off x="608287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261" name="弧形 502"/>
                <p:cNvSpPr/>
                <p:nvPr/>
              </p:nvSpPr>
              <p:spPr>
                <a:xfrm rot="7980000">
                  <a:off x="538466" y="1757284"/>
                  <a:ext cx="71316" cy="74023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262" name="组合 22"/>
            <p:cNvGrpSpPr/>
            <p:nvPr/>
          </p:nvGrpSpPr>
          <p:grpSpPr>
            <a:xfrm>
              <a:off x="4867707" y="6249957"/>
              <a:ext cx="350894" cy="646643"/>
              <a:chOff x="2506374" y="1386945"/>
              <a:chExt cx="350894" cy="646643"/>
            </a:xfrm>
          </p:grpSpPr>
          <p:grpSp>
            <p:nvGrpSpPr>
              <p:cNvPr id="4263" name="组合 489"/>
              <p:cNvGrpSpPr/>
              <p:nvPr/>
            </p:nvGrpSpPr>
            <p:grpSpPr>
              <a:xfrm>
                <a:off x="2506374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4264" name="组合 498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4265" name="任意多边形 494"/>
                  <p:cNvSpPr/>
                  <p:nvPr/>
                </p:nvSpPr>
                <p:spPr>
                  <a:xfrm rot="16200000">
                    <a:off x="1093964" y="1534194"/>
                    <a:ext cx="647782" cy="351101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266" name="弧形 495"/>
                  <p:cNvSpPr/>
                  <p:nvPr/>
                </p:nvSpPr>
                <p:spPr>
                  <a:xfrm rot="5400000" flipH="1">
                    <a:off x="1249238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4267" name="直接连接符 496"/>
                  <p:cNvCxnSpPr/>
                  <p:nvPr/>
                </p:nvCxnSpPr>
                <p:spPr>
                  <a:xfrm flipH="1">
                    <a:off x="1583720" y="1565391"/>
                    <a:ext cx="0" cy="276581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4268" name="弧形 497"/>
                  <p:cNvSpPr/>
                  <p:nvPr/>
                </p:nvSpPr>
                <p:spPr>
                  <a:xfrm rot="10800000" flipH="1">
                    <a:off x="1249568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269" name="弧形 493"/>
                <p:cNvSpPr/>
                <p:nvPr/>
              </p:nvSpPr>
              <p:spPr>
                <a:xfrm rot="9000000" flipH="1">
                  <a:off x="1249568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270" name="组合 490"/>
              <p:cNvGrpSpPr/>
              <p:nvPr/>
            </p:nvGrpSpPr>
            <p:grpSpPr>
              <a:xfrm>
                <a:off x="2571461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4271" name="弧形 490"/>
                <p:cNvSpPr/>
                <p:nvPr/>
              </p:nvSpPr>
              <p:spPr>
                <a:xfrm rot="16200000">
                  <a:off x="794195" y="1159400"/>
                  <a:ext cx="271729" cy="263932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272" name="弧形 491"/>
                <p:cNvSpPr/>
                <p:nvPr/>
              </p:nvSpPr>
              <p:spPr>
                <a:xfrm rot="16200000">
                  <a:off x="794195" y="1159400"/>
                  <a:ext cx="271729" cy="263932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273" name="组合 491"/>
              <p:cNvGrpSpPr/>
              <p:nvPr/>
            </p:nvGrpSpPr>
            <p:grpSpPr>
              <a:xfrm>
                <a:off x="2614785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4274" name="组合 492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275" name="椭圆 488"/>
                  <p:cNvSpPr/>
                  <p:nvPr/>
                </p:nvSpPr>
                <p:spPr>
                  <a:xfrm>
                    <a:off x="495116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276" name="椭圆 489"/>
                  <p:cNvSpPr/>
                  <p:nvPr/>
                </p:nvSpPr>
                <p:spPr>
                  <a:xfrm>
                    <a:off x="606151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277" name="弧形 487"/>
                <p:cNvSpPr/>
                <p:nvPr/>
              </p:nvSpPr>
              <p:spPr>
                <a:xfrm rot="7980000">
                  <a:off x="537752" y="1758708"/>
                  <a:ext cx="71316" cy="71175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278" name="组合 23"/>
            <p:cNvGrpSpPr/>
            <p:nvPr/>
          </p:nvGrpSpPr>
          <p:grpSpPr>
            <a:xfrm>
              <a:off x="4168701" y="5986843"/>
              <a:ext cx="354068" cy="904993"/>
              <a:chOff x="1807368" y="1123831"/>
              <a:chExt cx="354068" cy="904993"/>
            </a:xfrm>
          </p:grpSpPr>
          <p:grpSp>
            <p:nvGrpSpPr>
              <p:cNvPr id="4279" name="组合 473"/>
              <p:cNvGrpSpPr/>
              <p:nvPr/>
            </p:nvGrpSpPr>
            <p:grpSpPr>
              <a:xfrm>
                <a:off x="1807368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4280" name="任意多边形 476"/>
                <p:cNvSpPr/>
                <p:nvPr/>
              </p:nvSpPr>
              <p:spPr>
                <a:xfrm>
                  <a:off x="755794" y="1126256"/>
                  <a:ext cx="351101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281" name="弧形 477"/>
                <p:cNvSpPr/>
                <p:nvPr/>
              </p:nvSpPr>
              <p:spPr>
                <a:xfrm rot="16200000">
                  <a:off x="762716" y="1126596"/>
                  <a:ext cx="346941" cy="346260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282" name="直接连接符 478"/>
                <p:cNvCxnSpPr/>
                <p:nvPr/>
              </p:nvCxnSpPr>
              <p:spPr>
                <a:xfrm flipH="1">
                  <a:off x="763057" y="1293662"/>
                  <a:ext cx="0" cy="39303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283" name="弧形 479"/>
                <p:cNvSpPr/>
                <p:nvPr/>
              </p:nvSpPr>
              <p:spPr>
                <a:xfrm rot="5400000" flipH="1">
                  <a:off x="761517" y="1125370"/>
                  <a:ext cx="334809" cy="331732"/>
                </a:xfrm>
                <a:custGeom>
                  <a:avLst/>
                  <a:gdLst/>
                  <a:ahLst/>
                  <a:cxnLst>
                    <a:cxn ang="0">
                      <a:pos x="333188" y="142840"/>
                    </a:cxn>
                    <a:cxn ang="0">
                      <a:pos x="167404" y="165866"/>
                    </a:cxn>
                    <a:cxn ang="0">
                      <a:pos x="165794" y="33172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284" name="直接连接符 480"/>
                <p:cNvCxnSpPr/>
                <p:nvPr/>
              </p:nvCxnSpPr>
              <p:spPr>
                <a:xfrm flipH="1">
                  <a:off x="1094789" y="1303366"/>
                  <a:ext cx="0" cy="52404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285" name="弧形 481"/>
                <p:cNvSpPr/>
                <p:nvPr/>
              </p:nvSpPr>
              <p:spPr>
                <a:xfrm rot="9000000" flipH="1">
                  <a:off x="763057" y="1123831"/>
                  <a:ext cx="331732" cy="334809"/>
                </a:xfrm>
                <a:custGeom>
                  <a:avLst/>
                  <a:gdLst/>
                  <a:ahLst/>
                  <a:cxnLst>
                    <a:cxn ang="0">
                      <a:pos x="315461" y="239711"/>
                    </a:cxn>
                    <a:cxn ang="0">
                      <a:pos x="165866" y="167404"/>
                    </a:cxn>
                    <a:cxn ang="0">
                      <a:pos x="307785" y="254051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286" name="弧形 482"/>
                <p:cNvSpPr/>
                <p:nvPr/>
              </p:nvSpPr>
              <p:spPr>
                <a:xfrm rot="10800000" flipH="1">
                  <a:off x="763057" y="1123831"/>
                  <a:ext cx="331732" cy="334809"/>
                </a:xfrm>
                <a:custGeom>
                  <a:avLst/>
                  <a:gdLst/>
                  <a:ahLst/>
                  <a:cxnLst>
                    <a:cxn ang="0">
                      <a:pos x="330183" y="144582"/>
                    </a:cxn>
                    <a:cxn ang="0">
                      <a:pos x="165866" y="167404"/>
                    </a:cxn>
                    <a:cxn ang="0">
                      <a:pos x="302777" y="26190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287" name="组合 474"/>
              <p:cNvGrpSpPr/>
              <p:nvPr/>
            </p:nvGrpSpPr>
            <p:grpSpPr>
              <a:xfrm>
                <a:off x="1890105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288" name="组合 478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289" name="椭圆 474"/>
                  <p:cNvSpPr/>
                  <p:nvPr/>
                </p:nvSpPr>
                <p:spPr>
                  <a:xfrm>
                    <a:off x="495829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290" name="椭圆 475"/>
                  <p:cNvSpPr/>
                  <p:nvPr/>
                </p:nvSpPr>
                <p:spPr>
                  <a:xfrm>
                    <a:off x="607213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291" name="弧形 473"/>
                <p:cNvSpPr/>
                <p:nvPr/>
              </p:nvSpPr>
              <p:spPr>
                <a:xfrm rot="7980000">
                  <a:off x="539344" y="1760178"/>
                  <a:ext cx="70357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292" name="组合 475"/>
              <p:cNvGrpSpPr/>
              <p:nvPr/>
            </p:nvGrpSpPr>
            <p:grpSpPr>
              <a:xfrm>
                <a:off x="1851024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4293" name="弧形 470"/>
                <p:cNvSpPr/>
                <p:nvPr/>
              </p:nvSpPr>
              <p:spPr>
                <a:xfrm rot="16200000">
                  <a:off x="803966" y="1160490"/>
                  <a:ext cx="262024" cy="271196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294" name="弧形 471"/>
                <p:cNvSpPr/>
                <p:nvPr/>
              </p:nvSpPr>
              <p:spPr>
                <a:xfrm rot="16200000">
                  <a:off x="803966" y="1160490"/>
                  <a:ext cx="262024" cy="271196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295" name="组合 24"/>
            <p:cNvGrpSpPr/>
            <p:nvPr/>
          </p:nvGrpSpPr>
          <p:grpSpPr>
            <a:xfrm>
              <a:off x="3116189" y="5986843"/>
              <a:ext cx="354068" cy="904993"/>
              <a:chOff x="754856" y="1123831"/>
              <a:chExt cx="354068" cy="904993"/>
            </a:xfrm>
          </p:grpSpPr>
          <p:grpSp>
            <p:nvGrpSpPr>
              <p:cNvPr id="4296" name="组合 457"/>
              <p:cNvGrpSpPr/>
              <p:nvPr/>
            </p:nvGrpSpPr>
            <p:grpSpPr>
              <a:xfrm>
                <a:off x="754856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4297" name="任意多边形 460"/>
                <p:cNvSpPr/>
                <p:nvPr/>
              </p:nvSpPr>
              <p:spPr>
                <a:xfrm>
                  <a:off x="754999" y="1126256"/>
                  <a:ext cx="351103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7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298" name="弧形 461"/>
                <p:cNvSpPr/>
                <p:nvPr/>
              </p:nvSpPr>
              <p:spPr>
                <a:xfrm rot="16200000">
                  <a:off x="761921" y="1126597"/>
                  <a:ext cx="346941" cy="34625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299" name="直接连接符 462"/>
                <p:cNvCxnSpPr/>
                <p:nvPr/>
              </p:nvCxnSpPr>
              <p:spPr>
                <a:xfrm flipH="1">
                  <a:off x="762264" y="1293662"/>
                  <a:ext cx="0" cy="28385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300" name="弧形 463"/>
                <p:cNvSpPr/>
                <p:nvPr/>
              </p:nvSpPr>
              <p:spPr>
                <a:xfrm rot="5400000" flipH="1">
                  <a:off x="760724" y="1125370"/>
                  <a:ext cx="334809" cy="331730"/>
                </a:xfrm>
                <a:custGeom>
                  <a:avLst/>
                  <a:gdLst/>
                  <a:ahLst/>
                  <a:cxnLst>
                    <a:cxn ang="0">
                      <a:pos x="333188" y="142839"/>
                    </a:cxn>
                    <a:cxn ang="0">
                      <a:pos x="167404" y="165865"/>
                    </a:cxn>
                    <a:cxn ang="0">
                      <a:pos x="165794" y="331722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301" name="直接连接符 464"/>
                <p:cNvCxnSpPr/>
                <p:nvPr/>
              </p:nvCxnSpPr>
              <p:spPr>
                <a:xfrm flipH="1">
                  <a:off x="1093994" y="1303366"/>
                  <a:ext cx="0" cy="27900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302" name="弧形 465"/>
                <p:cNvSpPr/>
                <p:nvPr/>
              </p:nvSpPr>
              <p:spPr>
                <a:xfrm rot="9000000" flipH="1">
                  <a:off x="762264" y="1123831"/>
                  <a:ext cx="331730" cy="334809"/>
                </a:xfrm>
                <a:custGeom>
                  <a:avLst/>
                  <a:gdLst/>
                  <a:ahLst/>
                  <a:cxnLst>
                    <a:cxn ang="0">
                      <a:pos x="315460" y="239710"/>
                    </a:cxn>
                    <a:cxn ang="0">
                      <a:pos x="165865" y="167404"/>
                    </a:cxn>
                    <a:cxn ang="0">
                      <a:pos x="307783" y="254051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303" name="弧形 466"/>
                <p:cNvSpPr/>
                <p:nvPr/>
              </p:nvSpPr>
              <p:spPr>
                <a:xfrm rot="10800000" flipH="1">
                  <a:off x="762264" y="1123831"/>
                  <a:ext cx="331730" cy="334809"/>
                </a:xfrm>
                <a:custGeom>
                  <a:avLst/>
                  <a:gdLst/>
                  <a:ahLst/>
                  <a:cxnLst>
                    <a:cxn ang="0">
                      <a:pos x="330181" y="144582"/>
                    </a:cxn>
                    <a:cxn ang="0">
                      <a:pos x="165865" y="167404"/>
                    </a:cxn>
                    <a:cxn ang="0">
                      <a:pos x="302775" y="26190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304" name="组合 458"/>
              <p:cNvGrpSpPr/>
              <p:nvPr/>
            </p:nvGrpSpPr>
            <p:grpSpPr>
              <a:xfrm>
                <a:off x="837593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305" name="组合 462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306" name="椭圆 458"/>
                  <p:cNvSpPr/>
                  <p:nvPr/>
                </p:nvSpPr>
                <p:spPr>
                  <a:xfrm>
                    <a:off x="495034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307" name="椭圆 459"/>
                  <p:cNvSpPr/>
                  <p:nvPr/>
                </p:nvSpPr>
                <p:spPr>
                  <a:xfrm>
                    <a:off x="606418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308" name="弧形 457"/>
                <p:cNvSpPr/>
                <p:nvPr/>
              </p:nvSpPr>
              <p:spPr>
                <a:xfrm rot="7980000">
                  <a:off x="538549" y="1760178"/>
                  <a:ext cx="70357" cy="70221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309" name="组合 459"/>
              <p:cNvGrpSpPr/>
              <p:nvPr/>
            </p:nvGrpSpPr>
            <p:grpSpPr>
              <a:xfrm>
                <a:off x="798512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4310" name="弧形 454"/>
                <p:cNvSpPr/>
                <p:nvPr/>
              </p:nvSpPr>
              <p:spPr>
                <a:xfrm rot="16200000">
                  <a:off x="799539" y="1164121"/>
                  <a:ext cx="262024" cy="263932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311" name="弧形 455"/>
                <p:cNvSpPr/>
                <p:nvPr/>
              </p:nvSpPr>
              <p:spPr>
                <a:xfrm rot="16200000">
                  <a:off x="799539" y="1164121"/>
                  <a:ext cx="262024" cy="263932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312" name="组合 25"/>
            <p:cNvGrpSpPr/>
            <p:nvPr/>
          </p:nvGrpSpPr>
          <p:grpSpPr>
            <a:xfrm>
              <a:off x="3369647" y="6501153"/>
              <a:ext cx="358524" cy="390684"/>
              <a:chOff x="5258084" y="4567290"/>
              <a:chExt cx="358524" cy="390684"/>
            </a:xfrm>
          </p:grpSpPr>
          <p:grpSp>
            <p:nvGrpSpPr>
              <p:cNvPr id="4313" name="组合 442"/>
              <p:cNvGrpSpPr>
                <a:grpSpLocks noGrp="1" noChangeAspect="1"/>
              </p:cNvGrpSpPr>
              <p:nvPr/>
            </p:nvGrpSpPr>
            <p:grpSpPr>
              <a:xfrm>
                <a:off x="5216437" y="4460675"/>
                <a:ext cx="424507" cy="590892"/>
                <a:chOff x="1008314" y="1638141"/>
                <a:chExt cx="358524" cy="390684"/>
              </a:xfrm>
            </p:grpSpPr>
          </p:grpSp>
          <p:grpSp>
            <p:nvGrpSpPr>
              <p:cNvPr id="4314" name="组合 449"/>
              <p:cNvGrpSpPr/>
              <p:nvPr/>
            </p:nvGrpSpPr>
            <p:grpSpPr>
              <a:xfrm>
                <a:off x="5354857" y="4707944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315" name="组合 45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316" name="椭圆 446"/>
                  <p:cNvSpPr/>
                  <p:nvPr/>
                </p:nvSpPr>
                <p:spPr>
                  <a:xfrm>
                    <a:off x="496315" y="1724122"/>
                    <a:ext cx="46006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317" name="椭圆 447"/>
                  <p:cNvSpPr/>
                  <p:nvPr/>
                </p:nvSpPr>
                <p:spPr>
                  <a:xfrm>
                    <a:off x="607699" y="1724122"/>
                    <a:ext cx="46006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318" name="弧形 445"/>
                <p:cNvSpPr/>
                <p:nvPr/>
              </p:nvSpPr>
              <p:spPr>
                <a:xfrm rot="7980000">
                  <a:off x="539830" y="1760582"/>
                  <a:ext cx="70359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319" name="组合 26"/>
            <p:cNvGrpSpPr/>
            <p:nvPr/>
          </p:nvGrpSpPr>
          <p:grpSpPr>
            <a:xfrm>
              <a:off x="3966296" y="6605115"/>
              <a:ext cx="258994" cy="291485"/>
              <a:chOff x="5854733" y="4671252"/>
              <a:chExt cx="258994" cy="291485"/>
            </a:xfrm>
          </p:grpSpPr>
          <p:grpSp>
            <p:nvGrpSpPr>
              <p:cNvPr id="4320" name="组合 432"/>
              <p:cNvGrpSpPr>
                <a:grpSpLocks noGrp="1" noChangeAspect="1"/>
              </p:cNvGrpSpPr>
              <p:nvPr/>
            </p:nvGrpSpPr>
            <p:grpSpPr>
              <a:xfrm>
                <a:off x="5776669" y="4634872"/>
                <a:ext cx="422291" cy="445791"/>
                <a:chOff x="1604963" y="1742103"/>
                <a:chExt cx="258994" cy="291485"/>
              </a:xfrm>
            </p:grpSpPr>
          </p:grpSp>
          <p:grpSp>
            <p:nvGrpSpPr>
              <p:cNvPr id="4321" name="组合 439"/>
              <p:cNvGrpSpPr/>
              <p:nvPr/>
            </p:nvGrpSpPr>
            <p:grpSpPr>
              <a:xfrm>
                <a:off x="5928364" y="4792994"/>
                <a:ext cx="111732" cy="76017"/>
                <a:chOff x="495301" y="1724026"/>
                <a:chExt cx="157638" cy="107250"/>
              </a:xfrm>
            </p:grpSpPr>
            <p:grpSp>
              <p:nvGrpSpPr>
                <p:cNvPr id="4322" name="组合 44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323" name="椭圆 436"/>
                  <p:cNvSpPr/>
                  <p:nvPr/>
                </p:nvSpPr>
                <p:spPr>
                  <a:xfrm>
                    <a:off x="493829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324" name="椭圆 437"/>
                  <p:cNvSpPr/>
                  <p:nvPr/>
                </p:nvSpPr>
                <p:spPr>
                  <a:xfrm>
                    <a:off x="606564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325" name="弧形 435"/>
                <p:cNvSpPr/>
                <p:nvPr/>
              </p:nvSpPr>
              <p:spPr>
                <a:xfrm rot="7980000">
                  <a:off x="538168" y="1758273"/>
                  <a:ext cx="71884" cy="71742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326" name="组合 27"/>
            <p:cNvGrpSpPr/>
            <p:nvPr/>
          </p:nvGrpSpPr>
          <p:grpSpPr>
            <a:xfrm>
              <a:off x="2770909" y="6414518"/>
              <a:ext cx="353272" cy="482082"/>
              <a:chOff x="4659346" y="4480655"/>
              <a:chExt cx="353272" cy="482082"/>
            </a:xfrm>
          </p:grpSpPr>
          <p:grpSp>
            <p:nvGrpSpPr>
              <p:cNvPr id="4327" name="组合 422"/>
              <p:cNvGrpSpPr>
                <a:grpSpLocks noGrp="1" noChangeAspect="1"/>
              </p:cNvGrpSpPr>
              <p:nvPr/>
            </p:nvGrpSpPr>
            <p:grpSpPr>
              <a:xfrm>
                <a:off x="4624432" y="4374040"/>
                <a:ext cx="424507" cy="637413"/>
                <a:chOff x="409576" y="1551506"/>
                <a:chExt cx="353272" cy="482082"/>
              </a:xfrm>
            </p:grpSpPr>
          </p:grpSp>
          <p:grpSp>
            <p:nvGrpSpPr>
              <p:cNvPr id="4328" name="组合 429"/>
              <p:cNvGrpSpPr/>
              <p:nvPr/>
            </p:nvGrpSpPr>
            <p:grpSpPr>
              <a:xfrm>
                <a:off x="4757163" y="4653175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329" name="组合 43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330" name="椭圆 426"/>
                  <p:cNvSpPr/>
                  <p:nvPr/>
                </p:nvSpPr>
                <p:spPr>
                  <a:xfrm>
                    <a:off x="486239" y="1723089"/>
                    <a:ext cx="53271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331" name="椭圆 427"/>
                  <p:cNvSpPr/>
                  <p:nvPr/>
                </p:nvSpPr>
                <p:spPr>
                  <a:xfrm>
                    <a:off x="607309" y="1723089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332" name="弧形 425"/>
                <p:cNvSpPr/>
                <p:nvPr/>
              </p:nvSpPr>
              <p:spPr>
                <a:xfrm rot="7980000">
                  <a:off x="538236" y="1751068"/>
                  <a:ext cx="63080" cy="79907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333" name="组合 28"/>
            <p:cNvGrpSpPr/>
            <p:nvPr/>
          </p:nvGrpSpPr>
          <p:grpSpPr>
            <a:xfrm>
              <a:off x="4409267" y="6759133"/>
              <a:ext cx="258823" cy="258824"/>
              <a:chOff x="1638358" y="6759133"/>
              <a:chExt cx="258823" cy="258824"/>
            </a:xfrm>
          </p:grpSpPr>
          <p:sp>
            <p:nvSpPr>
              <p:cNvPr id="4334" name="弧形 416"/>
              <p:cNvSpPr/>
              <p:nvPr/>
            </p:nvSpPr>
            <p:spPr>
              <a:xfrm rot="5400000" flipH="1">
                <a:off x="1638193" y="6758612"/>
                <a:ext cx="259597" cy="259090"/>
              </a:xfrm>
              <a:custGeom>
                <a:avLst/>
                <a:gdLst/>
                <a:ahLst/>
                <a:cxnLst>
                  <a:cxn ang="0">
                    <a:pos x="129798" y="0"/>
                  </a:cxn>
                  <a:cxn ang="0">
                    <a:pos x="129798" y="129545"/>
                  </a:cxn>
                  <a:cxn ang="0">
                    <a:pos x="128540" y="259083"/>
                  </a:cxn>
                </a:cxnLst>
                <a:rect l="l" t="t" r="r" b="b"/>
                <a:pathLst/>
              </a:custGeom>
              <a:solidFill>
                <a:srgbClr val="FFFF00"/>
              </a:solidFill>
              <a:ln w="47625" cap="rnd">
                <a:solidFill>
                  <a:schemeClr val="tx1"/>
                </a:solidFill>
                <a:round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4335" name="组合 423"/>
              <p:cNvGrpSpPr/>
              <p:nvPr/>
            </p:nvGrpSpPr>
            <p:grpSpPr>
              <a:xfrm>
                <a:off x="1686111" y="6838657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336" name="组合 424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337" name="椭圆 420"/>
                  <p:cNvSpPr/>
                  <p:nvPr/>
                </p:nvSpPr>
                <p:spPr>
                  <a:xfrm>
                    <a:off x="496064" y="1723791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338" name="椭圆 421"/>
                  <p:cNvSpPr/>
                  <p:nvPr/>
                </p:nvSpPr>
                <p:spPr>
                  <a:xfrm>
                    <a:off x="607447" y="1723791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339" name="弧形 419"/>
                <p:cNvSpPr/>
                <p:nvPr/>
              </p:nvSpPr>
              <p:spPr>
                <a:xfrm rot="7980000">
                  <a:off x="539579" y="1760251"/>
                  <a:ext cx="70357" cy="70221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340" name="组合 29"/>
            <p:cNvGrpSpPr/>
            <p:nvPr/>
          </p:nvGrpSpPr>
          <p:grpSpPr>
            <a:xfrm>
              <a:off x="7823522" y="6039100"/>
              <a:ext cx="501976" cy="852737"/>
              <a:chOff x="6904504" y="6496300"/>
              <a:chExt cx="501976" cy="852737"/>
            </a:xfrm>
          </p:grpSpPr>
          <p:grpSp>
            <p:nvGrpSpPr>
              <p:cNvPr id="4341" name="组合 409"/>
              <p:cNvGrpSpPr/>
              <p:nvPr/>
            </p:nvGrpSpPr>
            <p:grpSpPr>
              <a:xfrm>
                <a:off x="6904504" y="6496300"/>
                <a:ext cx="501976" cy="852737"/>
                <a:chOff x="2691280" y="1176088"/>
                <a:chExt cx="501976" cy="852737"/>
              </a:xfrm>
            </p:grpSpPr>
            <p:grpSp>
              <p:nvGrpSpPr>
                <p:cNvPr id="4342" name="组合 411"/>
                <p:cNvGrpSpPr/>
                <p:nvPr/>
              </p:nvGrpSpPr>
              <p:grpSpPr>
                <a:xfrm>
                  <a:off x="2708662" y="1177702"/>
                  <a:ext cx="484594" cy="851123"/>
                  <a:chOff x="2708662" y="1177702"/>
                  <a:chExt cx="484594" cy="851123"/>
                </a:xfrm>
              </p:grpSpPr>
              <p:sp>
                <p:nvSpPr>
                  <p:cNvPr id="4343" name="任意多边形 407"/>
                  <p:cNvSpPr/>
                  <p:nvPr/>
                </p:nvSpPr>
                <p:spPr>
                  <a:xfrm>
                    <a:off x="2708227" y="1186911"/>
                    <a:ext cx="484278" cy="841874"/>
                  </a:xfrm>
                  <a:custGeom>
                    <a:avLst/>
                    <a:gdLst>
                      <a:gd name="connsiteX0" fmla="*/ 237494 w 472693"/>
                      <a:gd name="connsiteY0" fmla="*/ 2 h 851123"/>
                      <a:gd name="connsiteX1" fmla="*/ 355842 w 472693"/>
                      <a:gd name="connsiteY1" fmla="*/ 32432 h 851123"/>
                      <a:gd name="connsiteX2" fmla="*/ 472682 w 472693"/>
                      <a:gd name="connsiteY2" fmla="*/ 238640 h 851123"/>
                      <a:gd name="connsiteX3" fmla="*/ 458401 w 472693"/>
                      <a:gd name="connsiteY3" fmla="*/ 238570 h 851123"/>
                      <a:gd name="connsiteX4" fmla="*/ 458401 w 472693"/>
                      <a:gd name="connsiteY4" fmla="*/ 851123 h 851123"/>
                      <a:gd name="connsiteX5" fmla="*/ 1201 w 472693"/>
                      <a:gd name="connsiteY5" fmla="*/ 851123 h 851123"/>
                      <a:gd name="connsiteX6" fmla="*/ 1201 w 472693"/>
                      <a:gd name="connsiteY6" fmla="*/ 236351 h 851123"/>
                      <a:gd name="connsiteX7" fmla="*/ 0 w 472693"/>
                      <a:gd name="connsiteY7" fmla="*/ 236346 h 851123"/>
                      <a:gd name="connsiteX8" fmla="*/ 1201 w 472693"/>
                      <a:gd name="connsiteY8" fmla="*/ 227325 h 851123"/>
                      <a:gd name="connsiteX9" fmla="*/ 1201 w 472693"/>
                      <a:gd name="connsiteY9" fmla="*/ 189136 h 851123"/>
                      <a:gd name="connsiteX10" fmla="*/ 6284 w 472693"/>
                      <a:gd name="connsiteY10" fmla="*/ 189136 h 851123"/>
                      <a:gd name="connsiteX11" fmla="*/ 8233 w 472693"/>
                      <a:gd name="connsiteY11" fmla="*/ 174489 h 851123"/>
                      <a:gd name="connsiteX12" fmla="*/ 118837 w 472693"/>
                      <a:gd name="connsiteY12" fmla="*/ 31282 h 851123"/>
                      <a:gd name="connsiteX13" fmla="*/ 237494 w 472693"/>
                      <a:gd name="connsiteY13" fmla="*/ 2 h 851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2693" h="851123">
                        <a:moveTo>
                          <a:pt x="237494" y="2"/>
                        </a:moveTo>
                        <a:cubicBezTo>
                          <a:pt x="278422" y="201"/>
                          <a:pt x="319299" y="11018"/>
                          <a:pt x="355842" y="32432"/>
                        </a:cubicBezTo>
                        <a:cubicBezTo>
                          <a:pt x="428929" y="75262"/>
                          <a:pt x="473504" y="153931"/>
                          <a:pt x="472682" y="238640"/>
                        </a:cubicBezTo>
                        <a:lnTo>
                          <a:pt x="458401" y="238570"/>
                        </a:lnTo>
                        <a:lnTo>
                          <a:pt x="458401" y="851123"/>
                        </a:lnTo>
                        <a:lnTo>
                          <a:pt x="1201" y="851123"/>
                        </a:lnTo>
                        <a:lnTo>
                          <a:pt x="1201" y="236351"/>
                        </a:lnTo>
                        <a:lnTo>
                          <a:pt x="0" y="236346"/>
                        </a:lnTo>
                        <a:lnTo>
                          <a:pt x="1201" y="227325"/>
                        </a:lnTo>
                        <a:lnTo>
                          <a:pt x="1201" y="189136"/>
                        </a:lnTo>
                        <a:lnTo>
                          <a:pt x="6284" y="189136"/>
                        </a:lnTo>
                        <a:lnTo>
                          <a:pt x="8233" y="174489"/>
                        </a:lnTo>
                        <a:cubicBezTo>
                          <a:pt x="24429" y="114774"/>
                          <a:pt x="63712" y="62871"/>
                          <a:pt x="118837" y="31282"/>
                        </a:cubicBezTo>
                        <a:cubicBezTo>
                          <a:pt x="155586" y="10223"/>
                          <a:pt x="196566" y="-196"/>
                          <a:pt x="237494" y="2"/>
                        </a:cubicBezTo>
                        <a:close/>
                      </a:path>
                    </a:pathLst>
                  </a:custGeom>
                  <a:solidFill>
                    <a:srgbClr val="FF86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4344" name="组合 414"/>
                  <p:cNvGrpSpPr/>
                  <p:nvPr/>
                </p:nvGrpSpPr>
                <p:grpSpPr>
                  <a:xfrm rot="1200000">
                    <a:off x="2761963" y="1246693"/>
                    <a:ext cx="328901" cy="328901"/>
                    <a:chOff x="798512" y="1164432"/>
                    <a:chExt cx="263525" cy="263525"/>
                  </a:xfrm>
                </p:grpSpPr>
                <p:sp>
                  <p:nvSpPr>
                    <p:cNvPr id="4345" name="弧形 414"/>
                    <p:cNvSpPr/>
                    <p:nvPr/>
                  </p:nvSpPr>
                  <p:spPr>
                    <a:xfrm rot="16200000">
                      <a:off x="790877" y="1167416"/>
                      <a:ext cx="268259" cy="263853"/>
                    </a:xfrm>
                    <a:prstGeom prst="arc">
                      <a:avLst>
                        <a:gd name="adj1" fmla="val 16452134"/>
                        <a:gd name="adj2" fmla="val 18258387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4346" name="弧形 415"/>
                    <p:cNvSpPr/>
                    <p:nvPr/>
                  </p:nvSpPr>
                  <p:spPr>
                    <a:xfrm rot="16200000">
                      <a:off x="790877" y="1167416"/>
                      <a:ext cx="268259" cy="263853"/>
                    </a:xfrm>
                    <a:prstGeom prst="arc">
                      <a:avLst>
                        <a:gd name="adj1" fmla="val 19000046"/>
                        <a:gd name="adj2" fmla="val 19568016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4347" name="组合 415"/>
                  <p:cNvGrpSpPr/>
                  <p:nvPr/>
                </p:nvGrpSpPr>
                <p:grpSpPr>
                  <a:xfrm>
                    <a:off x="2858208" y="1343024"/>
                    <a:ext cx="185502" cy="126208"/>
                    <a:chOff x="495301" y="1724026"/>
                    <a:chExt cx="157638" cy="107250"/>
                  </a:xfrm>
                </p:grpSpPr>
                <p:grpSp>
                  <p:nvGrpSpPr>
                    <p:cNvPr id="4348" name="组合 416"/>
                    <p:cNvGrpSpPr/>
                    <p:nvPr/>
                  </p:nvGrpSpPr>
                  <p:grpSpPr>
                    <a:xfrm>
                      <a:off x="495301" y="1724026"/>
                      <a:ext cx="157638" cy="45719"/>
                      <a:chOff x="495301" y="1724026"/>
                      <a:chExt cx="157638" cy="45719"/>
                    </a:xfrm>
                  </p:grpSpPr>
                  <p:sp>
                    <p:nvSpPr>
                      <p:cNvPr id="4349" name="椭圆 412"/>
                      <p:cNvSpPr/>
                      <p:nvPr/>
                    </p:nvSpPr>
                    <p:spPr>
                      <a:xfrm>
                        <a:off x="495424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4350" name="椭圆 413"/>
                      <p:cNvSpPr/>
                      <p:nvPr/>
                    </p:nvSpPr>
                    <p:spPr>
                      <a:xfrm>
                        <a:off x="606539" y="1731560"/>
                        <a:ext cx="39095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4351" name="弧形 411"/>
                    <p:cNvSpPr/>
                    <p:nvPr/>
                  </p:nvSpPr>
                  <p:spPr>
                    <a:xfrm rot="7980000">
                      <a:off x="537534" y="1767708"/>
                      <a:ext cx="72161" cy="69961"/>
                    </a:xfrm>
                    <a:prstGeom prst="arc">
                      <a:avLst>
                        <a:gd name="adj1" fmla="val 16050350"/>
                        <a:gd name="adj2" fmla="val 0"/>
                      </a:avLst>
                    </a:prstGeom>
                    <a:ln w="15875" cap="rnd">
                      <a:solidFill>
                        <a:srgbClr val="000000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4352" name="弧形 406"/>
                <p:cNvSpPr/>
                <p:nvPr/>
              </p:nvSpPr>
              <p:spPr>
                <a:xfrm rot="16200000">
                  <a:off x="2690795" y="1177687"/>
                  <a:ext cx="490083" cy="489121"/>
                </a:xfrm>
                <a:prstGeom prst="arc">
                  <a:avLst>
                    <a:gd name="adj1" fmla="val 1720759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cxnSp>
            <p:nvCxnSpPr>
              <p:cNvPr id="4353" name="直接连接符 404"/>
              <p:cNvCxnSpPr/>
              <p:nvPr/>
            </p:nvCxnSpPr>
            <p:spPr>
              <a:xfrm flipH="1">
                <a:off x="7398465" y="6868619"/>
                <a:ext cx="0" cy="228058"/>
              </a:xfrm>
              <a:prstGeom prst="line">
                <a:avLst/>
              </a:prstGeom>
              <a:solidFill>
                <a:schemeClr val="bg1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354" name="组合 30"/>
            <p:cNvGrpSpPr/>
            <p:nvPr/>
          </p:nvGrpSpPr>
          <p:grpSpPr>
            <a:xfrm>
              <a:off x="7241631" y="6357755"/>
              <a:ext cx="501976" cy="524557"/>
              <a:chOff x="2691280" y="1176088"/>
              <a:chExt cx="501976" cy="524557"/>
            </a:xfrm>
          </p:grpSpPr>
          <p:grpSp>
            <p:nvGrpSpPr>
              <p:cNvPr id="4355" name="组合 398"/>
              <p:cNvGrpSpPr/>
              <p:nvPr/>
            </p:nvGrpSpPr>
            <p:grpSpPr>
              <a:xfrm>
                <a:off x="2708662" y="1177702"/>
                <a:ext cx="484594" cy="522943"/>
                <a:chOff x="2708662" y="1177702"/>
                <a:chExt cx="484594" cy="522943"/>
              </a:xfrm>
            </p:grpSpPr>
            <p:sp>
              <p:nvSpPr>
                <p:cNvPr id="4356" name="任意多边形 394"/>
                <p:cNvSpPr/>
                <p:nvPr/>
              </p:nvSpPr>
              <p:spPr>
                <a:xfrm>
                  <a:off x="2708984" y="1178804"/>
                  <a:ext cx="484278" cy="521623"/>
                </a:xfrm>
                <a:custGeom>
                  <a:avLst/>
                  <a:gdLst>
                    <a:gd name="connsiteX0" fmla="*/ 237494 w 472693"/>
                    <a:gd name="connsiteY0" fmla="*/ 2 h 851123"/>
                    <a:gd name="connsiteX1" fmla="*/ 355842 w 472693"/>
                    <a:gd name="connsiteY1" fmla="*/ 32432 h 851123"/>
                    <a:gd name="connsiteX2" fmla="*/ 472682 w 472693"/>
                    <a:gd name="connsiteY2" fmla="*/ 238640 h 851123"/>
                    <a:gd name="connsiteX3" fmla="*/ 458401 w 472693"/>
                    <a:gd name="connsiteY3" fmla="*/ 238570 h 851123"/>
                    <a:gd name="connsiteX4" fmla="*/ 458401 w 472693"/>
                    <a:gd name="connsiteY4" fmla="*/ 851123 h 851123"/>
                    <a:gd name="connsiteX5" fmla="*/ 1201 w 472693"/>
                    <a:gd name="connsiteY5" fmla="*/ 851123 h 851123"/>
                    <a:gd name="connsiteX6" fmla="*/ 1201 w 472693"/>
                    <a:gd name="connsiteY6" fmla="*/ 236351 h 851123"/>
                    <a:gd name="connsiteX7" fmla="*/ 0 w 472693"/>
                    <a:gd name="connsiteY7" fmla="*/ 236346 h 851123"/>
                    <a:gd name="connsiteX8" fmla="*/ 1201 w 472693"/>
                    <a:gd name="connsiteY8" fmla="*/ 227325 h 851123"/>
                    <a:gd name="connsiteX9" fmla="*/ 1201 w 472693"/>
                    <a:gd name="connsiteY9" fmla="*/ 189136 h 851123"/>
                    <a:gd name="connsiteX10" fmla="*/ 6284 w 472693"/>
                    <a:gd name="connsiteY10" fmla="*/ 189136 h 851123"/>
                    <a:gd name="connsiteX11" fmla="*/ 8233 w 472693"/>
                    <a:gd name="connsiteY11" fmla="*/ 174489 h 851123"/>
                    <a:gd name="connsiteX12" fmla="*/ 118837 w 472693"/>
                    <a:gd name="connsiteY12" fmla="*/ 31282 h 851123"/>
                    <a:gd name="connsiteX13" fmla="*/ 237494 w 472693"/>
                    <a:gd name="connsiteY13" fmla="*/ 2 h 851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2693" h="851123">
                      <a:moveTo>
                        <a:pt x="237494" y="2"/>
                      </a:moveTo>
                      <a:cubicBezTo>
                        <a:pt x="278422" y="201"/>
                        <a:pt x="319299" y="11018"/>
                        <a:pt x="355842" y="32432"/>
                      </a:cubicBezTo>
                      <a:cubicBezTo>
                        <a:pt x="428929" y="75262"/>
                        <a:pt x="473504" y="153931"/>
                        <a:pt x="472682" y="238640"/>
                      </a:cubicBezTo>
                      <a:lnTo>
                        <a:pt x="458401" y="238570"/>
                      </a:lnTo>
                      <a:lnTo>
                        <a:pt x="458401" y="851123"/>
                      </a:lnTo>
                      <a:lnTo>
                        <a:pt x="1201" y="851123"/>
                      </a:lnTo>
                      <a:lnTo>
                        <a:pt x="1201" y="236351"/>
                      </a:lnTo>
                      <a:lnTo>
                        <a:pt x="0" y="236346"/>
                      </a:lnTo>
                      <a:lnTo>
                        <a:pt x="1201" y="227325"/>
                      </a:lnTo>
                      <a:lnTo>
                        <a:pt x="1201" y="189136"/>
                      </a:lnTo>
                      <a:lnTo>
                        <a:pt x="6284" y="189136"/>
                      </a:lnTo>
                      <a:lnTo>
                        <a:pt x="8233" y="174489"/>
                      </a:lnTo>
                      <a:cubicBezTo>
                        <a:pt x="24429" y="114774"/>
                        <a:pt x="63712" y="62871"/>
                        <a:pt x="118837" y="31282"/>
                      </a:cubicBezTo>
                      <a:cubicBezTo>
                        <a:pt x="155586" y="10223"/>
                        <a:pt x="196566" y="-196"/>
                        <a:pt x="237494" y="2"/>
                      </a:cubicBezTo>
                      <a:close/>
                    </a:path>
                  </a:pathLst>
                </a:custGeom>
                <a:solidFill>
                  <a:srgbClr val="FF86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4357" name="组合 401"/>
                <p:cNvGrpSpPr/>
                <p:nvPr/>
              </p:nvGrpSpPr>
              <p:grpSpPr>
                <a:xfrm rot="1200000">
                  <a:off x="2761963" y="1246693"/>
                  <a:ext cx="328901" cy="328901"/>
                  <a:chOff x="798512" y="1164432"/>
                  <a:chExt cx="263525" cy="263525"/>
                </a:xfrm>
              </p:grpSpPr>
              <p:sp>
                <p:nvSpPr>
                  <p:cNvPr id="4358" name="弧形 401"/>
                  <p:cNvSpPr/>
                  <p:nvPr/>
                </p:nvSpPr>
                <p:spPr>
                  <a:xfrm rot="16200000">
                    <a:off x="798619" y="1164558"/>
                    <a:ext cx="264371" cy="263853"/>
                  </a:xfrm>
                  <a:prstGeom prst="arc">
                    <a:avLst>
                      <a:gd name="adj1" fmla="val 16452134"/>
                      <a:gd name="adj2" fmla="val 18258387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359" name="弧形 402"/>
                  <p:cNvSpPr/>
                  <p:nvPr/>
                </p:nvSpPr>
                <p:spPr>
                  <a:xfrm rot="16200000">
                    <a:off x="798619" y="1164558"/>
                    <a:ext cx="264371" cy="263853"/>
                  </a:xfrm>
                  <a:prstGeom prst="arc">
                    <a:avLst>
                      <a:gd name="adj1" fmla="val 19000046"/>
                      <a:gd name="adj2" fmla="val 19568016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4360" name="组合 402"/>
                <p:cNvGrpSpPr/>
                <p:nvPr/>
              </p:nvGrpSpPr>
              <p:grpSpPr>
                <a:xfrm>
                  <a:off x="2858208" y="1343024"/>
                  <a:ext cx="185502" cy="126208"/>
                  <a:chOff x="495301" y="1724026"/>
                  <a:chExt cx="157638" cy="107250"/>
                </a:xfrm>
              </p:grpSpPr>
              <p:grpSp>
                <p:nvGrpSpPr>
                  <p:cNvPr id="4361" name="组合 403"/>
                  <p:cNvGrpSpPr/>
                  <p:nvPr/>
                </p:nvGrpSpPr>
                <p:grpSpPr>
                  <a:xfrm>
                    <a:off x="495301" y="1724026"/>
                    <a:ext cx="157638" cy="45719"/>
                    <a:chOff x="495301" y="1724026"/>
                    <a:chExt cx="157638" cy="45719"/>
                  </a:xfrm>
                </p:grpSpPr>
                <p:sp>
                  <p:nvSpPr>
                    <p:cNvPr id="4362" name="椭圆 399"/>
                    <p:cNvSpPr/>
                    <p:nvPr/>
                  </p:nvSpPr>
                  <p:spPr>
                    <a:xfrm>
                      <a:off x="496067" y="1724670"/>
                      <a:ext cx="45269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4363" name="椭圆 400"/>
                    <p:cNvSpPr/>
                    <p:nvPr/>
                  </p:nvSpPr>
                  <p:spPr>
                    <a:xfrm>
                      <a:off x="607181" y="1724670"/>
                      <a:ext cx="45269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4364" name="弧形 398"/>
                  <p:cNvSpPr/>
                  <p:nvPr/>
                </p:nvSpPr>
                <p:spPr>
                  <a:xfrm rot="7980000">
                    <a:off x="538177" y="1760818"/>
                    <a:ext cx="72161" cy="69961"/>
                  </a:xfrm>
                  <a:prstGeom prst="arc">
                    <a:avLst>
                      <a:gd name="adj1" fmla="val 16050350"/>
                      <a:gd name="adj2" fmla="val 0"/>
                    </a:avLst>
                  </a:prstGeom>
                  <a:ln w="15875" cap="rnd">
                    <a:solidFill>
                      <a:srgbClr val="0000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4365" name="弧形 393"/>
              <p:cNvSpPr/>
              <p:nvPr/>
            </p:nvSpPr>
            <p:spPr>
              <a:xfrm rot="16200000">
                <a:off x="2691551" y="1176857"/>
                <a:ext cx="490083" cy="489121"/>
              </a:xfrm>
              <a:prstGeom prst="arc">
                <a:avLst>
                  <a:gd name="adj1" fmla="val 17207590"/>
                  <a:gd name="adj2" fmla="val 5433375"/>
                </a:avLst>
              </a:prstGeom>
              <a:noFill/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4366" name="组合 31"/>
            <p:cNvGrpSpPr/>
            <p:nvPr/>
          </p:nvGrpSpPr>
          <p:grpSpPr>
            <a:xfrm>
              <a:off x="6375254" y="6249957"/>
              <a:ext cx="350894" cy="646643"/>
              <a:chOff x="1243012" y="1386945"/>
              <a:chExt cx="350894" cy="646643"/>
            </a:xfrm>
          </p:grpSpPr>
          <p:grpSp>
            <p:nvGrpSpPr>
              <p:cNvPr id="4367" name="组合 383"/>
              <p:cNvGrpSpPr/>
              <p:nvPr/>
            </p:nvGrpSpPr>
            <p:grpSpPr>
              <a:xfrm>
                <a:off x="1243012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4368" name="组合 392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4369" name="任意多边形 388"/>
                  <p:cNvSpPr/>
                  <p:nvPr/>
                </p:nvSpPr>
                <p:spPr>
                  <a:xfrm rot="16200000">
                    <a:off x="1094945" y="1534194"/>
                    <a:ext cx="647782" cy="351103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370" name="弧形 389"/>
                  <p:cNvSpPr/>
                  <p:nvPr/>
                </p:nvSpPr>
                <p:spPr>
                  <a:xfrm rot="5400000" flipH="1">
                    <a:off x="1250221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4371" name="直接连接符 390"/>
                  <p:cNvCxnSpPr/>
                  <p:nvPr/>
                </p:nvCxnSpPr>
                <p:spPr>
                  <a:xfrm flipH="1">
                    <a:off x="1584702" y="1565391"/>
                    <a:ext cx="0" cy="12130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4372" name="弧形 391"/>
                  <p:cNvSpPr/>
                  <p:nvPr/>
                </p:nvSpPr>
                <p:spPr>
                  <a:xfrm rot="10800000" flipH="1">
                    <a:off x="1250550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373" name="弧形 387"/>
                <p:cNvSpPr/>
                <p:nvPr/>
              </p:nvSpPr>
              <p:spPr>
                <a:xfrm rot="9000000" flipH="1">
                  <a:off x="1250550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374" name="组合 384"/>
              <p:cNvGrpSpPr/>
              <p:nvPr/>
            </p:nvGrpSpPr>
            <p:grpSpPr>
              <a:xfrm>
                <a:off x="1308099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4375" name="弧形 384"/>
                <p:cNvSpPr/>
                <p:nvPr/>
              </p:nvSpPr>
              <p:spPr>
                <a:xfrm rot="16200000">
                  <a:off x="795177" y="1159400"/>
                  <a:ext cx="271729" cy="263931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376" name="弧形 385"/>
                <p:cNvSpPr/>
                <p:nvPr/>
              </p:nvSpPr>
              <p:spPr>
                <a:xfrm rot="16200000">
                  <a:off x="795177" y="1159400"/>
                  <a:ext cx="271729" cy="263931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377" name="组合 385"/>
              <p:cNvGrpSpPr/>
              <p:nvPr/>
            </p:nvGrpSpPr>
            <p:grpSpPr>
              <a:xfrm>
                <a:off x="1351423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4378" name="组合 386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379" name="椭圆 382"/>
                  <p:cNvSpPr/>
                  <p:nvPr/>
                </p:nvSpPr>
                <p:spPr>
                  <a:xfrm>
                    <a:off x="496271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380" name="椭圆 383"/>
                  <p:cNvSpPr/>
                  <p:nvPr/>
                </p:nvSpPr>
                <p:spPr>
                  <a:xfrm>
                    <a:off x="607304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381" name="弧形 381"/>
                <p:cNvSpPr/>
                <p:nvPr/>
              </p:nvSpPr>
              <p:spPr>
                <a:xfrm rot="7980000">
                  <a:off x="538906" y="1758709"/>
                  <a:ext cx="71316" cy="71176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382" name="组合 32"/>
            <p:cNvGrpSpPr/>
            <p:nvPr/>
          </p:nvGrpSpPr>
          <p:grpSpPr>
            <a:xfrm>
              <a:off x="7638616" y="6249957"/>
              <a:ext cx="350894" cy="646643"/>
              <a:chOff x="2506374" y="1386945"/>
              <a:chExt cx="350894" cy="646643"/>
            </a:xfrm>
          </p:grpSpPr>
          <p:grpSp>
            <p:nvGrpSpPr>
              <p:cNvPr id="4383" name="组合 368"/>
              <p:cNvGrpSpPr/>
              <p:nvPr/>
            </p:nvGrpSpPr>
            <p:grpSpPr>
              <a:xfrm>
                <a:off x="2506374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4384" name="组合 377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4385" name="任意多边形 373"/>
                  <p:cNvSpPr/>
                  <p:nvPr/>
                </p:nvSpPr>
                <p:spPr>
                  <a:xfrm rot="16200000">
                    <a:off x="1095549" y="1534194"/>
                    <a:ext cx="647782" cy="351103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386" name="弧形 374"/>
                  <p:cNvSpPr/>
                  <p:nvPr/>
                </p:nvSpPr>
                <p:spPr>
                  <a:xfrm rot="5400000" flipH="1">
                    <a:off x="1250825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4387" name="直接连接符 375"/>
                  <p:cNvCxnSpPr/>
                  <p:nvPr/>
                </p:nvCxnSpPr>
                <p:spPr>
                  <a:xfrm flipH="1">
                    <a:off x="1585306" y="1565391"/>
                    <a:ext cx="0" cy="276581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4388" name="弧形 376"/>
                  <p:cNvSpPr/>
                  <p:nvPr/>
                </p:nvSpPr>
                <p:spPr>
                  <a:xfrm rot="10800000" flipH="1">
                    <a:off x="1251154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389" name="弧形 372"/>
                <p:cNvSpPr/>
                <p:nvPr/>
              </p:nvSpPr>
              <p:spPr>
                <a:xfrm rot="9000000" flipH="1">
                  <a:off x="1251154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390" name="组合 369"/>
              <p:cNvGrpSpPr/>
              <p:nvPr/>
            </p:nvGrpSpPr>
            <p:grpSpPr>
              <a:xfrm>
                <a:off x="2571461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4391" name="弧形 369"/>
                <p:cNvSpPr/>
                <p:nvPr/>
              </p:nvSpPr>
              <p:spPr>
                <a:xfrm rot="16200000">
                  <a:off x="799413" y="1155768"/>
                  <a:ext cx="271729" cy="271196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392" name="弧形 370"/>
                <p:cNvSpPr/>
                <p:nvPr/>
              </p:nvSpPr>
              <p:spPr>
                <a:xfrm rot="16200000">
                  <a:off x="799413" y="1155768"/>
                  <a:ext cx="271729" cy="271196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393" name="组合 370"/>
              <p:cNvGrpSpPr/>
              <p:nvPr/>
            </p:nvGrpSpPr>
            <p:grpSpPr>
              <a:xfrm>
                <a:off x="2614785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4394" name="组合 371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395" name="椭圆 367"/>
                  <p:cNvSpPr/>
                  <p:nvPr/>
                </p:nvSpPr>
                <p:spPr>
                  <a:xfrm>
                    <a:off x="505522" y="1724409"/>
                    <a:ext cx="3701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396" name="椭圆 368"/>
                  <p:cNvSpPr/>
                  <p:nvPr/>
                </p:nvSpPr>
                <p:spPr>
                  <a:xfrm>
                    <a:off x="608014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397" name="弧形 366"/>
                <p:cNvSpPr/>
                <p:nvPr/>
              </p:nvSpPr>
              <p:spPr>
                <a:xfrm rot="7980000">
                  <a:off x="539616" y="1758709"/>
                  <a:ext cx="71316" cy="71176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398" name="组合 33"/>
            <p:cNvGrpSpPr/>
            <p:nvPr/>
          </p:nvGrpSpPr>
          <p:grpSpPr>
            <a:xfrm>
              <a:off x="6939610" y="5986843"/>
              <a:ext cx="354068" cy="904993"/>
              <a:chOff x="1807368" y="1123831"/>
              <a:chExt cx="354068" cy="904993"/>
            </a:xfrm>
          </p:grpSpPr>
          <p:grpSp>
            <p:nvGrpSpPr>
              <p:cNvPr id="4399" name="组合 352"/>
              <p:cNvGrpSpPr/>
              <p:nvPr/>
            </p:nvGrpSpPr>
            <p:grpSpPr>
              <a:xfrm>
                <a:off x="1807368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4400" name="任意多边形 355"/>
                <p:cNvSpPr/>
                <p:nvPr/>
              </p:nvSpPr>
              <p:spPr>
                <a:xfrm>
                  <a:off x="754958" y="1126256"/>
                  <a:ext cx="351101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01" name="弧形 356"/>
                <p:cNvSpPr/>
                <p:nvPr/>
              </p:nvSpPr>
              <p:spPr>
                <a:xfrm rot="16200000">
                  <a:off x="761880" y="1126596"/>
                  <a:ext cx="346941" cy="346260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402" name="直接连接符 357"/>
                <p:cNvCxnSpPr/>
                <p:nvPr/>
              </p:nvCxnSpPr>
              <p:spPr>
                <a:xfrm flipH="1">
                  <a:off x="762222" y="1293662"/>
                  <a:ext cx="0" cy="39303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403" name="弧形 358"/>
                <p:cNvSpPr/>
                <p:nvPr/>
              </p:nvSpPr>
              <p:spPr>
                <a:xfrm rot="5400000" flipH="1">
                  <a:off x="760681" y="1125370"/>
                  <a:ext cx="334809" cy="331732"/>
                </a:xfrm>
                <a:custGeom>
                  <a:avLst/>
                  <a:gdLst/>
                  <a:ahLst/>
                  <a:cxnLst>
                    <a:cxn ang="0">
                      <a:pos x="333188" y="142840"/>
                    </a:cxn>
                    <a:cxn ang="0">
                      <a:pos x="167404" y="165866"/>
                    </a:cxn>
                    <a:cxn ang="0">
                      <a:pos x="165794" y="33172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404" name="直接连接符 359"/>
                <p:cNvCxnSpPr/>
                <p:nvPr/>
              </p:nvCxnSpPr>
              <p:spPr>
                <a:xfrm flipH="1">
                  <a:off x="1093953" y="1303366"/>
                  <a:ext cx="0" cy="52404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405" name="弧形 360"/>
                <p:cNvSpPr/>
                <p:nvPr/>
              </p:nvSpPr>
              <p:spPr>
                <a:xfrm rot="9000000" flipH="1">
                  <a:off x="762222" y="1123831"/>
                  <a:ext cx="331732" cy="334809"/>
                </a:xfrm>
                <a:custGeom>
                  <a:avLst/>
                  <a:gdLst/>
                  <a:ahLst/>
                  <a:cxnLst>
                    <a:cxn ang="0">
                      <a:pos x="315461" y="239711"/>
                    </a:cxn>
                    <a:cxn ang="0">
                      <a:pos x="165866" y="167404"/>
                    </a:cxn>
                    <a:cxn ang="0">
                      <a:pos x="307785" y="254051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06" name="弧形 361"/>
                <p:cNvSpPr/>
                <p:nvPr/>
              </p:nvSpPr>
              <p:spPr>
                <a:xfrm rot="10800000" flipH="1">
                  <a:off x="762222" y="1123831"/>
                  <a:ext cx="331732" cy="334809"/>
                </a:xfrm>
                <a:custGeom>
                  <a:avLst/>
                  <a:gdLst/>
                  <a:ahLst/>
                  <a:cxnLst>
                    <a:cxn ang="0">
                      <a:pos x="330183" y="144582"/>
                    </a:cxn>
                    <a:cxn ang="0">
                      <a:pos x="165866" y="167404"/>
                    </a:cxn>
                    <a:cxn ang="0">
                      <a:pos x="302777" y="26190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407" name="组合 353"/>
              <p:cNvGrpSpPr/>
              <p:nvPr/>
            </p:nvGrpSpPr>
            <p:grpSpPr>
              <a:xfrm>
                <a:off x="1890105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408" name="组合 357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409" name="椭圆 353"/>
                  <p:cNvSpPr/>
                  <p:nvPr/>
                </p:nvSpPr>
                <p:spPr>
                  <a:xfrm>
                    <a:off x="494993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410" name="椭圆 354"/>
                  <p:cNvSpPr/>
                  <p:nvPr/>
                </p:nvSpPr>
                <p:spPr>
                  <a:xfrm>
                    <a:off x="606377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411" name="弧形 352"/>
                <p:cNvSpPr/>
                <p:nvPr/>
              </p:nvSpPr>
              <p:spPr>
                <a:xfrm rot="7980000">
                  <a:off x="538508" y="1760178"/>
                  <a:ext cx="70357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412" name="组合 354"/>
              <p:cNvGrpSpPr/>
              <p:nvPr/>
            </p:nvGrpSpPr>
            <p:grpSpPr>
              <a:xfrm>
                <a:off x="1851024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4413" name="弧形 349"/>
                <p:cNvSpPr/>
                <p:nvPr/>
              </p:nvSpPr>
              <p:spPr>
                <a:xfrm rot="16200000">
                  <a:off x="799497" y="1164120"/>
                  <a:ext cx="262024" cy="263931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14" name="弧形 350"/>
                <p:cNvSpPr/>
                <p:nvPr/>
              </p:nvSpPr>
              <p:spPr>
                <a:xfrm rot="16200000">
                  <a:off x="799497" y="1164120"/>
                  <a:ext cx="262024" cy="263931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415" name="组合 34"/>
            <p:cNvGrpSpPr/>
            <p:nvPr/>
          </p:nvGrpSpPr>
          <p:grpSpPr>
            <a:xfrm>
              <a:off x="5887098" y="5986843"/>
              <a:ext cx="354068" cy="904993"/>
              <a:chOff x="754856" y="1123831"/>
              <a:chExt cx="354068" cy="904993"/>
            </a:xfrm>
          </p:grpSpPr>
          <p:grpSp>
            <p:nvGrpSpPr>
              <p:cNvPr id="4416" name="组合 336"/>
              <p:cNvGrpSpPr/>
              <p:nvPr/>
            </p:nvGrpSpPr>
            <p:grpSpPr>
              <a:xfrm>
                <a:off x="754856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4417" name="任意多边形 339"/>
                <p:cNvSpPr/>
                <p:nvPr/>
              </p:nvSpPr>
              <p:spPr>
                <a:xfrm>
                  <a:off x="754164" y="1126256"/>
                  <a:ext cx="353523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7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18" name="弧形 340"/>
                <p:cNvSpPr/>
                <p:nvPr/>
              </p:nvSpPr>
              <p:spPr>
                <a:xfrm rot="16200000">
                  <a:off x="762297" y="1125386"/>
                  <a:ext cx="346941" cy="348681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419" name="直接连接符 341"/>
                <p:cNvCxnSpPr/>
                <p:nvPr/>
              </p:nvCxnSpPr>
              <p:spPr>
                <a:xfrm flipH="1">
                  <a:off x="761428" y="1293662"/>
                  <a:ext cx="0" cy="28385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420" name="弧形 342"/>
                <p:cNvSpPr/>
                <p:nvPr/>
              </p:nvSpPr>
              <p:spPr>
                <a:xfrm rot="5400000" flipH="1">
                  <a:off x="761099" y="1124158"/>
                  <a:ext cx="334809" cy="334152"/>
                </a:xfrm>
                <a:custGeom>
                  <a:avLst/>
                  <a:gdLst/>
                  <a:ahLst/>
                  <a:cxnLst>
                    <a:cxn ang="0">
                      <a:pos x="333211" y="144047"/>
                    </a:cxn>
                    <a:cxn ang="0">
                      <a:pos x="167404" y="167076"/>
                    </a:cxn>
                    <a:cxn ang="0">
                      <a:pos x="165782" y="33414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421" name="直接连接符 343"/>
                <p:cNvCxnSpPr/>
                <p:nvPr/>
              </p:nvCxnSpPr>
              <p:spPr>
                <a:xfrm flipH="1">
                  <a:off x="1095581" y="1303366"/>
                  <a:ext cx="0" cy="27900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422" name="弧形 344"/>
                <p:cNvSpPr/>
                <p:nvPr/>
              </p:nvSpPr>
              <p:spPr>
                <a:xfrm rot="9000000" flipH="1">
                  <a:off x="761428" y="1123831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23" name="弧形 345"/>
                <p:cNvSpPr/>
                <p:nvPr/>
              </p:nvSpPr>
              <p:spPr>
                <a:xfrm rot="10800000" flipH="1">
                  <a:off x="761428" y="1123831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32569" y="144419"/>
                    </a:cxn>
                    <a:cxn ang="0">
                      <a:pos x="167076" y="167404"/>
                    </a:cxn>
                    <a:cxn ang="0">
                      <a:pos x="304665" y="262372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424" name="组合 337"/>
              <p:cNvGrpSpPr/>
              <p:nvPr/>
            </p:nvGrpSpPr>
            <p:grpSpPr>
              <a:xfrm>
                <a:off x="837593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425" name="组合 341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426" name="椭圆 337"/>
                  <p:cNvSpPr/>
                  <p:nvPr/>
                </p:nvSpPr>
                <p:spPr>
                  <a:xfrm>
                    <a:off x="494198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427" name="椭圆 338"/>
                  <p:cNvSpPr/>
                  <p:nvPr/>
                </p:nvSpPr>
                <p:spPr>
                  <a:xfrm>
                    <a:off x="608004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428" name="弧形 336"/>
                <p:cNvSpPr/>
                <p:nvPr/>
              </p:nvSpPr>
              <p:spPr>
                <a:xfrm rot="7980000">
                  <a:off x="538924" y="1758967"/>
                  <a:ext cx="70357" cy="72642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429" name="组合 338"/>
              <p:cNvGrpSpPr/>
              <p:nvPr/>
            </p:nvGrpSpPr>
            <p:grpSpPr>
              <a:xfrm>
                <a:off x="798512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4430" name="弧形 333"/>
                <p:cNvSpPr/>
                <p:nvPr/>
              </p:nvSpPr>
              <p:spPr>
                <a:xfrm rot="16200000">
                  <a:off x="803546" y="1159279"/>
                  <a:ext cx="262024" cy="273618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31" name="弧形 334"/>
                <p:cNvSpPr/>
                <p:nvPr/>
              </p:nvSpPr>
              <p:spPr>
                <a:xfrm rot="16200000">
                  <a:off x="803546" y="1159279"/>
                  <a:ext cx="262024" cy="273618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432" name="组合 35"/>
            <p:cNvGrpSpPr/>
            <p:nvPr/>
          </p:nvGrpSpPr>
          <p:grpSpPr>
            <a:xfrm>
              <a:off x="6140556" y="6501153"/>
              <a:ext cx="358524" cy="390684"/>
              <a:chOff x="5258084" y="4567290"/>
              <a:chExt cx="358524" cy="390684"/>
            </a:xfrm>
          </p:grpSpPr>
          <p:grpSp>
            <p:nvGrpSpPr>
              <p:cNvPr id="4433" name="组合 321"/>
              <p:cNvGrpSpPr>
                <a:grpSpLocks noGrp="1" noChangeAspect="1"/>
              </p:cNvGrpSpPr>
              <p:nvPr/>
            </p:nvGrpSpPr>
            <p:grpSpPr>
              <a:xfrm>
                <a:off x="5216437" y="4460675"/>
                <a:ext cx="424507" cy="590892"/>
                <a:chOff x="1008314" y="1638141"/>
                <a:chExt cx="358524" cy="390684"/>
              </a:xfrm>
            </p:grpSpPr>
          </p:grpSp>
          <p:grpSp>
            <p:nvGrpSpPr>
              <p:cNvPr id="4434" name="组合 328"/>
              <p:cNvGrpSpPr/>
              <p:nvPr/>
            </p:nvGrpSpPr>
            <p:grpSpPr>
              <a:xfrm>
                <a:off x="5354857" y="4707944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435" name="组合 329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436" name="椭圆 325"/>
                  <p:cNvSpPr/>
                  <p:nvPr/>
                </p:nvSpPr>
                <p:spPr>
                  <a:xfrm>
                    <a:off x="495479" y="1724122"/>
                    <a:ext cx="46006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437" name="椭圆 326"/>
                  <p:cNvSpPr/>
                  <p:nvPr/>
                </p:nvSpPr>
                <p:spPr>
                  <a:xfrm>
                    <a:off x="606863" y="1724122"/>
                    <a:ext cx="46006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438" name="弧形 324"/>
                <p:cNvSpPr/>
                <p:nvPr/>
              </p:nvSpPr>
              <p:spPr>
                <a:xfrm rot="7980000">
                  <a:off x="538994" y="1760582"/>
                  <a:ext cx="70359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439" name="组合 36"/>
            <p:cNvGrpSpPr/>
            <p:nvPr/>
          </p:nvGrpSpPr>
          <p:grpSpPr>
            <a:xfrm>
              <a:off x="6737205" y="6605115"/>
              <a:ext cx="258994" cy="291485"/>
              <a:chOff x="5854733" y="4671252"/>
              <a:chExt cx="258994" cy="291485"/>
            </a:xfrm>
          </p:grpSpPr>
          <p:grpSp>
            <p:nvGrpSpPr>
              <p:cNvPr id="4440" name="组合 311"/>
              <p:cNvGrpSpPr>
                <a:grpSpLocks noGrp="1" noChangeAspect="1"/>
              </p:cNvGrpSpPr>
              <p:nvPr/>
            </p:nvGrpSpPr>
            <p:grpSpPr>
              <a:xfrm>
                <a:off x="5776669" y="4634872"/>
                <a:ext cx="422291" cy="445791"/>
                <a:chOff x="1604963" y="1742103"/>
                <a:chExt cx="258994" cy="291485"/>
              </a:xfrm>
            </p:grpSpPr>
          </p:grpSp>
          <p:grpSp>
            <p:nvGrpSpPr>
              <p:cNvPr id="4441" name="组合 318"/>
              <p:cNvGrpSpPr/>
              <p:nvPr/>
            </p:nvGrpSpPr>
            <p:grpSpPr>
              <a:xfrm>
                <a:off x="5928364" y="4792994"/>
                <a:ext cx="111732" cy="76017"/>
                <a:chOff x="495301" y="1724026"/>
                <a:chExt cx="157638" cy="107250"/>
              </a:xfrm>
            </p:grpSpPr>
            <p:grpSp>
              <p:nvGrpSpPr>
                <p:cNvPr id="4442" name="组合 319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443" name="椭圆 315"/>
                  <p:cNvSpPr/>
                  <p:nvPr/>
                </p:nvSpPr>
                <p:spPr>
                  <a:xfrm>
                    <a:off x="482400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444" name="椭圆 316"/>
                  <p:cNvSpPr/>
                  <p:nvPr/>
                </p:nvSpPr>
                <p:spPr>
                  <a:xfrm>
                    <a:off x="605385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445" name="弧形 314"/>
                <p:cNvSpPr/>
                <p:nvPr/>
              </p:nvSpPr>
              <p:spPr>
                <a:xfrm rot="7980000">
                  <a:off x="531865" y="1753149"/>
                  <a:ext cx="71884" cy="81990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446" name="组合 37"/>
            <p:cNvGrpSpPr/>
            <p:nvPr/>
          </p:nvGrpSpPr>
          <p:grpSpPr>
            <a:xfrm>
              <a:off x="5541818" y="6414518"/>
              <a:ext cx="353272" cy="482082"/>
              <a:chOff x="4659346" y="4480655"/>
              <a:chExt cx="353272" cy="482082"/>
            </a:xfrm>
          </p:grpSpPr>
          <p:grpSp>
            <p:nvGrpSpPr>
              <p:cNvPr id="4447" name="组合 301"/>
              <p:cNvGrpSpPr>
                <a:grpSpLocks noGrp="1" noChangeAspect="1"/>
              </p:cNvGrpSpPr>
              <p:nvPr/>
            </p:nvGrpSpPr>
            <p:grpSpPr>
              <a:xfrm>
                <a:off x="4624432" y="4374040"/>
                <a:ext cx="424507" cy="637413"/>
                <a:chOff x="409576" y="1551506"/>
                <a:chExt cx="353272" cy="482082"/>
              </a:xfrm>
            </p:grpSpPr>
          </p:grpSp>
          <p:grpSp>
            <p:nvGrpSpPr>
              <p:cNvPr id="4448" name="组合 308"/>
              <p:cNvGrpSpPr/>
              <p:nvPr/>
            </p:nvGrpSpPr>
            <p:grpSpPr>
              <a:xfrm>
                <a:off x="4757163" y="4653175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449" name="组合 309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450" name="椭圆 305"/>
                  <p:cNvSpPr/>
                  <p:nvPr/>
                </p:nvSpPr>
                <p:spPr>
                  <a:xfrm>
                    <a:off x="495089" y="1723089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451" name="椭圆 306"/>
                  <p:cNvSpPr/>
                  <p:nvPr/>
                </p:nvSpPr>
                <p:spPr>
                  <a:xfrm>
                    <a:off x="616158" y="1723089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452" name="弧形 304"/>
                <p:cNvSpPr/>
                <p:nvPr/>
              </p:nvSpPr>
              <p:spPr>
                <a:xfrm rot="7980000">
                  <a:off x="547086" y="1751068"/>
                  <a:ext cx="63080" cy="79907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453" name="组合 38"/>
            <p:cNvGrpSpPr/>
            <p:nvPr/>
          </p:nvGrpSpPr>
          <p:grpSpPr>
            <a:xfrm>
              <a:off x="7180176" y="6759133"/>
              <a:ext cx="258823" cy="258824"/>
              <a:chOff x="1638358" y="6759133"/>
              <a:chExt cx="258823" cy="258824"/>
            </a:xfrm>
          </p:grpSpPr>
          <p:sp>
            <p:nvSpPr>
              <p:cNvPr id="4454" name="弧形 295"/>
              <p:cNvSpPr/>
              <p:nvPr/>
            </p:nvSpPr>
            <p:spPr>
              <a:xfrm rot="5400000" flipH="1">
                <a:off x="1637357" y="6758612"/>
                <a:ext cx="259597" cy="259090"/>
              </a:xfrm>
              <a:custGeom>
                <a:avLst/>
                <a:gdLst/>
                <a:ahLst/>
                <a:cxnLst>
                  <a:cxn ang="0">
                    <a:pos x="129798" y="0"/>
                  </a:cxn>
                  <a:cxn ang="0">
                    <a:pos x="129798" y="129545"/>
                  </a:cxn>
                  <a:cxn ang="0">
                    <a:pos x="128540" y="259083"/>
                  </a:cxn>
                </a:cxnLst>
                <a:rect l="l" t="t" r="r" b="b"/>
                <a:pathLst/>
              </a:custGeom>
              <a:solidFill>
                <a:srgbClr val="FFFF00"/>
              </a:solidFill>
              <a:ln w="47625" cap="rnd">
                <a:solidFill>
                  <a:schemeClr val="tx1"/>
                </a:solidFill>
                <a:round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4455" name="组合 302"/>
              <p:cNvGrpSpPr/>
              <p:nvPr/>
            </p:nvGrpSpPr>
            <p:grpSpPr>
              <a:xfrm>
                <a:off x="1686111" y="6838657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456" name="组合 303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457" name="椭圆 299"/>
                  <p:cNvSpPr/>
                  <p:nvPr/>
                </p:nvSpPr>
                <p:spPr>
                  <a:xfrm>
                    <a:off x="495228" y="1723791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458" name="椭圆 300"/>
                  <p:cNvSpPr/>
                  <p:nvPr/>
                </p:nvSpPr>
                <p:spPr>
                  <a:xfrm>
                    <a:off x="606612" y="1723791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459" name="弧形 298"/>
                <p:cNvSpPr/>
                <p:nvPr/>
              </p:nvSpPr>
              <p:spPr>
                <a:xfrm rot="7980000">
                  <a:off x="538743" y="1760251"/>
                  <a:ext cx="70357" cy="70221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460" name="组合 39"/>
            <p:cNvGrpSpPr/>
            <p:nvPr/>
          </p:nvGrpSpPr>
          <p:grpSpPr>
            <a:xfrm>
              <a:off x="10594431" y="6039100"/>
              <a:ext cx="501976" cy="852737"/>
              <a:chOff x="6904504" y="6496300"/>
              <a:chExt cx="501976" cy="852737"/>
            </a:xfrm>
          </p:grpSpPr>
          <p:grpSp>
            <p:nvGrpSpPr>
              <p:cNvPr id="4461" name="组合 288"/>
              <p:cNvGrpSpPr/>
              <p:nvPr/>
            </p:nvGrpSpPr>
            <p:grpSpPr>
              <a:xfrm>
                <a:off x="6904504" y="6496300"/>
                <a:ext cx="501976" cy="852737"/>
                <a:chOff x="2691280" y="1176088"/>
                <a:chExt cx="501976" cy="852737"/>
              </a:xfrm>
            </p:grpSpPr>
            <p:grpSp>
              <p:nvGrpSpPr>
                <p:cNvPr id="4462" name="组合 290"/>
                <p:cNvGrpSpPr/>
                <p:nvPr/>
              </p:nvGrpSpPr>
              <p:grpSpPr>
                <a:xfrm>
                  <a:off x="2708662" y="1177702"/>
                  <a:ext cx="484594" cy="851123"/>
                  <a:chOff x="2708662" y="1177702"/>
                  <a:chExt cx="484594" cy="851123"/>
                </a:xfrm>
              </p:grpSpPr>
              <p:sp>
                <p:nvSpPr>
                  <p:cNvPr id="4463" name="任意多边形 286"/>
                  <p:cNvSpPr/>
                  <p:nvPr/>
                </p:nvSpPr>
                <p:spPr>
                  <a:xfrm>
                    <a:off x="2700128" y="1186911"/>
                    <a:ext cx="493964" cy="841874"/>
                  </a:xfrm>
                  <a:custGeom>
                    <a:avLst/>
                    <a:gdLst>
                      <a:gd name="connsiteX0" fmla="*/ 237494 w 472693"/>
                      <a:gd name="connsiteY0" fmla="*/ 2 h 851123"/>
                      <a:gd name="connsiteX1" fmla="*/ 355842 w 472693"/>
                      <a:gd name="connsiteY1" fmla="*/ 32432 h 851123"/>
                      <a:gd name="connsiteX2" fmla="*/ 472682 w 472693"/>
                      <a:gd name="connsiteY2" fmla="*/ 238640 h 851123"/>
                      <a:gd name="connsiteX3" fmla="*/ 458401 w 472693"/>
                      <a:gd name="connsiteY3" fmla="*/ 238570 h 851123"/>
                      <a:gd name="connsiteX4" fmla="*/ 458401 w 472693"/>
                      <a:gd name="connsiteY4" fmla="*/ 851123 h 851123"/>
                      <a:gd name="connsiteX5" fmla="*/ 1201 w 472693"/>
                      <a:gd name="connsiteY5" fmla="*/ 851123 h 851123"/>
                      <a:gd name="connsiteX6" fmla="*/ 1201 w 472693"/>
                      <a:gd name="connsiteY6" fmla="*/ 236351 h 851123"/>
                      <a:gd name="connsiteX7" fmla="*/ 0 w 472693"/>
                      <a:gd name="connsiteY7" fmla="*/ 236346 h 851123"/>
                      <a:gd name="connsiteX8" fmla="*/ 1201 w 472693"/>
                      <a:gd name="connsiteY8" fmla="*/ 227325 h 851123"/>
                      <a:gd name="connsiteX9" fmla="*/ 1201 w 472693"/>
                      <a:gd name="connsiteY9" fmla="*/ 189136 h 851123"/>
                      <a:gd name="connsiteX10" fmla="*/ 6284 w 472693"/>
                      <a:gd name="connsiteY10" fmla="*/ 189136 h 851123"/>
                      <a:gd name="connsiteX11" fmla="*/ 8233 w 472693"/>
                      <a:gd name="connsiteY11" fmla="*/ 174489 h 851123"/>
                      <a:gd name="connsiteX12" fmla="*/ 118837 w 472693"/>
                      <a:gd name="connsiteY12" fmla="*/ 31282 h 851123"/>
                      <a:gd name="connsiteX13" fmla="*/ 237494 w 472693"/>
                      <a:gd name="connsiteY13" fmla="*/ 2 h 851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2693" h="851123">
                        <a:moveTo>
                          <a:pt x="237494" y="2"/>
                        </a:moveTo>
                        <a:cubicBezTo>
                          <a:pt x="278422" y="201"/>
                          <a:pt x="319299" y="11018"/>
                          <a:pt x="355842" y="32432"/>
                        </a:cubicBezTo>
                        <a:cubicBezTo>
                          <a:pt x="428929" y="75262"/>
                          <a:pt x="473504" y="153931"/>
                          <a:pt x="472682" y="238640"/>
                        </a:cubicBezTo>
                        <a:lnTo>
                          <a:pt x="458401" y="238570"/>
                        </a:lnTo>
                        <a:lnTo>
                          <a:pt x="458401" y="851123"/>
                        </a:lnTo>
                        <a:lnTo>
                          <a:pt x="1201" y="851123"/>
                        </a:lnTo>
                        <a:lnTo>
                          <a:pt x="1201" y="236351"/>
                        </a:lnTo>
                        <a:lnTo>
                          <a:pt x="0" y="236346"/>
                        </a:lnTo>
                        <a:lnTo>
                          <a:pt x="1201" y="227325"/>
                        </a:lnTo>
                        <a:lnTo>
                          <a:pt x="1201" y="189136"/>
                        </a:lnTo>
                        <a:lnTo>
                          <a:pt x="6284" y="189136"/>
                        </a:lnTo>
                        <a:lnTo>
                          <a:pt x="8233" y="174489"/>
                        </a:lnTo>
                        <a:cubicBezTo>
                          <a:pt x="24429" y="114774"/>
                          <a:pt x="63712" y="62871"/>
                          <a:pt x="118837" y="31282"/>
                        </a:cubicBezTo>
                        <a:cubicBezTo>
                          <a:pt x="155586" y="10223"/>
                          <a:pt x="196566" y="-196"/>
                          <a:pt x="237494" y="2"/>
                        </a:cubicBezTo>
                        <a:close/>
                      </a:path>
                    </a:pathLst>
                  </a:custGeom>
                  <a:solidFill>
                    <a:srgbClr val="FF86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4464" name="组合 293"/>
                  <p:cNvGrpSpPr/>
                  <p:nvPr/>
                </p:nvGrpSpPr>
                <p:grpSpPr>
                  <a:xfrm rot="1200000">
                    <a:off x="2761963" y="1246693"/>
                    <a:ext cx="328901" cy="328901"/>
                    <a:chOff x="798512" y="1164432"/>
                    <a:chExt cx="263525" cy="263525"/>
                  </a:xfrm>
                </p:grpSpPr>
                <p:sp>
                  <p:nvSpPr>
                    <p:cNvPr id="4465" name="弧形 293"/>
                    <p:cNvSpPr/>
                    <p:nvPr/>
                  </p:nvSpPr>
                  <p:spPr>
                    <a:xfrm rot="16200000">
                      <a:off x="794524" y="1161508"/>
                      <a:ext cx="266314" cy="271613"/>
                    </a:xfrm>
                    <a:prstGeom prst="arc">
                      <a:avLst>
                        <a:gd name="adj1" fmla="val 16452134"/>
                        <a:gd name="adj2" fmla="val 18258387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4466" name="弧形 294"/>
                    <p:cNvSpPr/>
                    <p:nvPr/>
                  </p:nvSpPr>
                  <p:spPr>
                    <a:xfrm rot="16200000">
                      <a:off x="794524" y="1161508"/>
                      <a:ext cx="266314" cy="271613"/>
                    </a:xfrm>
                    <a:prstGeom prst="arc">
                      <a:avLst>
                        <a:gd name="adj1" fmla="val 19000046"/>
                        <a:gd name="adj2" fmla="val 19568016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4467" name="组合 294"/>
                  <p:cNvGrpSpPr/>
                  <p:nvPr/>
                </p:nvGrpSpPr>
                <p:grpSpPr>
                  <a:xfrm>
                    <a:off x="2858208" y="1343024"/>
                    <a:ext cx="185502" cy="126208"/>
                    <a:chOff x="495301" y="1724026"/>
                    <a:chExt cx="157638" cy="107250"/>
                  </a:xfrm>
                </p:grpSpPr>
                <p:grpSp>
                  <p:nvGrpSpPr>
                    <p:cNvPr id="4468" name="组合 295"/>
                    <p:cNvGrpSpPr/>
                    <p:nvPr/>
                  </p:nvGrpSpPr>
                  <p:grpSpPr>
                    <a:xfrm>
                      <a:off x="495301" y="1724026"/>
                      <a:ext cx="157638" cy="45719"/>
                      <a:chOff x="495301" y="1724026"/>
                      <a:chExt cx="157638" cy="45719"/>
                    </a:xfrm>
                  </p:grpSpPr>
                  <p:sp>
                    <p:nvSpPr>
                      <p:cNvPr id="4469" name="椭圆 291"/>
                      <p:cNvSpPr/>
                      <p:nvPr/>
                    </p:nvSpPr>
                    <p:spPr>
                      <a:xfrm>
                        <a:off x="494715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4470" name="椭圆 292"/>
                      <p:cNvSpPr/>
                      <p:nvPr/>
                    </p:nvSpPr>
                    <p:spPr>
                      <a:xfrm>
                        <a:off x="607887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4471" name="弧形 290"/>
                    <p:cNvSpPr/>
                    <p:nvPr/>
                  </p:nvSpPr>
                  <p:spPr>
                    <a:xfrm rot="7980000">
                      <a:off x="537854" y="1766678"/>
                      <a:ext cx="72161" cy="72019"/>
                    </a:xfrm>
                    <a:prstGeom prst="arc">
                      <a:avLst>
                        <a:gd name="adj1" fmla="val 16050350"/>
                        <a:gd name="adj2" fmla="val 0"/>
                      </a:avLst>
                    </a:prstGeom>
                    <a:ln w="15875" cap="rnd">
                      <a:solidFill>
                        <a:srgbClr val="000000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4472" name="弧形 285"/>
                <p:cNvSpPr/>
                <p:nvPr/>
              </p:nvSpPr>
              <p:spPr>
                <a:xfrm rot="16200000">
                  <a:off x="2691172" y="1176476"/>
                  <a:ext cx="490083" cy="491543"/>
                </a:xfrm>
                <a:prstGeom prst="arc">
                  <a:avLst>
                    <a:gd name="adj1" fmla="val 1720759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cxnSp>
            <p:nvCxnSpPr>
              <p:cNvPr id="4473" name="直接连接符 283"/>
              <p:cNvCxnSpPr/>
              <p:nvPr/>
            </p:nvCxnSpPr>
            <p:spPr>
              <a:xfrm flipH="1">
                <a:off x="7397630" y="6868619"/>
                <a:ext cx="0" cy="228058"/>
              </a:xfrm>
              <a:prstGeom prst="line">
                <a:avLst/>
              </a:prstGeom>
              <a:solidFill>
                <a:schemeClr val="bg1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474" name="组合 40"/>
            <p:cNvGrpSpPr/>
            <p:nvPr/>
          </p:nvGrpSpPr>
          <p:grpSpPr>
            <a:xfrm>
              <a:off x="10012540" y="6357755"/>
              <a:ext cx="501976" cy="524557"/>
              <a:chOff x="2691280" y="1176088"/>
              <a:chExt cx="501976" cy="524557"/>
            </a:xfrm>
          </p:grpSpPr>
          <p:grpSp>
            <p:nvGrpSpPr>
              <p:cNvPr id="4475" name="组合 277"/>
              <p:cNvGrpSpPr/>
              <p:nvPr/>
            </p:nvGrpSpPr>
            <p:grpSpPr>
              <a:xfrm>
                <a:off x="2708662" y="1177702"/>
                <a:ext cx="484594" cy="522943"/>
                <a:chOff x="2708662" y="1177702"/>
                <a:chExt cx="484594" cy="522943"/>
              </a:xfrm>
            </p:grpSpPr>
            <p:sp>
              <p:nvSpPr>
                <p:cNvPr id="4476" name="任意多边形 273"/>
                <p:cNvSpPr/>
                <p:nvPr/>
              </p:nvSpPr>
              <p:spPr>
                <a:xfrm>
                  <a:off x="2708150" y="1178804"/>
                  <a:ext cx="484278" cy="521623"/>
                </a:xfrm>
                <a:custGeom>
                  <a:avLst/>
                  <a:gdLst>
                    <a:gd name="connsiteX0" fmla="*/ 237494 w 472693"/>
                    <a:gd name="connsiteY0" fmla="*/ 2 h 851123"/>
                    <a:gd name="connsiteX1" fmla="*/ 355842 w 472693"/>
                    <a:gd name="connsiteY1" fmla="*/ 32432 h 851123"/>
                    <a:gd name="connsiteX2" fmla="*/ 472682 w 472693"/>
                    <a:gd name="connsiteY2" fmla="*/ 238640 h 851123"/>
                    <a:gd name="connsiteX3" fmla="*/ 458401 w 472693"/>
                    <a:gd name="connsiteY3" fmla="*/ 238570 h 851123"/>
                    <a:gd name="connsiteX4" fmla="*/ 458401 w 472693"/>
                    <a:gd name="connsiteY4" fmla="*/ 851123 h 851123"/>
                    <a:gd name="connsiteX5" fmla="*/ 1201 w 472693"/>
                    <a:gd name="connsiteY5" fmla="*/ 851123 h 851123"/>
                    <a:gd name="connsiteX6" fmla="*/ 1201 w 472693"/>
                    <a:gd name="connsiteY6" fmla="*/ 236351 h 851123"/>
                    <a:gd name="connsiteX7" fmla="*/ 0 w 472693"/>
                    <a:gd name="connsiteY7" fmla="*/ 236346 h 851123"/>
                    <a:gd name="connsiteX8" fmla="*/ 1201 w 472693"/>
                    <a:gd name="connsiteY8" fmla="*/ 227325 h 851123"/>
                    <a:gd name="connsiteX9" fmla="*/ 1201 w 472693"/>
                    <a:gd name="connsiteY9" fmla="*/ 189136 h 851123"/>
                    <a:gd name="connsiteX10" fmla="*/ 6284 w 472693"/>
                    <a:gd name="connsiteY10" fmla="*/ 189136 h 851123"/>
                    <a:gd name="connsiteX11" fmla="*/ 8233 w 472693"/>
                    <a:gd name="connsiteY11" fmla="*/ 174489 h 851123"/>
                    <a:gd name="connsiteX12" fmla="*/ 118837 w 472693"/>
                    <a:gd name="connsiteY12" fmla="*/ 31282 h 851123"/>
                    <a:gd name="connsiteX13" fmla="*/ 237494 w 472693"/>
                    <a:gd name="connsiteY13" fmla="*/ 2 h 851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2693" h="851123">
                      <a:moveTo>
                        <a:pt x="237494" y="2"/>
                      </a:moveTo>
                      <a:cubicBezTo>
                        <a:pt x="278422" y="201"/>
                        <a:pt x="319299" y="11018"/>
                        <a:pt x="355842" y="32432"/>
                      </a:cubicBezTo>
                      <a:cubicBezTo>
                        <a:pt x="428929" y="75262"/>
                        <a:pt x="473504" y="153931"/>
                        <a:pt x="472682" y="238640"/>
                      </a:cubicBezTo>
                      <a:lnTo>
                        <a:pt x="458401" y="238570"/>
                      </a:lnTo>
                      <a:lnTo>
                        <a:pt x="458401" y="851123"/>
                      </a:lnTo>
                      <a:lnTo>
                        <a:pt x="1201" y="851123"/>
                      </a:lnTo>
                      <a:lnTo>
                        <a:pt x="1201" y="236351"/>
                      </a:lnTo>
                      <a:lnTo>
                        <a:pt x="0" y="236346"/>
                      </a:lnTo>
                      <a:lnTo>
                        <a:pt x="1201" y="227325"/>
                      </a:lnTo>
                      <a:lnTo>
                        <a:pt x="1201" y="189136"/>
                      </a:lnTo>
                      <a:lnTo>
                        <a:pt x="6284" y="189136"/>
                      </a:lnTo>
                      <a:lnTo>
                        <a:pt x="8233" y="174489"/>
                      </a:lnTo>
                      <a:cubicBezTo>
                        <a:pt x="24429" y="114774"/>
                        <a:pt x="63712" y="62871"/>
                        <a:pt x="118837" y="31282"/>
                      </a:cubicBezTo>
                      <a:cubicBezTo>
                        <a:pt x="155586" y="10223"/>
                        <a:pt x="196566" y="-196"/>
                        <a:pt x="237494" y="2"/>
                      </a:cubicBezTo>
                      <a:close/>
                    </a:path>
                  </a:pathLst>
                </a:custGeom>
                <a:solidFill>
                  <a:srgbClr val="FF86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4477" name="组合 280"/>
                <p:cNvGrpSpPr/>
                <p:nvPr/>
              </p:nvGrpSpPr>
              <p:grpSpPr>
                <a:xfrm rot="1200000">
                  <a:off x="2761963" y="1246693"/>
                  <a:ext cx="328901" cy="328901"/>
                  <a:chOff x="798512" y="1164432"/>
                  <a:chExt cx="263525" cy="263525"/>
                </a:xfrm>
              </p:grpSpPr>
              <p:sp>
                <p:nvSpPr>
                  <p:cNvPr id="4478" name="弧形 280"/>
                  <p:cNvSpPr/>
                  <p:nvPr/>
                </p:nvSpPr>
                <p:spPr>
                  <a:xfrm rot="16200000">
                    <a:off x="797992" y="1164790"/>
                    <a:ext cx="264371" cy="263853"/>
                  </a:xfrm>
                  <a:prstGeom prst="arc">
                    <a:avLst>
                      <a:gd name="adj1" fmla="val 16452134"/>
                      <a:gd name="adj2" fmla="val 18258387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479" name="弧形 281"/>
                  <p:cNvSpPr/>
                  <p:nvPr/>
                </p:nvSpPr>
                <p:spPr>
                  <a:xfrm rot="16200000">
                    <a:off x="797992" y="1164790"/>
                    <a:ext cx="264371" cy="263853"/>
                  </a:xfrm>
                  <a:prstGeom prst="arc">
                    <a:avLst>
                      <a:gd name="adj1" fmla="val 19000046"/>
                      <a:gd name="adj2" fmla="val 19568016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4480" name="组合 281"/>
                <p:cNvGrpSpPr/>
                <p:nvPr/>
              </p:nvGrpSpPr>
              <p:grpSpPr>
                <a:xfrm>
                  <a:off x="2858208" y="1343024"/>
                  <a:ext cx="185502" cy="126208"/>
                  <a:chOff x="495301" y="1724026"/>
                  <a:chExt cx="157638" cy="107250"/>
                </a:xfrm>
              </p:grpSpPr>
              <p:grpSp>
                <p:nvGrpSpPr>
                  <p:cNvPr id="4481" name="组合 282"/>
                  <p:cNvGrpSpPr/>
                  <p:nvPr/>
                </p:nvGrpSpPr>
                <p:grpSpPr>
                  <a:xfrm>
                    <a:off x="495301" y="1724026"/>
                    <a:ext cx="157638" cy="45719"/>
                    <a:chOff x="495301" y="1724026"/>
                    <a:chExt cx="157638" cy="45719"/>
                  </a:xfrm>
                </p:grpSpPr>
                <p:sp>
                  <p:nvSpPr>
                    <p:cNvPr id="4482" name="椭圆 278"/>
                    <p:cNvSpPr/>
                    <p:nvPr/>
                  </p:nvSpPr>
                  <p:spPr>
                    <a:xfrm>
                      <a:off x="495358" y="1724670"/>
                      <a:ext cx="45269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4483" name="椭圆 279"/>
                    <p:cNvSpPr/>
                    <p:nvPr/>
                  </p:nvSpPr>
                  <p:spPr>
                    <a:xfrm>
                      <a:off x="606472" y="1724670"/>
                      <a:ext cx="39095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4484" name="弧形 277"/>
                  <p:cNvSpPr/>
                  <p:nvPr/>
                </p:nvSpPr>
                <p:spPr>
                  <a:xfrm rot="7980000">
                    <a:off x="537468" y="1760818"/>
                    <a:ext cx="72161" cy="69961"/>
                  </a:xfrm>
                  <a:prstGeom prst="arc">
                    <a:avLst>
                      <a:gd name="adj1" fmla="val 16050350"/>
                      <a:gd name="adj2" fmla="val 0"/>
                    </a:avLst>
                  </a:prstGeom>
                  <a:ln w="15875" cap="rnd">
                    <a:solidFill>
                      <a:srgbClr val="0000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4485" name="弧形 272"/>
              <p:cNvSpPr/>
              <p:nvPr/>
            </p:nvSpPr>
            <p:spPr>
              <a:xfrm rot="16200000">
                <a:off x="2690717" y="1176857"/>
                <a:ext cx="490083" cy="489121"/>
              </a:xfrm>
              <a:prstGeom prst="arc">
                <a:avLst>
                  <a:gd name="adj1" fmla="val 17207590"/>
                  <a:gd name="adj2" fmla="val 5433375"/>
                </a:avLst>
              </a:prstGeom>
              <a:noFill/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4486" name="组合 41"/>
            <p:cNvGrpSpPr/>
            <p:nvPr/>
          </p:nvGrpSpPr>
          <p:grpSpPr>
            <a:xfrm>
              <a:off x="9146163" y="6249957"/>
              <a:ext cx="350894" cy="646643"/>
              <a:chOff x="1243012" y="1386945"/>
              <a:chExt cx="350894" cy="646643"/>
            </a:xfrm>
          </p:grpSpPr>
          <p:grpSp>
            <p:nvGrpSpPr>
              <p:cNvPr id="4487" name="组合 262"/>
              <p:cNvGrpSpPr/>
              <p:nvPr/>
            </p:nvGrpSpPr>
            <p:grpSpPr>
              <a:xfrm>
                <a:off x="1243012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4488" name="组合 271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4489" name="任意多边形 267"/>
                  <p:cNvSpPr/>
                  <p:nvPr/>
                </p:nvSpPr>
                <p:spPr>
                  <a:xfrm rot="16200000">
                    <a:off x="1094109" y="1534194"/>
                    <a:ext cx="647782" cy="351103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490" name="弧形 268"/>
                  <p:cNvSpPr/>
                  <p:nvPr/>
                </p:nvSpPr>
                <p:spPr>
                  <a:xfrm rot="5400000" flipH="1">
                    <a:off x="1249385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4491" name="直接连接符 269"/>
                  <p:cNvCxnSpPr/>
                  <p:nvPr/>
                </p:nvCxnSpPr>
                <p:spPr>
                  <a:xfrm flipH="1">
                    <a:off x="1583867" y="1565391"/>
                    <a:ext cx="0" cy="12130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4492" name="弧形 270"/>
                  <p:cNvSpPr/>
                  <p:nvPr/>
                </p:nvSpPr>
                <p:spPr>
                  <a:xfrm rot="10800000" flipH="1">
                    <a:off x="1249714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493" name="弧形 266"/>
                <p:cNvSpPr/>
                <p:nvPr/>
              </p:nvSpPr>
              <p:spPr>
                <a:xfrm rot="9000000" flipH="1">
                  <a:off x="1249714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494" name="组合 263"/>
              <p:cNvGrpSpPr/>
              <p:nvPr/>
            </p:nvGrpSpPr>
            <p:grpSpPr>
              <a:xfrm>
                <a:off x="1308099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4495" name="弧形 263"/>
                <p:cNvSpPr/>
                <p:nvPr/>
              </p:nvSpPr>
              <p:spPr>
                <a:xfrm rot="16200000">
                  <a:off x="794341" y="1159400"/>
                  <a:ext cx="271729" cy="263931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496" name="弧形 264"/>
                <p:cNvSpPr/>
                <p:nvPr/>
              </p:nvSpPr>
              <p:spPr>
                <a:xfrm rot="16200000">
                  <a:off x="794341" y="1159400"/>
                  <a:ext cx="271729" cy="263931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497" name="组合 264"/>
              <p:cNvGrpSpPr/>
              <p:nvPr/>
            </p:nvGrpSpPr>
            <p:grpSpPr>
              <a:xfrm>
                <a:off x="1351423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4498" name="组合 265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499" name="椭圆 261"/>
                  <p:cNvSpPr/>
                  <p:nvPr/>
                </p:nvSpPr>
                <p:spPr>
                  <a:xfrm>
                    <a:off x="495288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500" name="椭圆 262"/>
                  <p:cNvSpPr/>
                  <p:nvPr/>
                </p:nvSpPr>
                <p:spPr>
                  <a:xfrm>
                    <a:off x="606321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501" name="弧形 260"/>
                <p:cNvSpPr/>
                <p:nvPr/>
              </p:nvSpPr>
              <p:spPr>
                <a:xfrm rot="7980000">
                  <a:off x="537923" y="1758709"/>
                  <a:ext cx="71316" cy="71176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502" name="组合 42"/>
            <p:cNvGrpSpPr/>
            <p:nvPr/>
          </p:nvGrpSpPr>
          <p:grpSpPr>
            <a:xfrm>
              <a:off x="10409525" y="6249957"/>
              <a:ext cx="350894" cy="646643"/>
              <a:chOff x="2506374" y="1386945"/>
              <a:chExt cx="350894" cy="646643"/>
            </a:xfrm>
          </p:grpSpPr>
          <p:grpSp>
            <p:nvGrpSpPr>
              <p:cNvPr id="4503" name="组合 247"/>
              <p:cNvGrpSpPr/>
              <p:nvPr/>
            </p:nvGrpSpPr>
            <p:grpSpPr>
              <a:xfrm>
                <a:off x="2506374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4504" name="组合 256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4505" name="任意多边形 252"/>
                  <p:cNvSpPr/>
                  <p:nvPr/>
                </p:nvSpPr>
                <p:spPr>
                  <a:xfrm rot="16200000">
                    <a:off x="1094714" y="1534194"/>
                    <a:ext cx="647782" cy="351103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506" name="弧形 253"/>
                  <p:cNvSpPr/>
                  <p:nvPr/>
                </p:nvSpPr>
                <p:spPr>
                  <a:xfrm rot="5400000" flipH="1">
                    <a:off x="1249990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4507" name="直接连接符 254"/>
                  <p:cNvCxnSpPr/>
                  <p:nvPr/>
                </p:nvCxnSpPr>
                <p:spPr>
                  <a:xfrm flipH="1">
                    <a:off x="1584472" y="1565391"/>
                    <a:ext cx="0" cy="276581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4508" name="弧形 255"/>
                  <p:cNvSpPr/>
                  <p:nvPr/>
                </p:nvSpPr>
                <p:spPr>
                  <a:xfrm rot="10800000" flipH="1">
                    <a:off x="1250320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509" name="弧形 251"/>
                <p:cNvSpPr/>
                <p:nvPr/>
              </p:nvSpPr>
              <p:spPr>
                <a:xfrm rot="9000000" flipH="1">
                  <a:off x="1250320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510" name="组合 248"/>
              <p:cNvGrpSpPr/>
              <p:nvPr/>
            </p:nvGrpSpPr>
            <p:grpSpPr>
              <a:xfrm>
                <a:off x="2571461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4511" name="弧形 248"/>
                <p:cNvSpPr/>
                <p:nvPr/>
              </p:nvSpPr>
              <p:spPr>
                <a:xfrm rot="16200000">
                  <a:off x="794947" y="1159400"/>
                  <a:ext cx="271729" cy="263931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12" name="弧形 249"/>
                <p:cNvSpPr/>
                <p:nvPr/>
              </p:nvSpPr>
              <p:spPr>
                <a:xfrm rot="16200000">
                  <a:off x="794947" y="1159400"/>
                  <a:ext cx="271729" cy="263931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513" name="组合 249"/>
              <p:cNvGrpSpPr/>
              <p:nvPr/>
            </p:nvGrpSpPr>
            <p:grpSpPr>
              <a:xfrm>
                <a:off x="2614785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4514" name="组合 25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515" name="椭圆 246"/>
                  <p:cNvSpPr/>
                  <p:nvPr/>
                </p:nvSpPr>
                <p:spPr>
                  <a:xfrm>
                    <a:off x="496000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516" name="椭圆 247"/>
                  <p:cNvSpPr/>
                  <p:nvPr/>
                </p:nvSpPr>
                <p:spPr>
                  <a:xfrm>
                    <a:off x="607033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517" name="弧形 245"/>
                <p:cNvSpPr/>
                <p:nvPr/>
              </p:nvSpPr>
              <p:spPr>
                <a:xfrm rot="7980000">
                  <a:off x="538635" y="1758709"/>
                  <a:ext cx="71316" cy="71176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518" name="组合 43"/>
            <p:cNvGrpSpPr/>
            <p:nvPr/>
          </p:nvGrpSpPr>
          <p:grpSpPr>
            <a:xfrm>
              <a:off x="9710519" y="5986843"/>
              <a:ext cx="354068" cy="904993"/>
              <a:chOff x="1807368" y="1123831"/>
              <a:chExt cx="354068" cy="904993"/>
            </a:xfrm>
          </p:grpSpPr>
          <p:grpSp>
            <p:nvGrpSpPr>
              <p:cNvPr id="4519" name="组合 231"/>
              <p:cNvGrpSpPr/>
              <p:nvPr/>
            </p:nvGrpSpPr>
            <p:grpSpPr>
              <a:xfrm>
                <a:off x="1807368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4520" name="任意多边形 234"/>
                <p:cNvSpPr/>
                <p:nvPr/>
              </p:nvSpPr>
              <p:spPr>
                <a:xfrm>
                  <a:off x="754122" y="1126256"/>
                  <a:ext cx="353523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21" name="弧形 235"/>
                <p:cNvSpPr/>
                <p:nvPr/>
              </p:nvSpPr>
              <p:spPr>
                <a:xfrm rot="16200000">
                  <a:off x="762254" y="1125386"/>
                  <a:ext cx="346941" cy="348681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522" name="直接连接符 236"/>
                <p:cNvCxnSpPr/>
                <p:nvPr/>
              </p:nvCxnSpPr>
              <p:spPr>
                <a:xfrm flipH="1">
                  <a:off x="761386" y="1293662"/>
                  <a:ext cx="0" cy="39303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523" name="弧形 237"/>
                <p:cNvSpPr/>
                <p:nvPr/>
              </p:nvSpPr>
              <p:spPr>
                <a:xfrm rot="5400000" flipH="1">
                  <a:off x="761056" y="1124158"/>
                  <a:ext cx="334809" cy="334152"/>
                </a:xfrm>
                <a:custGeom>
                  <a:avLst/>
                  <a:gdLst/>
                  <a:ahLst/>
                  <a:cxnLst>
                    <a:cxn ang="0">
                      <a:pos x="333211" y="144047"/>
                    </a:cxn>
                    <a:cxn ang="0">
                      <a:pos x="167404" y="167076"/>
                    </a:cxn>
                    <a:cxn ang="0">
                      <a:pos x="165782" y="33414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524" name="直接连接符 238"/>
                <p:cNvCxnSpPr/>
                <p:nvPr/>
              </p:nvCxnSpPr>
              <p:spPr>
                <a:xfrm flipH="1">
                  <a:off x="1095538" y="1303366"/>
                  <a:ext cx="0" cy="52404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525" name="弧形 239"/>
                <p:cNvSpPr/>
                <p:nvPr/>
              </p:nvSpPr>
              <p:spPr>
                <a:xfrm rot="9000000" flipH="1">
                  <a:off x="761386" y="1123831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26" name="弧形 240"/>
                <p:cNvSpPr/>
                <p:nvPr/>
              </p:nvSpPr>
              <p:spPr>
                <a:xfrm rot="10800000" flipH="1">
                  <a:off x="761386" y="1123831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32569" y="144419"/>
                    </a:cxn>
                    <a:cxn ang="0">
                      <a:pos x="167076" y="167404"/>
                    </a:cxn>
                    <a:cxn ang="0">
                      <a:pos x="304665" y="262372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527" name="组合 232"/>
              <p:cNvGrpSpPr/>
              <p:nvPr/>
            </p:nvGrpSpPr>
            <p:grpSpPr>
              <a:xfrm>
                <a:off x="1890105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528" name="组合 236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529" name="椭圆 232"/>
                  <p:cNvSpPr/>
                  <p:nvPr/>
                </p:nvSpPr>
                <p:spPr>
                  <a:xfrm>
                    <a:off x="494157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530" name="椭圆 233"/>
                  <p:cNvSpPr/>
                  <p:nvPr/>
                </p:nvSpPr>
                <p:spPr>
                  <a:xfrm>
                    <a:off x="607961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531" name="弧形 231"/>
                <p:cNvSpPr/>
                <p:nvPr/>
              </p:nvSpPr>
              <p:spPr>
                <a:xfrm rot="7980000">
                  <a:off x="538883" y="1758967"/>
                  <a:ext cx="70357" cy="72642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532" name="组合 233"/>
              <p:cNvGrpSpPr/>
              <p:nvPr/>
            </p:nvGrpSpPr>
            <p:grpSpPr>
              <a:xfrm>
                <a:off x="1851024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4533" name="弧形 228"/>
                <p:cNvSpPr/>
                <p:nvPr/>
              </p:nvSpPr>
              <p:spPr>
                <a:xfrm rot="16200000">
                  <a:off x="803505" y="1159279"/>
                  <a:ext cx="262024" cy="273616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34" name="弧形 229"/>
                <p:cNvSpPr/>
                <p:nvPr/>
              </p:nvSpPr>
              <p:spPr>
                <a:xfrm rot="16200000">
                  <a:off x="803505" y="1159279"/>
                  <a:ext cx="262024" cy="273616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535" name="组合 44"/>
            <p:cNvGrpSpPr/>
            <p:nvPr/>
          </p:nvGrpSpPr>
          <p:grpSpPr>
            <a:xfrm>
              <a:off x="8658007" y="5986843"/>
              <a:ext cx="354068" cy="904993"/>
              <a:chOff x="754856" y="1123831"/>
              <a:chExt cx="354068" cy="904993"/>
            </a:xfrm>
          </p:grpSpPr>
          <p:grpSp>
            <p:nvGrpSpPr>
              <p:cNvPr id="4536" name="组合 215"/>
              <p:cNvGrpSpPr/>
              <p:nvPr/>
            </p:nvGrpSpPr>
            <p:grpSpPr>
              <a:xfrm>
                <a:off x="754856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4537" name="任意多边形 218"/>
                <p:cNvSpPr/>
                <p:nvPr/>
              </p:nvSpPr>
              <p:spPr>
                <a:xfrm>
                  <a:off x="755750" y="1126256"/>
                  <a:ext cx="351101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7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38" name="弧形 219"/>
                <p:cNvSpPr/>
                <p:nvPr/>
              </p:nvSpPr>
              <p:spPr>
                <a:xfrm rot="16200000">
                  <a:off x="762672" y="1126596"/>
                  <a:ext cx="346941" cy="346260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539" name="直接连接符 220"/>
                <p:cNvCxnSpPr/>
                <p:nvPr/>
              </p:nvCxnSpPr>
              <p:spPr>
                <a:xfrm flipH="1">
                  <a:off x="763013" y="1293662"/>
                  <a:ext cx="0" cy="28385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540" name="弧形 221"/>
                <p:cNvSpPr/>
                <p:nvPr/>
              </p:nvSpPr>
              <p:spPr>
                <a:xfrm rot="5400000" flipH="1">
                  <a:off x="761473" y="1125370"/>
                  <a:ext cx="334809" cy="331732"/>
                </a:xfrm>
                <a:custGeom>
                  <a:avLst/>
                  <a:gdLst/>
                  <a:ahLst/>
                  <a:cxnLst>
                    <a:cxn ang="0">
                      <a:pos x="333188" y="142840"/>
                    </a:cxn>
                    <a:cxn ang="0">
                      <a:pos x="167404" y="165866"/>
                    </a:cxn>
                    <a:cxn ang="0">
                      <a:pos x="165794" y="33172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541" name="直接连接符 222"/>
                <p:cNvCxnSpPr/>
                <p:nvPr/>
              </p:nvCxnSpPr>
              <p:spPr>
                <a:xfrm flipH="1">
                  <a:off x="1094745" y="1303366"/>
                  <a:ext cx="0" cy="27900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542" name="弧形 223"/>
                <p:cNvSpPr/>
                <p:nvPr/>
              </p:nvSpPr>
              <p:spPr>
                <a:xfrm rot="9000000" flipH="1">
                  <a:off x="763013" y="1123831"/>
                  <a:ext cx="331732" cy="334809"/>
                </a:xfrm>
                <a:custGeom>
                  <a:avLst/>
                  <a:gdLst/>
                  <a:ahLst/>
                  <a:cxnLst>
                    <a:cxn ang="0">
                      <a:pos x="315461" y="239711"/>
                    </a:cxn>
                    <a:cxn ang="0">
                      <a:pos x="165866" y="167404"/>
                    </a:cxn>
                    <a:cxn ang="0">
                      <a:pos x="307785" y="254051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43" name="弧形 224"/>
                <p:cNvSpPr/>
                <p:nvPr/>
              </p:nvSpPr>
              <p:spPr>
                <a:xfrm rot="10800000" flipH="1">
                  <a:off x="763013" y="1123831"/>
                  <a:ext cx="331732" cy="334809"/>
                </a:xfrm>
                <a:custGeom>
                  <a:avLst/>
                  <a:gdLst/>
                  <a:ahLst/>
                  <a:cxnLst>
                    <a:cxn ang="0">
                      <a:pos x="330183" y="144582"/>
                    </a:cxn>
                    <a:cxn ang="0">
                      <a:pos x="165866" y="167404"/>
                    </a:cxn>
                    <a:cxn ang="0">
                      <a:pos x="302777" y="26190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544" name="组合 216"/>
              <p:cNvGrpSpPr/>
              <p:nvPr/>
            </p:nvGrpSpPr>
            <p:grpSpPr>
              <a:xfrm>
                <a:off x="837593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545" name="组合 220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546" name="椭圆 216"/>
                  <p:cNvSpPr/>
                  <p:nvPr/>
                </p:nvSpPr>
                <p:spPr>
                  <a:xfrm>
                    <a:off x="495785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547" name="椭圆 217"/>
                  <p:cNvSpPr/>
                  <p:nvPr/>
                </p:nvSpPr>
                <p:spPr>
                  <a:xfrm>
                    <a:off x="607168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548" name="弧形 215"/>
                <p:cNvSpPr/>
                <p:nvPr/>
              </p:nvSpPr>
              <p:spPr>
                <a:xfrm rot="7980000">
                  <a:off x="539300" y="1760178"/>
                  <a:ext cx="70357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549" name="组合 217"/>
              <p:cNvGrpSpPr/>
              <p:nvPr/>
            </p:nvGrpSpPr>
            <p:grpSpPr>
              <a:xfrm>
                <a:off x="798512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4550" name="弧形 212"/>
                <p:cNvSpPr/>
                <p:nvPr/>
              </p:nvSpPr>
              <p:spPr>
                <a:xfrm rot="16200000">
                  <a:off x="803921" y="1160490"/>
                  <a:ext cx="262024" cy="271196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551" name="弧形 213"/>
                <p:cNvSpPr/>
                <p:nvPr/>
              </p:nvSpPr>
              <p:spPr>
                <a:xfrm rot="16200000">
                  <a:off x="803921" y="1160490"/>
                  <a:ext cx="262024" cy="271196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552" name="组合 45"/>
            <p:cNvGrpSpPr/>
            <p:nvPr/>
          </p:nvGrpSpPr>
          <p:grpSpPr>
            <a:xfrm>
              <a:off x="8911465" y="6501153"/>
              <a:ext cx="358524" cy="390684"/>
              <a:chOff x="5258084" y="4567290"/>
              <a:chExt cx="358524" cy="390684"/>
            </a:xfrm>
          </p:grpSpPr>
          <p:grpSp>
            <p:nvGrpSpPr>
              <p:cNvPr id="4553" name="组合 200"/>
              <p:cNvGrpSpPr>
                <a:grpSpLocks noGrp="1" noChangeAspect="1"/>
              </p:cNvGrpSpPr>
              <p:nvPr/>
            </p:nvGrpSpPr>
            <p:grpSpPr>
              <a:xfrm>
                <a:off x="5216437" y="4460675"/>
                <a:ext cx="424507" cy="590892"/>
                <a:chOff x="1008314" y="1638141"/>
                <a:chExt cx="358524" cy="390684"/>
              </a:xfrm>
            </p:grpSpPr>
          </p:grpSp>
          <p:grpSp>
            <p:nvGrpSpPr>
              <p:cNvPr id="4554" name="组合 207"/>
              <p:cNvGrpSpPr/>
              <p:nvPr/>
            </p:nvGrpSpPr>
            <p:grpSpPr>
              <a:xfrm>
                <a:off x="5354857" y="4707944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555" name="组合 208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556" name="椭圆 204"/>
                  <p:cNvSpPr/>
                  <p:nvPr/>
                </p:nvSpPr>
                <p:spPr>
                  <a:xfrm>
                    <a:off x="494644" y="1724122"/>
                    <a:ext cx="46006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557" name="椭圆 205"/>
                  <p:cNvSpPr/>
                  <p:nvPr/>
                </p:nvSpPr>
                <p:spPr>
                  <a:xfrm>
                    <a:off x="606027" y="1724122"/>
                    <a:ext cx="46006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558" name="弧形 203"/>
                <p:cNvSpPr/>
                <p:nvPr/>
              </p:nvSpPr>
              <p:spPr>
                <a:xfrm rot="7980000">
                  <a:off x="538159" y="1760582"/>
                  <a:ext cx="70359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559" name="组合 46"/>
            <p:cNvGrpSpPr/>
            <p:nvPr/>
          </p:nvGrpSpPr>
          <p:grpSpPr>
            <a:xfrm>
              <a:off x="9508114" y="6605115"/>
              <a:ext cx="258994" cy="291485"/>
              <a:chOff x="5854733" y="4671252"/>
              <a:chExt cx="258994" cy="291485"/>
            </a:xfrm>
          </p:grpSpPr>
          <p:grpSp>
            <p:nvGrpSpPr>
              <p:cNvPr id="4560" name="组合 190"/>
              <p:cNvGrpSpPr>
                <a:grpSpLocks noGrp="1" noChangeAspect="1"/>
              </p:cNvGrpSpPr>
              <p:nvPr/>
            </p:nvGrpSpPr>
            <p:grpSpPr>
              <a:xfrm>
                <a:off x="5776669" y="4634872"/>
                <a:ext cx="422291" cy="445791"/>
                <a:chOff x="1604963" y="1742103"/>
                <a:chExt cx="258994" cy="291485"/>
              </a:xfrm>
            </p:grpSpPr>
          </p:grpSp>
          <p:grpSp>
            <p:nvGrpSpPr>
              <p:cNvPr id="4561" name="组合 197"/>
              <p:cNvGrpSpPr/>
              <p:nvPr/>
            </p:nvGrpSpPr>
            <p:grpSpPr>
              <a:xfrm>
                <a:off x="5928364" y="4792994"/>
                <a:ext cx="111732" cy="76017"/>
                <a:chOff x="495301" y="1724026"/>
                <a:chExt cx="157638" cy="107250"/>
              </a:xfrm>
            </p:grpSpPr>
            <p:grpSp>
              <p:nvGrpSpPr>
                <p:cNvPr id="4562" name="组合 198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563" name="椭圆 194"/>
                  <p:cNvSpPr/>
                  <p:nvPr/>
                </p:nvSpPr>
                <p:spPr>
                  <a:xfrm>
                    <a:off x="494888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564" name="椭圆 195"/>
                  <p:cNvSpPr/>
                  <p:nvPr/>
                </p:nvSpPr>
                <p:spPr>
                  <a:xfrm>
                    <a:off x="607625" y="1723972"/>
                    <a:ext cx="58075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565" name="弧形 193"/>
                <p:cNvSpPr/>
                <p:nvPr/>
              </p:nvSpPr>
              <p:spPr>
                <a:xfrm rot="7980000">
                  <a:off x="544353" y="1753149"/>
                  <a:ext cx="71884" cy="81990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566" name="组合 47"/>
            <p:cNvGrpSpPr/>
            <p:nvPr/>
          </p:nvGrpSpPr>
          <p:grpSpPr>
            <a:xfrm>
              <a:off x="8312727" y="6414518"/>
              <a:ext cx="353272" cy="482082"/>
              <a:chOff x="4659346" y="4480655"/>
              <a:chExt cx="353272" cy="482082"/>
            </a:xfrm>
          </p:grpSpPr>
          <p:grpSp>
            <p:nvGrpSpPr>
              <p:cNvPr id="4567" name="组合 180"/>
              <p:cNvGrpSpPr>
                <a:grpSpLocks noGrp="1" noChangeAspect="1"/>
              </p:cNvGrpSpPr>
              <p:nvPr/>
            </p:nvGrpSpPr>
            <p:grpSpPr>
              <a:xfrm>
                <a:off x="4624432" y="4374040"/>
                <a:ext cx="424507" cy="637413"/>
                <a:chOff x="409576" y="1551506"/>
                <a:chExt cx="353272" cy="482082"/>
              </a:xfrm>
            </p:grpSpPr>
          </p:grpSp>
          <p:grpSp>
            <p:nvGrpSpPr>
              <p:cNvPr id="4568" name="组合 187"/>
              <p:cNvGrpSpPr/>
              <p:nvPr/>
            </p:nvGrpSpPr>
            <p:grpSpPr>
              <a:xfrm>
                <a:off x="4757163" y="4653175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569" name="组合 188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570" name="椭圆 184"/>
                  <p:cNvSpPr/>
                  <p:nvPr/>
                </p:nvSpPr>
                <p:spPr>
                  <a:xfrm>
                    <a:off x="494255" y="1723089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571" name="椭圆 185"/>
                  <p:cNvSpPr/>
                  <p:nvPr/>
                </p:nvSpPr>
                <p:spPr>
                  <a:xfrm>
                    <a:off x="608061" y="1723089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572" name="弧形 183"/>
                <p:cNvSpPr/>
                <p:nvPr/>
              </p:nvSpPr>
              <p:spPr>
                <a:xfrm rot="7980000">
                  <a:off x="542621" y="1754701"/>
                  <a:ext cx="63080" cy="72642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573" name="组合 48"/>
            <p:cNvGrpSpPr/>
            <p:nvPr/>
          </p:nvGrpSpPr>
          <p:grpSpPr>
            <a:xfrm>
              <a:off x="9951085" y="6759133"/>
              <a:ext cx="258823" cy="258824"/>
              <a:chOff x="1638358" y="6759133"/>
              <a:chExt cx="258823" cy="258824"/>
            </a:xfrm>
          </p:grpSpPr>
          <p:sp>
            <p:nvSpPr>
              <p:cNvPr id="4574" name="弧形 174"/>
              <p:cNvSpPr/>
              <p:nvPr/>
            </p:nvSpPr>
            <p:spPr>
              <a:xfrm rot="5400000" flipH="1">
                <a:off x="1638941" y="6758613"/>
                <a:ext cx="259597" cy="259088"/>
              </a:xfrm>
              <a:custGeom>
                <a:avLst/>
                <a:gdLst/>
                <a:ahLst/>
                <a:cxnLst>
                  <a:cxn ang="0">
                    <a:pos x="129798" y="0"/>
                  </a:cxn>
                  <a:cxn ang="0">
                    <a:pos x="129798" y="129544"/>
                  </a:cxn>
                  <a:cxn ang="0">
                    <a:pos x="128540" y="259081"/>
                  </a:cxn>
                </a:cxnLst>
                <a:rect l="l" t="t" r="r" b="b"/>
                <a:pathLst/>
              </a:custGeom>
              <a:solidFill>
                <a:srgbClr val="FFFF00"/>
              </a:solidFill>
              <a:ln w="47625" cap="rnd">
                <a:solidFill>
                  <a:schemeClr val="tx1"/>
                </a:solidFill>
                <a:round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4575" name="组合 181"/>
              <p:cNvGrpSpPr/>
              <p:nvPr/>
            </p:nvGrpSpPr>
            <p:grpSpPr>
              <a:xfrm>
                <a:off x="1686111" y="6838657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576" name="组合 182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577" name="椭圆 178"/>
                  <p:cNvSpPr/>
                  <p:nvPr/>
                </p:nvSpPr>
                <p:spPr>
                  <a:xfrm>
                    <a:off x="504077" y="1723791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578" name="椭圆 179"/>
                  <p:cNvSpPr/>
                  <p:nvPr/>
                </p:nvSpPr>
                <p:spPr>
                  <a:xfrm>
                    <a:off x="615461" y="1723791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579" name="弧形 177"/>
                <p:cNvSpPr/>
                <p:nvPr/>
              </p:nvSpPr>
              <p:spPr>
                <a:xfrm rot="7980000">
                  <a:off x="547592" y="1760251"/>
                  <a:ext cx="70357" cy="70221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580" name="组合 49"/>
            <p:cNvGrpSpPr/>
            <p:nvPr/>
          </p:nvGrpSpPr>
          <p:grpSpPr>
            <a:xfrm>
              <a:off x="13365339" y="6039100"/>
              <a:ext cx="501976" cy="852737"/>
              <a:chOff x="6904504" y="6496300"/>
              <a:chExt cx="501976" cy="852737"/>
            </a:xfrm>
          </p:grpSpPr>
          <p:grpSp>
            <p:nvGrpSpPr>
              <p:cNvPr id="4581" name="组合 167"/>
              <p:cNvGrpSpPr/>
              <p:nvPr/>
            </p:nvGrpSpPr>
            <p:grpSpPr>
              <a:xfrm>
                <a:off x="6904504" y="6496300"/>
                <a:ext cx="501976" cy="852737"/>
                <a:chOff x="2691280" y="1176088"/>
                <a:chExt cx="501976" cy="852737"/>
              </a:xfrm>
            </p:grpSpPr>
            <p:grpSp>
              <p:nvGrpSpPr>
                <p:cNvPr id="4582" name="组合 169"/>
                <p:cNvGrpSpPr/>
                <p:nvPr/>
              </p:nvGrpSpPr>
              <p:grpSpPr>
                <a:xfrm>
                  <a:off x="2708662" y="1177702"/>
                  <a:ext cx="484594" cy="851123"/>
                  <a:chOff x="2708662" y="1177702"/>
                  <a:chExt cx="484594" cy="851123"/>
                </a:xfrm>
              </p:grpSpPr>
              <p:sp>
                <p:nvSpPr>
                  <p:cNvPr id="4583" name="任意多边形 165"/>
                  <p:cNvSpPr/>
                  <p:nvPr/>
                </p:nvSpPr>
                <p:spPr>
                  <a:xfrm>
                    <a:off x="2708978" y="1186911"/>
                    <a:ext cx="484278" cy="841874"/>
                  </a:xfrm>
                  <a:custGeom>
                    <a:avLst/>
                    <a:gdLst>
                      <a:gd name="connsiteX0" fmla="*/ 237494 w 472693"/>
                      <a:gd name="connsiteY0" fmla="*/ 2 h 851123"/>
                      <a:gd name="connsiteX1" fmla="*/ 355842 w 472693"/>
                      <a:gd name="connsiteY1" fmla="*/ 32432 h 851123"/>
                      <a:gd name="connsiteX2" fmla="*/ 472682 w 472693"/>
                      <a:gd name="connsiteY2" fmla="*/ 238640 h 851123"/>
                      <a:gd name="connsiteX3" fmla="*/ 458401 w 472693"/>
                      <a:gd name="connsiteY3" fmla="*/ 238570 h 851123"/>
                      <a:gd name="connsiteX4" fmla="*/ 458401 w 472693"/>
                      <a:gd name="connsiteY4" fmla="*/ 851123 h 851123"/>
                      <a:gd name="connsiteX5" fmla="*/ 1201 w 472693"/>
                      <a:gd name="connsiteY5" fmla="*/ 851123 h 851123"/>
                      <a:gd name="connsiteX6" fmla="*/ 1201 w 472693"/>
                      <a:gd name="connsiteY6" fmla="*/ 236351 h 851123"/>
                      <a:gd name="connsiteX7" fmla="*/ 0 w 472693"/>
                      <a:gd name="connsiteY7" fmla="*/ 236346 h 851123"/>
                      <a:gd name="connsiteX8" fmla="*/ 1201 w 472693"/>
                      <a:gd name="connsiteY8" fmla="*/ 227325 h 851123"/>
                      <a:gd name="connsiteX9" fmla="*/ 1201 w 472693"/>
                      <a:gd name="connsiteY9" fmla="*/ 189136 h 851123"/>
                      <a:gd name="connsiteX10" fmla="*/ 6284 w 472693"/>
                      <a:gd name="connsiteY10" fmla="*/ 189136 h 851123"/>
                      <a:gd name="connsiteX11" fmla="*/ 8233 w 472693"/>
                      <a:gd name="connsiteY11" fmla="*/ 174489 h 851123"/>
                      <a:gd name="connsiteX12" fmla="*/ 118837 w 472693"/>
                      <a:gd name="connsiteY12" fmla="*/ 31282 h 851123"/>
                      <a:gd name="connsiteX13" fmla="*/ 237494 w 472693"/>
                      <a:gd name="connsiteY13" fmla="*/ 2 h 851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2693" h="851123">
                        <a:moveTo>
                          <a:pt x="237494" y="2"/>
                        </a:moveTo>
                        <a:cubicBezTo>
                          <a:pt x="278422" y="201"/>
                          <a:pt x="319299" y="11018"/>
                          <a:pt x="355842" y="32432"/>
                        </a:cubicBezTo>
                        <a:cubicBezTo>
                          <a:pt x="428929" y="75262"/>
                          <a:pt x="473504" y="153931"/>
                          <a:pt x="472682" y="238640"/>
                        </a:cubicBezTo>
                        <a:lnTo>
                          <a:pt x="458401" y="238570"/>
                        </a:lnTo>
                        <a:lnTo>
                          <a:pt x="458401" y="851123"/>
                        </a:lnTo>
                        <a:lnTo>
                          <a:pt x="1201" y="851123"/>
                        </a:lnTo>
                        <a:lnTo>
                          <a:pt x="1201" y="236351"/>
                        </a:lnTo>
                        <a:lnTo>
                          <a:pt x="0" y="236346"/>
                        </a:lnTo>
                        <a:lnTo>
                          <a:pt x="1201" y="227325"/>
                        </a:lnTo>
                        <a:lnTo>
                          <a:pt x="1201" y="189136"/>
                        </a:lnTo>
                        <a:lnTo>
                          <a:pt x="6284" y="189136"/>
                        </a:lnTo>
                        <a:lnTo>
                          <a:pt x="8233" y="174489"/>
                        </a:lnTo>
                        <a:cubicBezTo>
                          <a:pt x="24429" y="114774"/>
                          <a:pt x="63712" y="62871"/>
                          <a:pt x="118837" y="31282"/>
                        </a:cubicBezTo>
                        <a:cubicBezTo>
                          <a:pt x="155586" y="10223"/>
                          <a:pt x="196566" y="-196"/>
                          <a:pt x="237494" y="2"/>
                        </a:cubicBezTo>
                        <a:close/>
                      </a:path>
                    </a:pathLst>
                  </a:custGeom>
                  <a:solidFill>
                    <a:srgbClr val="FF86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grpSp>
                <p:nvGrpSpPr>
                  <p:cNvPr id="4584" name="组合 172"/>
                  <p:cNvGrpSpPr/>
                  <p:nvPr/>
                </p:nvGrpSpPr>
                <p:grpSpPr>
                  <a:xfrm rot="1200000">
                    <a:off x="2761963" y="1246693"/>
                    <a:ext cx="328901" cy="328901"/>
                    <a:chOff x="798512" y="1164432"/>
                    <a:chExt cx="263525" cy="263525"/>
                  </a:xfrm>
                </p:grpSpPr>
                <p:sp>
                  <p:nvSpPr>
                    <p:cNvPr id="4585" name="弧形 172"/>
                    <p:cNvSpPr/>
                    <p:nvPr/>
                  </p:nvSpPr>
                  <p:spPr>
                    <a:xfrm rot="16200000">
                      <a:off x="792077" y="1166295"/>
                      <a:ext cx="266314" cy="263853"/>
                    </a:xfrm>
                    <a:prstGeom prst="arc">
                      <a:avLst>
                        <a:gd name="adj1" fmla="val 16452134"/>
                        <a:gd name="adj2" fmla="val 18258387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4586" name="弧形 173"/>
                    <p:cNvSpPr/>
                    <p:nvPr/>
                  </p:nvSpPr>
                  <p:spPr>
                    <a:xfrm rot="16200000">
                      <a:off x="792077" y="1166295"/>
                      <a:ext cx="266314" cy="263853"/>
                    </a:xfrm>
                    <a:prstGeom prst="arc">
                      <a:avLst>
                        <a:gd name="adj1" fmla="val 19000046"/>
                        <a:gd name="adj2" fmla="val 19568016"/>
                      </a:avLst>
                    </a:prstGeom>
                    <a:ln w="25400" cap="rnd">
                      <a:solidFill>
                        <a:schemeClr val="bg1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4587" name="组合 173"/>
                  <p:cNvGrpSpPr/>
                  <p:nvPr/>
                </p:nvGrpSpPr>
                <p:grpSpPr>
                  <a:xfrm>
                    <a:off x="2858208" y="1343024"/>
                    <a:ext cx="185502" cy="126208"/>
                    <a:chOff x="495301" y="1724026"/>
                    <a:chExt cx="157638" cy="107250"/>
                  </a:xfrm>
                </p:grpSpPr>
                <p:grpSp>
                  <p:nvGrpSpPr>
                    <p:cNvPr id="4588" name="组合 174"/>
                    <p:cNvGrpSpPr/>
                    <p:nvPr/>
                  </p:nvGrpSpPr>
                  <p:grpSpPr>
                    <a:xfrm>
                      <a:off x="495301" y="1724026"/>
                      <a:ext cx="157638" cy="45719"/>
                      <a:chOff x="495301" y="1724026"/>
                      <a:chExt cx="157638" cy="45719"/>
                    </a:xfrm>
                  </p:grpSpPr>
                  <p:sp>
                    <p:nvSpPr>
                      <p:cNvPr id="4589" name="椭圆 170"/>
                      <p:cNvSpPr/>
                      <p:nvPr/>
                    </p:nvSpPr>
                    <p:spPr>
                      <a:xfrm>
                        <a:off x="496062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  <p:sp>
                    <p:nvSpPr>
                      <p:cNvPr id="4590" name="椭圆 171"/>
                      <p:cNvSpPr/>
                      <p:nvPr/>
                    </p:nvSpPr>
                    <p:spPr>
                      <a:xfrm>
                        <a:off x="607176" y="1731560"/>
                        <a:ext cx="45269" cy="39172"/>
                      </a:xfrm>
                      <a:prstGeom prst="ellipse">
                        <a:avLst/>
                      </a:prstGeom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4572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9144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3716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1828800" indent="0" algn="l" defTabSz="914400" rtl="0" eaLnBrk="0" fontAlgn="base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b="0" i="0" u="none" baseline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</a:lstStyle>
                      <a:p>
                        <a:pPr lvl="0" algn="ctr"/>
                        <a:endParaRPr lang="zh-CN" altLang="en-US" sz="180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endParaRPr>
                      </a:p>
                    </p:txBody>
                  </p:sp>
                </p:grpSp>
                <p:sp>
                  <p:nvSpPr>
                    <p:cNvPr id="4591" name="弧形 169"/>
                    <p:cNvSpPr/>
                    <p:nvPr/>
                  </p:nvSpPr>
                  <p:spPr>
                    <a:xfrm rot="7980000">
                      <a:off x="538173" y="1767708"/>
                      <a:ext cx="72161" cy="69961"/>
                    </a:xfrm>
                    <a:prstGeom prst="arc">
                      <a:avLst>
                        <a:gd name="adj1" fmla="val 16050350"/>
                        <a:gd name="adj2" fmla="val 0"/>
                      </a:avLst>
                    </a:prstGeom>
                    <a:ln w="15875" cap="rnd">
                      <a:solidFill>
                        <a:srgbClr val="000000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latin typeface="Calibri" panose="020F0502020204030204" pitchFamily="34" charset="0"/>
                      </a:endParaRPr>
                    </a:p>
                  </p:txBody>
                </p:sp>
              </p:grpSp>
            </p:grpSp>
            <p:sp>
              <p:nvSpPr>
                <p:cNvPr id="4592" name="弧形 164"/>
                <p:cNvSpPr/>
                <p:nvPr/>
              </p:nvSpPr>
              <p:spPr>
                <a:xfrm rot="16200000">
                  <a:off x="2691547" y="1177687"/>
                  <a:ext cx="490083" cy="489121"/>
                </a:xfrm>
                <a:prstGeom prst="arc">
                  <a:avLst>
                    <a:gd name="adj1" fmla="val 17207590"/>
                    <a:gd name="adj2" fmla="val 5433375"/>
                  </a:avLst>
                </a:pr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cxnSp>
            <p:nvCxnSpPr>
              <p:cNvPr id="4593" name="直接连接符 162"/>
              <p:cNvCxnSpPr/>
              <p:nvPr/>
            </p:nvCxnSpPr>
            <p:spPr>
              <a:xfrm flipH="1">
                <a:off x="7399217" y="6868619"/>
                <a:ext cx="0" cy="228058"/>
              </a:xfrm>
              <a:prstGeom prst="line">
                <a:avLst/>
              </a:prstGeom>
              <a:solidFill>
                <a:schemeClr val="bg1"/>
              </a:solidFill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594" name="组合 50"/>
            <p:cNvGrpSpPr/>
            <p:nvPr/>
          </p:nvGrpSpPr>
          <p:grpSpPr>
            <a:xfrm>
              <a:off x="12783449" y="6357755"/>
              <a:ext cx="501976" cy="524557"/>
              <a:chOff x="2691280" y="1176088"/>
              <a:chExt cx="501976" cy="524557"/>
            </a:xfrm>
          </p:grpSpPr>
          <p:grpSp>
            <p:nvGrpSpPr>
              <p:cNvPr id="4595" name="组合 156"/>
              <p:cNvGrpSpPr/>
              <p:nvPr/>
            </p:nvGrpSpPr>
            <p:grpSpPr>
              <a:xfrm>
                <a:off x="2708662" y="1177702"/>
                <a:ext cx="484594" cy="522943"/>
                <a:chOff x="2708662" y="1177702"/>
                <a:chExt cx="484594" cy="522943"/>
              </a:xfrm>
            </p:grpSpPr>
            <p:sp>
              <p:nvSpPr>
                <p:cNvPr id="4596" name="任意多边形 152"/>
                <p:cNvSpPr/>
                <p:nvPr/>
              </p:nvSpPr>
              <p:spPr>
                <a:xfrm>
                  <a:off x="2700049" y="1178804"/>
                  <a:ext cx="493964" cy="521623"/>
                </a:xfrm>
                <a:custGeom>
                  <a:avLst/>
                  <a:gdLst>
                    <a:gd name="connsiteX0" fmla="*/ 237494 w 472693"/>
                    <a:gd name="connsiteY0" fmla="*/ 2 h 851123"/>
                    <a:gd name="connsiteX1" fmla="*/ 355842 w 472693"/>
                    <a:gd name="connsiteY1" fmla="*/ 32432 h 851123"/>
                    <a:gd name="connsiteX2" fmla="*/ 472682 w 472693"/>
                    <a:gd name="connsiteY2" fmla="*/ 238640 h 851123"/>
                    <a:gd name="connsiteX3" fmla="*/ 458401 w 472693"/>
                    <a:gd name="connsiteY3" fmla="*/ 238570 h 851123"/>
                    <a:gd name="connsiteX4" fmla="*/ 458401 w 472693"/>
                    <a:gd name="connsiteY4" fmla="*/ 851123 h 851123"/>
                    <a:gd name="connsiteX5" fmla="*/ 1201 w 472693"/>
                    <a:gd name="connsiteY5" fmla="*/ 851123 h 851123"/>
                    <a:gd name="connsiteX6" fmla="*/ 1201 w 472693"/>
                    <a:gd name="connsiteY6" fmla="*/ 236351 h 851123"/>
                    <a:gd name="connsiteX7" fmla="*/ 0 w 472693"/>
                    <a:gd name="connsiteY7" fmla="*/ 236346 h 851123"/>
                    <a:gd name="connsiteX8" fmla="*/ 1201 w 472693"/>
                    <a:gd name="connsiteY8" fmla="*/ 227325 h 851123"/>
                    <a:gd name="connsiteX9" fmla="*/ 1201 w 472693"/>
                    <a:gd name="connsiteY9" fmla="*/ 189136 h 851123"/>
                    <a:gd name="connsiteX10" fmla="*/ 6284 w 472693"/>
                    <a:gd name="connsiteY10" fmla="*/ 189136 h 851123"/>
                    <a:gd name="connsiteX11" fmla="*/ 8233 w 472693"/>
                    <a:gd name="connsiteY11" fmla="*/ 174489 h 851123"/>
                    <a:gd name="connsiteX12" fmla="*/ 118837 w 472693"/>
                    <a:gd name="connsiteY12" fmla="*/ 31282 h 851123"/>
                    <a:gd name="connsiteX13" fmla="*/ 237494 w 472693"/>
                    <a:gd name="connsiteY13" fmla="*/ 2 h 851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2693" h="851123">
                      <a:moveTo>
                        <a:pt x="237494" y="2"/>
                      </a:moveTo>
                      <a:cubicBezTo>
                        <a:pt x="278422" y="201"/>
                        <a:pt x="319299" y="11018"/>
                        <a:pt x="355842" y="32432"/>
                      </a:cubicBezTo>
                      <a:cubicBezTo>
                        <a:pt x="428929" y="75262"/>
                        <a:pt x="473504" y="153931"/>
                        <a:pt x="472682" y="238640"/>
                      </a:cubicBezTo>
                      <a:lnTo>
                        <a:pt x="458401" y="238570"/>
                      </a:lnTo>
                      <a:lnTo>
                        <a:pt x="458401" y="851123"/>
                      </a:lnTo>
                      <a:lnTo>
                        <a:pt x="1201" y="851123"/>
                      </a:lnTo>
                      <a:lnTo>
                        <a:pt x="1201" y="236351"/>
                      </a:lnTo>
                      <a:lnTo>
                        <a:pt x="0" y="236346"/>
                      </a:lnTo>
                      <a:lnTo>
                        <a:pt x="1201" y="227325"/>
                      </a:lnTo>
                      <a:lnTo>
                        <a:pt x="1201" y="189136"/>
                      </a:lnTo>
                      <a:lnTo>
                        <a:pt x="6284" y="189136"/>
                      </a:lnTo>
                      <a:lnTo>
                        <a:pt x="8233" y="174489"/>
                      </a:lnTo>
                      <a:cubicBezTo>
                        <a:pt x="24429" y="114774"/>
                        <a:pt x="63712" y="62871"/>
                        <a:pt x="118837" y="31282"/>
                      </a:cubicBezTo>
                      <a:cubicBezTo>
                        <a:pt x="155586" y="10223"/>
                        <a:pt x="196566" y="-196"/>
                        <a:pt x="237494" y="2"/>
                      </a:cubicBezTo>
                      <a:close/>
                    </a:path>
                  </a:pathLst>
                </a:custGeom>
                <a:solidFill>
                  <a:srgbClr val="FF860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4597" name="组合 159"/>
                <p:cNvGrpSpPr/>
                <p:nvPr/>
              </p:nvGrpSpPr>
              <p:grpSpPr>
                <a:xfrm rot="1200000">
                  <a:off x="2761963" y="1246693"/>
                  <a:ext cx="328901" cy="328901"/>
                  <a:chOff x="798512" y="1164432"/>
                  <a:chExt cx="263525" cy="263525"/>
                </a:xfrm>
              </p:grpSpPr>
              <p:sp>
                <p:nvSpPr>
                  <p:cNvPr id="4598" name="弧形 159"/>
                  <p:cNvSpPr/>
                  <p:nvPr/>
                </p:nvSpPr>
                <p:spPr>
                  <a:xfrm rot="16200000">
                    <a:off x="799184" y="1158528"/>
                    <a:ext cx="264371" cy="275493"/>
                  </a:xfrm>
                  <a:prstGeom prst="arc">
                    <a:avLst>
                      <a:gd name="adj1" fmla="val 16452134"/>
                      <a:gd name="adj2" fmla="val 18258387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599" name="弧形 160"/>
                  <p:cNvSpPr/>
                  <p:nvPr/>
                </p:nvSpPr>
                <p:spPr>
                  <a:xfrm rot="16200000">
                    <a:off x="799184" y="1158528"/>
                    <a:ext cx="264371" cy="275493"/>
                  </a:xfrm>
                  <a:prstGeom prst="arc">
                    <a:avLst>
                      <a:gd name="adj1" fmla="val 19000046"/>
                      <a:gd name="adj2" fmla="val 19568016"/>
                    </a:avLst>
                  </a:prstGeom>
                  <a:ln w="25400" cap="rnd">
                    <a:solidFill>
                      <a:schemeClr val="bg1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4600" name="组合 160"/>
                <p:cNvGrpSpPr/>
                <p:nvPr/>
              </p:nvGrpSpPr>
              <p:grpSpPr>
                <a:xfrm>
                  <a:off x="2858208" y="1343024"/>
                  <a:ext cx="185502" cy="126208"/>
                  <a:chOff x="495301" y="1724026"/>
                  <a:chExt cx="157638" cy="107250"/>
                </a:xfrm>
              </p:grpSpPr>
              <p:grpSp>
                <p:nvGrpSpPr>
                  <p:cNvPr id="4601" name="组合 161"/>
                  <p:cNvGrpSpPr/>
                  <p:nvPr/>
                </p:nvGrpSpPr>
                <p:grpSpPr>
                  <a:xfrm>
                    <a:off x="495301" y="1724026"/>
                    <a:ext cx="157638" cy="45719"/>
                    <a:chOff x="495301" y="1724026"/>
                    <a:chExt cx="157638" cy="45719"/>
                  </a:xfrm>
                </p:grpSpPr>
                <p:sp>
                  <p:nvSpPr>
                    <p:cNvPr id="4602" name="椭圆 157"/>
                    <p:cNvSpPr/>
                    <p:nvPr/>
                  </p:nvSpPr>
                  <p:spPr>
                    <a:xfrm>
                      <a:off x="494648" y="1724670"/>
                      <a:ext cx="45269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4603" name="椭圆 158"/>
                    <p:cNvSpPr/>
                    <p:nvPr/>
                  </p:nvSpPr>
                  <p:spPr>
                    <a:xfrm>
                      <a:off x="607819" y="1724670"/>
                      <a:ext cx="45269" cy="45358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 anchorCtr="0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180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p:txBody>
                </p:sp>
              </p:grpSp>
              <p:sp>
                <p:nvSpPr>
                  <p:cNvPr id="4604" name="弧形 156"/>
                  <p:cNvSpPr/>
                  <p:nvPr/>
                </p:nvSpPr>
                <p:spPr>
                  <a:xfrm rot="7980000">
                    <a:off x="537786" y="1759789"/>
                    <a:ext cx="72161" cy="72019"/>
                  </a:xfrm>
                  <a:prstGeom prst="arc">
                    <a:avLst>
                      <a:gd name="adj1" fmla="val 16050350"/>
                      <a:gd name="adj2" fmla="val 0"/>
                    </a:avLst>
                  </a:prstGeom>
                  <a:ln w="15875" cap="rnd">
                    <a:solidFill>
                      <a:srgbClr val="000000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4605" name="弧形 151"/>
              <p:cNvSpPr/>
              <p:nvPr/>
            </p:nvSpPr>
            <p:spPr>
              <a:xfrm rot="16200000">
                <a:off x="2691092" y="1175646"/>
                <a:ext cx="490083" cy="491543"/>
              </a:xfrm>
              <a:prstGeom prst="arc">
                <a:avLst>
                  <a:gd name="adj1" fmla="val 17207590"/>
                  <a:gd name="adj2" fmla="val 5433375"/>
                </a:avLst>
              </a:prstGeom>
              <a:noFill/>
              <a:ln w="47625" cap="rnd">
                <a:solidFill>
                  <a:schemeClr val="tx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4606" name="组合 51"/>
            <p:cNvGrpSpPr/>
            <p:nvPr/>
          </p:nvGrpSpPr>
          <p:grpSpPr>
            <a:xfrm>
              <a:off x="11917072" y="6249957"/>
              <a:ext cx="350894" cy="646643"/>
              <a:chOff x="1243012" y="1386945"/>
              <a:chExt cx="350894" cy="646643"/>
            </a:xfrm>
          </p:grpSpPr>
          <p:grpSp>
            <p:nvGrpSpPr>
              <p:cNvPr id="4607" name="组合 141"/>
              <p:cNvGrpSpPr/>
              <p:nvPr/>
            </p:nvGrpSpPr>
            <p:grpSpPr>
              <a:xfrm>
                <a:off x="1243012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4608" name="组合 150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4609" name="任意多边形 146"/>
                  <p:cNvSpPr/>
                  <p:nvPr/>
                </p:nvSpPr>
                <p:spPr>
                  <a:xfrm rot="16200000">
                    <a:off x="1094484" y="1535405"/>
                    <a:ext cx="647782" cy="348681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610" name="弧形 147"/>
                  <p:cNvSpPr/>
                  <p:nvPr/>
                </p:nvSpPr>
                <p:spPr>
                  <a:xfrm rot="5400000" flipH="1">
                    <a:off x="1248549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4611" name="直接连接符 148"/>
                  <p:cNvCxnSpPr/>
                  <p:nvPr/>
                </p:nvCxnSpPr>
                <p:spPr>
                  <a:xfrm flipH="1">
                    <a:off x="1583031" y="1565391"/>
                    <a:ext cx="0" cy="121308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4612" name="弧形 149"/>
                  <p:cNvSpPr/>
                  <p:nvPr/>
                </p:nvSpPr>
                <p:spPr>
                  <a:xfrm rot="10800000" flipH="1">
                    <a:off x="1248878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613" name="弧形 145"/>
                <p:cNvSpPr/>
                <p:nvPr/>
              </p:nvSpPr>
              <p:spPr>
                <a:xfrm rot="9000000" flipH="1">
                  <a:off x="1248878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614" name="组合 142"/>
              <p:cNvGrpSpPr/>
              <p:nvPr/>
            </p:nvGrpSpPr>
            <p:grpSpPr>
              <a:xfrm>
                <a:off x="1308099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4615" name="弧形 142"/>
                <p:cNvSpPr/>
                <p:nvPr/>
              </p:nvSpPr>
              <p:spPr>
                <a:xfrm rot="16200000">
                  <a:off x="798348" y="1164242"/>
                  <a:ext cx="271729" cy="254245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16" name="弧形 143"/>
                <p:cNvSpPr/>
                <p:nvPr/>
              </p:nvSpPr>
              <p:spPr>
                <a:xfrm rot="16200000">
                  <a:off x="798348" y="1164242"/>
                  <a:ext cx="271729" cy="254245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617" name="组合 143"/>
              <p:cNvGrpSpPr/>
              <p:nvPr/>
            </p:nvGrpSpPr>
            <p:grpSpPr>
              <a:xfrm>
                <a:off x="1351423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4618" name="组合 144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619" name="椭圆 140"/>
                  <p:cNvSpPr/>
                  <p:nvPr/>
                </p:nvSpPr>
                <p:spPr>
                  <a:xfrm>
                    <a:off x="494306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620" name="椭圆 141"/>
                  <p:cNvSpPr/>
                  <p:nvPr/>
                </p:nvSpPr>
                <p:spPr>
                  <a:xfrm>
                    <a:off x="608187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621" name="弧形 139"/>
                <p:cNvSpPr/>
                <p:nvPr/>
              </p:nvSpPr>
              <p:spPr>
                <a:xfrm rot="7980000">
                  <a:off x="538364" y="1757284"/>
                  <a:ext cx="71316" cy="74023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622" name="组合 52"/>
            <p:cNvGrpSpPr/>
            <p:nvPr/>
          </p:nvGrpSpPr>
          <p:grpSpPr>
            <a:xfrm>
              <a:off x="13180434" y="6249957"/>
              <a:ext cx="350894" cy="646643"/>
              <a:chOff x="2506374" y="1386945"/>
              <a:chExt cx="350894" cy="646643"/>
            </a:xfrm>
          </p:grpSpPr>
          <p:grpSp>
            <p:nvGrpSpPr>
              <p:cNvPr id="4623" name="组合 126"/>
              <p:cNvGrpSpPr/>
              <p:nvPr/>
            </p:nvGrpSpPr>
            <p:grpSpPr>
              <a:xfrm>
                <a:off x="2506374" y="1386945"/>
                <a:ext cx="350894" cy="646643"/>
                <a:chOff x="1243012" y="1386945"/>
                <a:chExt cx="350894" cy="646643"/>
              </a:xfrm>
            </p:grpSpPr>
            <p:grpSp>
              <p:nvGrpSpPr>
                <p:cNvPr id="4624" name="组合 135"/>
                <p:cNvGrpSpPr/>
                <p:nvPr/>
              </p:nvGrpSpPr>
              <p:grpSpPr>
                <a:xfrm>
                  <a:off x="1243012" y="1386945"/>
                  <a:ext cx="350894" cy="646643"/>
                  <a:chOff x="1243012" y="1386945"/>
                  <a:chExt cx="350894" cy="646643"/>
                </a:xfrm>
              </p:grpSpPr>
              <p:sp>
                <p:nvSpPr>
                  <p:cNvPr id="4625" name="任意多边形 131"/>
                  <p:cNvSpPr/>
                  <p:nvPr/>
                </p:nvSpPr>
                <p:spPr>
                  <a:xfrm rot="16200000">
                    <a:off x="1093879" y="1534194"/>
                    <a:ext cx="647782" cy="351103"/>
                  </a:xfrm>
                  <a:custGeom>
                    <a:avLst/>
                    <a:gdLst>
                      <a:gd name="connsiteX0" fmla="*/ 646386 w 646388"/>
                      <a:gd name="connsiteY0" fmla="*/ 178466 h 350894"/>
                      <a:gd name="connsiteX1" fmla="*/ 622611 w 646388"/>
                      <a:gd name="connsiteY1" fmla="*/ 265229 h 350894"/>
                      <a:gd name="connsiteX2" fmla="*/ 471436 w 646388"/>
                      <a:gd name="connsiteY2" fmla="*/ 350886 h 350894"/>
                      <a:gd name="connsiteX3" fmla="*/ 471463 w 646388"/>
                      <a:gd name="connsiteY3" fmla="*/ 345282 h 350894"/>
                      <a:gd name="connsiteX4" fmla="*/ 0 w 646388"/>
                      <a:gd name="connsiteY4" fmla="*/ 345281 h 350894"/>
                      <a:gd name="connsiteX5" fmla="*/ 0 w 646388"/>
                      <a:gd name="connsiteY5" fmla="*/ 0 h 350894"/>
                      <a:gd name="connsiteX6" fmla="*/ 473870 w 646388"/>
                      <a:gd name="connsiteY6" fmla="*/ 0 h 350894"/>
                      <a:gd name="connsiteX7" fmla="*/ 473870 w 646388"/>
                      <a:gd name="connsiteY7" fmla="*/ 4455 h 350894"/>
                      <a:gd name="connsiteX8" fmla="*/ 518466 w 646388"/>
                      <a:gd name="connsiteY8" fmla="*/ 10390 h 350894"/>
                      <a:gd name="connsiteX9" fmla="*/ 623454 w 646388"/>
                      <a:gd name="connsiteY9" fmla="*/ 91476 h 350894"/>
                      <a:gd name="connsiteX10" fmla="*/ 646386 w 646388"/>
                      <a:gd name="connsiteY10" fmla="*/ 178466 h 350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6388" h="350894">
                        <a:moveTo>
                          <a:pt x="646386" y="178466"/>
                        </a:moveTo>
                        <a:cubicBezTo>
                          <a:pt x="646241" y="208471"/>
                          <a:pt x="638311" y="238439"/>
                          <a:pt x="622611" y="265229"/>
                        </a:cubicBezTo>
                        <a:cubicBezTo>
                          <a:pt x="591212" y="318810"/>
                          <a:pt x="533537" y="351489"/>
                          <a:pt x="471436" y="350886"/>
                        </a:cubicBezTo>
                        <a:lnTo>
                          <a:pt x="471463" y="345282"/>
                        </a:lnTo>
                        <a:lnTo>
                          <a:pt x="0" y="345281"/>
                        </a:lnTo>
                        <a:lnTo>
                          <a:pt x="0" y="0"/>
                        </a:lnTo>
                        <a:lnTo>
                          <a:pt x="473870" y="0"/>
                        </a:lnTo>
                        <a:lnTo>
                          <a:pt x="473870" y="4455"/>
                        </a:lnTo>
                        <a:lnTo>
                          <a:pt x="518466" y="10390"/>
                        </a:lnTo>
                        <a:cubicBezTo>
                          <a:pt x="562244" y="22264"/>
                          <a:pt x="600296" y="51063"/>
                          <a:pt x="623454" y="91476"/>
                        </a:cubicBezTo>
                        <a:cubicBezTo>
                          <a:pt x="638893" y="118418"/>
                          <a:pt x="646532" y="148461"/>
                          <a:pt x="646386" y="178466"/>
                        </a:cubicBezTo>
                        <a:close/>
                      </a:path>
                    </a:pathLst>
                  </a:custGeom>
                  <a:solidFill>
                    <a:srgbClr val="FCB601"/>
                  </a:solidFill>
                  <a:ln w="47625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626" name="弧形 132"/>
                  <p:cNvSpPr/>
                  <p:nvPr/>
                </p:nvSpPr>
                <p:spPr>
                  <a:xfrm rot="5400000" flipH="1">
                    <a:off x="1249155" y="1386183"/>
                    <a:ext cx="334809" cy="334152"/>
                  </a:xfrm>
                  <a:custGeom>
                    <a:avLst/>
                    <a:gdLst/>
                    <a:ahLst/>
                    <a:cxnLst>
                      <a:cxn ang="0">
                        <a:pos x="333211" y="144047"/>
                      </a:cxn>
                      <a:cxn ang="0">
                        <a:pos x="167404" y="167076"/>
                      </a:cxn>
                      <a:cxn ang="0">
                        <a:pos x="165782" y="334144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cxnSp>
                <p:nvCxnSpPr>
                  <p:cNvPr id="4627" name="直接连接符 133"/>
                  <p:cNvCxnSpPr/>
                  <p:nvPr/>
                </p:nvCxnSpPr>
                <p:spPr>
                  <a:xfrm flipH="1">
                    <a:off x="1583636" y="1565391"/>
                    <a:ext cx="0" cy="276581"/>
                  </a:xfrm>
                  <a:prstGeom prst="line">
                    <a:avLst/>
                  </a:prstGeom>
                  <a:solidFill>
                    <a:schemeClr val="bg1"/>
                  </a:solidFill>
                  <a:ln w="47625" cap="rnd"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4628" name="弧形 134"/>
                  <p:cNvSpPr/>
                  <p:nvPr/>
                </p:nvSpPr>
                <p:spPr>
                  <a:xfrm rot="10800000" flipH="1">
                    <a:off x="1249484" y="1385855"/>
                    <a:ext cx="334152" cy="334809"/>
                  </a:xfrm>
                  <a:custGeom>
                    <a:avLst/>
                    <a:gdLst/>
                    <a:ahLst/>
                    <a:cxnLst>
                      <a:cxn ang="0">
                        <a:pos x="332569" y="144419"/>
                      </a:cxn>
                      <a:cxn ang="0">
                        <a:pos x="167076" y="167404"/>
                      </a:cxn>
                      <a:cxn ang="0">
                        <a:pos x="304665" y="262372"/>
                      </a:cxn>
                    </a:cxnLst>
                    <a:rect l="l" t="t" r="r" b="b"/>
                    <a:pathLst/>
                  </a:custGeom>
                  <a:noFill/>
                  <a:ln w="47625" cap="rnd">
                    <a:solidFill>
                      <a:schemeClr val="tx1"/>
                    </a:solidFill>
                    <a:round/>
                  </a:ln>
                </p:spPr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629" name="弧形 130"/>
                <p:cNvSpPr/>
                <p:nvPr/>
              </p:nvSpPr>
              <p:spPr>
                <a:xfrm rot="9000000" flipH="1">
                  <a:off x="1249484" y="1385855"/>
                  <a:ext cx="334152" cy="334809"/>
                </a:xfrm>
                <a:custGeom>
                  <a:avLst/>
                  <a:gdLst/>
                  <a:ahLst/>
                  <a:cxnLst>
                    <a:cxn ang="0">
                      <a:pos x="317557" y="240139"/>
                    </a:cxn>
                    <a:cxn ang="0">
                      <a:pos x="167076" y="167404"/>
                    </a:cxn>
                    <a:cxn ang="0">
                      <a:pos x="309751" y="254513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630" name="组合 127"/>
              <p:cNvGrpSpPr/>
              <p:nvPr/>
            </p:nvGrpSpPr>
            <p:grpSpPr>
              <a:xfrm>
                <a:off x="2571461" y="1428751"/>
                <a:ext cx="263525" cy="263525"/>
                <a:chOff x="798512" y="1164432"/>
                <a:chExt cx="263525" cy="263525"/>
              </a:xfrm>
            </p:grpSpPr>
            <p:sp>
              <p:nvSpPr>
                <p:cNvPr id="4631" name="弧形 127"/>
                <p:cNvSpPr/>
                <p:nvPr/>
              </p:nvSpPr>
              <p:spPr>
                <a:xfrm rot="16200000">
                  <a:off x="794111" y="1159400"/>
                  <a:ext cx="271729" cy="263931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32" name="弧形 128"/>
                <p:cNvSpPr/>
                <p:nvPr/>
              </p:nvSpPr>
              <p:spPr>
                <a:xfrm rot="16200000">
                  <a:off x="794111" y="1159400"/>
                  <a:ext cx="271729" cy="263931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633" name="组合 128"/>
              <p:cNvGrpSpPr/>
              <p:nvPr/>
            </p:nvGrpSpPr>
            <p:grpSpPr>
              <a:xfrm>
                <a:off x="2614785" y="1533524"/>
                <a:ext cx="134072" cy="91217"/>
                <a:chOff x="495301" y="1724026"/>
                <a:chExt cx="157638" cy="107250"/>
              </a:xfrm>
            </p:grpSpPr>
            <p:grpSp>
              <p:nvGrpSpPr>
                <p:cNvPr id="4634" name="组合 129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635" name="椭圆 125"/>
                  <p:cNvSpPr/>
                  <p:nvPr/>
                </p:nvSpPr>
                <p:spPr>
                  <a:xfrm>
                    <a:off x="495018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636" name="椭圆 126"/>
                  <p:cNvSpPr/>
                  <p:nvPr/>
                </p:nvSpPr>
                <p:spPr>
                  <a:xfrm>
                    <a:off x="606051" y="1724409"/>
                    <a:ext cx="45552" cy="45642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637" name="弧形 124"/>
                <p:cNvSpPr/>
                <p:nvPr/>
              </p:nvSpPr>
              <p:spPr>
                <a:xfrm rot="7980000">
                  <a:off x="537653" y="1758709"/>
                  <a:ext cx="71316" cy="71176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638" name="组合 53"/>
            <p:cNvGrpSpPr/>
            <p:nvPr/>
          </p:nvGrpSpPr>
          <p:grpSpPr>
            <a:xfrm>
              <a:off x="12481428" y="5986843"/>
              <a:ext cx="354068" cy="904993"/>
              <a:chOff x="1807368" y="1123831"/>
              <a:chExt cx="354068" cy="904993"/>
            </a:xfrm>
          </p:grpSpPr>
          <p:grpSp>
            <p:nvGrpSpPr>
              <p:cNvPr id="4639" name="组合 110"/>
              <p:cNvGrpSpPr/>
              <p:nvPr/>
            </p:nvGrpSpPr>
            <p:grpSpPr>
              <a:xfrm>
                <a:off x="1807368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4640" name="任意多边形 113"/>
                <p:cNvSpPr/>
                <p:nvPr/>
              </p:nvSpPr>
              <p:spPr>
                <a:xfrm>
                  <a:off x="755707" y="1126256"/>
                  <a:ext cx="351103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9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41" name="弧形 114"/>
                <p:cNvSpPr/>
                <p:nvPr/>
              </p:nvSpPr>
              <p:spPr>
                <a:xfrm rot="16200000">
                  <a:off x="762629" y="1126597"/>
                  <a:ext cx="346941" cy="346259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642" name="直接连接符 115"/>
                <p:cNvCxnSpPr/>
                <p:nvPr/>
              </p:nvCxnSpPr>
              <p:spPr>
                <a:xfrm flipH="1">
                  <a:off x="762972" y="1293662"/>
                  <a:ext cx="0" cy="39303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643" name="弧形 116"/>
                <p:cNvSpPr/>
                <p:nvPr/>
              </p:nvSpPr>
              <p:spPr>
                <a:xfrm rot="5400000" flipH="1">
                  <a:off x="761431" y="1125370"/>
                  <a:ext cx="334809" cy="331730"/>
                </a:xfrm>
                <a:custGeom>
                  <a:avLst/>
                  <a:gdLst/>
                  <a:ahLst/>
                  <a:cxnLst>
                    <a:cxn ang="0">
                      <a:pos x="333188" y="142839"/>
                    </a:cxn>
                    <a:cxn ang="0">
                      <a:pos x="167404" y="165865"/>
                    </a:cxn>
                    <a:cxn ang="0">
                      <a:pos x="165794" y="331722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644" name="直接连接符 117"/>
                <p:cNvCxnSpPr/>
                <p:nvPr/>
              </p:nvCxnSpPr>
              <p:spPr>
                <a:xfrm flipH="1">
                  <a:off x="1094702" y="1303366"/>
                  <a:ext cx="0" cy="52404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645" name="弧形 118"/>
                <p:cNvSpPr/>
                <p:nvPr/>
              </p:nvSpPr>
              <p:spPr>
                <a:xfrm rot="9000000" flipH="1">
                  <a:off x="762972" y="1123831"/>
                  <a:ext cx="331730" cy="334809"/>
                </a:xfrm>
                <a:custGeom>
                  <a:avLst/>
                  <a:gdLst/>
                  <a:ahLst/>
                  <a:cxnLst>
                    <a:cxn ang="0">
                      <a:pos x="315460" y="239710"/>
                    </a:cxn>
                    <a:cxn ang="0">
                      <a:pos x="165865" y="167404"/>
                    </a:cxn>
                    <a:cxn ang="0">
                      <a:pos x="307783" y="254051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46" name="弧形 119"/>
                <p:cNvSpPr/>
                <p:nvPr/>
              </p:nvSpPr>
              <p:spPr>
                <a:xfrm rot="10800000" flipH="1">
                  <a:off x="762972" y="1123831"/>
                  <a:ext cx="331730" cy="334809"/>
                </a:xfrm>
                <a:custGeom>
                  <a:avLst/>
                  <a:gdLst/>
                  <a:ahLst/>
                  <a:cxnLst>
                    <a:cxn ang="0">
                      <a:pos x="330181" y="144582"/>
                    </a:cxn>
                    <a:cxn ang="0">
                      <a:pos x="165865" y="167404"/>
                    </a:cxn>
                    <a:cxn ang="0">
                      <a:pos x="302775" y="26190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647" name="组合 111"/>
              <p:cNvGrpSpPr/>
              <p:nvPr/>
            </p:nvGrpSpPr>
            <p:grpSpPr>
              <a:xfrm>
                <a:off x="1890105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648" name="组合 115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649" name="椭圆 111"/>
                  <p:cNvSpPr/>
                  <p:nvPr/>
                </p:nvSpPr>
                <p:spPr>
                  <a:xfrm>
                    <a:off x="495742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650" name="椭圆 112"/>
                  <p:cNvSpPr/>
                  <p:nvPr/>
                </p:nvSpPr>
                <p:spPr>
                  <a:xfrm>
                    <a:off x="607126" y="1723717"/>
                    <a:ext cx="46007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651" name="弧形 110"/>
                <p:cNvSpPr/>
                <p:nvPr/>
              </p:nvSpPr>
              <p:spPr>
                <a:xfrm rot="7980000">
                  <a:off x="539257" y="1760178"/>
                  <a:ext cx="70357" cy="70221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652" name="组合 112"/>
              <p:cNvGrpSpPr/>
              <p:nvPr/>
            </p:nvGrpSpPr>
            <p:grpSpPr>
              <a:xfrm>
                <a:off x="1851024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4653" name="弧形 107"/>
                <p:cNvSpPr/>
                <p:nvPr/>
              </p:nvSpPr>
              <p:spPr>
                <a:xfrm rot="16200000">
                  <a:off x="800247" y="1164121"/>
                  <a:ext cx="262024" cy="263932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54" name="弧形 108"/>
                <p:cNvSpPr/>
                <p:nvPr/>
              </p:nvSpPr>
              <p:spPr>
                <a:xfrm rot="16200000">
                  <a:off x="800247" y="1164121"/>
                  <a:ext cx="262024" cy="263932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655" name="组合 54"/>
            <p:cNvGrpSpPr/>
            <p:nvPr/>
          </p:nvGrpSpPr>
          <p:grpSpPr>
            <a:xfrm>
              <a:off x="11428916" y="5986843"/>
              <a:ext cx="354068" cy="904993"/>
              <a:chOff x="754856" y="1123831"/>
              <a:chExt cx="354068" cy="904993"/>
            </a:xfrm>
          </p:grpSpPr>
          <p:grpSp>
            <p:nvGrpSpPr>
              <p:cNvPr id="4656" name="组合 94"/>
              <p:cNvGrpSpPr/>
              <p:nvPr/>
            </p:nvGrpSpPr>
            <p:grpSpPr>
              <a:xfrm>
                <a:off x="754856" y="1123831"/>
                <a:ext cx="354068" cy="904993"/>
                <a:chOff x="754856" y="1123831"/>
                <a:chExt cx="354068" cy="904993"/>
              </a:xfrm>
            </p:grpSpPr>
            <p:sp>
              <p:nvSpPr>
                <p:cNvPr id="4657" name="任意多边形 97"/>
                <p:cNvSpPr/>
                <p:nvPr/>
              </p:nvSpPr>
              <p:spPr>
                <a:xfrm>
                  <a:off x="754914" y="1126256"/>
                  <a:ext cx="351101" cy="902529"/>
                </a:xfrm>
                <a:custGeom>
                  <a:avLst/>
                  <a:gdLst>
                    <a:gd name="connsiteX0" fmla="*/ 174112 w 346540"/>
                    <a:gd name="connsiteY0" fmla="*/ 2 h 902768"/>
                    <a:gd name="connsiteX1" fmla="*/ 260875 w 346540"/>
                    <a:gd name="connsiteY1" fmla="*/ 23777 h 902768"/>
                    <a:gd name="connsiteX2" fmla="*/ 346532 w 346540"/>
                    <a:gd name="connsiteY2" fmla="*/ 174953 h 902768"/>
                    <a:gd name="connsiteX3" fmla="*/ 332990 w 346540"/>
                    <a:gd name="connsiteY3" fmla="*/ 174887 h 902768"/>
                    <a:gd name="connsiteX4" fmla="*/ 332990 w 346540"/>
                    <a:gd name="connsiteY4" fmla="*/ 902768 h 902768"/>
                    <a:gd name="connsiteX5" fmla="*/ 5965 w 346540"/>
                    <a:gd name="connsiteY5" fmla="*/ 902768 h 902768"/>
                    <a:gd name="connsiteX6" fmla="*/ 5965 w 346540"/>
                    <a:gd name="connsiteY6" fmla="*/ 173300 h 902768"/>
                    <a:gd name="connsiteX7" fmla="*/ 0 w 346540"/>
                    <a:gd name="connsiteY7" fmla="*/ 173271 h 902768"/>
                    <a:gd name="connsiteX8" fmla="*/ 87122 w 346540"/>
                    <a:gd name="connsiteY8" fmla="*/ 22934 h 902768"/>
                    <a:gd name="connsiteX9" fmla="*/ 174112 w 346540"/>
                    <a:gd name="connsiteY9" fmla="*/ 2 h 902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6540" h="902768">
                      <a:moveTo>
                        <a:pt x="174112" y="2"/>
                      </a:moveTo>
                      <a:cubicBezTo>
                        <a:pt x="204117" y="148"/>
                        <a:pt x="234084" y="8078"/>
                        <a:pt x="260875" y="23777"/>
                      </a:cubicBezTo>
                      <a:cubicBezTo>
                        <a:pt x="314456" y="55176"/>
                        <a:pt x="347135" y="112851"/>
                        <a:pt x="346532" y="174953"/>
                      </a:cubicBezTo>
                      <a:lnTo>
                        <a:pt x="332990" y="174887"/>
                      </a:lnTo>
                      <a:lnTo>
                        <a:pt x="332990" y="902768"/>
                      </a:lnTo>
                      <a:lnTo>
                        <a:pt x="5965" y="902768"/>
                      </a:lnTo>
                      <a:lnTo>
                        <a:pt x="5965" y="173300"/>
                      </a:lnTo>
                      <a:lnTo>
                        <a:pt x="0" y="173271"/>
                      </a:lnTo>
                      <a:cubicBezTo>
                        <a:pt x="0" y="111166"/>
                        <a:pt x="33238" y="53812"/>
                        <a:pt x="87122" y="22934"/>
                      </a:cubicBezTo>
                      <a:cubicBezTo>
                        <a:pt x="114064" y="7495"/>
                        <a:pt x="144107" y="-144"/>
                        <a:pt x="174112" y="2"/>
                      </a:cubicBezTo>
                      <a:close/>
                    </a:path>
                  </a:pathLst>
                </a:custGeom>
                <a:solidFill>
                  <a:srgbClr val="FF570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58" name="弧形 98"/>
                <p:cNvSpPr/>
                <p:nvPr/>
              </p:nvSpPr>
              <p:spPr>
                <a:xfrm rot="16200000">
                  <a:off x="761836" y="1126596"/>
                  <a:ext cx="346941" cy="346260"/>
                </a:xfrm>
                <a:prstGeom prst="arc">
                  <a:avLst>
                    <a:gd name="adj1" fmla="val 16200000"/>
                    <a:gd name="adj2" fmla="val 5433375"/>
                  </a:avLst>
                </a:prstGeom>
                <a:noFill/>
                <a:ln w="47625"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659" name="直接连接符 99"/>
                <p:cNvCxnSpPr/>
                <p:nvPr/>
              </p:nvCxnSpPr>
              <p:spPr>
                <a:xfrm flipH="1">
                  <a:off x="762177" y="1293662"/>
                  <a:ext cx="0" cy="283859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660" name="弧形 100"/>
                <p:cNvSpPr/>
                <p:nvPr/>
              </p:nvSpPr>
              <p:spPr>
                <a:xfrm rot="5400000" flipH="1">
                  <a:off x="760637" y="1125370"/>
                  <a:ext cx="334809" cy="331732"/>
                </a:xfrm>
                <a:custGeom>
                  <a:avLst/>
                  <a:gdLst/>
                  <a:ahLst/>
                  <a:cxnLst>
                    <a:cxn ang="0">
                      <a:pos x="333188" y="142840"/>
                    </a:cxn>
                    <a:cxn ang="0">
                      <a:pos x="167404" y="165866"/>
                    </a:cxn>
                    <a:cxn ang="0">
                      <a:pos x="165794" y="33172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4661" name="直接连接符 101"/>
                <p:cNvCxnSpPr/>
                <p:nvPr/>
              </p:nvCxnSpPr>
              <p:spPr>
                <a:xfrm flipH="1">
                  <a:off x="1093909" y="1303366"/>
                  <a:ext cx="0" cy="279007"/>
                </a:xfrm>
                <a:prstGeom prst="line">
                  <a:avLst/>
                </a:prstGeom>
                <a:solidFill>
                  <a:schemeClr val="bg1"/>
                </a:solidFill>
                <a:ln w="47625" cap="rnd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662" name="弧形 102"/>
                <p:cNvSpPr/>
                <p:nvPr/>
              </p:nvSpPr>
              <p:spPr>
                <a:xfrm rot="9000000" flipH="1">
                  <a:off x="762177" y="1123831"/>
                  <a:ext cx="331732" cy="334809"/>
                </a:xfrm>
                <a:custGeom>
                  <a:avLst/>
                  <a:gdLst/>
                  <a:ahLst/>
                  <a:cxnLst>
                    <a:cxn ang="0">
                      <a:pos x="315461" y="239711"/>
                    </a:cxn>
                    <a:cxn ang="0">
                      <a:pos x="165866" y="167404"/>
                    </a:cxn>
                    <a:cxn ang="0">
                      <a:pos x="307785" y="254051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63" name="弧形 103"/>
                <p:cNvSpPr/>
                <p:nvPr/>
              </p:nvSpPr>
              <p:spPr>
                <a:xfrm rot="10800000" flipH="1">
                  <a:off x="762177" y="1123831"/>
                  <a:ext cx="331732" cy="334809"/>
                </a:xfrm>
                <a:custGeom>
                  <a:avLst/>
                  <a:gdLst/>
                  <a:ahLst/>
                  <a:cxnLst>
                    <a:cxn ang="0">
                      <a:pos x="330183" y="144582"/>
                    </a:cxn>
                    <a:cxn ang="0">
                      <a:pos x="165866" y="167404"/>
                    </a:cxn>
                    <a:cxn ang="0">
                      <a:pos x="302777" y="261904"/>
                    </a:cxn>
                  </a:cxnLst>
                  <a:rect l="l" t="t" r="r" b="b"/>
                  <a:pathLst/>
                </a:custGeom>
                <a:noFill/>
                <a:ln w="47625" cap="rnd">
                  <a:solidFill>
                    <a:schemeClr val="tx1"/>
                  </a:solidFill>
                  <a:round/>
                </a:ln>
              </p:spPr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664" name="组合 95"/>
              <p:cNvGrpSpPr/>
              <p:nvPr/>
            </p:nvGrpSpPr>
            <p:grpSpPr>
              <a:xfrm>
                <a:off x="837593" y="1276986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665" name="组合 99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666" name="椭圆 95"/>
                  <p:cNvSpPr/>
                  <p:nvPr/>
                </p:nvSpPr>
                <p:spPr>
                  <a:xfrm>
                    <a:off x="494949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667" name="椭圆 96"/>
                  <p:cNvSpPr/>
                  <p:nvPr/>
                </p:nvSpPr>
                <p:spPr>
                  <a:xfrm>
                    <a:off x="606332" y="1723717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668" name="弧形 94"/>
                <p:cNvSpPr/>
                <p:nvPr/>
              </p:nvSpPr>
              <p:spPr>
                <a:xfrm rot="7980000">
                  <a:off x="538464" y="1760178"/>
                  <a:ext cx="70357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  <p:grpSp>
            <p:nvGrpSpPr>
              <p:cNvPr id="4669" name="组合 96"/>
              <p:cNvGrpSpPr/>
              <p:nvPr/>
            </p:nvGrpSpPr>
            <p:grpSpPr>
              <a:xfrm>
                <a:off x="798512" y="1164432"/>
                <a:ext cx="263525" cy="263525"/>
                <a:chOff x="798512" y="1164432"/>
                <a:chExt cx="263525" cy="263525"/>
              </a:xfrm>
            </p:grpSpPr>
            <p:sp>
              <p:nvSpPr>
                <p:cNvPr id="4670" name="弧形 91"/>
                <p:cNvSpPr/>
                <p:nvPr/>
              </p:nvSpPr>
              <p:spPr>
                <a:xfrm rot="16200000">
                  <a:off x="799453" y="1164120"/>
                  <a:ext cx="262024" cy="263931"/>
                </a:xfrm>
                <a:prstGeom prst="arc">
                  <a:avLst>
                    <a:gd name="adj1" fmla="val 16452134"/>
                    <a:gd name="adj2" fmla="val 18258387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671" name="弧形 92"/>
                <p:cNvSpPr/>
                <p:nvPr/>
              </p:nvSpPr>
              <p:spPr>
                <a:xfrm rot="16200000">
                  <a:off x="799453" y="1164120"/>
                  <a:ext cx="262024" cy="263931"/>
                </a:xfrm>
                <a:prstGeom prst="arc">
                  <a:avLst>
                    <a:gd name="adj1" fmla="val 19000046"/>
                    <a:gd name="adj2" fmla="val 19568016"/>
                  </a:avLst>
                </a:prstGeom>
                <a:ln w="15875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672" name="组合 55"/>
            <p:cNvGrpSpPr/>
            <p:nvPr/>
          </p:nvGrpSpPr>
          <p:grpSpPr>
            <a:xfrm>
              <a:off x="11682374" y="6501153"/>
              <a:ext cx="358524" cy="390684"/>
              <a:chOff x="5258084" y="4567290"/>
              <a:chExt cx="358524" cy="390684"/>
            </a:xfrm>
          </p:grpSpPr>
          <p:grpSp>
            <p:nvGrpSpPr>
              <p:cNvPr id="4673" name="组合 79"/>
              <p:cNvGrpSpPr>
                <a:grpSpLocks noGrp="1" noChangeAspect="1"/>
              </p:cNvGrpSpPr>
              <p:nvPr/>
            </p:nvGrpSpPr>
            <p:grpSpPr>
              <a:xfrm>
                <a:off x="5216437" y="4460675"/>
                <a:ext cx="424507" cy="590892"/>
                <a:chOff x="1008314" y="1638141"/>
                <a:chExt cx="358524" cy="390684"/>
              </a:xfrm>
            </p:grpSpPr>
          </p:grpSp>
          <p:grpSp>
            <p:nvGrpSpPr>
              <p:cNvPr id="4674" name="组合 86"/>
              <p:cNvGrpSpPr/>
              <p:nvPr/>
            </p:nvGrpSpPr>
            <p:grpSpPr>
              <a:xfrm>
                <a:off x="5354857" y="4707944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675" name="组合 87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676" name="椭圆 83"/>
                  <p:cNvSpPr/>
                  <p:nvPr/>
                </p:nvSpPr>
                <p:spPr>
                  <a:xfrm>
                    <a:off x="496228" y="1724122"/>
                    <a:ext cx="46007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677" name="椭圆 84"/>
                  <p:cNvSpPr/>
                  <p:nvPr/>
                </p:nvSpPr>
                <p:spPr>
                  <a:xfrm>
                    <a:off x="607612" y="1724122"/>
                    <a:ext cx="46007" cy="46096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678" name="弧形 82"/>
                <p:cNvSpPr/>
                <p:nvPr/>
              </p:nvSpPr>
              <p:spPr>
                <a:xfrm rot="7980000">
                  <a:off x="539743" y="1760582"/>
                  <a:ext cx="70359" cy="70221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679" name="组合 56"/>
            <p:cNvGrpSpPr/>
            <p:nvPr/>
          </p:nvGrpSpPr>
          <p:grpSpPr>
            <a:xfrm>
              <a:off x="12279023" y="6605115"/>
              <a:ext cx="258994" cy="291485"/>
              <a:chOff x="5854733" y="4671252"/>
              <a:chExt cx="258994" cy="291485"/>
            </a:xfrm>
          </p:grpSpPr>
          <p:grpSp>
            <p:nvGrpSpPr>
              <p:cNvPr id="4680" name="组合 69"/>
              <p:cNvGrpSpPr>
                <a:grpSpLocks noGrp="1" noChangeAspect="1"/>
              </p:cNvGrpSpPr>
              <p:nvPr/>
            </p:nvGrpSpPr>
            <p:grpSpPr>
              <a:xfrm>
                <a:off x="5776669" y="4634872"/>
                <a:ext cx="422291" cy="445791"/>
                <a:chOff x="1604963" y="1742103"/>
                <a:chExt cx="258994" cy="291485"/>
              </a:xfrm>
            </p:grpSpPr>
          </p:grpSp>
          <p:grpSp>
            <p:nvGrpSpPr>
              <p:cNvPr id="4681" name="组合 76"/>
              <p:cNvGrpSpPr/>
              <p:nvPr/>
            </p:nvGrpSpPr>
            <p:grpSpPr>
              <a:xfrm>
                <a:off x="5928364" y="4792994"/>
                <a:ext cx="111732" cy="76017"/>
                <a:chOff x="495301" y="1724026"/>
                <a:chExt cx="157638" cy="107250"/>
              </a:xfrm>
            </p:grpSpPr>
            <p:grpSp>
              <p:nvGrpSpPr>
                <p:cNvPr id="4682" name="组合 77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683" name="椭圆 73"/>
                  <p:cNvSpPr/>
                  <p:nvPr/>
                </p:nvSpPr>
                <p:spPr>
                  <a:xfrm>
                    <a:off x="493709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684" name="椭圆 74"/>
                  <p:cNvSpPr/>
                  <p:nvPr/>
                </p:nvSpPr>
                <p:spPr>
                  <a:xfrm>
                    <a:off x="606446" y="1723972"/>
                    <a:ext cx="47827" cy="44501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685" name="弧形 72"/>
                <p:cNvSpPr/>
                <p:nvPr/>
              </p:nvSpPr>
              <p:spPr>
                <a:xfrm rot="7980000">
                  <a:off x="538050" y="1758273"/>
                  <a:ext cx="71884" cy="71740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686" name="组合 57"/>
            <p:cNvGrpSpPr/>
            <p:nvPr/>
          </p:nvGrpSpPr>
          <p:grpSpPr>
            <a:xfrm>
              <a:off x="11083636" y="6414518"/>
              <a:ext cx="353272" cy="482082"/>
              <a:chOff x="4659346" y="4480655"/>
              <a:chExt cx="353272" cy="482082"/>
            </a:xfrm>
          </p:grpSpPr>
          <p:grpSp>
            <p:nvGrpSpPr>
              <p:cNvPr id="4687" name="组合 59"/>
              <p:cNvGrpSpPr>
                <a:grpSpLocks noGrp="1" noChangeAspect="1"/>
              </p:cNvGrpSpPr>
              <p:nvPr/>
            </p:nvGrpSpPr>
            <p:grpSpPr>
              <a:xfrm>
                <a:off x="4624432" y="4374040"/>
                <a:ext cx="424507" cy="637413"/>
                <a:chOff x="409576" y="1551506"/>
                <a:chExt cx="353272" cy="482082"/>
              </a:xfrm>
            </p:grpSpPr>
          </p:grpSp>
          <p:grpSp>
            <p:nvGrpSpPr>
              <p:cNvPr id="4688" name="组合 66"/>
              <p:cNvGrpSpPr/>
              <p:nvPr/>
            </p:nvGrpSpPr>
            <p:grpSpPr>
              <a:xfrm>
                <a:off x="4757163" y="4653175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689" name="组合 67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690" name="椭圆 63"/>
                  <p:cNvSpPr/>
                  <p:nvPr/>
                </p:nvSpPr>
                <p:spPr>
                  <a:xfrm>
                    <a:off x="486155" y="1723089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691" name="椭圆 64"/>
                  <p:cNvSpPr/>
                  <p:nvPr/>
                </p:nvSpPr>
                <p:spPr>
                  <a:xfrm>
                    <a:off x="607225" y="1723089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692" name="弧形 62"/>
                <p:cNvSpPr/>
                <p:nvPr/>
              </p:nvSpPr>
              <p:spPr>
                <a:xfrm rot="7980000">
                  <a:off x="538152" y="1751068"/>
                  <a:ext cx="63080" cy="79905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693" name="组合 58"/>
            <p:cNvGrpSpPr/>
            <p:nvPr/>
          </p:nvGrpSpPr>
          <p:grpSpPr>
            <a:xfrm>
              <a:off x="12721994" y="6759133"/>
              <a:ext cx="258823" cy="258824"/>
              <a:chOff x="1638358" y="6759133"/>
              <a:chExt cx="258823" cy="258824"/>
            </a:xfrm>
          </p:grpSpPr>
          <p:sp>
            <p:nvSpPr>
              <p:cNvPr id="4694" name="弧形 53"/>
              <p:cNvSpPr/>
              <p:nvPr/>
            </p:nvSpPr>
            <p:spPr>
              <a:xfrm rot="5400000" flipH="1">
                <a:off x="1638107" y="6758613"/>
                <a:ext cx="259597" cy="259088"/>
              </a:xfrm>
              <a:custGeom>
                <a:avLst/>
                <a:gdLst/>
                <a:ahLst/>
                <a:cxnLst>
                  <a:cxn ang="0">
                    <a:pos x="129798" y="0"/>
                  </a:cxn>
                  <a:cxn ang="0">
                    <a:pos x="129798" y="129544"/>
                  </a:cxn>
                  <a:cxn ang="0">
                    <a:pos x="128540" y="259081"/>
                  </a:cxn>
                </a:cxnLst>
                <a:rect l="l" t="t" r="r" b="b"/>
                <a:pathLst/>
              </a:custGeom>
              <a:solidFill>
                <a:srgbClr val="FFFF00"/>
              </a:solidFill>
              <a:ln w="47625" cap="rnd">
                <a:solidFill>
                  <a:schemeClr val="tx1"/>
                </a:solidFill>
                <a:round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4695" name="组合 60"/>
              <p:cNvGrpSpPr/>
              <p:nvPr/>
            </p:nvGrpSpPr>
            <p:grpSpPr>
              <a:xfrm>
                <a:off x="1686111" y="6838657"/>
                <a:ext cx="157638" cy="107250"/>
                <a:chOff x="495301" y="1724026"/>
                <a:chExt cx="157638" cy="107250"/>
              </a:xfrm>
            </p:grpSpPr>
            <p:grpSp>
              <p:nvGrpSpPr>
                <p:cNvPr id="4696" name="组合 61"/>
                <p:cNvGrpSpPr/>
                <p:nvPr/>
              </p:nvGrpSpPr>
              <p:grpSpPr>
                <a:xfrm>
                  <a:off x="495301" y="1724026"/>
                  <a:ext cx="157638" cy="45719"/>
                  <a:chOff x="495301" y="1724026"/>
                  <a:chExt cx="157638" cy="45719"/>
                </a:xfrm>
              </p:grpSpPr>
              <p:sp>
                <p:nvSpPr>
                  <p:cNvPr id="4697" name="椭圆 57"/>
                  <p:cNvSpPr/>
                  <p:nvPr/>
                </p:nvSpPr>
                <p:spPr>
                  <a:xfrm>
                    <a:off x="495980" y="1723791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698" name="椭圆 58"/>
                  <p:cNvSpPr/>
                  <p:nvPr/>
                </p:nvSpPr>
                <p:spPr>
                  <a:xfrm>
                    <a:off x="607364" y="1723791"/>
                    <a:ext cx="46006" cy="46098"/>
                  </a:xfrm>
                  <a:prstGeom prst="ellipse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 anchorCtr="0"/>
                  <a:lstStyle>
                    <a:defPPr>
                      <a:defRPr lang="zh-CN"/>
                    </a:defPPr>
                    <a:lvl1pPr marL="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4572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9144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3716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1828800" indent="0" algn="l" defTabSz="914400" rtl="0" eaLnBrk="0" fontAlgn="base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b="0" i="0" u="none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</a:lstStyle>
                  <a:p>
                    <a:pPr lvl="0" algn="ctr"/>
                    <a:endParaRPr lang="zh-CN" altLang="en-US" sz="1800">
                      <a:solidFill>
                        <a:srgbClr val="FFFFFF"/>
                      </a:solidFill>
                      <a:latin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4699" name="弧形 56"/>
                <p:cNvSpPr/>
                <p:nvPr/>
              </p:nvSpPr>
              <p:spPr>
                <a:xfrm rot="7980000">
                  <a:off x="539495" y="1760251"/>
                  <a:ext cx="70357" cy="70219"/>
                </a:xfrm>
                <a:prstGeom prst="arc">
                  <a:avLst>
                    <a:gd name="adj1" fmla="val 16050350"/>
                    <a:gd name="adj2" fmla="val 0"/>
                  </a:avLst>
                </a:prstGeom>
                <a:ln w="15875" cap="rnd">
                  <a:solidFill>
                    <a:srgbClr val="000000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 anchorCtr="0"/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b="0" i="0" u="none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lvl="0" algn="ctr"/>
                  <a:endParaRPr lang="zh-CN" altLang="en-US" sz="1800">
                    <a:latin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4700" name="同侧圆角矩形 658"/>
          <p:cNvSpPr/>
          <p:nvPr/>
        </p:nvSpPr>
        <p:spPr>
          <a:xfrm>
            <a:off x="206375" y="161925"/>
            <a:ext cx="8731250" cy="4819650"/>
          </a:xfrm>
          <a:prstGeom prst="round2Same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latin typeface="仓耳玄三M W05" pitchFamily="18" charset="-122"/>
              <a:ea typeface="仓耳玄三M W05" pitchFamily="18" charset="-122"/>
            </a:endParaRPr>
          </a:p>
        </p:txBody>
      </p:sp>
      <p:grpSp>
        <p:nvGrpSpPr>
          <p:cNvPr id="4701" name="组合 667"/>
          <p:cNvGrpSpPr/>
          <p:nvPr/>
        </p:nvGrpSpPr>
        <p:grpSpPr>
          <a:xfrm>
            <a:off x="26988" y="136525"/>
            <a:ext cx="2911475" cy="762000"/>
            <a:chOff x="26988" y="136525"/>
            <a:chExt cx="2912264" cy="762000"/>
          </a:xfrm>
        </p:grpSpPr>
        <p:grpSp>
          <p:nvGrpSpPr>
            <p:cNvPr id="4702" name="组合 668"/>
            <p:cNvGrpSpPr/>
            <p:nvPr/>
          </p:nvGrpSpPr>
          <p:grpSpPr>
            <a:xfrm>
              <a:off x="120428" y="141288"/>
              <a:ext cx="2818824" cy="748748"/>
              <a:chOff x="2241180" y="-1984899"/>
              <a:chExt cx="3507158" cy="898255"/>
            </a:xfrm>
          </p:grpSpPr>
          <p:sp>
            <p:nvSpPr>
              <p:cNvPr id="4703" name="圆角矩形 664"/>
              <p:cNvSpPr/>
              <p:nvPr/>
            </p:nvSpPr>
            <p:spPr>
              <a:xfrm>
                <a:off x="2358054" y="-1903007"/>
                <a:ext cx="3390284" cy="817025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4704" name="圆角矩形 665"/>
              <p:cNvSpPr/>
              <p:nvPr/>
            </p:nvSpPr>
            <p:spPr>
              <a:xfrm>
                <a:off x="2241487" y="-1984899"/>
                <a:ext cx="3390284" cy="817024"/>
              </a:xfrm>
              <a:prstGeom prst="roundRect">
                <a:avLst>
                  <a:gd name="adj" fmla="val 50000"/>
                </a:avLst>
              </a:prstGeom>
              <a:solidFill>
                <a:srgbClr val="FFC1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endParaRPr lang="zh-CN" altLang="en-US" sz="180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4705" name="图片 669"/>
            <p:cNvPicPr>
              <a:picLocks noChangeAspect="1"/>
            </p:cNvPicPr>
            <p:nvPr/>
          </p:nvPicPr>
          <p:blipFill>
            <a:blip r:embed="rId3"/>
            <a:srcRect l="11858" t="42928" r="76500" b="49454"/>
            <a:stretch>
              <a:fillRect/>
            </a:stretch>
          </p:blipFill>
          <p:spPr>
            <a:xfrm>
              <a:off x="26988" y="136525"/>
              <a:ext cx="895350" cy="7620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9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"/>
          <p:cNvSpPr txBox="1"/>
          <p:nvPr/>
        </p:nvSpPr>
        <p:spPr>
          <a:xfrm>
            <a:off x="2492375" y="2289175"/>
            <a:ext cx="4159250" cy="92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语文园地四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图片 5"/>
          <p:cNvPicPr>
            <a:picLocks noChangeAspect="1"/>
          </p:cNvPicPr>
          <p:nvPr/>
        </p:nvPicPr>
        <p:blipFill>
          <a:blip r:embed="rId1"/>
          <a:srcRect l="54296" r="6178"/>
          <a:stretch>
            <a:fillRect/>
          </a:stretch>
        </p:blipFill>
        <p:spPr>
          <a:xfrm>
            <a:off x="1614488" y="1146175"/>
            <a:ext cx="2276475" cy="461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矩形 1"/>
          <p:cNvSpPr/>
          <p:nvPr/>
        </p:nvSpPr>
        <p:spPr>
          <a:xfrm>
            <a:off x="276225" y="268288"/>
            <a:ext cx="7280275" cy="16430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请同学们在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桥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在柏林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中任选一篇，照样子填写示意图，从这几个方面交流如何理解人物形象。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0" name="矩形: 圆角 2"/>
          <p:cNvSpPr>
            <a:spLocks noChangeArrowheads="1"/>
          </p:cNvSpPr>
          <p:nvPr/>
        </p:nvSpPr>
        <p:spPr bwMode="auto">
          <a:xfrm>
            <a:off x="3106738" y="2062163"/>
            <a:ext cx="2744788" cy="1084263"/>
          </a:xfrm>
          <a:prstGeom prst="roundRect">
            <a:avLst/>
          </a:prstGeom>
          <a:solidFill>
            <a:srgbClr val="C6BDF4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人物描写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语言、动作、心理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矩形: 圆角 2"/>
          <p:cNvSpPr>
            <a:spLocks noChangeArrowheads="1"/>
          </p:cNvSpPr>
          <p:nvPr/>
        </p:nvSpPr>
        <p:spPr bwMode="auto">
          <a:xfrm>
            <a:off x="3106738" y="3198813"/>
            <a:ext cx="2744788" cy="528638"/>
          </a:xfrm>
          <a:prstGeom prst="roundRect">
            <a:avLst/>
          </a:prstGeom>
          <a:solidFill>
            <a:srgbClr val="C6DB33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小说情节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矩形: 圆角 2"/>
          <p:cNvSpPr>
            <a:spLocks noChangeArrowheads="1"/>
          </p:cNvSpPr>
          <p:nvPr/>
        </p:nvSpPr>
        <p:spPr bwMode="auto">
          <a:xfrm>
            <a:off x="3106738" y="3910013"/>
            <a:ext cx="2744788" cy="527050"/>
          </a:xfrm>
          <a:prstGeom prst="roundRect">
            <a:avLst/>
          </a:prstGeom>
          <a:solidFill>
            <a:srgbClr val="FFCB27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环境描写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1"/>
          <p:cNvSpPr/>
          <p:nvPr/>
        </p:nvSpPr>
        <p:spPr>
          <a:xfrm>
            <a:off x="306388" y="288925"/>
            <a:ext cx="7237412" cy="1643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浏览小说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一个走运的人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，简单地填写理解人物形象示意图，并组内交流自己的人物形象示意图。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4" name="矩形 2"/>
          <p:cNvSpPr/>
          <p:nvPr/>
        </p:nvSpPr>
        <p:spPr>
          <a:xfrm>
            <a:off x="712788" y="2128838"/>
            <a:ext cx="7718425" cy="1284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人物描写：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通过人物的语言、动作、神态描写刻画了女店主的身残志坚、乐观向上的形象。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1"/>
          <p:cNvSpPr/>
          <p:nvPr/>
        </p:nvSpPr>
        <p:spPr>
          <a:xfrm>
            <a:off x="520700" y="747713"/>
            <a:ext cx="8102600" cy="3933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小说情节：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从女店主开心知足地把八十多岁的老太太送来的糯米团当午饭，从女店主嘱托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带黄山风景照给她看这些情节，烘托出了女店主热爱生活、乐观向上的品质。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环境描写：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用历经沧桑依然挺拔的香樟树，暗示女店主乐观向上、热爱生活的积极心态，以及对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产生的影响。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"/>
          <p:cNvSpPr/>
          <p:nvPr/>
        </p:nvSpPr>
        <p:spPr>
          <a:xfrm>
            <a:off x="534988" y="1195388"/>
            <a:ext cx="8097837" cy="2576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小结：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我们在阅读小说时，可以从人物的语言、动作、心理等描写，以及小说的情节、环境描写等方面去理解小说中的人物形象，做一个真正的阅读者。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4"/>
          <p:cNvSpPr/>
          <p:nvPr/>
        </p:nvSpPr>
        <p:spPr>
          <a:xfrm>
            <a:off x="815975" y="161925"/>
            <a:ext cx="182721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ts val="12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形象感受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6" name="矩形 6"/>
          <p:cNvSpPr/>
          <p:nvPr/>
        </p:nvSpPr>
        <p:spPr>
          <a:xfrm>
            <a:off x="354013" y="1185863"/>
            <a:ext cx="450532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朗读片段，感受形象。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" name="矩形 6"/>
          <p:cNvSpPr/>
          <p:nvPr/>
        </p:nvSpPr>
        <p:spPr>
          <a:xfrm>
            <a:off x="309563" y="1831975"/>
            <a:ext cx="8523287" cy="2576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小说中的情节，会对突出人物形象起到重要的作用。小说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三国演义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中塑造了许多鲜明的人物形象，其中有许多情节对突出人物形象起了很好的作用，如，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关云长温酒斩华雄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就是一个经典情节。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6"/>
          <p:cNvSpPr/>
          <p:nvPr/>
        </p:nvSpPr>
        <p:spPr>
          <a:xfrm>
            <a:off x="263525" y="392113"/>
            <a:ext cx="709930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自由朗读，思考：从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长坂桥张飞退曹军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这个情节中，你看到了一个怎样的张飞？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矩形 6"/>
          <p:cNvSpPr>
            <a:spLocks noChangeArrowheads="1"/>
          </p:cNvSpPr>
          <p:nvPr/>
        </p:nvSpPr>
        <p:spPr bwMode="auto">
          <a:xfrm>
            <a:off x="3813175" y="4022725"/>
            <a:ext cx="1384300" cy="633413"/>
          </a:xfrm>
          <a:prstGeom prst="roundRect">
            <a:avLst/>
          </a:prstGeom>
          <a:solidFill>
            <a:srgbClr val="FF6600"/>
          </a:solidFill>
          <a:ln w="9525">
            <a:noFill/>
            <a:miter lim="800000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神勇</a:t>
            </a:r>
            <a:endParaRPr lang="zh-CN" altLang="en-US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矩形 1"/>
          <p:cNvSpPr/>
          <p:nvPr/>
        </p:nvSpPr>
        <p:spPr>
          <a:xfrm>
            <a:off x="642938" y="1519238"/>
            <a:ext cx="7934325" cy="2417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张飞睁圆环眼，隐隐见后军青罗伞盖、旄钺旌旗来到，料得是曹操心疑，亲自来看。飞乃厉声大喝曰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我乃燕人张翼德也！谁敢与我决一死战？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声如巨雷，曹军闻之，尽皆股栗。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1"/>
          <p:cNvSpPr/>
          <p:nvPr/>
        </p:nvSpPr>
        <p:spPr>
          <a:xfrm>
            <a:off x="642938" y="1190625"/>
            <a:ext cx="7621587" cy="2419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张飞睁圆环眼，隐隐见后军青罗伞盖、旄钺旌旗来到，料得是曹操心疑，亲自来看。飞乃厉声大喝曰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我乃燕人张翼德也！谁敢与我决一死战？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声如巨雷，曹军闻之，尽皆股栗。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554" name="直接连接符 4"/>
          <p:cNvCxnSpPr/>
          <p:nvPr/>
        </p:nvCxnSpPr>
        <p:spPr>
          <a:xfrm>
            <a:off x="2170113" y="1766888"/>
            <a:ext cx="1420812" cy="0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555" name="直接连接符 5"/>
          <p:cNvCxnSpPr/>
          <p:nvPr/>
        </p:nvCxnSpPr>
        <p:spPr>
          <a:xfrm flipV="1">
            <a:off x="1041400" y="2903538"/>
            <a:ext cx="7034213" cy="0"/>
          </a:xfrm>
          <a:prstGeom prst="line">
            <a:avLst/>
          </a:prstGeom>
          <a:noFill/>
          <a:ln w="38100">
            <a:solidFill>
              <a:schemeClr val="accent1"/>
            </a:solidFill>
            <a:miter lim="800000"/>
          </a:ln>
        </p:spPr>
      </p:cxnSp>
      <p:cxnSp>
        <p:nvCxnSpPr>
          <p:cNvPr id="23556" name="直接连接符 7"/>
          <p:cNvCxnSpPr/>
          <p:nvPr/>
        </p:nvCxnSpPr>
        <p:spPr>
          <a:xfrm flipV="1">
            <a:off x="719138" y="3482975"/>
            <a:ext cx="1525587" cy="6350"/>
          </a:xfrm>
          <a:prstGeom prst="line">
            <a:avLst/>
          </a:prstGeom>
          <a:noFill/>
          <a:ln w="38100">
            <a:solidFill>
              <a:schemeClr val="accent1"/>
            </a:solidFill>
            <a:miter lim="800000"/>
          </a:ln>
        </p:spPr>
      </p:cxnSp>
      <p:sp>
        <p:nvSpPr>
          <p:cNvPr id="23557" name="矩形 6"/>
          <p:cNvSpPr>
            <a:spLocks noChangeArrowheads="1"/>
          </p:cNvSpPr>
          <p:nvPr/>
        </p:nvSpPr>
        <p:spPr bwMode="auto">
          <a:xfrm>
            <a:off x="3021013" y="3736975"/>
            <a:ext cx="3228975" cy="714375"/>
          </a:xfrm>
          <a:prstGeom prst="roundRect">
            <a:avLst/>
          </a:prstGeom>
          <a:solidFill>
            <a:srgbClr val="FFCB27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语言、动作描写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矩形 6"/>
          <p:cNvSpPr/>
          <p:nvPr/>
        </p:nvSpPr>
        <p:spPr>
          <a:xfrm>
            <a:off x="331788" y="357188"/>
            <a:ext cx="8183562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你从哪些地方感受到张飞的神勇？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6"/>
          <p:cNvSpPr/>
          <p:nvPr/>
        </p:nvSpPr>
        <p:spPr>
          <a:xfrm>
            <a:off x="292100" y="196850"/>
            <a:ext cx="7199313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朗读片段，要求读出张飞的神勇。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8" name="矩形 6"/>
          <p:cNvSpPr/>
          <p:nvPr/>
        </p:nvSpPr>
        <p:spPr>
          <a:xfrm>
            <a:off x="704850" y="3155950"/>
            <a:ext cx="8197850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抓住人物的语言读出豪迈之气，抓住动作</a:t>
            </a:r>
            <a:r>
              <a:rPr lang="zh-CN" altLang="en-US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睁圆环眼</a:t>
            </a:r>
            <a:r>
              <a:rPr lang="zh-CN" altLang="en-US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厉声大喝</a:t>
            </a:r>
            <a:r>
              <a:rPr lang="zh-CN" altLang="en-US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，读出张飞的勇猛。读完这个经典情节，我们可以看出张飞的勇中见智。</a:t>
            </a:r>
            <a:endParaRPr lang="zh-CN" altLang="en-US" sz="2800" b="1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矩形 1"/>
          <p:cNvSpPr/>
          <p:nvPr/>
        </p:nvSpPr>
        <p:spPr>
          <a:xfrm>
            <a:off x="704850" y="736600"/>
            <a:ext cx="7818438" cy="2419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张飞睁圆环眼，隐隐见后军青罗伞盖、旄钺旌旗来到，料得是曹操心疑，亲自来看。飞乃厉声大喝曰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我乃燕人张翼德也！谁敢与我决一死战？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声如巨雷，曹军闻之，尽皆股栗。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1" name="组合 1"/>
          <p:cNvGrpSpPr/>
          <p:nvPr/>
        </p:nvGrpSpPr>
        <p:grpSpPr>
          <a:xfrm>
            <a:off x="3325813" y="719138"/>
            <a:ext cx="2503487" cy="619125"/>
            <a:chOff x="3326580" y="759200"/>
            <a:chExt cx="2502871" cy="620044"/>
          </a:xfrm>
        </p:grpSpPr>
        <p:sp>
          <p:nvSpPr>
            <p:cNvPr id="25602" name="矩形 9"/>
            <p:cNvSpPr/>
            <p:nvPr/>
          </p:nvSpPr>
          <p:spPr>
            <a:xfrm rot="16200000">
              <a:off x="4262438" y="-43342"/>
              <a:ext cx="620044" cy="2225127"/>
            </a:xfrm>
            <a:prstGeom prst="rect">
              <a:avLst/>
            </a:prstGeom>
            <a:solidFill>
              <a:srgbClr val="7987F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603" name="椭圆 7"/>
            <p:cNvSpPr/>
            <p:nvPr/>
          </p:nvSpPr>
          <p:spPr>
            <a:xfrm flipV="1">
              <a:off x="3326580" y="924545"/>
              <a:ext cx="290441" cy="289354"/>
            </a:xfrm>
            <a:prstGeom prst="ellipse">
              <a:avLst/>
            </a:prstGeom>
            <a:solidFill>
              <a:srgbClr val="FFE201"/>
            </a:solidFill>
            <a:ln w="38100">
              <a:solidFill>
                <a:schemeClr val="tx1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604" name="椭圆 8"/>
            <p:cNvSpPr/>
            <p:nvPr/>
          </p:nvSpPr>
          <p:spPr>
            <a:xfrm flipV="1">
              <a:off x="5539010" y="924545"/>
              <a:ext cx="290441" cy="289354"/>
            </a:xfrm>
            <a:prstGeom prst="ellipse">
              <a:avLst/>
            </a:prstGeom>
            <a:solidFill>
              <a:srgbClr val="FFE201"/>
            </a:solidFill>
            <a:ln w="38100">
              <a:solidFill>
                <a:schemeClr val="tx1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5605" name="矩形 4"/>
          <p:cNvSpPr/>
          <p:nvPr/>
        </p:nvSpPr>
        <p:spPr>
          <a:xfrm>
            <a:off x="971550" y="153988"/>
            <a:ext cx="182721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ts val="12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6" name="矩形 11"/>
          <p:cNvSpPr>
            <a:spLocks noChangeArrowheads="1"/>
          </p:cNvSpPr>
          <p:nvPr/>
        </p:nvSpPr>
        <p:spPr bwMode="auto">
          <a:xfrm>
            <a:off x="3717925" y="742950"/>
            <a:ext cx="1719263" cy="5715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zh-CN" altLang="en-US" sz="3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7" name="矩形 12"/>
          <p:cNvSpPr/>
          <p:nvPr/>
        </p:nvSpPr>
        <p:spPr>
          <a:xfrm>
            <a:off x="971550" y="2592388"/>
            <a:ext cx="2513013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理解人物形象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8" name="矩形 13"/>
          <p:cNvSpPr/>
          <p:nvPr/>
        </p:nvSpPr>
        <p:spPr>
          <a:xfrm>
            <a:off x="4246563" y="1765300"/>
            <a:ext cx="453707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人物的语言、动作、神态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9" name="矩形 14"/>
          <p:cNvSpPr/>
          <p:nvPr/>
        </p:nvSpPr>
        <p:spPr>
          <a:xfrm>
            <a:off x="5414963" y="2571750"/>
            <a:ext cx="220027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小说的情节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5"/>
          <p:cNvSpPr/>
          <p:nvPr/>
        </p:nvSpPr>
        <p:spPr>
          <a:xfrm>
            <a:off x="5649913" y="3378200"/>
            <a:ext cx="173037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环境描写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/>
      <p:bldP spid="25608" grpId="0"/>
      <p:bldP spid="25609" grpId="0"/>
      <p:bldP spid="256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963" y="1944688"/>
            <a:ext cx="6448425" cy="2892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26626" name="矩形 4"/>
          <p:cNvSpPr/>
          <p:nvPr/>
        </p:nvSpPr>
        <p:spPr>
          <a:xfrm>
            <a:off x="862013" y="166688"/>
            <a:ext cx="182721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ts val="12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仿写心理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矩形 1"/>
          <p:cNvSpPr/>
          <p:nvPr/>
        </p:nvSpPr>
        <p:spPr>
          <a:xfrm>
            <a:off x="3082925" y="303213"/>
            <a:ext cx="266382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矩形 6"/>
          <p:cNvSpPr/>
          <p:nvPr/>
        </p:nvSpPr>
        <p:spPr>
          <a:xfrm>
            <a:off x="395288" y="895350"/>
            <a:ext cx="803910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自由读一读这两段话，想想这两段话有什么共同特点。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9" name="矩形 6"/>
          <p:cNvSpPr>
            <a:spLocks noChangeArrowheads="1"/>
          </p:cNvSpPr>
          <p:nvPr/>
        </p:nvSpPr>
        <p:spPr bwMode="auto">
          <a:xfrm>
            <a:off x="6886575" y="2236788"/>
            <a:ext cx="1944688" cy="2308225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都写出了人物内心的忐忑不安。</a:t>
            </a:r>
            <a:endParaRPr lang="zh-CN" altLang="en-US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3" name="组合 6"/>
          <p:cNvGrpSpPr/>
          <p:nvPr/>
        </p:nvGrpSpPr>
        <p:grpSpPr>
          <a:xfrm>
            <a:off x="4572000" y="2020888"/>
            <a:ext cx="2541588" cy="1101725"/>
            <a:chOff x="4946650" y="2162810"/>
            <a:chExt cx="2541588" cy="1103312"/>
          </a:xfrm>
        </p:grpSpPr>
        <p:sp>
          <p:nvSpPr>
            <p:cNvPr id="8194" name="Freeform 22"/>
            <p:cNvSpPr/>
            <p:nvPr/>
          </p:nvSpPr>
          <p:spPr>
            <a:xfrm>
              <a:off x="4968875" y="2718435"/>
              <a:ext cx="423863" cy="506412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113" h="135">
                  <a:moveTo>
                    <a:pt x="6" y="135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9" y="110"/>
                    <a:pt x="26" y="90"/>
                    <a:pt x="41" y="71"/>
                  </a:cubicBezTo>
                  <a:cubicBezTo>
                    <a:pt x="60" y="46"/>
                    <a:pt x="81" y="22"/>
                    <a:pt x="104" y="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2" y="3"/>
                    <a:pt x="113" y="5"/>
                    <a:pt x="111" y="7"/>
                  </a:cubicBezTo>
                  <a:cubicBezTo>
                    <a:pt x="92" y="28"/>
                    <a:pt x="72" y="49"/>
                    <a:pt x="54" y="71"/>
                  </a:cubicBezTo>
                  <a:cubicBezTo>
                    <a:pt x="38" y="91"/>
                    <a:pt x="24" y="116"/>
                    <a:pt x="6" y="13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5" name="Freeform 23"/>
            <p:cNvSpPr>
              <a:spLocks noEditPoints="1"/>
            </p:cNvSpPr>
            <p:nvPr/>
          </p:nvSpPr>
          <p:spPr>
            <a:xfrm>
              <a:off x="4979988" y="2204085"/>
              <a:ext cx="2463800" cy="1027112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0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657" h="274">
                  <a:moveTo>
                    <a:pt x="592" y="205"/>
                  </a:moveTo>
                  <a:cubicBezTo>
                    <a:pt x="572" y="226"/>
                    <a:pt x="545" y="248"/>
                    <a:pt x="531" y="274"/>
                  </a:cubicBezTo>
                  <a:cubicBezTo>
                    <a:pt x="531" y="273"/>
                    <a:pt x="530" y="273"/>
                    <a:pt x="529" y="273"/>
                  </a:cubicBezTo>
                  <a:cubicBezTo>
                    <a:pt x="441" y="270"/>
                    <a:pt x="352" y="269"/>
                    <a:pt x="264" y="269"/>
                  </a:cubicBezTo>
                  <a:cubicBezTo>
                    <a:pt x="178" y="268"/>
                    <a:pt x="89" y="264"/>
                    <a:pt x="3" y="272"/>
                  </a:cubicBezTo>
                  <a:cubicBezTo>
                    <a:pt x="21" y="253"/>
                    <a:pt x="35" y="228"/>
                    <a:pt x="51" y="208"/>
                  </a:cubicBezTo>
                  <a:cubicBezTo>
                    <a:pt x="69" y="186"/>
                    <a:pt x="89" y="165"/>
                    <a:pt x="108" y="144"/>
                  </a:cubicBezTo>
                  <a:cubicBezTo>
                    <a:pt x="110" y="142"/>
                    <a:pt x="109" y="140"/>
                    <a:pt x="108" y="138"/>
                  </a:cubicBezTo>
                  <a:cubicBezTo>
                    <a:pt x="109" y="138"/>
                    <a:pt x="110" y="137"/>
                    <a:pt x="111" y="136"/>
                  </a:cubicBezTo>
                  <a:cubicBezTo>
                    <a:pt x="113" y="135"/>
                    <a:pt x="115" y="133"/>
                    <a:pt x="114" y="131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5" y="127"/>
                    <a:pt x="113" y="125"/>
                    <a:pt x="110" y="125"/>
                  </a:cubicBezTo>
                  <a:cubicBezTo>
                    <a:pt x="73" y="84"/>
                    <a:pt x="38" y="39"/>
                    <a:pt x="0" y="0"/>
                  </a:cubicBezTo>
                  <a:cubicBezTo>
                    <a:pt x="86" y="7"/>
                    <a:pt x="175" y="5"/>
                    <a:pt x="262" y="5"/>
                  </a:cubicBezTo>
                  <a:cubicBezTo>
                    <a:pt x="351" y="5"/>
                    <a:pt x="440" y="4"/>
                    <a:pt x="529" y="0"/>
                  </a:cubicBezTo>
                  <a:cubicBezTo>
                    <a:pt x="530" y="0"/>
                    <a:pt x="530" y="0"/>
                    <a:pt x="530" y="0"/>
                  </a:cubicBezTo>
                  <a:cubicBezTo>
                    <a:pt x="544" y="26"/>
                    <a:pt x="571" y="48"/>
                    <a:pt x="591" y="69"/>
                  </a:cubicBezTo>
                  <a:cubicBezTo>
                    <a:pt x="611" y="91"/>
                    <a:pt x="632" y="114"/>
                    <a:pt x="657" y="131"/>
                  </a:cubicBezTo>
                  <a:cubicBezTo>
                    <a:pt x="635" y="155"/>
                    <a:pt x="614" y="181"/>
                    <a:pt x="592" y="205"/>
                  </a:cubicBezTo>
                  <a:close/>
                  <a:moveTo>
                    <a:pt x="518" y="227"/>
                  </a:moveTo>
                  <a:cubicBezTo>
                    <a:pt x="537" y="216"/>
                    <a:pt x="556" y="204"/>
                    <a:pt x="573" y="191"/>
                  </a:cubicBezTo>
                  <a:cubicBezTo>
                    <a:pt x="577" y="189"/>
                    <a:pt x="574" y="184"/>
                    <a:pt x="570" y="186"/>
                  </a:cubicBezTo>
                  <a:cubicBezTo>
                    <a:pt x="552" y="198"/>
                    <a:pt x="533" y="210"/>
                    <a:pt x="516" y="224"/>
                  </a:cubicBezTo>
                  <a:cubicBezTo>
                    <a:pt x="515" y="225"/>
                    <a:pt x="517" y="228"/>
                    <a:pt x="518" y="227"/>
                  </a:cubicBezTo>
                  <a:close/>
                  <a:moveTo>
                    <a:pt x="564" y="207"/>
                  </a:moveTo>
                  <a:cubicBezTo>
                    <a:pt x="551" y="218"/>
                    <a:pt x="539" y="230"/>
                    <a:pt x="527" y="243"/>
                  </a:cubicBezTo>
                  <a:cubicBezTo>
                    <a:pt x="525" y="244"/>
                    <a:pt x="528" y="247"/>
                    <a:pt x="530" y="245"/>
                  </a:cubicBezTo>
                  <a:cubicBezTo>
                    <a:pt x="543" y="235"/>
                    <a:pt x="556" y="223"/>
                    <a:pt x="568" y="211"/>
                  </a:cubicBezTo>
                  <a:cubicBezTo>
                    <a:pt x="571" y="209"/>
                    <a:pt x="567" y="205"/>
                    <a:pt x="564" y="207"/>
                  </a:cubicBezTo>
                  <a:close/>
                  <a:moveTo>
                    <a:pt x="151" y="138"/>
                  </a:moveTo>
                  <a:cubicBezTo>
                    <a:pt x="153" y="136"/>
                    <a:pt x="152" y="133"/>
                    <a:pt x="150" y="132"/>
                  </a:cubicBezTo>
                  <a:cubicBezTo>
                    <a:pt x="128" y="93"/>
                    <a:pt x="98" y="60"/>
                    <a:pt x="65" y="31"/>
                  </a:cubicBezTo>
                  <a:cubicBezTo>
                    <a:pt x="62" y="28"/>
                    <a:pt x="56" y="33"/>
                    <a:pt x="60" y="37"/>
                  </a:cubicBezTo>
                  <a:cubicBezTo>
                    <a:pt x="92" y="66"/>
                    <a:pt x="119" y="98"/>
                    <a:pt x="145" y="133"/>
                  </a:cubicBezTo>
                  <a:cubicBezTo>
                    <a:pt x="112" y="168"/>
                    <a:pt x="80" y="204"/>
                    <a:pt x="52" y="244"/>
                  </a:cubicBezTo>
                  <a:cubicBezTo>
                    <a:pt x="51" y="246"/>
                    <a:pt x="54" y="248"/>
                    <a:pt x="56" y="247"/>
                  </a:cubicBezTo>
                  <a:cubicBezTo>
                    <a:pt x="87" y="210"/>
                    <a:pt x="118" y="173"/>
                    <a:pt x="151" y="138"/>
                  </a:cubicBezTo>
                  <a:close/>
                </a:path>
              </a:pathLst>
            </a:custGeom>
            <a:solidFill>
              <a:srgbClr val="FEDD66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6" name="Freeform 24"/>
            <p:cNvSpPr/>
            <p:nvPr/>
          </p:nvSpPr>
          <p:spPr>
            <a:xfrm>
              <a:off x="6948488" y="2972435"/>
              <a:ext cx="173038" cy="15875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46" h="42">
                  <a:moveTo>
                    <a:pt x="2" y="38"/>
                  </a:moveTo>
                  <a:cubicBezTo>
                    <a:pt x="14" y="25"/>
                    <a:pt x="26" y="13"/>
                    <a:pt x="39" y="2"/>
                  </a:cubicBezTo>
                  <a:cubicBezTo>
                    <a:pt x="42" y="0"/>
                    <a:pt x="46" y="4"/>
                    <a:pt x="43" y="6"/>
                  </a:cubicBezTo>
                  <a:cubicBezTo>
                    <a:pt x="31" y="18"/>
                    <a:pt x="18" y="30"/>
                    <a:pt x="5" y="40"/>
                  </a:cubicBezTo>
                  <a:cubicBezTo>
                    <a:pt x="3" y="42"/>
                    <a:pt x="0" y="39"/>
                    <a:pt x="2" y="38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7" name="Freeform 25"/>
            <p:cNvSpPr/>
            <p:nvPr/>
          </p:nvSpPr>
          <p:spPr>
            <a:xfrm>
              <a:off x="6967538" y="2189798"/>
              <a:ext cx="520700" cy="1049337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139" h="280">
                  <a:moveTo>
                    <a:pt x="137" y="132"/>
                  </a:moveTo>
                  <a:cubicBezTo>
                    <a:pt x="138" y="133"/>
                    <a:pt x="139" y="136"/>
                    <a:pt x="137" y="139"/>
                  </a:cubicBezTo>
                  <a:cubicBezTo>
                    <a:pt x="115" y="165"/>
                    <a:pt x="92" y="191"/>
                    <a:pt x="69" y="217"/>
                  </a:cubicBezTo>
                  <a:cubicBezTo>
                    <a:pt x="58" y="229"/>
                    <a:pt x="46" y="242"/>
                    <a:pt x="34" y="254"/>
                  </a:cubicBezTo>
                  <a:cubicBezTo>
                    <a:pt x="28" y="260"/>
                    <a:pt x="23" y="268"/>
                    <a:pt x="16" y="273"/>
                  </a:cubicBezTo>
                  <a:cubicBezTo>
                    <a:pt x="15" y="275"/>
                    <a:pt x="14" y="276"/>
                    <a:pt x="12" y="277"/>
                  </a:cubicBezTo>
                  <a:cubicBezTo>
                    <a:pt x="10" y="279"/>
                    <a:pt x="7" y="280"/>
                    <a:pt x="3" y="280"/>
                  </a:cubicBezTo>
                  <a:cubicBezTo>
                    <a:pt x="1" y="278"/>
                    <a:pt x="1" y="278"/>
                    <a:pt x="1" y="278"/>
                  </a:cubicBezTo>
                  <a:cubicBezTo>
                    <a:pt x="15" y="252"/>
                    <a:pt x="42" y="230"/>
                    <a:pt x="62" y="209"/>
                  </a:cubicBezTo>
                  <a:cubicBezTo>
                    <a:pt x="84" y="185"/>
                    <a:pt x="105" y="159"/>
                    <a:pt x="127" y="135"/>
                  </a:cubicBezTo>
                  <a:cubicBezTo>
                    <a:pt x="102" y="118"/>
                    <a:pt x="81" y="95"/>
                    <a:pt x="61" y="73"/>
                  </a:cubicBezTo>
                  <a:cubicBezTo>
                    <a:pt x="41" y="52"/>
                    <a:pt x="14" y="30"/>
                    <a:pt x="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7" y="18"/>
                    <a:pt x="45" y="41"/>
                    <a:pt x="65" y="62"/>
                  </a:cubicBezTo>
                  <a:cubicBezTo>
                    <a:pt x="87" y="86"/>
                    <a:pt x="110" y="108"/>
                    <a:pt x="135" y="129"/>
                  </a:cubicBezTo>
                  <a:cubicBezTo>
                    <a:pt x="136" y="130"/>
                    <a:pt x="137" y="131"/>
                    <a:pt x="137" y="13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8" name="Freeform 26"/>
            <p:cNvSpPr/>
            <p:nvPr/>
          </p:nvSpPr>
          <p:spPr>
            <a:xfrm>
              <a:off x="6910388" y="2894648"/>
              <a:ext cx="233363" cy="1651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62" h="44">
                  <a:moveTo>
                    <a:pt x="1" y="40"/>
                  </a:moveTo>
                  <a:cubicBezTo>
                    <a:pt x="18" y="26"/>
                    <a:pt x="37" y="14"/>
                    <a:pt x="55" y="2"/>
                  </a:cubicBezTo>
                  <a:cubicBezTo>
                    <a:pt x="59" y="0"/>
                    <a:pt x="62" y="5"/>
                    <a:pt x="58" y="7"/>
                  </a:cubicBezTo>
                  <a:cubicBezTo>
                    <a:pt x="41" y="20"/>
                    <a:pt x="22" y="32"/>
                    <a:pt x="3" y="43"/>
                  </a:cubicBezTo>
                  <a:cubicBezTo>
                    <a:pt x="2" y="44"/>
                    <a:pt x="0" y="41"/>
                    <a:pt x="1" y="4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9" name="Freeform 27"/>
            <p:cNvSpPr/>
            <p:nvPr/>
          </p:nvSpPr>
          <p:spPr>
            <a:xfrm>
              <a:off x="5170488" y="2308860"/>
              <a:ext cx="382588" cy="8255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102" h="220">
                  <a:moveTo>
                    <a:pt x="1" y="216"/>
                  </a:moveTo>
                  <a:cubicBezTo>
                    <a:pt x="29" y="176"/>
                    <a:pt x="61" y="140"/>
                    <a:pt x="94" y="105"/>
                  </a:cubicBezTo>
                  <a:cubicBezTo>
                    <a:pt x="68" y="70"/>
                    <a:pt x="41" y="38"/>
                    <a:pt x="9" y="9"/>
                  </a:cubicBezTo>
                  <a:cubicBezTo>
                    <a:pt x="5" y="5"/>
                    <a:pt x="11" y="0"/>
                    <a:pt x="14" y="3"/>
                  </a:cubicBezTo>
                  <a:cubicBezTo>
                    <a:pt x="47" y="32"/>
                    <a:pt x="77" y="65"/>
                    <a:pt x="99" y="104"/>
                  </a:cubicBezTo>
                  <a:cubicBezTo>
                    <a:pt x="101" y="105"/>
                    <a:pt x="102" y="108"/>
                    <a:pt x="100" y="110"/>
                  </a:cubicBezTo>
                  <a:cubicBezTo>
                    <a:pt x="67" y="145"/>
                    <a:pt x="36" y="182"/>
                    <a:pt x="5" y="219"/>
                  </a:cubicBezTo>
                  <a:cubicBezTo>
                    <a:pt x="3" y="220"/>
                    <a:pt x="0" y="218"/>
                    <a:pt x="1" y="21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0" name="Freeform 28"/>
            <p:cNvSpPr/>
            <p:nvPr/>
          </p:nvSpPr>
          <p:spPr>
            <a:xfrm>
              <a:off x="4957763" y="2204085"/>
              <a:ext cx="454025" cy="51752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121" h="138">
                  <a:moveTo>
                    <a:pt x="110" y="133"/>
                  </a:moveTo>
                  <a:cubicBezTo>
                    <a:pt x="72" y="93"/>
                    <a:pt x="31" y="50"/>
                    <a:pt x="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4" y="39"/>
                    <a:pt x="79" y="84"/>
                    <a:pt x="116" y="125"/>
                  </a:cubicBezTo>
                  <a:cubicBezTo>
                    <a:pt x="119" y="125"/>
                    <a:pt x="121" y="127"/>
                    <a:pt x="120" y="130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1" y="133"/>
                    <a:pt x="119" y="135"/>
                    <a:pt x="117" y="136"/>
                  </a:cubicBezTo>
                  <a:cubicBezTo>
                    <a:pt x="116" y="137"/>
                    <a:pt x="115" y="138"/>
                    <a:pt x="114" y="138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7" y="136"/>
                    <a:pt x="107" y="136"/>
                    <a:pt x="108" y="136"/>
                  </a:cubicBezTo>
                  <a:cubicBezTo>
                    <a:pt x="109" y="135"/>
                    <a:pt x="110" y="134"/>
                    <a:pt x="110" y="133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1" name="Freeform 29"/>
            <p:cNvSpPr/>
            <p:nvPr/>
          </p:nvSpPr>
          <p:spPr>
            <a:xfrm>
              <a:off x="4957763" y="3194685"/>
              <a:ext cx="2024063" cy="71437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540" h="19">
                  <a:moveTo>
                    <a:pt x="539" y="12"/>
                  </a:moveTo>
                  <a:cubicBezTo>
                    <a:pt x="540" y="12"/>
                    <a:pt x="540" y="12"/>
                    <a:pt x="540" y="12"/>
                  </a:cubicBezTo>
                  <a:cubicBezTo>
                    <a:pt x="540" y="13"/>
                    <a:pt x="540" y="13"/>
                    <a:pt x="540" y="13"/>
                  </a:cubicBezTo>
                  <a:cubicBezTo>
                    <a:pt x="540" y="13"/>
                    <a:pt x="540" y="13"/>
                    <a:pt x="540" y="13"/>
                  </a:cubicBezTo>
                  <a:cubicBezTo>
                    <a:pt x="540" y="16"/>
                    <a:pt x="539" y="19"/>
                    <a:pt x="535" y="19"/>
                  </a:cubicBezTo>
                  <a:cubicBezTo>
                    <a:pt x="447" y="16"/>
                    <a:pt x="358" y="14"/>
                    <a:pt x="270" y="14"/>
                  </a:cubicBezTo>
                  <a:cubicBezTo>
                    <a:pt x="182" y="13"/>
                    <a:pt x="93" y="19"/>
                    <a:pt x="5" y="15"/>
                  </a:cubicBezTo>
                  <a:cubicBezTo>
                    <a:pt x="1" y="15"/>
                    <a:pt x="0" y="12"/>
                    <a:pt x="2" y="10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3" y="6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5" y="0"/>
                    <a:pt x="184" y="4"/>
                    <a:pt x="270" y="5"/>
                  </a:cubicBezTo>
                  <a:cubicBezTo>
                    <a:pt x="358" y="5"/>
                    <a:pt x="447" y="6"/>
                    <a:pt x="535" y="9"/>
                  </a:cubicBezTo>
                  <a:cubicBezTo>
                    <a:pt x="536" y="9"/>
                    <a:pt x="537" y="9"/>
                    <a:pt x="537" y="10"/>
                  </a:cubicBezTo>
                  <a:lnTo>
                    <a:pt x="539" y="12"/>
                  </a:ln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2" name="Freeform 30"/>
            <p:cNvSpPr/>
            <p:nvPr/>
          </p:nvSpPr>
          <p:spPr>
            <a:xfrm>
              <a:off x="4946650" y="2162810"/>
              <a:ext cx="2039938" cy="68262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544" h="18">
                  <a:moveTo>
                    <a:pt x="538" y="1"/>
                  </a:moveTo>
                  <a:cubicBezTo>
                    <a:pt x="542" y="1"/>
                    <a:pt x="544" y="4"/>
                    <a:pt x="543" y="7"/>
                  </a:cubicBezTo>
                  <a:cubicBezTo>
                    <a:pt x="539" y="11"/>
                    <a:pt x="539" y="11"/>
                    <a:pt x="539" y="11"/>
                  </a:cubicBezTo>
                  <a:cubicBezTo>
                    <a:pt x="538" y="11"/>
                    <a:pt x="538" y="11"/>
                    <a:pt x="538" y="11"/>
                  </a:cubicBezTo>
                  <a:cubicBezTo>
                    <a:pt x="449" y="15"/>
                    <a:pt x="360" y="16"/>
                    <a:pt x="271" y="16"/>
                  </a:cubicBezTo>
                  <a:cubicBezTo>
                    <a:pt x="184" y="16"/>
                    <a:pt x="95" y="18"/>
                    <a:pt x="9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0" y="6"/>
                    <a:pt x="2" y="4"/>
                    <a:pt x="4" y="4"/>
                  </a:cubicBezTo>
                  <a:cubicBezTo>
                    <a:pt x="93" y="0"/>
                    <a:pt x="182" y="5"/>
                    <a:pt x="271" y="5"/>
                  </a:cubicBezTo>
                  <a:cubicBezTo>
                    <a:pt x="360" y="5"/>
                    <a:pt x="449" y="3"/>
                    <a:pt x="538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03" name="组合 16"/>
          <p:cNvGrpSpPr/>
          <p:nvPr/>
        </p:nvGrpSpPr>
        <p:grpSpPr>
          <a:xfrm>
            <a:off x="1960563" y="2020888"/>
            <a:ext cx="2538412" cy="1101725"/>
            <a:chOff x="1408367" y="-1592066"/>
            <a:chExt cx="2538413" cy="1103312"/>
          </a:xfrm>
        </p:grpSpPr>
        <p:sp>
          <p:nvSpPr>
            <p:cNvPr id="8204" name="Freeform 31"/>
            <p:cNvSpPr>
              <a:spLocks noEditPoints="1"/>
            </p:cNvSpPr>
            <p:nvPr/>
          </p:nvSpPr>
          <p:spPr>
            <a:xfrm>
              <a:off x="1438530" y="-1550791"/>
              <a:ext cx="2466975" cy="1027112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0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658" h="274">
                  <a:moveTo>
                    <a:pt x="45" y="24"/>
                  </a:moveTo>
                  <a:cubicBezTo>
                    <a:pt x="42" y="21"/>
                    <a:pt x="37" y="26"/>
                    <a:pt x="40" y="29"/>
                  </a:cubicBezTo>
                  <a:cubicBezTo>
                    <a:pt x="58" y="47"/>
                    <a:pt x="76" y="66"/>
                    <a:pt x="93" y="84"/>
                  </a:cubicBezTo>
                  <a:cubicBezTo>
                    <a:pt x="109" y="101"/>
                    <a:pt x="124" y="119"/>
                    <a:pt x="142" y="132"/>
                  </a:cubicBezTo>
                  <a:cubicBezTo>
                    <a:pt x="142" y="132"/>
                    <a:pt x="142" y="133"/>
                    <a:pt x="141" y="133"/>
                  </a:cubicBezTo>
                  <a:cubicBezTo>
                    <a:pt x="109" y="169"/>
                    <a:pt x="77" y="205"/>
                    <a:pt x="47" y="243"/>
                  </a:cubicBezTo>
                  <a:cubicBezTo>
                    <a:pt x="46" y="245"/>
                    <a:pt x="48" y="247"/>
                    <a:pt x="50" y="245"/>
                  </a:cubicBezTo>
                  <a:cubicBezTo>
                    <a:pt x="83" y="211"/>
                    <a:pt x="115" y="174"/>
                    <a:pt x="146" y="137"/>
                  </a:cubicBezTo>
                  <a:cubicBezTo>
                    <a:pt x="147" y="135"/>
                    <a:pt x="146" y="133"/>
                    <a:pt x="144" y="13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32" y="112"/>
                    <a:pt x="114" y="96"/>
                    <a:pt x="98" y="80"/>
                  </a:cubicBezTo>
                  <a:cubicBezTo>
                    <a:pt x="80" y="61"/>
                    <a:pt x="62" y="42"/>
                    <a:pt x="45" y="24"/>
                  </a:cubicBezTo>
                  <a:close/>
                  <a:moveTo>
                    <a:pt x="111" y="125"/>
                  </a:moveTo>
                  <a:cubicBezTo>
                    <a:pt x="73" y="84"/>
                    <a:pt x="39" y="39"/>
                    <a:pt x="0" y="0"/>
                  </a:cubicBezTo>
                  <a:cubicBezTo>
                    <a:pt x="87" y="7"/>
                    <a:pt x="176" y="5"/>
                    <a:pt x="263" y="5"/>
                  </a:cubicBezTo>
                  <a:cubicBezTo>
                    <a:pt x="352" y="5"/>
                    <a:pt x="441" y="4"/>
                    <a:pt x="530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45" y="26"/>
                    <a:pt x="572" y="48"/>
                    <a:pt x="592" y="69"/>
                  </a:cubicBezTo>
                  <a:cubicBezTo>
                    <a:pt x="612" y="91"/>
                    <a:pt x="633" y="114"/>
                    <a:pt x="658" y="131"/>
                  </a:cubicBezTo>
                  <a:cubicBezTo>
                    <a:pt x="636" y="155"/>
                    <a:pt x="615" y="181"/>
                    <a:pt x="592" y="205"/>
                  </a:cubicBezTo>
                  <a:cubicBezTo>
                    <a:pt x="573" y="226"/>
                    <a:pt x="545" y="248"/>
                    <a:pt x="532" y="274"/>
                  </a:cubicBezTo>
                  <a:cubicBezTo>
                    <a:pt x="532" y="273"/>
                    <a:pt x="531" y="273"/>
                    <a:pt x="530" y="273"/>
                  </a:cubicBezTo>
                  <a:cubicBezTo>
                    <a:pt x="442" y="270"/>
                    <a:pt x="353" y="269"/>
                    <a:pt x="265" y="269"/>
                  </a:cubicBezTo>
                  <a:cubicBezTo>
                    <a:pt x="178" y="268"/>
                    <a:pt x="90" y="264"/>
                    <a:pt x="3" y="272"/>
                  </a:cubicBezTo>
                  <a:cubicBezTo>
                    <a:pt x="22" y="253"/>
                    <a:pt x="36" y="228"/>
                    <a:pt x="52" y="208"/>
                  </a:cubicBezTo>
                  <a:cubicBezTo>
                    <a:pt x="70" y="186"/>
                    <a:pt x="89" y="165"/>
                    <a:pt x="108" y="144"/>
                  </a:cubicBezTo>
                  <a:cubicBezTo>
                    <a:pt x="110" y="142"/>
                    <a:pt x="110" y="140"/>
                    <a:pt x="109" y="138"/>
                  </a:cubicBezTo>
                  <a:cubicBezTo>
                    <a:pt x="110" y="138"/>
                    <a:pt x="111" y="137"/>
                    <a:pt x="112" y="136"/>
                  </a:cubicBezTo>
                  <a:cubicBezTo>
                    <a:pt x="114" y="135"/>
                    <a:pt x="115" y="133"/>
                    <a:pt x="115" y="131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16" y="127"/>
                    <a:pt x="113" y="125"/>
                    <a:pt x="111" y="125"/>
                  </a:cubicBezTo>
                  <a:close/>
                  <a:moveTo>
                    <a:pt x="539" y="57"/>
                  </a:moveTo>
                  <a:cubicBezTo>
                    <a:pt x="537" y="56"/>
                    <a:pt x="535" y="58"/>
                    <a:pt x="537" y="59"/>
                  </a:cubicBezTo>
                  <a:cubicBezTo>
                    <a:pt x="554" y="77"/>
                    <a:pt x="573" y="94"/>
                    <a:pt x="591" y="110"/>
                  </a:cubicBezTo>
                  <a:cubicBezTo>
                    <a:pt x="594" y="112"/>
                    <a:pt x="598" y="108"/>
                    <a:pt x="595" y="106"/>
                  </a:cubicBezTo>
                  <a:cubicBezTo>
                    <a:pt x="577" y="89"/>
                    <a:pt x="558" y="73"/>
                    <a:pt x="539" y="57"/>
                  </a:cubicBezTo>
                  <a:close/>
                  <a:moveTo>
                    <a:pt x="537" y="45"/>
                  </a:moveTo>
                  <a:cubicBezTo>
                    <a:pt x="552" y="57"/>
                    <a:pt x="565" y="71"/>
                    <a:pt x="578" y="86"/>
                  </a:cubicBezTo>
                  <a:cubicBezTo>
                    <a:pt x="580" y="88"/>
                    <a:pt x="583" y="84"/>
                    <a:pt x="581" y="82"/>
                  </a:cubicBezTo>
                  <a:cubicBezTo>
                    <a:pt x="569" y="67"/>
                    <a:pt x="555" y="53"/>
                    <a:pt x="539" y="42"/>
                  </a:cubicBezTo>
                  <a:cubicBezTo>
                    <a:pt x="537" y="41"/>
                    <a:pt x="535" y="44"/>
                    <a:pt x="537" y="45"/>
                  </a:cubicBezTo>
                  <a:close/>
                </a:path>
              </a:pathLst>
            </a:custGeom>
            <a:solidFill>
              <a:srgbClr val="E94B59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5" name="Freeform 32"/>
            <p:cNvSpPr/>
            <p:nvPr/>
          </p:nvSpPr>
          <p:spPr>
            <a:xfrm>
              <a:off x="3445130" y="-1396803"/>
              <a:ext cx="179388" cy="176212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48" h="47">
                  <a:moveTo>
                    <a:pt x="43" y="45"/>
                  </a:moveTo>
                  <a:cubicBezTo>
                    <a:pt x="30" y="30"/>
                    <a:pt x="17" y="16"/>
                    <a:pt x="2" y="4"/>
                  </a:cubicBezTo>
                  <a:cubicBezTo>
                    <a:pt x="0" y="3"/>
                    <a:pt x="2" y="0"/>
                    <a:pt x="4" y="1"/>
                  </a:cubicBezTo>
                  <a:cubicBezTo>
                    <a:pt x="20" y="12"/>
                    <a:pt x="34" y="26"/>
                    <a:pt x="46" y="41"/>
                  </a:cubicBezTo>
                  <a:cubicBezTo>
                    <a:pt x="48" y="43"/>
                    <a:pt x="45" y="47"/>
                    <a:pt x="43" y="4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6" name="Freeform 33"/>
            <p:cNvSpPr/>
            <p:nvPr/>
          </p:nvSpPr>
          <p:spPr>
            <a:xfrm>
              <a:off x="3445130" y="-1341241"/>
              <a:ext cx="234950" cy="211137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63" h="56">
                  <a:moveTo>
                    <a:pt x="56" y="54"/>
                  </a:moveTo>
                  <a:cubicBezTo>
                    <a:pt x="38" y="38"/>
                    <a:pt x="19" y="21"/>
                    <a:pt x="2" y="3"/>
                  </a:cubicBezTo>
                  <a:cubicBezTo>
                    <a:pt x="0" y="2"/>
                    <a:pt x="2" y="0"/>
                    <a:pt x="4" y="1"/>
                  </a:cubicBezTo>
                  <a:cubicBezTo>
                    <a:pt x="23" y="17"/>
                    <a:pt x="42" y="33"/>
                    <a:pt x="60" y="50"/>
                  </a:cubicBezTo>
                  <a:cubicBezTo>
                    <a:pt x="63" y="52"/>
                    <a:pt x="59" y="56"/>
                    <a:pt x="56" y="5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7" name="Freeform 34"/>
            <p:cNvSpPr/>
            <p:nvPr/>
          </p:nvSpPr>
          <p:spPr>
            <a:xfrm>
              <a:off x="3429255" y="-1565078"/>
              <a:ext cx="517525" cy="1049337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138" h="280">
                  <a:moveTo>
                    <a:pt x="61" y="209"/>
                  </a:moveTo>
                  <a:cubicBezTo>
                    <a:pt x="84" y="185"/>
                    <a:pt x="105" y="159"/>
                    <a:pt x="127" y="135"/>
                  </a:cubicBezTo>
                  <a:cubicBezTo>
                    <a:pt x="102" y="118"/>
                    <a:pt x="81" y="95"/>
                    <a:pt x="61" y="73"/>
                  </a:cubicBezTo>
                  <a:cubicBezTo>
                    <a:pt x="41" y="52"/>
                    <a:pt x="14" y="30"/>
                    <a:pt x="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6" y="18"/>
                    <a:pt x="45" y="41"/>
                    <a:pt x="65" y="62"/>
                  </a:cubicBezTo>
                  <a:cubicBezTo>
                    <a:pt x="87" y="86"/>
                    <a:pt x="110" y="108"/>
                    <a:pt x="135" y="129"/>
                  </a:cubicBezTo>
                  <a:cubicBezTo>
                    <a:pt x="136" y="130"/>
                    <a:pt x="136" y="131"/>
                    <a:pt x="136" y="132"/>
                  </a:cubicBezTo>
                  <a:cubicBezTo>
                    <a:pt x="138" y="133"/>
                    <a:pt x="138" y="136"/>
                    <a:pt x="137" y="139"/>
                  </a:cubicBezTo>
                  <a:cubicBezTo>
                    <a:pt x="115" y="165"/>
                    <a:pt x="92" y="191"/>
                    <a:pt x="69" y="217"/>
                  </a:cubicBezTo>
                  <a:cubicBezTo>
                    <a:pt x="57" y="229"/>
                    <a:pt x="46" y="242"/>
                    <a:pt x="34" y="254"/>
                  </a:cubicBezTo>
                  <a:cubicBezTo>
                    <a:pt x="28" y="260"/>
                    <a:pt x="23" y="268"/>
                    <a:pt x="16" y="273"/>
                  </a:cubicBezTo>
                  <a:cubicBezTo>
                    <a:pt x="15" y="275"/>
                    <a:pt x="13" y="276"/>
                    <a:pt x="12" y="277"/>
                  </a:cubicBezTo>
                  <a:cubicBezTo>
                    <a:pt x="9" y="279"/>
                    <a:pt x="6" y="280"/>
                    <a:pt x="3" y="280"/>
                  </a:cubicBezTo>
                  <a:cubicBezTo>
                    <a:pt x="1" y="278"/>
                    <a:pt x="1" y="278"/>
                    <a:pt x="1" y="278"/>
                  </a:cubicBezTo>
                  <a:cubicBezTo>
                    <a:pt x="14" y="252"/>
                    <a:pt x="42" y="230"/>
                    <a:pt x="61" y="209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8" name="Freeform 35"/>
            <p:cNvSpPr/>
            <p:nvPr/>
          </p:nvSpPr>
          <p:spPr>
            <a:xfrm>
              <a:off x="1576642" y="-1471416"/>
              <a:ext cx="401638" cy="41592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107" h="111">
                  <a:moveTo>
                    <a:pt x="56" y="63"/>
                  </a:moveTo>
                  <a:cubicBezTo>
                    <a:pt x="39" y="45"/>
                    <a:pt x="21" y="26"/>
                    <a:pt x="3" y="8"/>
                  </a:cubicBezTo>
                  <a:cubicBezTo>
                    <a:pt x="0" y="5"/>
                    <a:pt x="5" y="0"/>
                    <a:pt x="8" y="3"/>
                  </a:cubicBezTo>
                  <a:cubicBezTo>
                    <a:pt x="25" y="21"/>
                    <a:pt x="43" y="40"/>
                    <a:pt x="61" y="59"/>
                  </a:cubicBezTo>
                  <a:cubicBezTo>
                    <a:pt x="77" y="75"/>
                    <a:pt x="95" y="91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87" y="98"/>
                    <a:pt x="72" y="80"/>
                    <a:pt x="56" y="63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9" name="Freeform 36"/>
            <p:cNvSpPr/>
            <p:nvPr/>
          </p:nvSpPr>
          <p:spPr>
            <a:xfrm>
              <a:off x="1419480" y="-1550791"/>
              <a:ext cx="454025" cy="51752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121" h="138">
                  <a:moveTo>
                    <a:pt x="110" y="133"/>
                  </a:moveTo>
                  <a:cubicBezTo>
                    <a:pt x="71" y="93"/>
                    <a:pt x="30" y="50"/>
                    <a:pt x="0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4" y="39"/>
                    <a:pt x="78" y="84"/>
                    <a:pt x="116" y="125"/>
                  </a:cubicBezTo>
                  <a:cubicBezTo>
                    <a:pt x="118" y="125"/>
                    <a:pt x="121" y="127"/>
                    <a:pt x="120" y="130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0" y="133"/>
                    <a:pt x="119" y="135"/>
                    <a:pt x="117" y="136"/>
                  </a:cubicBezTo>
                  <a:cubicBezTo>
                    <a:pt x="116" y="137"/>
                    <a:pt x="115" y="138"/>
                    <a:pt x="114" y="138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7" y="136"/>
                    <a:pt x="107" y="136"/>
                    <a:pt x="108" y="136"/>
                  </a:cubicBezTo>
                  <a:cubicBezTo>
                    <a:pt x="109" y="135"/>
                    <a:pt x="109" y="134"/>
                    <a:pt x="110" y="133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0" name="Freeform 37"/>
            <p:cNvSpPr/>
            <p:nvPr/>
          </p:nvSpPr>
          <p:spPr>
            <a:xfrm>
              <a:off x="1611567" y="-1055491"/>
              <a:ext cx="377825" cy="43180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</a:cxnLst>
              <a:rect l="l" t="t" r="r" b="b"/>
              <a:pathLst>
                <a:path w="101" h="115">
                  <a:moveTo>
                    <a:pt x="100" y="5"/>
                  </a:moveTo>
                  <a:cubicBezTo>
                    <a:pt x="69" y="42"/>
                    <a:pt x="37" y="79"/>
                    <a:pt x="4" y="113"/>
                  </a:cubicBezTo>
                  <a:cubicBezTo>
                    <a:pt x="2" y="115"/>
                    <a:pt x="0" y="113"/>
                    <a:pt x="1" y="111"/>
                  </a:cubicBezTo>
                  <a:cubicBezTo>
                    <a:pt x="31" y="73"/>
                    <a:pt x="63" y="37"/>
                    <a:pt x="95" y="1"/>
                  </a:cubicBezTo>
                  <a:cubicBezTo>
                    <a:pt x="96" y="1"/>
                    <a:pt x="96" y="0"/>
                    <a:pt x="9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0" y="1"/>
                    <a:pt x="101" y="3"/>
                    <a:pt x="100" y="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1" name="Freeform 38"/>
            <p:cNvSpPr/>
            <p:nvPr/>
          </p:nvSpPr>
          <p:spPr>
            <a:xfrm>
              <a:off x="1419480" y="-560191"/>
              <a:ext cx="2025650" cy="71437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540" h="19">
                  <a:moveTo>
                    <a:pt x="535" y="19"/>
                  </a:moveTo>
                  <a:cubicBezTo>
                    <a:pt x="447" y="16"/>
                    <a:pt x="358" y="14"/>
                    <a:pt x="270" y="14"/>
                  </a:cubicBezTo>
                  <a:cubicBezTo>
                    <a:pt x="181" y="13"/>
                    <a:pt x="92" y="19"/>
                    <a:pt x="4" y="15"/>
                  </a:cubicBezTo>
                  <a:cubicBezTo>
                    <a:pt x="1" y="15"/>
                    <a:pt x="0" y="12"/>
                    <a:pt x="1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2" y="8"/>
                    <a:pt x="2" y="7"/>
                    <a:pt x="3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5" y="0"/>
                    <a:pt x="183" y="4"/>
                    <a:pt x="270" y="5"/>
                  </a:cubicBezTo>
                  <a:cubicBezTo>
                    <a:pt x="358" y="5"/>
                    <a:pt x="447" y="6"/>
                    <a:pt x="535" y="9"/>
                  </a:cubicBezTo>
                  <a:cubicBezTo>
                    <a:pt x="536" y="9"/>
                    <a:pt x="537" y="9"/>
                    <a:pt x="537" y="10"/>
                  </a:cubicBezTo>
                  <a:cubicBezTo>
                    <a:pt x="539" y="12"/>
                    <a:pt x="539" y="12"/>
                    <a:pt x="539" y="12"/>
                  </a:cubicBezTo>
                  <a:cubicBezTo>
                    <a:pt x="539" y="12"/>
                    <a:pt x="539" y="12"/>
                    <a:pt x="539" y="12"/>
                  </a:cubicBezTo>
                  <a:cubicBezTo>
                    <a:pt x="539" y="13"/>
                    <a:pt x="539" y="13"/>
                    <a:pt x="539" y="13"/>
                  </a:cubicBezTo>
                  <a:cubicBezTo>
                    <a:pt x="539" y="13"/>
                    <a:pt x="539" y="13"/>
                    <a:pt x="539" y="13"/>
                  </a:cubicBezTo>
                  <a:cubicBezTo>
                    <a:pt x="540" y="16"/>
                    <a:pt x="539" y="19"/>
                    <a:pt x="535" y="19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2" name="Freeform 39"/>
            <p:cNvSpPr/>
            <p:nvPr/>
          </p:nvSpPr>
          <p:spPr>
            <a:xfrm>
              <a:off x="1430592" y="-1036441"/>
              <a:ext cx="420688" cy="506412"/>
            </a:xfrm>
            <a:custGeom>
              <a:avLst/>
              <a:gdLst/>
              <a:ahLst/>
              <a:cxnLst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</a:cxnLst>
              <a:rect l="l" t="t" r="r" b="b"/>
              <a:pathLst>
                <a:path w="112" h="135">
                  <a:moveTo>
                    <a:pt x="0" y="133"/>
                  </a:moveTo>
                  <a:cubicBezTo>
                    <a:pt x="8" y="110"/>
                    <a:pt x="26" y="90"/>
                    <a:pt x="41" y="71"/>
                  </a:cubicBezTo>
                  <a:cubicBezTo>
                    <a:pt x="60" y="46"/>
                    <a:pt x="81" y="22"/>
                    <a:pt x="103" y="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2" y="3"/>
                    <a:pt x="112" y="5"/>
                    <a:pt x="110" y="7"/>
                  </a:cubicBezTo>
                  <a:cubicBezTo>
                    <a:pt x="91" y="28"/>
                    <a:pt x="72" y="49"/>
                    <a:pt x="54" y="71"/>
                  </a:cubicBezTo>
                  <a:cubicBezTo>
                    <a:pt x="38" y="91"/>
                    <a:pt x="24" y="116"/>
                    <a:pt x="5" y="135"/>
                  </a:cubicBezTo>
                  <a:lnTo>
                    <a:pt x="0" y="133"/>
                  </a:ln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3" name="Freeform 40"/>
            <p:cNvSpPr/>
            <p:nvPr/>
          </p:nvSpPr>
          <p:spPr>
            <a:xfrm>
              <a:off x="1408367" y="-1592066"/>
              <a:ext cx="2039938" cy="68262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544" h="18">
                  <a:moveTo>
                    <a:pt x="539" y="11"/>
                  </a:moveTo>
                  <a:cubicBezTo>
                    <a:pt x="538" y="11"/>
                    <a:pt x="538" y="11"/>
                    <a:pt x="538" y="11"/>
                  </a:cubicBezTo>
                  <a:cubicBezTo>
                    <a:pt x="449" y="15"/>
                    <a:pt x="360" y="16"/>
                    <a:pt x="271" y="16"/>
                  </a:cubicBezTo>
                  <a:cubicBezTo>
                    <a:pt x="184" y="16"/>
                    <a:pt x="95" y="18"/>
                    <a:pt x="8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3"/>
                    <a:pt x="1" y="12"/>
                    <a:pt x="0" y="10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1" y="4"/>
                    <a:pt x="4" y="4"/>
                  </a:cubicBezTo>
                  <a:cubicBezTo>
                    <a:pt x="92" y="0"/>
                    <a:pt x="182" y="5"/>
                    <a:pt x="271" y="5"/>
                  </a:cubicBezTo>
                  <a:cubicBezTo>
                    <a:pt x="360" y="5"/>
                    <a:pt x="449" y="3"/>
                    <a:pt x="538" y="1"/>
                  </a:cubicBezTo>
                  <a:cubicBezTo>
                    <a:pt x="542" y="1"/>
                    <a:pt x="544" y="4"/>
                    <a:pt x="543" y="7"/>
                  </a:cubicBezTo>
                  <a:lnTo>
                    <a:pt x="539" y="11"/>
                  </a:lnTo>
                  <a:close/>
                </a:path>
              </a:pathLst>
            </a:custGeom>
            <a:solidFill>
              <a:srgbClr val="1D1D1B"/>
            </a:solidFill>
            <a:ln>
              <a:noFill/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14" name="标题 1">
            <a:hlinkClick r:id="rId1" action="ppaction://hlinksldjump"/>
          </p:cNvPr>
          <p:cNvSpPr txBox="1"/>
          <p:nvPr/>
        </p:nvSpPr>
        <p:spPr>
          <a:xfrm>
            <a:off x="2336800" y="2189163"/>
            <a:ext cx="205740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15" name="标题 1">
            <a:hlinkClick r:id="rId2" action="ppaction://hlinksldjump"/>
          </p:cNvPr>
          <p:cNvSpPr txBox="1"/>
          <p:nvPr/>
        </p:nvSpPr>
        <p:spPr>
          <a:xfrm>
            <a:off x="4970463" y="2203450"/>
            <a:ext cx="205422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6"/>
          <p:cNvSpPr/>
          <p:nvPr/>
        </p:nvSpPr>
        <p:spPr>
          <a:xfrm>
            <a:off x="331788" y="334963"/>
            <a:ext cx="4811712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桑娜的内心有哪些变化？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650" name="图片 3"/>
          <p:cNvPicPr>
            <a:picLocks noChangeAspect="1"/>
          </p:cNvPicPr>
          <p:nvPr/>
        </p:nvPicPr>
        <p:blipFill>
          <a:blip r:embed="rId1"/>
          <a:srcRect b="48939"/>
          <a:stretch>
            <a:fillRect/>
          </a:stretch>
        </p:blipFill>
        <p:spPr>
          <a:xfrm>
            <a:off x="280988" y="1017588"/>
            <a:ext cx="8582025" cy="1855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27651" name="矩形: 圆角 4"/>
          <p:cNvSpPr>
            <a:spLocks noChangeArrowheads="1"/>
          </p:cNvSpPr>
          <p:nvPr/>
        </p:nvSpPr>
        <p:spPr bwMode="auto">
          <a:xfrm>
            <a:off x="261938" y="3454400"/>
            <a:ext cx="1714500" cy="598488"/>
          </a:xfrm>
          <a:prstGeom prst="roundRect">
            <a:avLst/>
          </a:prstGeom>
          <a:solidFill>
            <a:srgbClr val="FF6600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28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体恤丈夫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矩形: 圆角 5"/>
          <p:cNvSpPr>
            <a:spLocks noChangeArrowheads="1"/>
          </p:cNvSpPr>
          <p:nvPr/>
        </p:nvSpPr>
        <p:spPr bwMode="auto">
          <a:xfrm>
            <a:off x="2563813" y="3130550"/>
            <a:ext cx="1743075" cy="1246188"/>
          </a:xfrm>
          <a:prstGeom prst="roundRect">
            <a:avLst/>
          </a:prstGeom>
          <a:solidFill>
            <a:srgbClr val="FFCB27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害怕丈夫突然回来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3" name="矩形: 圆角 6"/>
          <p:cNvSpPr>
            <a:spLocks noChangeArrowheads="1"/>
          </p:cNvSpPr>
          <p:nvPr/>
        </p:nvSpPr>
        <p:spPr bwMode="auto">
          <a:xfrm>
            <a:off x="4894263" y="3455988"/>
            <a:ext cx="1709738" cy="596900"/>
          </a:xfrm>
          <a:prstGeom prst="roundRect">
            <a:avLst/>
          </a:prstGeom>
          <a:solidFill>
            <a:srgbClr val="C6DB33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责问自己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4" name="箭头: 右 7"/>
          <p:cNvSpPr/>
          <p:nvPr/>
        </p:nvSpPr>
        <p:spPr>
          <a:xfrm>
            <a:off x="2028825" y="3630613"/>
            <a:ext cx="482600" cy="246062"/>
          </a:xfrm>
          <a:prstGeom prst="rightArrow">
            <a:avLst>
              <a:gd name="adj1" fmla="val 50000"/>
              <a:gd name="adj2" fmla="val 49995"/>
            </a:avLst>
          </a:prstGeom>
          <a:solidFill>
            <a:srgbClr val="422B08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7655" name="矩形: 圆角 8"/>
          <p:cNvSpPr>
            <a:spLocks noChangeArrowheads="1"/>
          </p:cNvSpPr>
          <p:nvPr/>
        </p:nvSpPr>
        <p:spPr bwMode="auto">
          <a:xfrm>
            <a:off x="7189788" y="3454400"/>
            <a:ext cx="1709738" cy="598488"/>
          </a:xfrm>
          <a:prstGeom prst="roundRect">
            <a:avLst/>
          </a:prstGeom>
          <a:solidFill>
            <a:srgbClr val="C6BDF4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下定决心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6" name="箭头: 右 9"/>
          <p:cNvSpPr/>
          <p:nvPr/>
        </p:nvSpPr>
        <p:spPr>
          <a:xfrm>
            <a:off x="4359275" y="3630613"/>
            <a:ext cx="482600" cy="246062"/>
          </a:xfrm>
          <a:prstGeom prst="rightArrow">
            <a:avLst>
              <a:gd name="adj1" fmla="val 50000"/>
              <a:gd name="adj2" fmla="val 49995"/>
            </a:avLst>
          </a:prstGeom>
          <a:solidFill>
            <a:srgbClr val="422B08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7657" name="箭头: 右 10"/>
          <p:cNvSpPr/>
          <p:nvPr/>
        </p:nvSpPr>
        <p:spPr>
          <a:xfrm>
            <a:off x="6654800" y="3630613"/>
            <a:ext cx="482600" cy="246062"/>
          </a:xfrm>
          <a:prstGeom prst="rightArrow">
            <a:avLst>
              <a:gd name="adj1" fmla="val 50000"/>
              <a:gd name="adj2" fmla="val 49995"/>
            </a:avLst>
          </a:prstGeom>
          <a:solidFill>
            <a:srgbClr val="422B08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  <p:bldP spid="27652" grpId="0" animBg="1"/>
      <p:bldP spid="27653" grpId="0" animBg="1"/>
      <p:bldP spid="27654" grpId="0" animBg="1"/>
      <p:bldP spid="27655" grpId="0" animBg="1"/>
      <p:bldP spid="27656" grpId="0" animBg="1"/>
      <p:bldP spid="2765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矩形 6"/>
          <p:cNvSpPr/>
          <p:nvPr/>
        </p:nvSpPr>
        <p:spPr>
          <a:xfrm>
            <a:off x="331788" y="296863"/>
            <a:ext cx="7043737" cy="1125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想一想：作者还用什么方法来表现桑娜内心的忐忑不安？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8674" name="图片 3"/>
          <p:cNvPicPr>
            <a:picLocks noChangeAspect="1"/>
          </p:cNvPicPr>
          <p:nvPr/>
        </p:nvPicPr>
        <p:blipFill>
          <a:blip r:embed="rId1"/>
          <a:srcRect b="48939"/>
          <a:stretch>
            <a:fillRect/>
          </a:stretch>
        </p:blipFill>
        <p:spPr>
          <a:xfrm>
            <a:off x="331788" y="1422400"/>
            <a:ext cx="8583612" cy="1855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28675" name="矩形 6"/>
          <p:cNvSpPr/>
          <p:nvPr/>
        </p:nvSpPr>
        <p:spPr>
          <a:xfrm>
            <a:off x="492125" y="3467100"/>
            <a:ext cx="8197850" cy="128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作者还密集地使用省略号、问号来表现桑娜从忐忑不安到下定决心的心理活动。</a:t>
            </a:r>
            <a:endParaRPr lang="zh-CN" altLang="en-US" sz="2800" b="1">
              <a:solidFill>
                <a:srgbClr val="00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矩形 6"/>
          <p:cNvSpPr/>
          <p:nvPr/>
        </p:nvSpPr>
        <p:spPr>
          <a:xfrm>
            <a:off x="430213" y="2997200"/>
            <a:ext cx="7824787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思考：这是一个怎样的故事？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698" name="图片 4"/>
          <p:cNvPicPr>
            <a:picLocks noChangeAspect="1"/>
          </p:cNvPicPr>
          <p:nvPr/>
        </p:nvPicPr>
        <p:blipFill>
          <a:blip r:embed="rId1"/>
          <a:srcRect t="51258"/>
          <a:stretch>
            <a:fillRect/>
          </a:stretch>
        </p:blipFill>
        <p:spPr>
          <a:xfrm>
            <a:off x="441325" y="968375"/>
            <a:ext cx="7802563" cy="17065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矩形 6"/>
          <p:cNvSpPr/>
          <p:nvPr/>
        </p:nvSpPr>
        <p:spPr>
          <a:xfrm>
            <a:off x="358775" y="1033463"/>
            <a:ext cx="8426450" cy="2576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写作背景：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原文记述了发生在朝鲜战场上的革命故事，邱少云在执行潜伏任务时，潜伏的茅草丛被敌人用燃烧弹点燃，自己被燃烧了起来，但为了整个战斗的胜利，他一动不动，在烈火中壮烈牺牲。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 6"/>
          <p:cNvSpPr/>
          <p:nvPr/>
        </p:nvSpPr>
        <p:spPr>
          <a:xfrm>
            <a:off x="357188" y="320675"/>
            <a:ext cx="688657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仿照学习桑娜内心活动的方法，理一理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内心的思绪变化。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6" name="矩形: 圆角 4"/>
          <p:cNvSpPr>
            <a:spLocks noChangeArrowheads="1"/>
          </p:cNvSpPr>
          <p:nvPr/>
        </p:nvSpPr>
        <p:spPr bwMode="auto">
          <a:xfrm>
            <a:off x="590550" y="2035175"/>
            <a:ext cx="2197100" cy="598488"/>
          </a:xfrm>
          <a:prstGeom prst="roundRect">
            <a:avLst/>
          </a:prstGeom>
          <a:solidFill>
            <a:srgbClr val="FFCB27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为战友心痛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矩形: 圆角 5"/>
          <p:cNvSpPr>
            <a:spLocks noChangeArrowheads="1"/>
          </p:cNvSpPr>
          <p:nvPr/>
        </p:nvSpPr>
        <p:spPr bwMode="auto">
          <a:xfrm>
            <a:off x="3568700" y="2035175"/>
            <a:ext cx="1743075" cy="598488"/>
          </a:xfrm>
          <a:prstGeom prst="roundRect">
            <a:avLst/>
          </a:prstGeom>
          <a:solidFill>
            <a:srgbClr val="C6DB33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担心暴露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8" name="矩形: 圆角 6"/>
          <p:cNvSpPr>
            <a:spLocks noChangeArrowheads="1"/>
          </p:cNvSpPr>
          <p:nvPr/>
        </p:nvSpPr>
        <p:spPr bwMode="auto">
          <a:xfrm>
            <a:off x="5951538" y="2044700"/>
            <a:ext cx="1711325" cy="579438"/>
          </a:xfrm>
          <a:prstGeom prst="roundRect">
            <a:avLst/>
          </a:prstGeom>
          <a:solidFill>
            <a:srgbClr val="FF6600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28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不忍心看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9" name="箭头: 右 7"/>
          <p:cNvSpPr/>
          <p:nvPr/>
        </p:nvSpPr>
        <p:spPr>
          <a:xfrm>
            <a:off x="2955925" y="2246313"/>
            <a:ext cx="482600" cy="246062"/>
          </a:xfrm>
          <a:prstGeom prst="rightArrow">
            <a:avLst>
              <a:gd name="adj1" fmla="val 50000"/>
              <a:gd name="adj2" fmla="val 49995"/>
            </a:avLst>
          </a:prstGeom>
          <a:solidFill>
            <a:srgbClr val="422B08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1750" name="矩形: 圆角 8"/>
          <p:cNvSpPr>
            <a:spLocks noChangeArrowheads="1"/>
          </p:cNvSpPr>
          <p:nvPr/>
        </p:nvSpPr>
        <p:spPr bwMode="auto">
          <a:xfrm>
            <a:off x="1790700" y="3632200"/>
            <a:ext cx="2330450" cy="674688"/>
          </a:xfrm>
          <a:prstGeom prst="roundRect">
            <a:avLst/>
          </a:prstGeom>
          <a:solidFill>
            <a:srgbClr val="BBE2F5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忍不住不看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1" name="箭头: 右 9"/>
          <p:cNvSpPr/>
          <p:nvPr/>
        </p:nvSpPr>
        <p:spPr>
          <a:xfrm>
            <a:off x="5413375" y="2246313"/>
            <a:ext cx="482600" cy="246062"/>
          </a:xfrm>
          <a:prstGeom prst="rightArrow">
            <a:avLst>
              <a:gd name="adj1" fmla="val 50000"/>
              <a:gd name="adj2" fmla="val 49995"/>
            </a:avLst>
          </a:prstGeom>
          <a:solidFill>
            <a:srgbClr val="422B08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1752" name="箭头: 右 10"/>
          <p:cNvSpPr/>
          <p:nvPr/>
        </p:nvSpPr>
        <p:spPr>
          <a:xfrm>
            <a:off x="1208088" y="3846513"/>
            <a:ext cx="481012" cy="246062"/>
          </a:xfrm>
          <a:prstGeom prst="rightArrow">
            <a:avLst>
              <a:gd name="adj1" fmla="val 50000"/>
              <a:gd name="adj2" fmla="val 49993"/>
            </a:avLst>
          </a:prstGeom>
          <a:solidFill>
            <a:srgbClr val="422B08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1753" name="矩形: 圆角 13"/>
          <p:cNvSpPr>
            <a:spLocks noChangeArrowheads="1"/>
          </p:cNvSpPr>
          <p:nvPr/>
        </p:nvSpPr>
        <p:spPr bwMode="auto">
          <a:xfrm>
            <a:off x="4806950" y="3632200"/>
            <a:ext cx="2581275" cy="674688"/>
          </a:xfrm>
          <a:prstGeom prst="roundRect">
            <a:avLst/>
          </a:prstGeom>
          <a:solidFill>
            <a:srgbClr val="FFC100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心如刀绞一般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4" name="箭头: 右 14"/>
          <p:cNvSpPr/>
          <p:nvPr/>
        </p:nvSpPr>
        <p:spPr>
          <a:xfrm>
            <a:off x="4222750" y="3851275"/>
            <a:ext cx="482600" cy="246063"/>
          </a:xfrm>
          <a:prstGeom prst="rightArrow">
            <a:avLst>
              <a:gd name="adj1" fmla="val 50000"/>
              <a:gd name="adj2" fmla="val 49995"/>
            </a:avLst>
          </a:prstGeom>
          <a:solidFill>
            <a:srgbClr val="422B08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47" grpId="0" animBg="1"/>
      <p:bldP spid="31748" grpId="0" animBg="1"/>
      <p:bldP spid="31749" grpId="0" animBg="1"/>
      <p:bldP spid="31750" grpId="0" animBg="1"/>
      <p:bldP spid="31751" grpId="0" animBg="1"/>
      <p:bldP spid="31752" grpId="0" animBg="1"/>
      <p:bldP spid="31753" grpId="0" animBg="1"/>
      <p:bldP spid="3175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矩形 6"/>
          <p:cNvSpPr/>
          <p:nvPr/>
        </p:nvSpPr>
        <p:spPr>
          <a:xfrm>
            <a:off x="330200" y="217488"/>
            <a:ext cx="709295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生活中有哪些让自己忐忑不安或犹豫不决的事情？试着画出自己的心理变化示意图。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0" name="矩形 6"/>
          <p:cNvSpPr>
            <a:spLocks noChangeArrowheads="1"/>
          </p:cNvSpPr>
          <p:nvPr/>
        </p:nvSpPr>
        <p:spPr bwMode="auto">
          <a:xfrm>
            <a:off x="657225" y="1760538"/>
            <a:ext cx="2647950" cy="1246188"/>
          </a:xfrm>
          <a:prstGeom prst="roundRect">
            <a:avLst/>
          </a:prstGeom>
          <a:solidFill>
            <a:srgbClr val="FFC100"/>
          </a:solidFill>
          <a:ln w="9525">
            <a:noFill/>
            <a:miter lim="800000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做过的错事，想认错又不敢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1" name="矩形 6"/>
          <p:cNvSpPr>
            <a:spLocks noChangeArrowheads="1"/>
          </p:cNvSpPr>
          <p:nvPr/>
        </p:nvSpPr>
        <p:spPr bwMode="auto">
          <a:xfrm>
            <a:off x="4930775" y="1781175"/>
            <a:ext cx="2244725" cy="1246188"/>
          </a:xfrm>
          <a:prstGeom prst="roundRect">
            <a:avLst/>
          </a:prstGeom>
          <a:solidFill>
            <a:srgbClr val="C6DB33"/>
          </a:solidFill>
          <a:ln w="9525">
            <a:noFill/>
            <a:miter lim="800000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想做好事又不好意思做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2" name="矩形 6"/>
          <p:cNvSpPr>
            <a:spLocks noChangeArrowheads="1"/>
          </p:cNvSpPr>
          <p:nvPr/>
        </p:nvSpPr>
        <p:spPr bwMode="auto">
          <a:xfrm>
            <a:off x="628650" y="3278188"/>
            <a:ext cx="2676525" cy="1246188"/>
          </a:xfrm>
          <a:prstGeom prst="roundRect">
            <a:avLst/>
          </a:prstGeom>
          <a:solidFill>
            <a:srgbClr val="BBE2F5"/>
          </a:solidFill>
          <a:ln w="9525">
            <a:noFill/>
            <a:miter lim="800000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学习中有没有遇到过难题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3" name="矩形 6"/>
          <p:cNvSpPr>
            <a:spLocks noChangeArrowheads="1"/>
          </p:cNvSpPr>
          <p:nvPr/>
        </p:nvSpPr>
        <p:spPr bwMode="auto">
          <a:xfrm>
            <a:off x="4916488" y="3357563"/>
            <a:ext cx="3481388" cy="1246188"/>
          </a:xfrm>
          <a:prstGeom prst="roundRect">
            <a:avLst/>
          </a:prstGeom>
          <a:solidFill>
            <a:srgbClr val="FF6600"/>
          </a:solidFill>
          <a:ln w="9525">
            <a:noFill/>
            <a:miter lim="800000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跟自己的贪玩之心、惰性斗争等</a:t>
            </a:r>
            <a:endParaRPr lang="zh-CN" altLang="en-US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774" name="组合 39"/>
          <p:cNvGrpSpPr/>
          <p:nvPr/>
        </p:nvGrpSpPr>
        <p:grpSpPr>
          <a:xfrm>
            <a:off x="220663" y="1760538"/>
            <a:ext cx="8770937" cy="2125662"/>
            <a:chOff x="220980" y="1760128"/>
            <a:chExt cx="8770620" cy="2126072"/>
          </a:xfrm>
        </p:grpSpPr>
        <p:cxnSp>
          <p:nvCxnSpPr>
            <p:cNvPr id="32775" name="直接连接符 7"/>
            <p:cNvCxnSpPr/>
            <p:nvPr/>
          </p:nvCxnSpPr>
          <p:spPr>
            <a:xfrm>
              <a:off x="220980" y="3143107"/>
              <a:ext cx="3457450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2776" name="直接连接符 9"/>
            <p:cNvCxnSpPr/>
            <p:nvPr/>
          </p:nvCxnSpPr>
          <p:spPr>
            <a:xfrm flipV="1">
              <a:off x="3678430" y="2152316"/>
              <a:ext cx="312726" cy="990791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miter lim="800000"/>
            </a:ln>
          </p:spPr>
        </p:cxnSp>
        <p:cxnSp>
          <p:nvCxnSpPr>
            <p:cNvPr id="32777" name="直接连接符 11"/>
            <p:cNvCxnSpPr/>
            <p:nvPr/>
          </p:nvCxnSpPr>
          <p:spPr>
            <a:xfrm>
              <a:off x="3984806" y="2172958"/>
              <a:ext cx="619103" cy="1713242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2778" name="直接连接符 13"/>
            <p:cNvCxnSpPr/>
            <p:nvPr/>
          </p:nvCxnSpPr>
          <p:spPr>
            <a:xfrm flipV="1">
              <a:off x="4607083" y="3143107"/>
              <a:ext cx="303202" cy="743093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miter lim="800000"/>
            </a:ln>
          </p:spPr>
        </p:cxnSp>
        <p:cxnSp>
          <p:nvCxnSpPr>
            <p:cNvPr id="32779" name="直接连接符 15"/>
            <p:cNvCxnSpPr/>
            <p:nvPr/>
          </p:nvCxnSpPr>
          <p:spPr>
            <a:xfrm>
              <a:off x="4910286" y="3147871"/>
              <a:ext cx="2301792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2780" name="直接连接符 17"/>
            <p:cNvCxnSpPr/>
            <p:nvPr/>
          </p:nvCxnSpPr>
          <p:spPr>
            <a:xfrm flipV="1">
              <a:off x="7212077" y="1764891"/>
              <a:ext cx="446071" cy="1378216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miter lim="800000"/>
            </a:ln>
          </p:spPr>
        </p:cxnSp>
        <p:cxnSp>
          <p:nvCxnSpPr>
            <p:cNvPr id="32781" name="直接连接符 19"/>
            <p:cNvCxnSpPr/>
            <p:nvPr/>
          </p:nvCxnSpPr>
          <p:spPr>
            <a:xfrm>
              <a:off x="7658148" y="1760128"/>
              <a:ext cx="280978" cy="943157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2782" name="直接连接符 22"/>
            <p:cNvCxnSpPr/>
            <p:nvPr/>
          </p:nvCxnSpPr>
          <p:spPr>
            <a:xfrm flipV="1">
              <a:off x="7939126" y="2257111"/>
              <a:ext cx="161919" cy="44141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miter lim="800000"/>
            </a:ln>
          </p:spPr>
        </p:cxnSp>
        <p:cxnSp>
          <p:nvCxnSpPr>
            <p:cNvPr id="32783" name="直接连接符 25"/>
            <p:cNvCxnSpPr/>
            <p:nvPr/>
          </p:nvCxnSpPr>
          <p:spPr>
            <a:xfrm>
              <a:off x="8101045" y="2252348"/>
              <a:ext cx="482583" cy="1262305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2784" name="直接连接符 31"/>
            <p:cNvCxnSpPr/>
            <p:nvPr/>
          </p:nvCxnSpPr>
          <p:spPr>
            <a:xfrm flipH="1">
              <a:off x="8583628" y="2884295"/>
              <a:ext cx="246053" cy="630359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miter lim="800000"/>
            </a:ln>
          </p:spPr>
        </p:cxnSp>
        <p:cxnSp>
          <p:nvCxnSpPr>
            <p:cNvPr id="32785" name="直接连接符 33"/>
            <p:cNvCxnSpPr/>
            <p:nvPr/>
          </p:nvCxnSpPr>
          <p:spPr>
            <a:xfrm flipH="1">
              <a:off x="8829681" y="2896997"/>
              <a:ext cx="161919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miter lim="800000"/>
            </a:ln>
          </p:spPr>
        </p:cxnSp>
      </p:grpSp>
      <p:grpSp>
        <p:nvGrpSpPr>
          <p:cNvPr id="32786" name="组合 40"/>
          <p:cNvGrpSpPr/>
          <p:nvPr/>
        </p:nvGrpSpPr>
        <p:grpSpPr>
          <a:xfrm>
            <a:off x="219075" y="1754188"/>
            <a:ext cx="8769350" cy="2151062"/>
            <a:chOff x="220980" y="1760128"/>
            <a:chExt cx="8770620" cy="2151834"/>
          </a:xfrm>
        </p:grpSpPr>
        <p:cxnSp>
          <p:nvCxnSpPr>
            <p:cNvPr id="32787" name="直接连接符 41"/>
            <p:cNvCxnSpPr/>
            <p:nvPr/>
          </p:nvCxnSpPr>
          <p:spPr>
            <a:xfrm>
              <a:off x="220980" y="3143336"/>
              <a:ext cx="3456489" cy="0"/>
            </a:xfrm>
            <a:prstGeom prst="line">
              <a:avLst/>
            </a:prstGeom>
            <a:ln w="76200">
              <a:solidFill>
                <a:srgbClr val="FCFCFC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2788" name="直接连接符 42"/>
            <p:cNvCxnSpPr/>
            <p:nvPr/>
          </p:nvCxnSpPr>
          <p:spPr>
            <a:xfrm flipV="1">
              <a:off x="3677469" y="2152381"/>
              <a:ext cx="312782" cy="1025893"/>
            </a:xfrm>
            <a:prstGeom prst="line">
              <a:avLst/>
            </a:prstGeom>
            <a:noFill/>
            <a:ln w="76200">
              <a:solidFill>
                <a:srgbClr val="FCFCFC"/>
              </a:solidFill>
              <a:miter lim="800000"/>
            </a:ln>
          </p:spPr>
        </p:cxnSp>
        <p:cxnSp>
          <p:nvCxnSpPr>
            <p:cNvPr id="32789" name="直接连接符 43"/>
            <p:cNvCxnSpPr/>
            <p:nvPr/>
          </p:nvCxnSpPr>
          <p:spPr>
            <a:xfrm>
              <a:off x="3983900" y="2173026"/>
              <a:ext cx="631917" cy="1738936"/>
            </a:xfrm>
            <a:prstGeom prst="line">
              <a:avLst/>
            </a:prstGeom>
            <a:ln w="76200">
              <a:solidFill>
                <a:srgbClr val="FCFCFC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2790" name="直接连接符 44"/>
            <p:cNvCxnSpPr/>
            <p:nvPr/>
          </p:nvCxnSpPr>
          <p:spPr>
            <a:xfrm flipV="1">
              <a:off x="4606290" y="3143336"/>
              <a:ext cx="303257" cy="763862"/>
            </a:xfrm>
            <a:prstGeom prst="line">
              <a:avLst/>
            </a:prstGeom>
            <a:noFill/>
            <a:ln w="76200">
              <a:solidFill>
                <a:srgbClr val="FCFCFC"/>
              </a:solidFill>
              <a:miter lim="800000"/>
            </a:ln>
          </p:spPr>
        </p:cxnSp>
        <p:cxnSp>
          <p:nvCxnSpPr>
            <p:cNvPr id="32791" name="直接连接符 45"/>
            <p:cNvCxnSpPr/>
            <p:nvPr/>
          </p:nvCxnSpPr>
          <p:spPr>
            <a:xfrm>
              <a:off x="4909547" y="3148101"/>
              <a:ext cx="2302208" cy="0"/>
            </a:xfrm>
            <a:prstGeom prst="line">
              <a:avLst/>
            </a:prstGeom>
            <a:ln w="76200">
              <a:solidFill>
                <a:srgbClr val="FCFCFC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2792" name="直接连接符 46"/>
            <p:cNvCxnSpPr/>
            <p:nvPr/>
          </p:nvCxnSpPr>
          <p:spPr>
            <a:xfrm flipV="1">
              <a:off x="7211755" y="1764892"/>
              <a:ext cx="446152" cy="1413382"/>
            </a:xfrm>
            <a:prstGeom prst="line">
              <a:avLst/>
            </a:prstGeom>
            <a:noFill/>
            <a:ln w="76200">
              <a:solidFill>
                <a:srgbClr val="FCFCFC"/>
              </a:solidFill>
              <a:miter lim="800000"/>
            </a:ln>
          </p:spPr>
        </p:cxnSp>
        <p:cxnSp>
          <p:nvCxnSpPr>
            <p:cNvPr id="32793" name="直接连接符 47"/>
            <p:cNvCxnSpPr/>
            <p:nvPr/>
          </p:nvCxnSpPr>
          <p:spPr>
            <a:xfrm>
              <a:off x="7657907" y="1760128"/>
              <a:ext cx="281029" cy="959194"/>
            </a:xfrm>
            <a:prstGeom prst="line">
              <a:avLst/>
            </a:prstGeom>
            <a:ln w="76200">
              <a:solidFill>
                <a:srgbClr val="FCFCFC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2794" name="直接连接符 48"/>
            <p:cNvCxnSpPr/>
            <p:nvPr/>
          </p:nvCxnSpPr>
          <p:spPr>
            <a:xfrm flipV="1">
              <a:off x="7938936" y="2257193"/>
              <a:ext cx="161948" cy="439896"/>
            </a:xfrm>
            <a:prstGeom prst="line">
              <a:avLst/>
            </a:prstGeom>
            <a:noFill/>
            <a:ln w="76200">
              <a:solidFill>
                <a:srgbClr val="FCFCFC"/>
              </a:solidFill>
              <a:miter lim="800000"/>
            </a:ln>
          </p:spPr>
        </p:cxnSp>
        <p:cxnSp>
          <p:nvCxnSpPr>
            <p:cNvPr id="32795" name="直接连接符 49"/>
            <p:cNvCxnSpPr/>
            <p:nvPr/>
          </p:nvCxnSpPr>
          <p:spPr>
            <a:xfrm>
              <a:off x="8100884" y="2252430"/>
              <a:ext cx="482670" cy="1275220"/>
            </a:xfrm>
            <a:prstGeom prst="line">
              <a:avLst/>
            </a:prstGeom>
            <a:ln w="76200">
              <a:solidFill>
                <a:srgbClr val="FCFCFC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2796" name="直接连接符 50"/>
            <p:cNvCxnSpPr/>
            <p:nvPr/>
          </p:nvCxnSpPr>
          <p:spPr>
            <a:xfrm flipH="1">
              <a:off x="8583554" y="2882893"/>
              <a:ext cx="246098" cy="644756"/>
            </a:xfrm>
            <a:prstGeom prst="line">
              <a:avLst/>
            </a:prstGeom>
            <a:noFill/>
            <a:ln w="76200">
              <a:solidFill>
                <a:srgbClr val="FCFCFC"/>
              </a:solidFill>
              <a:miter lim="800000"/>
            </a:ln>
          </p:spPr>
        </p:cxnSp>
        <p:cxnSp>
          <p:nvCxnSpPr>
            <p:cNvPr id="32797" name="直接连接符 51"/>
            <p:cNvCxnSpPr/>
            <p:nvPr/>
          </p:nvCxnSpPr>
          <p:spPr>
            <a:xfrm flipH="1">
              <a:off x="8829652" y="2897186"/>
              <a:ext cx="161948" cy="0"/>
            </a:xfrm>
            <a:prstGeom prst="line">
              <a:avLst/>
            </a:prstGeom>
            <a:noFill/>
            <a:ln w="76200">
              <a:solidFill>
                <a:srgbClr val="FCFCFC"/>
              </a:solidFill>
              <a:miter lim="800000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3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43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6"/>
          <p:cNvSpPr/>
          <p:nvPr/>
        </p:nvSpPr>
        <p:spPr>
          <a:xfrm>
            <a:off x="219075" y="277813"/>
            <a:ext cx="697547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根据心理变化示意图，仿照两个片段的表达方法，写一写自己的心理活动。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pic>
        <p:nvPicPr>
          <p:cNvPr id="3379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975" y="1339850"/>
            <a:ext cx="7650163" cy="3432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矩形 4"/>
          <p:cNvSpPr/>
          <p:nvPr/>
        </p:nvSpPr>
        <p:spPr>
          <a:xfrm>
            <a:off x="809625" y="203200"/>
            <a:ext cx="18272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ts val="12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18" name="矩形 6"/>
          <p:cNvSpPr/>
          <p:nvPr/>
        </p:nvSpPr>
        <p:spPr>
          <a:xfrm>
            <a:off x="5081588" y="757238"/>
            <a:ext cx="3571875" cy="3841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回乡偶书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贺知章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少小离家老大回，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乡音无改鬓毛衰。</a:t>
            </a:r>
            <a:b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儿童相见不相识，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笑问客从何处来。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矩形 6"/>
          <p:cNvSpPr>
            <a:spLocks noChangeArrowheads="1"/>
          </p:cNvSpPr>
          <p:nvPr/>
        </p:nvSpPr>
        <p:spPr bwMode="auto">
          <a:xfrm>
            <a:off x="511175" y="1389063"/>
            <a:ext cx="4251325" cy="25765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514350" indent="-5143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0">
              <a:lnSpc>
                <a:spcPct val="150000"/>
              </a:lnSpc>
              <a:buClrTx/>
              <a:buFont typeface="Wingdings" panose="05000000000000000000" pitchFamily="2" charset="2"/>
              <a:buChar char="p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自读古诗，要求：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50000"/>
              </a:lnSpc>
            </a:pPr>
            <a:r>
              <a:rPr lang="en-US" altLang="zh-CN" sz="2800" b="1" spc="0">
                <a:latin typeface="宋体" panose="02010600030101010101" pitchFamily="2" charset="-122"/>
              </a:rPr>
              <a:t>    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读准字音，读出节奏，想一想这首古诗大致写了什么内容。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 4"/>
          <p:cNvSpPr/>
          <p:nvPr/>
        </p:nvSpPr>
        <p:spPr>
          <a:xfrm>
            <a:off x="566738" y="663575"/>
            <a:ext cx="3571875" cy="3841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回乡偶书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贺知章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少小离家老大回，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乡音无改鬓毛衰。</a:t>
            </a:r>
            <a:b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儿童相见不相识，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笑问客从何处来。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2" name="矩形 6"/>
          <p:cNvSpPr/>
          <p:nvPr/>
        </p:nvSpPr>
        <p:spPr>
          <a:xfrm>
            <a:off x="4572000" y="773113"/>
            <a:ext cx="4251325" cy="3868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诗人很小的时候就离开了家乡，到老了才回乡，乡音没有改变但两鬓头发已白了。小朋友见到了都不认识，笑着问诗人：</a:t>
            </a: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客人从哪里来啊？</a:t>
            </a: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2800" b="1">
              <a:solidFill>
                <a:srgbClr val="00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358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1"/>
          <p:cNvSpPr/>
          <p:nvPr/>
        </p:nvSpPr>
        <p:spPr>
          <a:xfrm>
            <a:off x="4032250" y="2619375"/>
            <a:ext cx="3729038" cy="638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岁月流逝的感慨。</a:t>
            </a:r>
            <a:endParaRPr lang="zh-CN" altLang="en-US" sz="2800" b="1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6" name="矩形 6"/>
          <p:cNvSpPr/>
          <p:nvPr/>
        </p:nvSpPr>
        <p:spPr>
          <a:xfrm>
            <a:off x="500063" y="847725"/>
            <a:ext cx="814387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面对此情此景，诗人是怎样的心情呢？你又是从哪些地方体会到的呢？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7" name="矩形 4"/>
          <p:cNvSpPr/>
          <p:nvPr/>
        </p:nvSpPr>
        <p:spPr>
          <a:xfrm>
            <a:off x="796925" y="2063750"/>
            <a:ext cx="3571875" cy="265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少小离家老大回，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乡音无改鬓毛衰。</a:t>
            </a:r>
            <a:b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儿童相见不相识，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笑问客从何处来。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8" name="矩形 5"/>
          <p:cNvSpPr/>
          <p:nvPr/>
        </p:nvSpPr>
        <p:spPr>
          <a:xfrm>
            <a:off x="4032250" y="3576638"/>
            <a:ext cx="3729038" cy="636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无奈、伤感。</a:t>
            </a:r>
            <a:endParaRPr lang="zh-CN" altLang="en-US" sz="2800" b="1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9" name="矩形 6"/>
          <p:cNvSpPr/>
          <p:nvPr/>
        </p:nvSpPr>
        <p:spPr>
          <a:xfrm>
            <a:off x="4032250" y="1982788"/>
            <a:ext cx="4989513" cy="738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终于能回到家乡的激动。</a:t>
            </a:r>
            <a:endParaRPr lang="zh-CN" altLang="en-US" sz="2800" b="1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0" name="右大括号 2"/>
          <p:cNvSpPr/>
          <p:nvPr/>
        </p:nvSpPr>
        <p:spPr>
          <a:xfrm>
            <a:off x="3973513" y="3576638"/>
            <a:ext cx="195262" cy="854075"/>
          </a:xfrm>
          <a:prstGeom prst="rightBrace">
            <a:avLst>
              <a:gd name="adj1" fmla="val 48316"/>
              <a:gd name="adj2" fmla="val 46181"/>
            </a:avLst>
          </a:prstGeom>
          <a:noFill/>
          <a:ln w="19050">
            <a:solidFill>
              <a:srgbClr val="00339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7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矩形 3"/>
          <p:cNvSpPr/>
          <p:nvPr/>
        </p:nvSpPr>
        <p:spPr>
          <a:xfrm>
            <a:off x="474663" y="2195513"/>
            <a:ext cx="8194675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本单元三篇课文都是小说，小说以塑造人物形象为中心。请你说说读了这三篇小说，哪些人物在你心中留下了深刻的印象。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8" name="矩形 4"/>
          <p:cNvSpPr/>
          <p:nvPr/>
        </p:nvSpPr>
        <p:spPr>
          <a:xfrm>
            <a:off x="827088" y="147638"/>
            <a:ext cx="182721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ts val="12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9" name="矩形 1"/>
          <p:cNvSpPr/>
          <p:nvPr/>
        </p:nvSpPr>
        <p:spPr>
          <a:xfrm>
            <a:off x="3082925" y="376238"/>
            <a:ext cx="266382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矩形 6"/>
          <p:cNvSpPr/>
          <p:nvPr/>
        </p:nvSpPr>
        <p:spPr>
          <a:xfrm>
            <a:off x="509588" y="1187450"/>
            <a:ext cx="7643812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回顾课文，交流方法。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4"/>
          <p:cNvSpPr/>
          <p:nvPr/>
        </p:nvSpPr>
        <p:spPr>
          <a:xfrm>
            <a:off x="906463" y="190500"/>
            <a:ext cx="18272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ts val="12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0" name="矩形 6"/>
          <p:cNvSpPr/>
          <p:nvPr/>
        </p:nvSpPr>
        <p:spPr>
          <a:xfrm>
            <a:off x="4857750" y="774700"/>
            <a:ext cx="3571875" cy="3841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回乡偶书（二）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［唐］贺知章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离别家乡岁月多，近来人事半消磨。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惟有门前镜湖水，春风不改旧时波。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矩形 6"/>
          <p:cNvSpPr/>
          <p:nvPr/>
        </p:nvSpPr>
        <p:spPr>
          <a:xfrm>
            <a:off x="509588" y="1941513"/>
            <a:ext cx="3424237" cy="1284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自由诵读，读准字音，读出节奏。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矩形 1"/>
          <p:cNvSpPr/>
          <p:nvPr/>
        </p:nvSpPr>
        <p:spPr>
          <a:xfrm>
            <a:off x="473075" y="987425"/>
            <a:ext cx="8196263" cy="2576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学习</a:t>
            </a:r>
            <a:r>
              <a:rPr lang="en-US" altLang="zh-CN" sz="2800" b="1">
                <a:solidFill>
                  <a:srgbClr val="003399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桥</a:t>
            </a:r>
            <a:r>
              <a:rPr lang="en-US" altLang="zh-CN" sz="2800" b="1">
                <a:solidFill>
                  <a:srgbClr val="003399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这一课，我们认识了沉着冷静、不徇私情的老支书；</a:t>
            </a:r>
            <a:r>
              <a:rPr lang="en-US" altLang="zh-CN" sz="2800" b="1">
                <a:solidFill>
                  <a:srgbClr val="003399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穷人</a:t>
            </a:r>
            <a:r>
              <a:rPr lang="en-US" altLang="zh-CN" sz="2800" b="1">
                <a:solidFill>
                  <a:srgbClr val="003399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这一课，让我们认识了宁肯自己受苦也要帮助别人的桑娜和渔夫；</a:t>
            </a:r>
            <a:r>
              <a:rPr lang="en-US" altLang="zh-CN" sz="2800" b="1">
                <a:solidFill>
                  <a:srgbClr val="003399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在柏林</a:t>
            </a:r>
            <a:r>
              <a:rPr lang="en-US" altLang="zh-CN" sz="2800" b="1">
                <a:solidFill>
                  <a:srgbClr val="003399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这一课，刻画了老兵和他妻子的可怜形象。</a:t>
            </a:r>
            <a:endParaRPr lang="zh-CN" altLang="en-US" sz="2800" b="1">
              <a:solidFill>
                <a:srgbClr val="00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矩形 1"/>
          <p:cNvSpPr/>
          <p:nvPr/>
        </p:nvSpPr>
        <p:spPr>
          <a:xfrm>
            <a:off x="474663" y="825500"/>
            <a:ext cx="785495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我们是怎样理解小说人物形象的呢？请结合课文说一说。再看一下学习小伙伴怎么说的。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6" name="矩形 2"/>
          <p:cNvSpPr/>
          <p:nvPr/>
        </p:nvSpPr>
        <p:spPr>
          <a:xfrm>
            <a:off x="474663" y="1971675"/>
            <a:ext cx="8194675" cy="2576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这个单元的三篇课文都是小说。小说一般有比较鲜明的人物形象，如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中的老支书、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穷人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中的桑娜。怎样理解小说的人物形象呢？我们以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穷人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为例谈一谈。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1"/>
          <p:cNvSpPr/>
          <p:nvPr/>
        </p:nvSpPr>
        <p:spPr>
          <a:xfrm>
            <a:off x="388938" y="889000"/>
            <a:ext cx="8366125" cy="3643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状状：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留意人物的语言、动作、心理活动，可以帮助我们深入地理解人物形象。如，关注写桑娜语言、动作、心理的内容，可以感受到她对丈夫的担忧、体贴，以及对邻居的关心。 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元元：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我们还可以通过小说的情节感受人物形象。从桑娜把两个孤儿抱回家的情节中，可以体会到她宁可自己受苦也要照顾孤儿的善良。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矩形 1"/>
          <p:cNvSpPr/>
          <p:nvPr/>
        </p:nvSpPr>
        <p:spPr>
          <a:xfrm>
            <a:off x="388938" y="960438"/>
            <a:ext cx="8366125" cy="322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成成：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小说还会借环境描写来突显人物形象。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穷人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把故事安排在一个风雨大作、又黑又冷的夜晚，有利于表现穷人生活的艰难，反衬桑娜夫妇的善良以及他们内心世界的富有。关注小说的环境描写，也有利于我们深入地理解人物形象。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"/>
          <p:cNvSpPr/>
          <p:nvPr/>
        </p:nvSpPr>
        <p:spPr>
          <a:xfrm>
            <a:off x="317500" y="420688"/>
            <a:ext cx="741997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学习小伙伴们以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穷人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这一课为例，交流了哪些理解人物形象的方法？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2" name="箭头: 右 5"/>
          <p:cNvSpPr/>
          <p:nvPr/>
        </p:nvSpPr>
        <p:spPr>
          <a:xfrm>
            <a:off x="5357813" y="2768600"/>
            <a:ext cx="571500" cy="24765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22B08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5363" name="组合 68"/>
          <p:cNvGrpSpPr/>
          <p:nvPr/>
        </p:nvGrpSpPr>
        <p:grpSpPr>
          <a:xfrm>
            <a:off x="323850" y="1922463"/>
            <a:ext cx="2068513" cy="1939925"/>
            <a:chOff x="409155" y="1921907"/>
            <a:chExt cx="2067344" cy="1940957"/>
          </a:xfrm>
        </p:grpSpPr>
        <p:sp>
          <p:nvSpPr>
            <p:cNvPr id="15364" name="矩形: 圆角 2"/>
            <p:cNvSpPr>
              <a:spLocks noChangeArrowheads="1"/>
            </p:cNvSpPr>
            <p:nvPr/>
          </p:nvSpPr>
          <p:spPr bwMode="auto">
            <a:xfrm>
              <a:off x="493245" y="2002912"/>
              <a:ext cx="1983254" cy="1742414"/>
            </a:xfrm>
            <a:prstGeom prst="roundRect">
              <a:avLst/>
            </a:prstGeom>
            <a:solidFill>
              <a:srgbClr val="FFCB27"/>
            </a:solidFill>
            <a:ln w="9525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algn="ctr" eaLnBrk="1" hangingPunct="0">
                <a:lnSpc>
                  <a:spcPct val="120000"/>
                </a:lnSpc>
              </a:pPr>
              <a:r>
                <a:rPr lang="zh-CN" altLang="en-US" sz="2800" b="1" spc="0">
                  <a:latin typeface="楷体" panose="02010609060101010101" pitchFamily="49" charset="-122"/>
                  <a:ea typeface="楷体" panose="02010609060101010101" pitchFamily="49" charset="-122"/>
                </a:rPr>
                <a:t>人物描写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algn="ctr" eaLnBrk="1" hangingPunct="0">
                <a:lnSpc>
                  <a:spcPct val="120000"/>
                </a:lnSpc>
              </a:pPr>
              <a:r>
                <a:rPr lang="zh-CN" altLang="en-US" sz="2800" b="1" spc="0">
                  <a:latin typeface="楷体" panose="02010609060101010101" pitchFamily="49" charset="-122"/>
                  <a:ea typeface="楷体" panose="02010609060101010101" pitchFamily="49" charset="-122"/>
                </a:rPr>
                <a:t>语言、动作、心理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65" name="圆角矩形 1"/>
            <p:cNvSpPr/>
            <p:nvPr/>
          </p:nvSpPr>
          <p:spPr>
            <a:xfrm>
              <a:off x="409155" y="1921907"/>
              <a:ext cx="1983254" cy="1940957"/>
            </a:xfrm>
            <a:prstGeom prst="roundRect">
              <a:avLst/>
            </a:prstGeom>
            <a:noFill/>
            <a:ln w="19050">
              <a:solidFill>
                <a:srgbClr val="422B0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5366" name="组合 69"/>
          <p:cNvGrpSpPr/>
          <p:nvPr/>
        </p:nvGrpSpPr>
        <p:grpSpPr>
          <a:xfrm>
            <a:off x="2549525" y="2271713"/>
            <a:ext cx="2649538" cy="1250950"/>
            <a:chOff x="2488067" y="2228508"/>
            <a:chExt cx="3234871" cy="1250038"/>
          </a:xfrm>
        </p:grpSpPr>
        <p:sp>
          <p:nvSpPr>
            <p:cNvPr id="15367" name="矩形: 圆角 3"/>
            <p:cNvSpPr>
              <a:spLocks noChangeArrowheads="1"/>
            </p:cNvSpPr>
            <p:nvPr/>
          </p:nvSpPr>
          <p:spPr bwMode="auto">
            <a:xfrm>
              <a:off x="2559781" y="2307825"/>
              <a:ext cx="3163157" cy="1170721"/>
            </a:xfrm>
            <a:prstGeom prst="roundRect">
              <a:avLst/>
            </a:prstGeom>
            <a:solidFill>
              <a:srgbClr val="C6DB33"/>
            </a:solidFill>
            <a:ln w="9525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2800" b="1" spc="0">
                  <a:latin typeface="楷体" panose="02010609060101010101" pitchFamily="49" charset="-122"/>
                  <a:ea typeface="楷体" panose="02010609060101010101" pitchFamily="49" charset="-122"/>
                </a:rPr>
                <a:t>桑娜的语言、动作、心理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68" name="圆角矩形 70"/>
            <p:cNvSpPr/>
            <p:nvPr/>
          </p:nvSpPr>
          <p:spPr>
            <a:xfrm>
              <a:off x="2488067" y="2228508"/>
              <a:ext cx="3165095" cy="1205620"/>
            </a:xfrm>
            <a:prstGeom prst="roundRect">
              <a:avLst/>
            </a:prstGeom>
            <a:noFill/>
            <a:ln w="19050">
              <a:solidFill>
                <a:srgbClr val="422B0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5369" name="组合 71"/>
          <p:cNvGrpSpPr/>
          <p:nvPr/>
        </p:nvGrpSpPr>
        <p:grpSpPr>
          <a:xfrm>
            <a:off x="6118225" y="1660525"/>
            <a:ext cx="2447925" cy="2474913"/>
            <a:chOff x="6118789" y="1660358"/>
            <a:chExt cx="2447695" cy="2475116"/>
          </a:xfrm>
        </p:grpSpPr>
        <p:sp>
          <p:nvSpPr>
            <p:cNvPr id="15370" name="矩形: 圆角 4"/>
            <p:cNvSpPr>
              <a:spLocks noChangeArrowheads="1"/>
            </p:cNvSpPr>
            <p:nvPr/>
          </p:nvSpPr>
          <p:spPr bwMode="auto">
            <a:xfrm>
              <a:off x="6215618" y="1765142"/>
              <a:ext cx="2350866" cy="2370332"/>
            </a:xfrm>
            <a:prstGeom prst="roundRect">
              <a:avLst/>
            </a:prstGeom>
            <a:solidFill>
              <a:srgbClr val="C6BDF4"/>
            </a:solidFill>
            <a:ln w="9525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2800" b="1" spc="0">
                  <a:latin typeface="楷体" panose="02010609060101010101" pitchFamily="49" charset="-122"/>
                  <a:ea typeface="楷体" panose="02010609060101010101" pitchFamily="49" charset="-122"/>
                </a:rPr>
                <a:t>对丈夫的担忧、体贴，以及对邻居的关心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71" name="圆角矩形 72"/>
            <p:cNvSpPr/>
            <p:nvPr/>
          </p:nvSpPr>
          <p:spPr>
            <a:xfrm>
              <a:off x="6118789" y="1660358"/>
              <a:ext cx="2376265" cy="2408436"/>
            </a:xfrm>
            <a:prstGeom prst="roundRect">
              <a:avLst/>
            </a:prstGeom>
            <a:noFill/>
            <a:ln w="19050">
              <a:solidFill>
                <a:srgbClr val="422B0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: 圆角 1"/>
          <p:cNvSpPr>
            <a:spLocks noChangeArrowheads="1"/>
          </p:cNvSpPr>
          <p:nvPr/>
        </p:nvSpPr>
        <p:spPr bwMode="auto">
          <a:xfrm>
            <a:off x="479425" y="1098550"/>
            <a:ext cx="1722438" cy="674688"/>
          </a:xfrm>
          <a:prstGeom prst="roundRect">
            <a:avLst/>
          </a:prstGeom>
          <a:solidFill>
            <a:srgbClr val="FFCB27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小说情节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6" name="矩形: 圆角 2"/>
          <p:cNvSpPr>
            <a:spLocks noChangeArrowheads="1"/>
          </p:cNvSpPr>
          <p:nvPr/>
        </p:nvSpPr>
        <p:spPr bwMode="auto">
          <a:xfrm>
            <a:off x="2462213" y="850900"/>
            <a:ext cx="1895475" cy="1169988"/>
          </a:xfrm>
          <a:prstGeom prst="roundRect">
            <a:avLst/>
          </a:prstGeom>
          <a:solidFill>
            <a:srgbClr val="C6DB33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把两个孤儿抱回家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矩形: 圆角 3"/>
          <p:cNvSpPr>
            <a:spLocks noChangeArrowheads="1"/>
          </p:cNvSpPr>
          <p:nvPr/>
        </p:nvSpPr>
        <p:spPr bwMode="auto">
          <a:xfrm>
            <a:off x="5446713" y="565150"/>
            <a:ext cx="2706688" cy="1741488"/>
          </a:xfrm>
          <a:prstGeom prst="roundRect">
            <a:avLst/>
          </a:prstGeom>
          <a:solidFill>
            <a:srgbClr val="C6BDF4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宁可自己受苦，也要照顾孤儿的善良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箭头: 右 4"/>
          <p:cNvSpPr/>
          <p:nvPr/>
        </p:nvSpPr>
        <p:spPr>
          <a:xfrm>
            <a:off x="4616450" y="1312863"/>
            <a:ext cx="569913" cy="246062"/>
          </a:xfrm>
          <a:prstGeom prst="rightArrow">
            <a:avLst>
              <a:gd name="adj1" fmla="val 50000"/>
              <a:gd name="adj2" fmla="val 49990"/>
            </a:avLst>
          </a:prstGeom>
          <a:solidFill>
            <a:srgbClr val="422B08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89" name="矩形: 圆角 5"/>
          <p:cNvSpPr>
            <a:spLocks noChangeArrowheads="1"/>
          </p:cNvSpPr>
          <p:nvPr/>
        </p:nvSpPr>
        <p:spPr bwMode="auto">
          <a:xfrm>
            <a:off x="479425" y="3246438"/>
            <a:ext cx="1722438" cy="674688"/>
          </a:xfrm>
          <a:prstGeom prst="roundRect">
            <a:avLst/>
          </a:prstGeom>
          <a:solidFill>
            <a:srgbClr val="FFCB27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环境描写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矩形: 圆角 6"/>
          <p:cNvSpPr>
            <a:spLocks noChangeArrowheads="1"/>
          </p:cNvSpPr>
          <p:nvPr/>
        </p:nvSpPr>
        <p:spPr bwMode="auto">
          <a:xfrm>
            <a:off x="2462213" y="2713038"/>
            <a:ext cx="1895475" cy="1741488"/>
          </a:xfrm>
          <a:prstGeom prst="roundRect">
            <a:avLst/>
          </a:prstGeom>
          <a:solidFill>
            <a:srgbClr val="C6DB33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风雨大作、又黑又冷的夜晚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矩形: 圆角 7"/>
          <p:cNvSpPr>
            <a:spLocks noChangeArrowheads="1"/>
          </p:cNvSpPr>
          <p:nvPr/>
        </p:nvSpPr>
        <p:spPr bwMode="auto">
          <a:xfrm>
            <a:off x="5446713" y="2713038"/>
            <a:ext cx="2925763" cy="1741488"/>
          </a:xfrm>
          <a:prstGeom prst="roundRect">
            <a:avLst/>
          </a:prstGeom>
          <a:solidFill>
            <a:srgbClr val="C6BDF4"/>
          </a:solidFill>
          <a:ln w="952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穷人生活的艰难，桑娜夫妇内心世界的富有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2" name="箭头: 右 8"/>
          <p:cNvSpPr/>
          <p:nvPr/>
        </p:nvSpPr>
        <p:spPr>
          <a:xfrm>
            <a:off x="4616450" y="3460750"/>
            <a:ext cx="569913" cy="246063"/>
          </a:xfrm>
          <a:prstGeom prst="rightArrow">
            <a:avLst>
              <a:gd name="adj1" fmla="val 50000"/>
              <a:gd name="adj2" fmla="val 49990"/>
            </a:avLst>
          </a:prstGeom>
          <a:solidFill>
            <a:srgbClr val="422B08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animBg="1"/>
      <p:bldP spid="16386" grpId="0" animBg="1"/>
      <p:bldP spid="16387" grpId="0" animBg="1"/>
      <p:bldP spid="16388" grpId="0" animBg="1"/>
      <p:bldP spid="16389" grpId="0" animBg="1"/>
      <p:bldP spid="16390" grpId="0" animBg="1"/>
      <p:bldP spid="16391" grpId="0" animBg="1"/>
      <p:bldP spid="16392" grpId="0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2399</Words>
  <Application>WPS 演示</Application>
  <PresentationFormat>全屏显示(16:9)</PresentationFormat>
  <Paragraphs>194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Cambria</vt:lpstr>
      <vt:lpstr>黑体</vt:lpstr>
      <vt:lpstr>Calibri</vt:lpstr>
      <vt:lpstr>仓耳玄三M W05</vt:lpstr>
      <vt:lpstr>等线</vt:lpstr>
      <vt:lpstr>楷体</vt:lpstr>
      <vt:lpstr>微软雅黑</vt:lpstr>
      <vt:lpstr>Arial Unicode MS</vt:lpstr>
      <vt:lpstr>Arial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2016-01-14T05:53:00Z</dcterms:created>
  <dcterms:modified xsi:type="dcterms:W3CDTF">2023-09-25T17:33:54Z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F3A9A46023F949A7B617EDA22868A7D5_12</vt:lpwstr>
  </property>
</Properties>
</file>