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8" r:id="rId5"/>
    <p:sldId id="259" r:id="rId6"/>
    <p:sldId id="261" r:id="rId7"/>
    <p:sldId id="264" r:id="rId8"/>
    <p:sldId id="267" r:id="rId9"/>
    <p:sldId id="269" r:id="rId10"/>
    <p:sldId id="262" r:id="rId11"/>
    <p:sldId id="268" r:id="rId12"/>
    <p:sldId id="271" r:id="rId13"/>
    <p:sldId id="272" r:id="rId14"/>
    <p:sldId id="273" r:id="rId15"/>
    <p:sldId id="270" r:id="rId16"/>
    <p:sldId id="276" r:id="rId17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66CC"/>
    <a:srgbClr val="006600"/>
    <a:srgbClr val="00CC99"/>
    <a:srgbClr val="FFCCFF"/>
    <a:srgbClr val="00FF00"/>
    <a:srgbClr val="3333FF"/>
    <a:srgbClr val="FF0066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10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未知"/>
          <p:cNvSpPr/>
          <p:nvPr/>
        </p:nvSpPr>
        <p:spPr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6300000" y="0"/>
              </a:cxn>
              <a:cxn ang="0">
                <a:pos x="0" y="1826667"/>
              </a:cxn>
              <a:cxn ang="0">
                <a:pos x="4842204" y="6780213"/>
              </a:cxn>
              <a:cxn ang="0">
                <a:pos x="8896350" y="2107693"/>
              </a:cxn>
              <a:cxn ang="0">
                <a:pos x="6300000" y="0"/>
              </a:cxn>
              <a:cxn ang="0">
                <a:pos x="6300000" y="0"/>
              </a:cxn>
            </a:cxnLst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" name="Group 8"/>
          <p:cNvGrpSpPr/>
          <p:nvPr/>
        </p:nvGrpSpPr>
        <p:grpSpPr>
          <a:xfrm>
            <a:off x="195263" y="234950"/>
            <a:ext cx="3787775" cy="1778000"/>
            <a:chOff x="0" y="0"/>
            <a:chExt cx="2386" cy="1120"/>
          </a:xfrm>
        </p:grpSpPr>
        <p:sp>
          <p:nvSpPr>
            <p:cNvPr id="2069" name="未知"/>
            <p:cNvSpPr/>
            <p:nvPr userDrawn="1"/>
          </p:nvSpPr>
          <p:spPr>
            <a:xfrm>
              <a:off x="54" y="29"/>
              <a:ext cx="2250" cy="1017"/>
            </a:xfrm>
            <a:custGeom>
              <a:avLst/>
              <a:gdLst/>
              <a:ahLst/>
              <a:cxnLst>
                <a:cxn ang="0">
                  <a:pos x="2250" y="970"/>
                </a:cxn>
                <a:cxn ang="0">
                  <a:pos x="2012" y="781"/>
                </a:cxn>
                <a:cxn ang="0">
                  <a:pos x="1576" y="516"/>
                </a:cxn>
                <a:cxn ang="0">
                  <a:pos x="201" y="0"/>
                </a:cxn>
                <a:cxn ang="0">
                  <a:pos x="65" y="49"/>
                </a:cxn>
                <a:cxn ang="0">
                  <a:pos x="0" y="204"/>
                </a:cxn>
                <a:cxn ang="0">
                  <a:pos x="79" y="381"/>
                </a:cxn>
                <a:cxn ang="0">
                  <a:pos x="1615" y="1005"/>
                </a:cxn>
                <a:cxn ang="0">
                  <a:pos x="1952" y="965"/>
                </a:cxn>
                <a:cxn ang="0">
                  <a:pos x="2224" y="1017"/>
                </a:cxn>
                <a:cxn ang="0">
                  <a:pos x="2250" y="970"/>
                </a:cxn>
                <a:cxn ang="0">
                  <a:pos x="2250" y="970"/>
                </a:cxn>
              </a:cxnLst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0" name="未知"/>
            <p:cNvSpPr/>
            <p:nvPr userDrawn="1"/>
          </p:nvSpPr>
          <p:spPr>
            <a:xfrm>
              <a:off x="43" y="113"/>
              <a:ext cx="2244" cy="1007"/>
            </a:xfrm>
            <a:custGeom>
              <a:avLst/>
              <a:gdLst/>
              <a:ahLst/>
              <a:cxnLst>
                <a:cxn ang="0">
                  <a:pos x="194" y="0"/>
                </a:cxn>
                <a:cxn ang="0">
                  <a:pos x="1883" y="637"/>
                </a:cxn>
                <a:cxn ang="0">
                  <a:pos x="2020" y="783"/>
                </a:cxn>
                <a:cxn ang="0">
                  <a:pos x="2244" y="971"/>
                </a:cxn>
                <a:cxn ang="0">
                  <a:pos x="2214" y="1007"/>
                </a:cxn>
                <a:cxn ang="0">
                  <a:pos x="1910" y="965"/>
                </a:cxn>
                <a:cxn ang="0">
                  <a:pos x="1620" y="995"/>
                </a:cxn>
                <a:cxn ang="0">
                  <a:pos x="59" y="366"/>
                </a:cxn>
                <a:cxn ang="0">
                  <a:pos x="0" y="184"/>
                </a:cxn>
                <a:cxn ang="0">
                  <a:pos x="65" y="39"/>
                </a:cxn>
                <a:cxn ang="0">
                  <a:pos x="194" y="0"/>
                </a:cxn>
                <a:cxn ang="0">
                  <a:pos x="194" y="0"/>
                </a:cxn>
              </a:cxnLst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1" name="未知"/>
            <p:cNvSpPr/>
            <p:nvPr userDrawn="1"/>
          </p:nvSpPr>
          <p:spPr>
            <a:xfrm>
              <a:off x="351" y="196"/>
              <a:ext cx="1488" cy="919"/>
            </a:xfrm>
            <a:custGeom>
              <a:avLst/>
              <a:gdLst/>
              <a:ahLst/>
              <a:cxnLst>
                <a:cxn ang="0">
                  <a:pos x="0" y="400"/>
                </a:cxn>
                <a:cxn ang="0">
                  <a:pos x="1308" y="919"/>
                </a:cxn>
                <a:cxn ang="0">
                  <a:pos x="1332" y="657"/>
                </a:cxn>
                <a:cxn ang="0">
                  <a:pos x="1488" y="519"/>
                </a:cxn>
                <a:cxn ang="0">
                  <a:pos x="111" y="0"/>
                </a:cxn>
                <a:cxn ang="0">
                  <a:pos x="0" y="156"/>
                </a:cxn>
                <a:cxn ang="0">
                  <a:pos x="0" y="400"/>
                </a:cxn>
                <a:cxn ang="0">
                  <a:pos x="0" y="400"/>
                </a:cxn>
              </a:cxnLst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2072" name="Group 12"/>
            <p:cNvGrpSpPr/>
            <p:nvPr userDrawn="1"/>
          </p:nvGrpSpPr>
          <p:grpSpPr>
            <a:xfrm>
              <a:off x="0" y="0"/>
              <a:ext cx="2386" cy="1081"/>
              <a:chOff x="0" y="0"/>
              <a:chExt cx="2386" cy="1081"/>
            </a:xfrm>
          </p:grpSpPr>
          <p:sp>
            <p:nvSpPr>
              <p:cNvPr id="2073" name="未知"/>
              <p:cNvSpPr/>
              <p:nvPr userDrawn="1"/>
            </p:nvSpPr>
            <p:spPr>
              <a:xfrm>
                <a:off x="1882" y="786"/>
                <a:ext cx="212" cy="214"/>
              </a:xfrm>
              <a:custGeom>
                <a:avLst/>
                <a:gdLst/>
                <a:ahLst/>
                <a:cxnLst>
                  <a:cxn ang="0">
                    <a:pos x="155" y="0"/>
                  </a:cxn>
                  <a:cxn ang="0">
                    <a:pos x="57" y="82"/>
                  </a:cxn>
                  <a:cxn ang="0">
                    <a:pos x="0" y="214"/>
                  </a:cxn>
                  <a:cxn ang="0">
                    <a:pos x="113" y="198"/>
                  </a:cxn>
                  <a:cxn ang="0">
                    <a:pos x="146" y="104"/>
                  </a:cxn>
                  <a:cxn ang="0">
                    <a:pos x="212" y="33"/>
                  </a:cxn>
                  <a:cxn ang="0">
                    <a:pos x="155" y="0"/>
                  </a:cxn>
                  <a:cxn ang="0">
                    <a:pos x="155" y="0"/>
                  </a:cxn>
                </a:cxnLst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74" name="未知"/>
              <p:cNvSpPr/>
              <p:nvPr userDrawn="1"/>
            </p:nvSpPr>
            <p:spPr>
              <a:xfrm>
                <a:off x="0" y="0"/>
                <a:ext cx="2386" cy="1081"/>
              </a:xfrm>
              <a:custGeom>
                <a:avLst/>
                <a:gdLst/>
                <a:ahLst/>
                <a:cxnLst>
                  <a:cxn ang="0">
                    <a:pos x="221" y="0"/>
                  </a:cxn>
                  <a:cxn ang="0">
                    <a:pos x="89" y="64"/>
                  </a:cxn>
                  <a:cxn ang="0">
                    <a:pos x="0" y="256"/>
                  </a:cxn>
                  <a:cxn ang="0">
                    <a:pos x="95" y="440"/>
                  </a:cxn>
                  <a:cxn ang="0">
                    <a:pos x="1675" y="1065"/>
                  </a:cxn>
                  <a:cxn ang="0">
                    <a:pos x="2015" y="1026"/>
                  </a:cxn>
                  <a:cxn ang="0">
                    <a:pos x="2290" y="1081"/>
                  </a:cxn>
                  <a:cxn ang="0">
                    <a:pos x="2386" y="993"/>
                  </a:cxn>
                  <a:cxn ang="0">
                    <a:pos x="2128" y="816"/>
                  </a:cxn>
                  <a:cxn ang="0">
                    <a:pos x="2023" y="629"/>
                  </a:cxn>
                  <a:cxn ang="0">
                    <a:pos x="1940" y="647"/>
                  </a:cxn>
                  <a:cxn ang="0">
                    <a:pos x="2039" y="816"/>
                  </a:cxn>
                  <a:cxn ang="0">
                    <a:pos x="2236" y="995"/>
                  </a:cxn>
                  <a:cxn ang="0">
                    <a:pos x="2002" y="967"/>
                  </a:cxn>
                  <a:cxn ang="0">
                    <a:pos x="1727" y="1000"/>
                  </a:cxn>
                  <a:cxn ang="0">
                    <a:pos x="1778" y="798"/>
                  </a:cxn>
                  <a:cxn ang="0">
                    <a:pos x="1896" y="661"/>
                  </a:cxn>
                  <a:cxn ang="0">
                    <a:pos x="1758" y="678"/>
                  </a:cxn>
                  <a:cxn ang="0">
                    <a:pos x="1651" y="808"/>
                  </a:cxn>
                  <a:cxn ang="0">
                    <a:pos x="1614" y="972"/>
                  </a:cxn>
                  <a:cxn ang="0">
                    <a:pos x="152" y="381"/>
                  </a:cxn>
                  <a:cxn ang="0">
                    <a:pos x="113" y="264"/>
                  </a:cxn>
                  <a:cxn ang="0">
                    <a:pos x="146" y="117"/>
                  </a:cxn>
                  <a:cxn ang="0">
                    <a:pos x="307" y="0"/>
                  </a:cxn>
                  <a:cxn ang="0">
                    <a:pos x="221" y="0"/>
                  </a:cxn>
                  <a:cxn ang="0">
                    <a:pos x="221" y="0"/>
                  </a:cxn>
                </a:cxnLst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75" name="未知"/>
              <p:cNvSpPr/>
              <p:nvPr userDrawn="1"/>
            </p:nvSpPr>
            <p:spPr>
              <a:xfrm>
                <a:off x="201" y="10"/>
                <a:ext cx="1686" cy="614"/>
              </a:xfrm>
              <a:custGeom>
                <a:avLst/>
                <a:gdLst/>
                <a:ahLst/>
                <a:cxnLst>
                  <a:cxn ang="0">
                    <a:pos x="142" y="0"/>
                  </a:cxn>
                  <a:cxn ang="0">
                    <a:pos x="1686" y="602"/>
                  </a:cxn>
                  <a:cxn ang="0">
                    <a:pos x="1524" y="614"/>
                  </a:cxn>
                  <a:cxn ang="0">
                    <a:pos x="0" y="33"/>
                  </a:cxn>
                  <a:cxn ang="0">
                    <a:pos x="142" y="0"/>
                  </a:cxn>
                  <a:cxn ang="0">
                    <a:pos x="142" y="0"/>
                  </a:cxn>
                </a:cxnLst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76" name="未知"/>
              <p:cNvSpPr/>
              <p:nvPr userDrawn="1"/>
            </p:nvSpPr>
            <p:spPr>
              <a:xfrm>
                <a:off x="286" y="103"/>
                <a:ext cx="227" cy="410"/>
              </a:xfrm>
              <a:custGeom>
                <a:avLst/>
                <a:gdLst/>
                <a:ahLst/>
                <a:cxnLst>
                  <a:cxn ang="0">
                    <a:pos x="165" y="0"/>
                  </a:cxn>
                  <a:cxn ang="0">
                    <a:pos x="27" y="130"/>
                  </a:cxn>
                  <a:cxn ang="0">
                    <a:pos x="0" y="281"/>
                  </a:cxn>
                  <a:cxn ang="0">
                    <a:pos x="47" y="384"/>
                  </a:cxn>
                  <a:cxn ang="0">
                    <a:pos x="133" y="410"/>
                  </a:cxn>
                  <a:cxn ang="0">
                    <a:pos x="108" y="188"/>
                  </a:cxn>
                  <a:cxn ang="0">
                    <a:pos x="227" y="21"/>
                  </a:cxn>
                  <a:cxn ang="0">
                    <a:pos x="165" y="0"/>
                  </a:cxn>
                  <a:cxn ang="0">
                    <a:pos x="165" y="0"/>
                  </a:cxn>
                </a:cxnLst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77" name="未知"/>
              <p:cNvSpPr/>
              <p:nvPr userDrawn="1"/>
            </p:nvSpPr>
            <p:spPr>
              <a:xfrm>
                <a:off x="723" y="388"/>
                <a:ext cx="691" cy="364"/>
              </a:xfrm>
              <a:custGeom>
                <a:avLst/>
                <a:gdLst/>
                <a:ahLst/>
                <a:cxnLst>
                  <a:cxn ang="0">
                    <a:pos x="20" y="42"/>
                  </a:cxn>
                  <a:cxn ang="0">
                    <a:pos x="226" y="81"/>
                  </a:cxn>
                  <a:cxn ang="0">
                    <a:pos x="458" y="168"/>
                  </a:cxn>
                  <a:cxn ang="0">
                    <a:pos x="622" y="299"/>
                  </a:cxn>
                  <a:cxn ang="0">
                    <a:pos x="461" y="283"/>
                  </a:cxn>
                  <a:cxn ang="0">
                    <a:pos x="196" y="180"/>
                  </a:cxn>
                  <a:cxn ang="0">
                    <a:pos x="71" y="98"/>
                  </a:cxn>
                  <a:cxn ang="0">
                    <a:pos x="151" y="200"/>
                  </a:cxn>
                  <a:cxn ang="0">
                    <a:pos x="384" y="332"/>
                  </a:cxn>
                  <a:cxn ang="0">
                    <a:pos x="658" y="364"/>
                  </a:cxn>
                  <a:cxn ang="0">
                    <a:pos x="691" y="275"/>
                  </a:cxn>
                  <a:cxn ang="0">
                    <a:pos x="557" y="148"/>
                  </a:cxn>
                  <a:cxn ang="0">
                    <a:pos x="240" y="21"/>
                  </a:cxn>
                  <a:cxn ang="0">
                    <a:pos x="0" y="0"/>
                  </a:cxn>
                  <a:cxn ang="0">
                    <a:pos x="20" y="42"/>
                  </a:cxn>
                  <a:cxn ang="0">
                    <a:pos x="20" y="42"/>
                  </a:cxn>
                </a:cxnLst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3" name="Group 18"/>
          <p:cNvGrpSpPr/>
          <p:nvPr/>
        </p:nvGrpSpPr>
        <p:grpSpPr>
          <a:xfrm>
            <a:off x="7915275" y="4368800"/>
            <a:ext cx="742950" cy="1058863"/>
            <a:chOff x="0" y="0"/>
            <a:chExt cx="468" cy="667"/>
          </a:xfrm>
        </p:grpSpPr>
        <p:sp>
          <p:nvSpPr>
            <p:cNvPr id="2060" name="未知"/>
            <p:cNvSpPr/>
            <p:nvPr userDrawn="1"/>
          </p:nvSpPr>
          <p:spPr>
            <a:xfrm rot="7320404">
              <a:off x="-78" y="183"/>
              <a:ext cx="629" cy="293"/>
            </a:xfrm>
            <a:custGeom>
              <a:avLst/>
              <a:gdLst/>
              <a:ahLst/>
              <a:cxnLst>
                <a:cxn ang="0">
                  <a:pos x="629" y="280"/>
                </a:cxn>
                <a:cxn ang="0">
                  <a:pos x="562" y="225"/>
                </a:cxn>
                <a:cxn ang="0">
                  <a:pos x="440" y="149"/>
                </a:cxn>
                <a:cxn ang="0">
                  <a:pos x="56" y="0"/>
                </a:cxn>
                <a:cxn ang="0">
                  <a:pos x="18" y="14"/>
                </a:cxn>
                <a:cxn ang="0">
                  <a:pos x="0" y="59"/>
                </a:cxn>
                <a:cxn ang="0">
                  <a:pos x="22" y="110"/>
                </a:cxn>
                <a:cxn ang="0">
                  <a:pos x="452" y="289"/>
                </a:cxn>
                <a:cxn ang="0">
                  <a:pos x="546" y="278"/>
                </a:cxn>
                <a:cxn ang="0">
                  <a:pos x="622" y="293"/>
                </a:cxn>
                <a:cxn ang="0">
                  <a:pos x="629" y="280"/>
                </a:cxn>
                <a:cxn ang="0">
                  <a:pos x="629" y="280"/>
                </a:cxn>
              </a:cxnLst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1" name="未知"/>
            <p:cNvSpPr/>
            <p:nvPr userDrawn="1"/>
          </p:nvSpPr>
          <p:spPr>
            <a:xfrm rot="7320404">
              <a:off x="-92" y="169"/>
              <a:ext cx="627" cy="290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26" y="183"/>
                </a:cxn>
                <a:cxn ang="0">
                  <a:pos x="565" y="225"/>
                </a:cxn>
                <a:cxn ang="0">
                  <a:pos x="627" y="280"/>
                </a:cxn>
                <a:cxn ang="0">
                  <a:pos x="619" y="290"/>
                </a:cxn>
                <a:cxn ang="0">
                  <a:pos x="534" y="278"/>
                </a:cxn>
                <a:cxn ang="0">
                  <a:pos x="453" y="286"/>
                </a:cxn>
                <a:cxn ang="0">
                  <a:pos x="17" y="105"/>
                </a:cxn>
                <a:cxn ang="0">
                  <a:pos x="0" y="53"/>
                </a:cxn>
                <a:cxn ang="0">
                  <a:pos x="18" y="11"/>
                </a:cxn>
                <a:cxn ang="0">
                  <a:pos x="54" y="0"/>
                </a:cxn>
                <a:cxn ang="0">
                  <a:pos x="54" y="0"/>
                </a:cxn>
              </a:cxnLst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2" name="未知"/>
            <p:cNvSpPr/>
            <p:nvPr userDrawn="1"/>
          </p:nvSpPr>
          <p:spPr>
            <a:xfrm rot="7320404">
              <a:off x="12" y="159"/>
              <a:ext cx="416" cy="265"/>
            </a:xfrm>
            <a:custGeom>
              <a:avLst/>
              <a:gdLst/>
              <a:ahLst/>
              <a:cxnLst>
                <a:cxn ang="0">
                  <a:pos x="0" y="115"/>
                </a:cxn>
                <a:cxn ang="0">
                  <a:pos x="366" y="265"/>
                </a:cxn>
                <a:cxn ang="0">
                  <a:pos x="372" y="189"/>
                </a:cxn>
                <a:cxn ang="0">
                  <a:pos x="416" y="150"/>
                </a:cxn>
                <a:cxn ang="0">
                  <a:pos x="31" y="0"/>
                </a:cxn>
                <a:cxn ang="0">
                  <a:pos x="0" y="45"/>
                </a:cxn>
                <a:cxn ang="0">
                  <a:pos x="0" y="115"/>
                </a:cxn>
                <a:cxn ang="0">
                  <a:pos x="0" y="115"/>
                </a:cxn>
              </a:cxnLst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2063" name="Group 22"/>
            <p:cNvGrpSpPr/>
            <p:nvPr userDrawn="1"/>
          </p:nvGrpSpPr>
          <p:grpSpPr>
            <a:xfrm>
              <a:off x="0" y="0"/>
              <a:ext cx="468" cy="667"/>
              <a:chOff x="0" y="0"/>
              <a:chExt cx="468" cy="667"/>
            </a:xfrm>
          </p:grpSpPr>
          <p:sp>
            <p:nvSpPr>
              <p:cNvPr id="2064" name="未知"/>
              <p:cNvSpPr/>
              <p:nvPr userDrawn="1"/>
            </p:nvSpPr>
            <p:spPr>
              <a:xfrm rot="7320404">
                <a:off x="1" y="437"/>
                <a:ext cx="59" cy="61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16" y="23"/>
                  </a:cxn>
                  <a:cxn ang="0">
                    <a:pos x="0" y="61"/>
                  </a:cxn>
                  <a:cxn ang="0">
                    <a:pos x="31" y="56"/>
                  </a:cxn>
                  <a:cxn ang="0">
                    <a:pos x="41" y="30"/>
                  </a:cxn>
                  <a:cxn ang="0">
                    <a:pos x="59" y="10"/>
                  </a:cxn>
                  <a:cxn ang="0">
                    <a:pos x="43" y="0"/>
                  </a:cxn>
                  <a:cxn ang="0">
                    <a:pos x="43" y="0"/>
                  </a:cxn>
                </a:cxnLst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5" name="未知"/>
              <p:cNvSpPr/>
              <p:nvPr userDrawn="1"/>
            </p:nvSpPr>
            <p:spPr>
              <a:xfrm rot="7320404">
                <a:off x="-100" y="178"/>
                <a:ext cx="667" cy="311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25" y="18"/>
                  </a:cxn>
                  <a:cxn ang="0">
                    <a:pos x="0" y="74"/>
                  </a:cxn>
                  <a:cxn ang="0">
                    <a:pos x="27" y="127"/>
                  </a:cxn>
                  <a:cxn ang="0">
                    <a:pos x="468" y="306"/>
                  </a:cxn>
                  <a:cxn ang="0">
                    <a:pos x="563" y="295"/>
                  </a:cxn>
                  <a:cxn ang="0">
                    <a:pos x="640" y="311"/>
                  </a:cxn>
                  <a:cxn ang="0">
                    <a:pos x="667" y="286"/>
                  </a:cxn>
                  <a:cxn ang="0">
                    <a:pos x="595" y="235"/>
                  </a:cxn>
                  <a:cxn ang="0">
                    <a:pos x="566" y="181"/>
                  </a:cxn>
                  <a:cxn ang="0">
                    <a:pos x="542" y="186"/>
                  </a:cxn>
                  <a:cxn ang="0">
                    <a:pos x="570" y="235"/>
                  </a:cxn>
                  <a:cxn ang="0">
                    <a:pos x="625" y="286"/>
                  </a:cxn>
                  <a:cxn ang="0">
                    <a:pos x="560" y="278"/>
                  </a:cxn>
                  <a:cxn ang="0">
                    <a:pos x="483" y="288"/>
                  </a:cxn>
                  <a:cxn ang="0">
                    <a:pos x="497" y="230"/>
                  </a:cxn>
                  <a:cxn ang="0">
                    <a:pos x="530" y="190"/>
                  </a:cxn>
                  <a:cxn ang="0">
                    <a:pos x="492" y="195"/>
                  </a:cxn>
                  <a:cxn ang="0">
                    <a:pos x="461" y="233"/>
                  </a:cxn>
                  <a:cxn ang="0">
                    <a:pos x="451" y="280"/>
                  </a:cxn>
                  <a:cxn ang="0">
                    <a:pos x="42" y="110"/>
                  </a:cxn>
                  <a:cxn ang="0">
                    <a:pos x="32" y="76"/>
                  </a:cxn>
                  <a:cxn ang="0">
                    <a:pos x="41" y="34"/>
                  </a:cxn>
                  <a:cxn ang="0">
                    <a:pos x="86" y="0"/>
                  </a:cxn>
                  <a:cxn ang="0">
                    <a:pos x="62" y="0"/>
                  </a:cxn>
                  <a:cxn ang="0">
                    <a:pos x="62" y="0"/>
                  </a:cxn>
                </a:cxnLst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6" name="未知"/>
              <p:cNvSpPr/>
              <p:nvPr userDrawn="1"/>
            </p:nvSpPr>
            <p:spPr>
              <a:xfrm rot="7320404">
                <a:off x="76" y="245"/>
                <a:ext cx="472" cy="176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472" y="172"/>
                  </a:cxn>
                  <a:cxn ang="0">
                    <a:pos x="427" y="176"/>
                  </a:cxn>
                  <a:cxn ang="0">
                    <a:pos x="0" y="10"/>
                  </a:cxn>
                  <a:cxn ang="0">
                    <a:pos x="40" y="0"/>
                  </a:cxn>
                  <a:cxn ang="0">
                    <a:pos x="40" y="0"/>
                  </a:cxn>
                </a:cxnLst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7" name="未知"/>
              <p:cNvSpPr/>
              <p:nvPr userDrawn="1"/>
            </p:nvSpPr>
            <p:spPr>
              <a:xfrm rot="7320404">
                <a:off x="376" y="120"/>
                <a:ext cx="63" cy="118"/>
              </a:xfrm>
              <a:custGeom>
                <a:avLst/>
                <a:gdLst/>
                <a:ahLst/>
                <a:cxnLst>
                  <a:cxn ang="0">
                    <a:pos x="46" y="0"/>
                  </a:cxn>
                  <a:cxn ang="0">
                    <a:pos x="7" y="37"/>
                  </a:cxn>
                  <a:cxn ang="0">
                    <a:pos x="0" y="81"/>
                  </a:cxn>
                  <a:cxn ang="0">
                    <a:pos x="13" y="111"/>
                  </a:cxn>
                  <a:cxn ang="0">
                    <a:pos x="37" y="118"/>
                  </a:cxn>
                  <a:cxn ang="0">
                    <a:pos x="30" y="54"/>
                  </a:cxn>
                  <a:cxn ang="0">
                    <a:pos x="63" y="6"/>
                  </a:cxn>
                  <a:cxn ang="0">
                    <a:pos x="46" y="0"/>
                  </a:cxn>
                  <a:cxn ang="0">
                    <a:pos x="46" y="0"/>
                  </a:cxn>
                </a:cxnLst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8" name="未知"/>
              <p:cNvSpPr/>
              <p:nvPr userDrawn="1"/>
            </p:nvSpPr>
            <p:spPr>
              <a:xfrm rot="7320404">
                <a:off x="149" y="246"/>
                <a:ext cx="193" cy="104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63" y="23"/>
                  </a:cxn>
                  <a:cxn ang="0">
                    <a:pos x="128" y="48"/>
                  </a:cxn>
                  <a:cxn ang="0">
                    <a:pos x="174" y="85"/>
                  </a:cxn>
                  <a:cxn ang="0">
                    <a:pos x="129" y="81"/>
                  </a:cxn>
                  <a:cxn ang="0">
                    <a:pos x="55" y="51"/>
                  </a:cxn>
                  <a:cxn ang="0">
                    <a:pos x="20" y="28"/>
                  </a:cxn>
                  <a:cxn ang="0">
                    <a:pos x="42" y="57"/>
                  </a:cxn>
                  <a:cxn ang="0">
                    <a:pos x="107" y="95"/>
                  </a:cxn>
                  <a:cxn ang="0">
                    <a:pos x="184" y="104"/>
                  </a:cxn>
                  <a:cxn ang="0">
                    <a:pos x="193" y="79"/>
                  </a:cxn>
                  <a:cxn ang="0">
                    <a:pos x="156" y="42"/>
                  </a:cxn>
                  <a:cxn ang="0">
                    <a:pos x="67" y="6"/>
                  </a:cxn>
                  <a:cxn ang="0">
                    <a:pos x="0" y="0"/>
                  </a:cxn>
                  <a:cxn ang="0">
                    <a:pos x="6" y="12"/>
                  </a:cxn>
                  <a:cxn ang="0">
                    <a:pos x="6" y="12"/>
                  </a:cxn>
                </a:cxnLst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2053" name="未知"/>
          <p:cNvSpPr/>
          <p:nvPr/>
        </p:nvSpPr>
        <p:spPr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95400" y="406400"/>
              </a:cxn>
              <a:cxn ang="0">
                <a:pos x="2476500" y="228600"/>
              </a:cxn>
              <a:cxn ang="0">
                <a:pos x="2946400" y="596900"/>
              </a:cxn>
              <a:cxn ang="0">
                <a:pos x="3721100" y="241300"/>
              </a:cxn>
              <a:cxn ang="0">
                <a:pos x="5613400" y="723900"/>
              </a:cxn>
              <a:cxn ang="0">
                <a:pos x="6807200" y="215900"/>
              </a:cxn>
            </a:cxnLst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4" name="未知"/>
          <p:cNvSpPr/>
          <p:nvPr/>
        </p:nvSpPr>
        <p:spPr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50800"/>
              </a:cxn>
              <a:cxn ang="0">
                <a:pos x="444500" y="228600"/>
              </a:cxn>
              <a:cxn ang="0">
                <a:pos x="711200" y="25400"/>
              </a:cxn>
              <a:cxn ang="0">
                <a:pos x="889000" y="381000"/>
              </a:cxn>
            </a:cxnLst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ap="flat" cmpd="sng">
            <a:solidFill>
              <a:schemeClr val="tx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76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98E5D8-32E2-45C6-87EE-66B2C4F0C80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194030-3879-465A-8040-A3B919FC839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194030-3879-465A-8040-A3B919FC839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194030-3879-465A-8040-A3B919FC839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194030-3879-465A-8040-A3B919FC839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194030-3879-465A-8040-A3B919FC839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194030-3879-465A-8040-A3B919FC839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194030-3879-465A-8040-A3B919FC839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194030-3879-465A-8040-A3B919FC839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194030-3879-465A-8040-A3B919FC839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194030-3879-465A-8040-A3B919FC839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未知"/>
          <p:cNvSpPr/>
          <p:nvPr/>
        </p:nvSpPr>
        <p:spPr>
          <a:xfrm rot="-3172564">
            <a:off x="7777163" y="-14287"/>
            <a:ext cx="1162050" cy="2084387"/>
          </a:xfrm>
          <a:custGeom>
            <a:avLst/>
            <a:gdLst/>
            <a:ahLst/>
            <a:cxnLst>
              <a:cxn ang="0">
                <a:pos x="1162050" y="244856"/>
              </a:cxn>
              <a:cxn ang="0">
                <a:pos x="1026751" y="45239"/>
              </a:cxn>
              <a:cxn ang="0">
                <a:pos x="897056" y="0"/>
              </a:cxn>
              <a:cxn ang="0">
                <a:pos x="44032" y="1589585"/>
              </a:cxn>
              <a:cxn ang="0">
                <a:pos x="44032" y="1825394"/>
              </a:cxn>
              <a:cxn ang="0">
                <a:pos x="0" y="2053285"/>
              </a:cxn>
              <a:cxn ang="0">
                <a:pos x="28821" y="2084387"/>
              </a:cxn>
              <a:cxn ang="0">
                <a:pos x="176529" y="1897211"/>
              </a:cxn>
              <a:cxn ang="0">
                <a:pos x="296217" y="1825394"/>
              </a:cxn>
              <a:cxn ang="0">
                <a:pos x="1162050" y="244856"/>
              </a:cxn>
              <a:cxn ang="0">
                <a:pos x="1162050" y="244856"/>
              </a:cxn>
            </a:cxnLst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5194030-3879-465A-8040-A3B919FC839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未知"/>
          <p:cNvSpPr/>
          <p:nvPr/>
        </p:nvSpPr>
        <p:spPr>
          <a:xfrm rot="-3172564">
            <a:off x="7864475" y="23813"/>
            <a:ext cx="1165225" cy="2097087"/>
          </a:xfrm>
          <a:custGeom>
            <a:avLst/>
            <a:gdLst/>
            <a:ahLst/>
            <a:cxnLst>
              <a:cxn ang="0">
                <a:pos x="917850" y="0"/>
              </a:cxn>
              <a:cxn ang="0">
                <a:pos x="52037" y="1605520"/>
              </a:cxn>
              <a:cxn ang="0">
                <a:pos x="52437" y="1812794"/>
              </a:cxn>
              <a:cxn ang="0">
                <a:pos x="0" y="2057445"/>
              </a:cxn>
              <a:cxn ang="0">
                <a:pos x="20014" y="2097087"/>
              </a:cxn>
              <a:cxn ang="0">
                <a:pos x="168920" y="1898308"/>
              </a:cxn>
              <a:cxn ang="0">
                <a:pos x="305416" y="1823554"/>
              </a:cxn>
              <a:cxn ang="0">
                <a:pos x="1165225" y="242385"/>
              </a:cxn>
              <a:cxn ang="0">
                <a:pos x="1036334" y="54367"/>
              </a:cxn>
              <a:cxn ang="0">
                <a:pos x="917850" y="0"/>
              </a:cxn>
              <a:cxn ang="0">
                <a:pos x="917850" y="0"/>
              </a:cxn>
            </a:cxnLst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3" name="未知"/>
          <p:cNvSpPr/>
          <p:nvPr/>
        </p:nvSpPr>
        <p:spPr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1406370"/>
              </a:cxn>
              <a:cxn ang="0">
                <a:pos x="172990" y="1444854"/>
              </a:cxn>
              <a:cxn ang="0">
                <a:pos x="294723" y="1571625"/>
              </a:cxn>
              <a:cxn ang="0">
                <a:pos x="1025525" y="225811"/>
              </a:cxn>
              <a:cxn ang="0">
                <a:pos x="848130" y="46407"/>
              </a:cxn>
              <a:cxn ang="0">
                <a:pos x="760034" y="0"/>
              </a:cxn>
              <a:cxn ang="0">
                <a:pos x="0" y="1406370"/>
              </a:cxn>
              <a:cxn ang="0">
                <a:pos x="0" y="1406370"/>
              </a:cxn>
            </a:cxnLst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034" name="Group 10"/>
          <p:cNvGrpSpPr/>
          <p:nvPr/>
        </p:nvGrpSpPr>
        <p:grpSpPr>
          <a:xfrm>
            <a:off x="7938" y="5540375"/>
            <a:ext cx="1784350" cy="1246188"/>
            <a:chOff x="0" y="0"/>
            <a:chExt cx="1124" cy="785"/>
          </a:xfrm>
        </p:grpSpPr>
        <p:sp>
          <p:nvSpPr>
            <p:cNvPr id="1051" name="未知"/>
            <p:cNvSpPr/>
            <p:nvPr userDrawn="1"/>
          </p:nvSpPr>
          <p:spPr>
            <a:xfrm>
              <a:off x="19" y="15"/>
              <a:ext cx="1089" cy="649"/>
            </a:xfrm>
            <a:custGeom>
              <a:avLst/>
              <a:gdLst/>
              <a:ahLst/>
              <a:cxnLst>
                <a:cxn ang="0">
                  <a:pos x="794" y="630"/>
                </a:cxn>
                <a:cxn ang="0">
                  <a:pos x="710" y="553"/>
                </a:cxn>
                <a:cxn ang="0">
                  <a:pos x="666" y="239"/>
                </a:cxn>
                <a:cxn ang="0">
                  <a:pos x="1070" y="165"/>
                </a:cxn>
                <a:cxn ang="0">
                  <a:pos x="1089" y="102"/>
                </a:cxn>
                <a:cxn ang="0">
                  <a:pos x="1050" y="50"/>
                </a:cxn>
                <a:cxn ang="0">
                  <a:pos x="638" y="106"/>
                </a:cxn>
                <a:cxn ang="0">
                  <a:pos x="610" y="16"/>
                </a:cxn>
                <a:cxn ang="0">
                  <a:pos x="543" y="0"/>
                </a:cxn>
                <a:cxn ang="0">
                  <a:pos x="479" y="14"/>
                </a:cxn>
                <a:cxn ang="0">
                  <a:pos x="444" y="53"/>
                </a:cxn>
                <a:cxn ang="0">
                  <a:pos x="469" y="143"/>
                </a:cxn>
                <a:cxn ang="0">
                  <a:pos x="330" y="221"/>
                </a:cxn>
                <a:cxn ang="0">
                  <a:pos x="492" y="237"/>
                </a:cxn>
                <a:cxn ang="0">
                  <a:pos x="556" y="445"/>
                </a:cxn>
                <a:cxn ang="0">
                  <a:pos x="71" y="235"/>
                </a:cxn>
                <a:cxn ang="0">
                  <a:pos x="23" y="255"/>
                </a:cxn>
                <a:cxn ang="0">
                  <a:pos x="0" y="318"/>
                </a:cxn>
                <a:cxn ang="0">
                  <a:pos x="28" y="390"/>
                </a:cxn>
                <a:cxn ang="0">
                  <a:pos x="570" y="644"/>
                </a:cxn>
                <a:cxn ang="0">
                  <a:pos x="689" y="628"/>
                </a:cxn>
                <a:cxn ang="0">
                  <a:pos x="785" y="649"/>
                </a:cxn>
                <a:cxn ang="0">
                  <a:pos x="794" y="630"/>
                </a:cxn>
                <a:cxn ang="0">
                  <a:pos x="794" y="630"/>
                </a:cxn>
              </a:cxnLst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2" name="未知"/>
            <p:cNvSpPr/>
            <p:nvPr userDrawn="1"/>
          </p:nvSpPr>
          <p:spPr>
            <a:xfrm>
              <a:off x="1017" y="92"/>
              <a:ext cx="71" cy="129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60" y="0"/>
                </a:cxn>
                <a:cxn ang="0">
                  <a:pos x="71" y="117"/>
                </a:cxn>
                <a:cxn ang="0">
                  <a:pos x="4" y="129"/>
                </a:cxn>
                <a:cxn ang="0">
                  <a:pos x="0" y="4"/>
                </a:cxn>
                <a:cxn ang="0">
                  <a:pos x="0" y="4"/>
                </a:cxn>
              </a:cxnLst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3" name="未知"/>
            <p:cNvSpPr/>
            <p:nvPr userDrawn="1"/>
          </p:nvSpPr>
          <p:spPr>
            <a:xfrm>
              <a:off x="15" y="284"/>
              <a:ext cx="792" cy="410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665" y="259"/>
                </a:cxn>
                <a:cxn ang="0">
                  <a:pos x="713" y="319"/>
                </a:cxn>
                <a:cxn ang="0">
                  <a:pos x="792" y="396"/>
                </a:cxn>
                <a:cxn ang="0">
                  <a:pos x="782" y="410"/>
                </a:cxn>
                <a:cxn ang="0">
                  <a:pos x="674" y="393"/>
                </a:cxn>
                <a:cxn ang="0">
                  <a:pos x="572" y="405"/>
                </a:cxn>
                <a:cxn ang="0">
                  <a:pos x="21" y="149"/>
                </a:cxn>
                <a:cxn ang="0">
                  <a:pos x="0" y="75"/>
                </a:cxn>
                <a:cxn ang="0">
                  <a:pos x="23" y="16"/>
                </a:cxn>
                <a:cxn ang="0">
                  <a:pos x="68" y="0"/>
                </a:cxn>
                <a:cxn ang="0">
                  <a:pos x="68" y="0"/>
                </a:cxn>
              </a:cxnLst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4" name="未知"/>
            <p:cNvSpPr/>
            <p:nvPr userDrawn="1"/>
          </p:nvSpPr>
          <p:spPr>
            <a:xfrm>
              <a:off x="124" y="318"/>
              <a:ext cx="525" cy="374"/>
            </a:xfrm>
            <a:custGeom>
              <a:avLst/>
              <a:gdLst/>
              <a:ahLst/>
              <a:cxnLst>
                <a:cxn ang="0">
                  <a:pos x="0" y="163"/>
                </a:cxn>
                <a:cxn ang="0">
                  <a:pos x="461" y="374"/>
                </a:cxn>
                <a:cxn ang="0">
                  <a:pos x="470" y="267"/>
                </a:cxn>
                <a:cxn ang="0">
                  <a:pos x="525" y="211"/>
                </a:cxn>
                <a:cxn ang="0">
                  <a:pos x="39" y="0"/>
                </a:cxn>
                <a:cxn ang="0">
                  <a:pos x="0" y="64"/>
                </a:cxn>
                <a:cxn ang="0">
                  <a:pos x="0" y="163"/>
                </a:cxn>
                <a:cxn ang="0">
                  <a:pos x="0" y="163"/>
                </a:cxn>
              </a:cxnLst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5" name="未知"/>
            <p:cNvSpPr/>
            <p:nvPr userDrawn="1"/>
          </p:nvSpPr>
          <p:spPr>
            <a:xfrm>
              <a:off x="480" y="42"/>
              <a:ext cx="135" cy="121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79" y="0"/>
                </a:cxn>
                <a:cxn ang="0">
                  <a:pos x="125" y="18"/>
                </a:cxn>
                <a:cxn ang="0">
                  <a:pos x="135" y="70"/>
                </a:cxn>
                <a:cxn ang="0">
                  <a:pos x="81" y="73"/>
                </a:cxn>
                <a:cxn ang="0">
                  <a:pos x="16" y="121"/>
                </a:cxn>
                <a:cxn ang="0">
                  <a:pos x="0" y="14"/>
                </a:cxn>
                <a:cxn ang="0">
                  <a:pos x="0" y="14"/>
                </a:cxn>
              </a:cxnLst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6" name="未知"/>
            <p:cNvSpPr/>
            <p:nvPr userDrawn="1"/>
          </p:nvSpPr>
          <p:spPr>
            <a:xfrm>
              <a:off x="636" y="673"/>
              <a:ext cx="76" cy="112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76" y="112"/>
                </a:cxn>
                <a:cxn ang="0">
                  <a:pos x="0" y="4"/>
                </a:cxn>
                <a:cxn ang="0">
                  <a:pos x="36" y="0"/>
                </a:cxn>
                <a:cxn ang="0">
                  <a:pos x="76" y="2"/>
                </a:cxn>
                <a:cxn ang="0">
                  <a:pos x="76" y="2"/>
                </a:cxn>
              </a:cxnLst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7" name="未知"/>
            <p:cNvSpPr/>
            <p:nvPr userDrawn="1"/>
          </p:nvSpPr>
          <p:spPr>
            <a:xfrm>
              <a:off x="499" y="117"/>
              <a:ext cx="193" cy="383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44" y="0"/>
                </a:cxn>
                <a:cxn ang="0">
                  <a:pos x="116" y="3"/>
                </a:cxn>
                <a:cxn ang="0">
                  <a:pos x="193" y="383"/>
                </a:cxn>
                <a:cxn ang="0">
                  <a:pos x="140" y="361"/>
                </a:cxn>
                <a:cxn ang="0">
                  <a:pos x="76" y="339"/>
                </a:cxn>
                <a:cxn ang="0">
                  <a:pos x="0" y="40"/>
                </a:cxn>
                <a:cxn ang="0">
                  <a:pos x="0" y="40"/>
                </a:cxn>
              </a:cxnLst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8" name="未知"/>
            <p:cNvSpPr/>
            <p:nvPr userDrawn="1"/>
          </p:nvSpPr>
          <p:spPr>
            <a:xfrm>
              <a:off x="663" y="100"/>
              <a:ext cx="364" cy="174"/>
            </a:xfrm>
            <a:custGeom>
              <a:avLst/>
              <a:gdLst/>
              <a:ahLst/>
              <a:cxnLst>
                <a:cxn ang="0">
                  <a:pos x="346" y="0"/>
                </a:cxn>
                <a:cxn ang="0">
                  <a:pos x="0" y="53"/>
                </a:cxn>
                <a:cxn ang="0">
                  <a:pos x="14" y="174"/>
                </a:cxn>
                <a:cxn ang="0">
                  <a:pos x="358" y="119"/>
                </a:cxn>
                <a:cxn ang="0">
                  <a:pos x="364" y="22"/>
                </a:cxn>
                <a:cxn ang="0">
                  <a:pos x="346" y="0"/>
                </a:cxn>
                <a:cxn ang="0">
                  <a:pos x="346" y="0"/>
                </a:cxn>
              </a:cxnLst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9" name="未知"/>
            <p:cNvSpPr/>
            <p:nvPr userDrawn="1"/>
          </p:nvSpPr>
          <p:spPr>
            <a:xfrm>
              <a:off x="342" y="203"/>
              <a:ext cx="156" cy="67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0" y="39"/>
                </a:cxn>
                <a:cxn ang="0">
                  <a:pos x="156" y="67"/>
                </a:cxn>
                <a:cxn ang="0">
                  <a:pos x="136" y="0"/>
                </a:cxn>
                <a:cxn ang="0">
                  <a:pos x="136" y="0"/>
                </a:cxn>
              </a:cxnLst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060" name="Group 20"/>
            <p:cNvGrpSpPr/>
            <p:nvPr userDrawn="1"/>
          </p:nvGrpSpPr>
          <p:grpSpPr>
            <a:xfrm>
              <a:off x="0" y="0"/>
              <a:ext cx="1124" cy="780"/>
              <a:chOff x="0" y="0"/>
              <a:chExt cx="1124" cy="780"/>
            </a:xfrm>
          </p:grpSpPr>
          <p:grpSp>
            <p:nvGrpSpPr>
              <p:cNvPr id="1061" name="Group 21"/>
              <p:cNvGrpSpPr/>
              <p:nvPr userDrawn="1"/>
            </p:nvGrpSpPr>
            <p:grpSpPr>
              <a:xfrm>
                <a:off x="494" y="72"/>
                <a:ext cx="548" cy="708"/>
                <a:chOff x="0" y="0"/>
                <a:chExt cx="548" cy="708"/>
              </a:xfrm>
            </p:grpSpPr>
            <p:sp>
              <p:nvSpPr>
                <p:cNvPr id="1074" name="未知"/>
                <p:cNvSpPr/>
                <p:nvPr userDrawn="1"/>
              </p:nvSpPr>
              <p:spPr>
                <a:xfrm>
                  <a:off x="0" y="25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53"/>
                    </a:cxn>
                    <a:cxn ang="0">
                      <a:pos x="57" y="5"/>
                    </a:cxn>
                    <a:cxn ang="0">
                      <a:pos x="107" y="0"/>
                    </a:cxn>
                    <a:cxn ang="0">
                      <a:pos x="146" y="13"/>
                    </a:cxn>
                    <a:cxn ang="0">
                      <a:pos x="157" y="45"/>
                    </a:cxn>
                    <a:cxn ang="0">
                      <a:pos x="84" y="33"/>
                    </a:cxn>
                    <a:cxn ang="0">
                      <a:pos x="37" y="50"/>
                    </a:cxn>
                    <a:cxn ang="0">
                      <a:pos x="7" y="87"/>
                    </a:cxn>
                    <a:cxn ang="0">
                      <a:pos x="0" y="53"/>
                    </a:cxn>
                    <a:cxn ang="0">
                      <a:pos x="0" y="53"/>
                    </a:cxn>
                  </a:cxnLst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75" name="未知"/>
                <p:cNvSpPr/>
                <p:nvPr userDrawn="1"/>
              </p:nvSpPr>
              <p:spPr>
                <a:xfrm>
                  <a:off x="137" y="575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20"/>
                    </a:cxn>
                    <a:cxn ang="0">
                      <a:pos x="80" y="133"/>
                    </a:cxn>
                    <a:cxn ang="0">
                      <a:pos x="115" y="126"/>
                    </a:cxn>
                    <a:cxn ang="0">
                      <a:pos x="112" y="9"/>
                    </a:cxn>
                    <a:cxn ang="0">
                      <a:pos x="83" y="0"/>
                    </a:cxn>
                    <a:cxn ang="0">
                      <a:pos x="90" y="99"/>
                    </a:cxn>
                    <a:cxn ang="0">
                      <a:pos x="36" y="2"/>
                    </a:cxn>
                    <a:cxn ang="0">
                      <a:pos x="0" y="20"/>
                    </a:cxn>
                    <a:cxn ang="0">
                      <a:pos x="0" y="20"/>
                    </a:cxn>
                  </a:cxnLst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76" name="未知"/>
                <p:cNvSpPr/>
                <p:nvPr userDrawn="1"/>
              </p:nvSpPr>
              <p:spPr>
                <a:xfrm>
                  <a:off x="505" y="0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0"/>
                    </a:cxn>
                    <a:cxn ang="0">
                      <a:pos x="18" y="47"/>
                    </a:cxn>
                    <a:cxn ang="0">
                      <a:pos x="22" y="77"/>
                    </a:cxn>
                    <a:cxn ang="0">
                      <a:pos x="13" y="117"/>
                    </a:cxn>
                    <a:cxn ang="0">
                      <a:pos x="40" y="110"/>
                    </a:cxn>
                    <a:cxn ang="0">
                      <a:pos x="43" y="58"/>
                    </a:cxn>
                    <a:cxn ang="0">
                      <a:pos x="23" y="0"/>
                    </a:cxn>
                    <a:cxn ang="0">
                      <a:pos x="0" y="10"/>
                    </a:cxn>
                    <a:cxn ang="0">
                      <a:pos x="0" y="10"/>
                    </a:cxn>
                  </a:cxnLst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062" name="未知"/>
              <p:cNvSpPr/>
              <p:nvPr userDrawn="1"/>
            </p:nvSpPr>
            <p:spPr>
              <a:xfrm>
                <a:off x="71" y="242"/>
                <a:ext cx="595" cy="250"/>
              </a:xfrm>
              <a:custGeom>
                <a:avLst/>
                <a:gdLst/>
                <a:ahLst/>
                <a:cxnLst>
                  <a:cxn ang="0">
                    <a:pos x="50" y="0"/>
                  </a:cxn>
                  <a:cxn ang="0">
                    <a:pos x="595" y="245"/>
                  </a:cxn>
                  <a:cxn ang="0">
                    <a:pos x="538" y="250"/>
                  </a:cxn>
                  <a:cxn ang="0">
                    <a:pos x="0" y="14"/>
                  </a:cxn>
                  <a:cxn ang="0">
                    <a:pos x="50" y="0"/>
                  </a:cxn>
                  <a:cxn ang="0">
                    <a:pos x="50" y="0"/>
                  </a:cxn>
                </a:cxnLst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63" name="未知"/>
              <p:cNvSpPr/>
              <p:nvPr userDrawn="1"/>
            </p:nvSpPr>
            <p:spPr>
              <a:xfrm>
                <a:off x="255" y="396"/>
                <a:ext cx="244" cy="148"/>
              </a:xfrm>
              <a:custGeom>
                <a:avLst/>
                <a:gdLst/>
                <a:ahLst/>
                <a:cxnLst>
                  <a:cxn ang="0">
                    <a:pos x="7" y="17"/>
                  </a:cxn>
                  <a:cxn ang="0">
                    <a:pos x="80" y="33"/>
                  </a:cxn>
                  <a:cxn ang="0">
                    <a:pos x="162" y="69"/>
                  </a:cxn>
                  <a:cxn ang="0">
                    <a:pos x="220" y="122"/>
                  </a:cxn>
                  <a:cxn ang="0">
                    <a:pos x="163" y="115"/>
                  </a:cxn>
                  <a:cxn ang="0">
                    <a:pos x="69" y="73"/>
                  </a:cxn>
                  <a:cxn ang="0">
                    <a:pos x="25" y="40"/>
                  </a:cxn>
                  <a:cxn ang="0">
                    <a:pos x="53" y="82"/>
                  </a:cxn>
                  <a:cxn ang="0">
                    <a:pos x="136" y="135"/>
                  </a:cxn>
                  <a:cxn ang="0">
                    <a:pos x="233" y="148"/>
                  </a:cxn>
                  <a:cxn ang="0">
                    <a:pos x="244" y="112"/>
                  </a:cxn>
                  <a:cxn ang="0">
                    <a:pos x="197" y="60"/>
                  </a:cxn>
                  <a:cxn ang="0">
                    <a:pos x="85" y="9"/>
                  </a:cxn>
                  <a:cxn ang="0">
                    <a:pos x="0" y="0"/>
                  </a:cxn>
                  <a:cxn ang="0">
                    <a:pos x="7" y="17"/>
                  </a:cxn>
                  <a:cxn ang="0">
                    <a:pos x="7" y="17"/>
                  </a:cxn>
                </a:cxnLst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64" name="未知"/>
              <p:cNvSpPr/>
              <p:nvPr userDrawn="1"/>
            </p:nvSpPr>
            <p:spPr>
              <a:xfrm>
                <a:off x="560" y="190"/>
                <a:ext cx="107" cy="23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46" y="12"/>
                  </a:cxn>
                  <a:cxn ang="0">
                    <a:pos x="40" y="96"/>
                  </a:cxn>
                  <a:cxn ang="0">
                    <a:pos x="53" y="163"/>
                  </a:cxn>
                  <a:cxn ang="0">
                    <a:pos x="107" y="225"/>
                  </a:cxn>
                  <a:cxn ang="0">
                    <a:pos x="49" y="238"/>
                  </a:cxn>
                  <a:cxn ang="0">
                    <a:pos x="15" y="171"/>
                  </a:cxn>
                  <a:cxn ang="0">
                    <a:pos x="0" y="28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065" name="Group 28"/>
              <p:cNvGrpSpPr/>
              <p:nvPr userDrawn="1"/>
            </p:nvGrpSpPr>
            <p:grpSpPr>
              <a:xfrm>
                <a:off x="0" y="0"/>
                <a:ext cx="1124" cy="678"/>
                <a:chOff x="0" y="0"/>
                <a:chExt cx="1124" cy="678"/>
              </a:xfrm>
            </p:grpSpPr>
            <p:sp>
              <p:nvSpPr>
                <p:cNvPr id="1066" name="未知"/>
                <p:cNvSpPr/>
                <p:nvPr userDrawn="1"/>
              </p:nvSpPr>
              <p:spPr>
                <a:xfrm>
                  <a:off x="664" y="55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55" y="0"/>
                    </a:cxn>
                    <a:cxn ang="0">
                      <a:pos x="20" y="33"/>
                    </a:cxn>
                    <a:cxn ang="0">
                      <a:pos x="0" y="87"/>
                    </a:cxn>
                    <a:cxn ang="0">
                      <a:pos x="40" y="80"/>
                    </a:cxn>
                    <a:cxn ang="0">
                      <a:pos x="52" y="42"/>
                    </a:cxn>
                    <a:cxn ang="0">
                      <a:pos x="75" y="14"/>
                    </a:cxn>
                    <a:cxn ang="0">
                      <a:pos x="55" y="0"/>
                    </a:cxn>
                    <a:cxn ang="0">
                      <a:pos x="55" y="0"/>
                    </a:cxn>
                  </a:cxnLst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67" name="未知"/>
                <p:cNvSpPr/>
                <p:nvPr userDrawn="1"/>
              </p:nvSpPr>
              <p:spPr>
                <a:xfrm>
                  <a:off x="0" y="23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78" y="0"/>
                    </a:cxn>
                    <a:cxn ang="0">
                      <a:pos x="32" y="26"/>
                    </a:cxn>
                    <a:cxn ang="0">
                      <a:pos x="0" y="104"/>
                    </a:cxn>
                    <a:cxn ang="0">
                      <a:pos x="34" y="179"/>
                    </a:cxn>
                    <a:cxn ang="0">
                      <a:pos x="591" y="434"/>
                    </a:cxn>
                    <a:cxn ang="0">
                      <a:pos x="711" y="418"/>
                    </a:cxn>
                    <a:cxn ang="0">
                      <a:pos x="808" y="440"/>
                    </a:cxn>
                    <a:cxn ang="0">
                      <a:pos x="842" y="404"/>
                    </a:cxn>
                    <a:cxn ang="0">
                      <a:pos x="751" y="332"/>
                    </a:cxn>
                    <a:cxn ang="0">
                      <a:pos x="714" y="256"/>
                    </a:cxn>
                    <a:cxn ang="0">
                      <a:pos x="685" y="264"/>
                    </a:cxn>
                    <a:cxn ang="0">
                      <a:pos x="720" y="332"/>
                    </a:cxn>
                    <a:cxn ang="0">
                      <a:pos x="789" y="405"/>
                    </a:cxn>
                    <a:cxn ang="0">
                      <a:pos x="707" y="394"/>
                    </a:cxn>
                    <a:cxn ang="0">
                      <a:pos x="610" y="407"/>
                    </a:cxn>
                    <a:cxn ang="0">
                      <a:pos x="628" y="325"/>
                    </a:cxn>
                    <a:cxn ang="0">
                      <a:pos x="669" y="269"/>
                    </a:cxn>
                    <a:cxn ang="0">
                      <a:pos x="621" y="276"/>
                    </a:cxn>
                    <a:cxn ang="0">
                      <a:pos x="583" y="329"/>
                    </a:cxn>
                    <a:cxn ang="0">
                      <a:pos x="570" y="396"/>
                    </a:cxn>
                    <a:cxn ang="0">
                      <a:pos x="54" y="155"/>
                    </a:cxn>
                    <a:cxn ang="0">
                      <a:pos x="40" y="108"/>
                    </a:cxn>
                    <a:cxn ang="0">
                      <a:pos x="52" y="48"/>
                    </a:cxn>
                    <a:cxn ang="0">
                      <a:pos x="109" y="0"/>
                    </a:cxn>
                    <a:cxn ang="0">
                      <a:pos x="78" y="0"/>
                    </a:cxn>
                    <a:cxn ang="0">
                      <a:pos x="78" y="0"/>
                    </a:cxn>
                  </a:cxnLst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68" name="未知"/>
                <p:cNvSpPr/>
                <p:nvPr userDrawn="1"/>
              </p:nvSpPr>
              <p:spPr>
                <a:xfrm>
                  <a:off x="101" y="28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58" y="0"/>
                    </a:cxn>
                    <a:cxn ang="0">
                      <a:pos x="10" y="53"/>
                    </a:cxn>
                    <a:cxn ang="0">
                      <a:pos x="0" y="115"/>
                    </a:cxn>
                    <a:cxn ang="0">
                      <a:pos x="17" y="157"/>
                    </a:cxn>
                    <a:cxn ang="0">
                      <a:pos x="47" y="167"/>
                    </a:cxn>
                    <a:cxn ang="0">
                      <a:pos x="38" y="77"/>
                    </a:cxn>
                    <a:cxn ang="0">
                      <a:pos x="80" y="8"/>
                    </a:cxn>
                    <a:cxn ang="0">
                      <a:pos x="58" y="0"/>
                    </a:cxn>
                    <a:cxn ang="0">
                      <a:pos x="58" y="0"/>
                    </a:cxn>
                  </a:cxnLst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69" name="未知"/>
                <p:cNvSpPr/>
                <p:nvPr userDrawn="1"/>
              </p:nvSpPr>
              <p:spPr>
                <a:xfrm>
                  <a:off x="444" y="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109" y="448"/>
                    </a:cxn>
                    <a:cxn ang="0">
                      <a:pos x="0" y="62"/>
                    </a:cxn>
                    <a:cxn ang="0">
                      <a:pos x="41" y="19"/>
                    </a:cxn>
                    <a:cxn ang="0">
                      <a:pos x="129" y="0"/>
                    </a:cxn>
                    <a:cxn ang="0">
                      <a:pos x="200" y="29"/>
                    </a:cxn>
                    <a:cxn ang="0">
                      <a:pos x="322" y="594"/>
                    </a:cxn>
                    <a:cxn ang="0">
                      <a:pos x="278" y="546"/>
                    </a:cxn>
                    <a:cxn ang="0">
                      <a:pos x="178" y="49"/>
                    </a:cxn>
                    <a:cxn ang="0">
                      <a:pos x="113" y="31"/>
                    </a:cxn>
                    <a:cxn ang="0">
                      <a:pos x="60" y="37"/>
                    </a:cxn>
                    <a:cxn ang="0">
                      <a:pos x="38" y="71"/>
                    </a:cxn>
                    <a:cxn ang="0">
                      <a:pos x="153" y="462"/>
                    </a:cxn>
                    <a:cxn ang="0">
                      <a:pos x="109" y="448"/>
                    </a:cxn>
                    <a:cxn ang="0">
                      <a:pos x="109" y="448"/>
                    </a:cxn>
                  </a:cxnLst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70" name="未知"/>
                <p:cNvSpPr/>
                <p:nvPr userDrawn="1"/>
              </p:nvSpPr>
              <p:spPr>
                <a:xfrm>
                  <a:off x="573" y="16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38" y="97"/>
                    </a:cxn>
                    <a:cxn ang="0">
                      <a:pos x="57" y="159"/>
                    </a:cxn>
                    <a:cxn ang="0">
                      <a:pos x="58" y="252"/>
                    </a:cxn>
                    <a:cxn ang="0">
                      <a:pos x="96" y="252"/>
                    </a:cxn>
                    <a:cxn ang="0">
                      <a:pos x="94" y="180"/>
                    </a:cxn>
                    <a:cxn ang="0">
                      <a:pos x="81" y="104"/>
                    </a:cxn>
                    <a:cxn ang="0">
                      <a:pos x="50" y="30"/>
                    </a:cxn>
                    <a:cxn ang="0">
                      <a:pos x="32" y="0"/>
                    </a:cxn>
                    <a:cxn ang="0">
                      <a:pos x="0" y="14"/>
                    </a:cxn>
                    <a:cxn ang="0">
                      <a:pos x="0" y="14"/>
                    </a:cxn>
                  </a:cxnLst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71" name="未知"/>
                <p:cNvSpPr/>
                <p:nvPr userDrawn="1"/>
              </p:nvSpPr>
              <p:spPr>
                <a:xfrm>
                  <a:off x="323" y="14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149" y="0"/>
                    </a:cxn>
                    <a:cxn ang="0">
                      <a:pos x="129" y="9"/>
                    </a:cxn>
                    <a:cxn ang="0">
                      <a:pos x="127" y="33"/>
                    </a:cxn>
                    <a:cxn ang="0">
                      <a:pos x="0" y="85"/>
                    </a:cxn>
                    <a:cxn ang="0">
                      <a:pos x="0" y="111"/>
                    </a:cxn>
                    <a:cxn ang="0">
                      <a:pos x="142" y="113"/>
                    </a:cxn>
                    <a:cxn ang="0">
                      <a:pos x="160" y="135"/>
                    </a:cxn>
                    <a:cxn ang="0">
                      <a:pos x="195" y="133"/>
                    </a:cxn>
                    <a:cxn ang="0">
                      <a:pos x="192" y="95"/>
                    </a:cxn>
                    <a:cxn ang="0">
                      <a:pos x="58" y="88"/>
                    </a:cxn>
                    <a:cxn ang="0">
                      <a:pos x="167" y="45"/>
                    </a:cxn>
                    <a:cxn ang="0">
                      <a:pos x="149" y="0"/>
                    </a:cxn>
                    <a:cxn ang="0">
                      <a:pos x="149" y="0"/>
                    </a:cxn>
                  </a:cxnLst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72" name="未知"/>
                <p:cNvSpPr/>
                <p:nvPr userDrawn="1"/>
              </p:nvSpPr>
              <p:spPr>
                <a:xfrm>
                  <a:off x="653" y="4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66"/>
                    </a:cxn>
                    <a:cxn ang="0">
                      <a:pos x="432" y="0"/>
                    </a:cxn>
                    <a:cxn ang="0">
                      <a:pos x="463" y="39"/>
                    </a:cxn>
                    <a:cxn ang="0">
                      <a:pos x="471" y="91"/>
                    </a:cxn>
                    <a:cxn ang="0">
                      <a:pos x="452" y="141"/>
                    </a:cxn>
                    <a:cxn ang="0">
                      <a:pos x="29" y="212"/>
                    </a:cxn>
                    <a:cxn ang="0">
                      <a:pos x="27" y="192"/>
                    </a:cxn>
                    <a:cxn ang="0">
                      <a:pos x="432" y="121"/>
                    </a:cxn>
                    <a:cxn ang="0">
                      <a:pos x="447" y="73"/>
                    </a:cxn>
                    <a:cxn ang="0">
                      <a:pos x="420" y="29"/>
                    </a:cxn>
                    <a:cxn ang="0">
                      <a:pos x="0" y="93"/>
                    </a:cxn>
                    <a:cxn ang="0">
                      <a:pos x="0" y="66"/>
                    </a:cxn>
                    <a:cxn ang="0">
                      <a:pos x="0" y="66"/>
                    </a:cxn>
                  </a:cxnLst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73" name="未知"/>
                <p:cNvSpPr/>
                <p:nvPr userDrawn="1"/>
              </p:nvSpPr>
              <p:spPr>
                <a:xfrm>
                  <a:off x="712" y="11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63"/>
                    </a:cxn>
                    <a:cxn ang="0">
                      <a:pos x="33" y="86"/>
                    </a:cxn>
                    <a:cxn ang="0">
                      <a:pos x="111" y="83"/>
                    </a:cxn>
                    <a:cxn ang="0">
                      <a:pos x="210" y="58"/>
                    </a:cxn>
                    <a:cxn ang="0">
                      <a:pos x="245" y="21"/>
                    </a:cxn>
                    <a:cxn ang="0">
                      <a:pos x="222" y="1"/>
                    </a:cxn>
                    <a:cxn ang="0">
                      <a:pos x="127" y="0"/>
                    </a:cxn>
                    <a:cxn ang="0">
                      <a:pos x="55" y="6"/>
                    </a:cxn>
                    <a:cxn ang="0">
                      <a:pos x="8" y="38"/>
                    </a:cxn>
                    <a:cxn ang="0">
                      <a:pos x="56" y="47"/>
                    </a:cxn>
                    <a:cxn ang="0">
                      <a:pos x="138" y="26"/>
                    </a:cxn>
                    <a:cxn ang="0">
                      <a:pos x="209" y="26"/>
                    </a:cxn>
                    <a:cxn ang="0">
                      <a:pos x="135" y="55"/>
                    </a:cxn>
                    <a:cxn ang="0">
                      <a:pos x="71" y="63"/>
                    </a:cxn>
                    <a:cxn ang="0">
                      <a:pos x="0" y="63"/>
                    </a:cxn>
                    <a:cxn ang="0">
                      <a:pos x="0" y="63"/>
                    </a:cxn>
                  </a:cxnLst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  <p:grpSp>
        <p:nvGrpSpPr>
          <p:cNvPr id="1035" name="Group 37"/>
          <p:cNvGrpSpPr/>
          <p:nvPr/>
        </p:nvGrpSpPr>
        <p:grpSpPr>
          <a:xfrm>
            <a:off x="8680450" y="2116138"/>
            <a:ext cx="385763" cy="4308475"/>
            <a:chOff x="0" y="0"/>
            <a:chExt cx="243" cy="2714"/>
          </a:xfrm>
        </p:grpSpPr>
        <p:sp>
          <p:nvSpPr>
            <p:cNvPr id="1049" name="未知"/>
            <p:cNvSpPr/>
            <p:nvPr userDrawn="1"/>
          </p:nvSpPr>
          <p:spPr>
            <a:xfrm flipH="1">
              <a:off x="0" y="1287"/>
              <a:ext cx="205" cy="1427"/>
            </a:xfrm>
            <a:custGeom>
              <a:avLst/>
              <a:gdLst/>
              <a:ahLst/>
              <a:cxnLst>
                <a:cxn ang="0">
                  <a:pos x="184" y="1379"/>
                </a:cxn>
                <a:cxn ang="0">
                  <a:pos x="101" y="1287"/>
                </a:cxn>
                <a:cxn ang="0">
                  <a:pos x="85" y="1216"/>
                </a:cxn>
                <a:cxn ang="0">
                  <a:pos x="99" y="1111"/>
                </a:cxn>
                <a:cxn ang="0">
                  <a:pos x="157" y="984"/>
                </a:cxn>
                <a:cxn ang="0">
                  <a:pos x="170" y="904"/>
                </a:cxn>
                <a:cxn ang="0">
                  <a:pos x="157" y="851"/>
                </a:cxn>
                <a:cxn ang="0">
                  <a:pos x="106" y="812"/>
                </a:cxn>
                <a:cxn ang="0">
                  <a:pos x="96" y="763"/>
                </a:cxn>
                <a:cxn ang="0">
                  <a:pos x="114" y="693"/>
                </a:cxn>
                <a:cxn ang="0">
                  <a:pos x="197" y="505"/>
                </a:cxn>
                <a:cxn ang="0">
                  <a:pos x="205" y="413"/>
                </a:cxn>
                <a:cxn ang="0">
                  <a:pos x="184" y="312"/>
                </a:cxn>
                <a:cxn ang="0">
                  <a:pos x="114" y="263"/>
                </a:cxn>
                <a:cxn ang="0">
                  <a:pos x="53" y="184"/>
                </a:cxn>
                <a:cxn ang="0">
                  <a:pos x="0" y="0"/>
                </a:cxn>
                <a:cxn ang="0">
                  <a:pos x="8" y="167"/>
                </a:cxn>
                <a:cxn ang="0">
                  <a:pos x="48" y="267"/>
                </a:cxn>
                <a:cxn ang="0">
                  <a:pos x="101" y="329"/>
                </a:cxn>
                <a:cxn ang="0">
                  <a:pos x="160" y="364"/>
                </a:cxn>
                <a:cxn ang="0">
                  <a:pos x="163" y="456"/>
                </a:cxn>
                <a:cxn ang="0">
                  <a:pos x="133" y="553"/>
                </a:cxn>
                <a:cxn ang="0">
                  <a:pos x="64" y="724"/>
                </a:cxn>
                <a:cxn ang="0">
                  <a:pos x="61" y="834"/>
                </a:cxn>
                <a:cxn ang="0">
                  <a:pos x="125" y="895"/>
                </a:cxn>
                <a:cxn ang="0">
                  <a:pos x="122" y="952"/>
                </a:cxn>
                <a:cxn ang="0">
                  <a:pos x="66" y="1071"/>
                </a:cxn>
                <a:cxn ang="0">
                  <a:pos x="42" y="1185"/>
                </a:cxn>
                <a:cxn ang="0">
                  <a:pos x="64" y="1308"/>
                </a:cxn>
                <a:cxn ang="0">
                  <a:pos x="114" y="1374"/>
                </a:cxn>
                <a:cxn ang="0">
                  <a:pos x="178" y="1427"/>
                </a:cxn>
                <a:cxn ang="0">
                  <a:pos x="184" y="1379"/>
                </a:cxn>
                <a:cxn ang="0">
                  <a:pos x="184" y="1379"/>
                </a:cxn>
              </a:cxnLst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0" name="未知"/>
            <p:cNvSpPr/>
            <p:nvPr userDrawn="1"/>
          </p:nvSpPr>
          <p:spPr>
            <a:xfrm flipH="1">
              <a:off x="38" y="0"/>
              <a:ext cx="205" cy="1633"/>
            </a:xfrm>
            <a:custGeom>
              <a:avLst/>
              <a:gdLst/>
              <a:ahLst/>
              <a:cxnLst>
                <a:cxn ang="0">
                  <a:pos x="184" y="1578"/>
                </a:cxn>
                <a:cxn ang="0">
                  <a:pos x="101" y="1473"/>
                </a:cxn>
                <a:cxn ang="0">
                  <a:pos x="85" y="1392"/>
                </a:cxn>
                <a:cxn ang="0">
                  <a:pos x="99" y="1271"/>
                </a:cxn>
                <a:cxn ang="0">
                  <a:pos x="157" y="1126"/>
                </a:cxn>
                <a:cxn ang="0">
                  <a:pos x="170" y="1035"/>
                </a:cxn>
                <a:cxn ang="0">
                  <a:pos x="157" y="974"/>
                </a:cxn>
                <a:cxn ang="0">
                  <a:pos x="106" y="930"/>
                </a:cxn>
                <a:cxn ang="0">
                  <a:pos x="96" y="874"/>
                </a:cxn>
                <a:cxn ang="0">
                  <a:pos x="114" y="794"/>
                </a:cxn>
                <a:cxn ang="0">
                  <a:pos x="197" y="578"/>
                </a:cxn>
                <a:cxn ang="0">
                  <a:pos x="205" y="473"/>
                </a:cxn>
                <a:cxn ang="0">
                  <a:pos x="184" y="357"/>
                </a:cxn>
                <a:cxn ang="0">
                  <a:pos x="114" y="302"/>
                </a:cxn>
                <a:cxn ang="0">
                  <a:pos x="53" y="211"/>
                </a:cxn>
                <a:cxn ang="0">
                  <a:pos x="0" y="0"/>
                </a:cxn>
                <a:cxn ang="0">
                  <a:pos x="8" y="191"/>
                </a:cxn>
                <a:cxn ang="0">
                  <a:pos x="48" y="306"/>
                </a:cxn>
                <a:cxn ang="0">
                  <a:pos x="101" y="377"/>
                </a:cxn>
                <a:cxn ang="0">
                  <a:pos x="160" y="417"/>
                </a:cxn>
                <a:cxn ang="0">
                  <a:pos x="163" y="522"/>
                </a:cxn>
                <a:cxn ang="0">
                  <a:pos x="133" y="633"/>
                </a:cxn>
                <a:cxn ang="0">
                  <a:pos x="64" y="829"/>
                </a:cxn>
                <a:cxn ang="0">
                  <a:pos x="61" y="955"/>
                </a:cxn>
                <a:cxn ang="0">
                  <a:pos x="125" y="1025"/>
                </a:cxn>
                <a:cxn ang="0">
                  <a:pos x="122" y="1090"/>
                </a:cxn>
                <a:cxn ang="0">
                  <a:pos x="66" y="1226"/>
                </a:cxn>
                <a:cxn ang="0">
                  <a:pos x="42" y="1357"/>
                </a:cxn>
                <a:cxn ang="0">
                  <a:pos x="64" y="1497"/>
                </a:cxn>
                <a:cxn ang="0">
                  <a:pos x="114" y="1572"/>
                </a:cxn>
                <a:cxn ang="0">
                  <a:pos x="178" y="1633"/>
                </a:cxn>
                <a:cxn ang="0">
                  <a:pos x="184" y="1578"/>
                </a:cxn>
                <a:cxn ang="0">
                  <a:pos x="184" y="1578"/>
                </a:cxn>
              </a:cxnLst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36" name="Group 40"/>
          <p:cNvGrpSpPr/>
          <p:nvPr/>
        </p:nvGrpSpPr>
        <p:grpSpPr>
          <a:xfrm>
            <a:off x="7318375" y="90488"/>
            <a:ext cx="2133600" cy="1911350"/>
            <a:chOff x="0" y="0"/>
            <a:chExt cx="1344" cy="1204"/>
          </a:xfrm>
        </p:grpSpPr>
        <p:grpSp>
          <p:nvGrpSpPr>
            <p:cNvPr id="1037" name="Group 41"/>
            <p:cNvGrpSpPr/>
            <p:nvPr userDrawn="1"/>
          </p:nvGrpSpPr>
          <p:grpSpPr>
            <a:xfrm>
              <a:off x="0" y="0"/>
              <a:ext cx="1344" cy="1204"/>
              <a:chOff x="0" y="0"/>
              <a:chExt cx="1344" cy="1204"/>
            </a:xfrm>
          </p:grpSpPr>
          <p:sp>
            <p:nvSpPr>
              <p:cNvPr id="1039" name="未知"/>
              <p:cNvSpPr/>
              <p:nvPr userDrawn="1"/>
            </p:nvSpPr>
            <p:spPr>
              <a:xfrm rot="-3172564">
                <a:off x="820" y="1029"/>
                <a:ext cx="62" cy="288"/>
              </a:xfrm>
              <a:custGeom>
                <a:avLst/>
                <a:gdLst/>
                <a:ahLst/>
                <a:cxnLst>
                  <a:cxn ang="0">
                    <a:pos x="31" y="3"/>
                  </a:cxn>
                  <a:cxn ang="0">
                    <a:pos x="33" y="122"/>
                  </a:cxn>
                  <a:cxn ang="0">
                    <a:pos x="0" y="288"/>
                  </a:cxn>
                  <a:cxn ang="0">
                    <a:pos x="20" y="282"/>
                  </a:cxn>
                  <a:cxn ang="0">
                    <a:pos x="55" y="134"/>
                  </a:cxn>
                  <a:cxn ang="0">
                    <a:pos x="62" y="0"/>
                  </a:cxn>
                  <a:cxn ang="0">
                    <a:pos x="31" y="3"/>
                  </a:cxn>
                  <a:cxn ang="0">
                    <a:pos x="31" y="3"/>
                  </a:cxn>
                </a:cxnLst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040" name="Group 43"/>
              <p:cNvGrpSpPr/>
              <p:nvPr userDrawn="1"/>
            </p:nvGrpSpPr>
            <p:grpSpPr>
              <a:xfrm>
                <a:off x="0" y="0"/>
                <a:ext cx="1344" cy="985"/>
                <a:chOff x="0" y="0"/>
                <a:chExt cx="1344" cy="985"/>
              </a:xfrm>
            </p:grpSpPr>
            <p:sp>
              <p:nvSpPr>
                <p:cNvPr id="1041" name="未知"/>
                <p:cNvSpPr/>
                <p:nvPr userDrawn="1"/>
              </p:nvSpPr>
              <p:spPr>
                <a:xfrm rot="-3172564">
                  <a:off x="355" y="14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5" y="66"/>
                    </a:cxn>
                    <a:cxn ang="0">
                      <a:pos x="127" y="125"/>
                    </a:cxn>
                    <a:cxn ang="0">
                      <a:pos x="153" y="50"/>
                    </a:cxn>
                    <a:cxn ang="0">
                      <a:pos x="91" y="3"/>
                    </a:cxn>
                    <a:cxn ang="0">
                      <a:pos x="118" y="66"/>
                    </a:cxn>
                    <a:cxn ang="0">
                      <a:pos x="33" y="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42" name="未知"/>
                <p:cNvSpPr/>
                <p:nvPr userDrawn="1"/>
              </p:nvSpPr>
              <p:spPr>
                <a:xfrm rot="-3172564">
                  <a:off x="437" y="273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187" y="46"/>
                    </a:cxn>
                    <a:cxn ang="0">
                      <a:pos x="123" y="125"/>
                    </a:cxn>
                    <a:cxn ang="0">
                      <a:pos x="41" y="271"/>
                    </a:cxn>
                    <a:cxn ang="0">
                      <a:pos x="0" y="392"/>
                    </a:cxn>
                    <a:cxn ang="0">
                      <a:pos x="15" y="438"/>
                    </a:cxn>
                    <a:cxn ang="0">
                      <a:pos x="66" y="428"/>
                    </a:cxn>
                    <a:cxn ang="0">
                      <a:pos x="146" y="325"/>
                    </a:cxn>
                    <a:cxn ang="0">
                      <a:pos x="221" y="190"/>
                    </a:cxn>
                    <a:cxn ang="0">
                      <a:pos x="261" y="96"/>
                    </a:cxn>
                    <a:cxn ang="0">
                      <a:pos x="269" y="30"/>
                    </a:cxn>
                    <a:cxn ang="0">
                      <a:pos x="247" y="0"/>
                    </a:cxn>
                    <a:cxn ang="0">
                      <a:pos x="211" y="23"/>
                    </a:cxn>
                    <a:cxn ang="0">
                      <a:pos x="245" y="38"/>
                    </a:cxn>
                    <a:cxn ang="0">
                      <a:pos x="221" y="125"/>
                    </a:cxn>
                    <a:cxn ang="0">
                      <a:pos x="174" y="234"/>
                    </a:cxn>
                    <a:cxn ang="0">
                      <a:pos x="88" y="359"/>
                    </a:cxn>
                    <a:cxn ang="0">
                      <a:pos x="29" y="397"/>
                    </a:cxn>
                    <a:cxn ang="0">
                      <a:pos x="34" y="336"/>
                    </a:cxn>
                    <a:cxn ang="0">
                      <a:pos x="110" y="179"/>
                    </a:cxn>
                    <a:cxn ang="0">
                      <a:pos x="210" y="42"/>
                    </a:cxn>
                    <a:cxn ang="0">
                      <a:pos x="187" y="46"/>
                    </a:cxn>
                    <a:cxn ang="0">
                      <a:pos x="187" y="46"/>
                    </a:cxn>
                  </a:cxnLst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43" name="未知"/>
                <p:cNvSpPr/>
                <p:nvPr userDrawn="1"/>
              </p:nvSpPr>
              <p:spPr>
                <a:xfrm rot="-3172564">
                  <a:off x="247" y="123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490" y="0"/>
                    </a:cxn>
                    <a:cxn ang="0">
                      <a:pos x="0" y="898"/>
                    </a:cxn>
                    <a:cxn ang="0">
                      <a:pos x="48" y="873"/>
                    </a:cxn>
                    <a:cxn ang="0">
                      <a:pos x="505" y="22"/>
                    </a:cxn>
                    <a:cxn ang="0">
                      <a:pos x="490" y="0"/>
                    </a:cxn>
                    <a:cxn ang="0">
                      <a:pos x="490" y="0"/>
                    </a:cxn>
                  </a:cxnLst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44" name="未知"/>
                <p:cNvSpPr/>
                <p:nvPr userDrawn="1"/>
              </p:nvSpPr>
              <p:spPr>
                <a:xfrm rot="-3172564">
                  <a:off x="293" y="-76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24" y="1014"/>
                    </a:cxn>
                    <a:cxn ang="0">
                      <a:pos x="99" y="1010"/>
                    </a:cxn>
                    <a:cxn ang="0">
                      <a:pos x="207" y="1072"/>
                    </a:cxn>
                    <a:cxn ang="0">
                      <a:pos x="172" y="1004"/>
                    </a:cxn>
                    <a:cxn ang="0">
                      <a:pos x="93" y="963"/>
                    </a:cxn>
                    <a:cxn ang="0">
                      <a:pos x="161" y="969"/>
                    </a:cxn>
                    <a:cxn ang="0">
                      <a:pos x="247" y="1023"/>
                    </a:cxn>
                    <a:cxn ang="0">
                      <a:pos x="721" y="150"/>
                    </a:cxn>
                    <a:cxn ang="0">
                      <a:pos x="650" y="53"/>
                    </a:cxn>
                    <a:cxn ang="0">
                      <a:pos x="582" y="0"/>
                    </a:cxn>
                    <a:cxn ang="0">
                      <a:pos x="679" y="28"/>
                    </a:cxn>
                    <a:cxn ang="0">
                      <a:pos x="758" y="153"/>
                    </a:cxn>
                    <a:cxn ang="0">
                      <a:pos x="209" y="1167"/>
                    </a:cxn>
                    <a:cxn ang="0">
                      <a:pos x="121" y="1216"/>
                    </a:cxn>
                    <a:cxn ang="0">
                      <a:pos x="26" y="1344"/>
                    </a:cxn>
                    <a:cxn ang="0">
                      <a:pos x="0" y="1307"/>
                    </a:cxn>
                    <a:cxn ang="0">
                      <a:pos x="33" y="1294"/>
                    </a:cxn>
                    <a:cxn ang="0">
                      <a:pos x="95" y="1206"/>
                    </a:cxn>
                    <a:cxn ang="0">
                      <a:pos x="42" y="1167"/>
                    </a:cxn>
                    <a:cxn ang="0">
                      <a:pos x="42" y="1132"/>
                    </a:cxn>
                    <a:cxn ang="0">
                      <a:pos x="104" y="1175"/>
                    </a:cxn>
                    <a:cxn ang="0">
                      <a:pos x="104" y="1136"/>
                    </a:cxn>
                    <a:cxn ang="0">
                      <a:pos x="152" y="1148"/>
                    </a:cxn>
                    <a:cxn ang="0">
                      <a:pos x="108" y="1097"/>
                    </a:cxn>
                    <a:cxn ang="0">
                      <a:pos x="159" y="1091"/>
                    </a:cxn>
                    <a:cxn ang="0">
                      <a:pos x="24" y="1014"/>
                    </a:cxn>
                    <a:cxn ang="0">
                      <a:pos x="24" y="1014"/>
                    </a:cxn>
                  </a:cxnLst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45" name="未知"/>
                <p:cNvSpPr/>
                <p:nvPr userDrawn="1"/>
              </p:nvSpPr>
              <p:spPr>
                <a:xfrm rot="-3172564">
                  <a:off x="686" y="838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64" y="38"/>
                    </a:cxn>
                    <a:cxn ang="0">
                      <a:pos x="160" y="122"/>
                    </a:cxn>
                    <a:cxn ang="0">
                      <a:pos x="169" y="103"/>
                    </a:cxn>
                    <a:cxn ang="0">
                      <a:pos x="112" y="41"/>
                    </a:cxn>
                    <a:cxn ang="0">
                      <a:pos x="7" y="0"/>
                    </a:cxn>
                    <a:cxn ang="0">
                      <a:pos x="0" y="29"/>
                    </a:cxn>
                    <a:cxn ang="0">
                      <a:pos x="0" y="29"/>
                    </a:cxn>
                  </a:cxnLst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46" name="未知"/>
                <p:cNvSpPr/>
                <p:nvPr userDrawn="1"/>
              </p:nvSpPr>
              <p:spPr>
                <a:xfrm rot="-3172564">
                  <a:off x="642" y="747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28"/>
                    </a:cxn>
                    <a:cxn ang="0">
                      <a:pos x="86" y="53"/>
                    </a:cxn>
                    <a:cxn ang="0">
                      <a:pos x="161" y="144"/>
                    </a:cxn>
                    <a:cxn ang="0">
                      <a:pos x="181" y="106"/>
                    </a:cxn>
                    <a:cxn ang="0">
                      <a:pos x="106" y="41"/>
                    </a:cxn>
                    <a:cxn ang="0">
                      <a:pos x="18" y="0"/>
                    </a:cxn>
                    <a:cxn ang="0">
                      <a:pos x="0" y="28"/>
                    </a:cxn>
                    <a:cxn ang="0">
                      <a:pos x="0" y="28"/>
                    </a:cxn>
                  </a:cxnLst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47" name="未知"/>
                <p:cNvSpPr/>
                <p:nvPr userDrawn="1"/>
              </p:nvSpPr>
              <p:spPr>
                <a:xfrm rot="-3172564">
                  <a:off x="374" y="152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28"/>
                    </a:cxn>
                    <a:cxn ang="0">
                      <a:pos x="80" y="50"/>
                    </a:cxn>
                    <a:cxn ang="0">
                      <a:pos x="164" y="147"/>
                    </a:cxn>
                    <a:cxn ang="0">
                      <a:pos x="181" y="112"/>
                    </a:cxn>
                    <a:cxn ang="0">
                      <a:pos x="99" y="31"/>
                    </a:cxn>
                    <a:cxn ang="0">
                      <a:pos x="14" y="0"/>
                    </a:cxn>
                    <a:cxn ang="0">
                      <a:pos x="0" y="28"/>
                    </a:cxn>
                    <a:cxn ang="0">
                      <a:pos x="0" y="28"/>
                    </a:cxn>
                  </a:cxnLst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48" name="未知"/>
                <p:cNvSpPr/>
                <p:nvPr userDrawn="1"/>
              </p:nvSpPr>
              <p:spPr>
                <a:xfrm rot="-3172564">
                  <a:off x="337" y="83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31"/>
                    </a:cxn>
                    <a:cxn ang="0">
                      <a:pos x="69" y="47"/>
                    </a:cxn>
                    <a:cxn ang="0">
                      <a:pos x="168" y="138"/>
                    </a:cxn>
                    <a:cxn ang="0">
                      <a:pos x="179" y="110"/>
                    </a:cxn>
                    <a:cxn ang="0">
                      <a:pos x="77" y="19"/>
                    </a:cxn>
                    <a:cxn ang="0">
                      <a:pos x="11" y="0"/>
                    </a:cxn>
                    <a:cxn ang="0">
                      <a:pos x="0" y="31"/>
                    </a:cxn>
                    <a:cxn ang="0">
                      <a:pos x="0" y="31"/>
                    </a:cxn>
                  </a:cxnLst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sp>
          <p:nvSpPr>
            <p:cNvPr id="1038" name="Line 52"/>
            <p:cNvSpPr/>
            <p:nvPr userDrawn="1"/>
          </p:nvSpPr>
          <p:spPr>
            <a:xfrm>
              <a:off x="260" y="27"/>
              <a:ext cx="42" cy="9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9.jpeg"/><Relationship Id="rId1" Type="http://schemas.openxmlformats.org/officeDocument/2006/relationships/hyperlink" Target="../../Local%20Settings/Temp/3lesson23/Link/What's%20the%20matter.mp3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2438400"/>
            <a:ext cx="7772400" cy="1470025"/>
          </a:xfrm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Lesson 17</a:t>
            </a:r>
            <a:br>
              <a:rPr kumimoji="0" lang="en-US" altLang="zh-CN" sz="48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</a:br>
            <a:r>
              <a:rPr kumimoji="0" lang="en-US" altLang="zh-CN" sz="66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Are You Okey?</a:t>
            </a:r>
            <a:endParaRPr kumimoji="0" lang="en-US" altLang="zh-CN" sz="66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4"/>
          <p:cNvSpPr txBox="1"/>
          <p:nvPr/>
        </p:nvSpPr>
        <p:spPr>
          <a:xfrm>
            <a:off x="228600" y="304800"/>
            <a:ext cx="534987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4400" b="1" dirty="0">
                <a:latin typeface="Comic Sans MS" panose="030F0702030302020204" pitchFamily="66" charset="0"/>
              </a:rPr>
              <a:t>Letters and sounds</a:t>
            </a:r>
            <a:endParaRPr lang="en-US" altLang="zh-CN" sz="4400" b="1" dirty="0">
              <a:latin typeface="Comic Sans MS" panose="030F0702030302020204" pitchFamily="66" charset="0"/>
            </a:endParaRPr>
          </a:p>
        </p:txBody>
      </p:sp>
      <p:pic>
        <p:nvPicPr>
          <p:cNvPr id="1229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219200"/>
            <a:ext cx="2503488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200400"/>
            <a:ext cx="2362200" cy="198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Text Box 7"/>
          <p:cNvSpPr txBox="1"/>
          <p:nvPr/>
        </p:nvSpPr>
        <p:spPr>
          <a:xfrm>
            <a:off x="2895600" y="1346200"/>
            <a:ext cx="1676400" cy="1098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6600" b="1" dirty="0">
                <a:solidFill>
                  <a:schemeClr val="tx2"/>
                </a:solidFill>
                <a:latin typeface="Arial" panose="020B0604020202020204" pitchFamily="34" charset="0"/>
              </a:rPr>
              <a:t>p</a:t>
            </a:r>
            <a:r>
              <a:rPr lang="en-US" altLang="zh-CN" sz="6600" b="1" dirty="0">
                <a:latin typeface="Arial" panose="020B0604020202020204" pitchFamily="34" charset="0"/>
              </a:rPr>
              <a:t>en</a:t>
            </a:r>
            <a:endParaRPr lang="en-US" altLang="zh-CN" sz="6600" b="1" dirty="0">
              <a:latin typeface="Arial" panose="020B0604020202020204" pitchFamily="34" charset="0"/>
            </a:endParaRPr>
          </a:p>
        </p:txBody>
      </p:sp>
      <p:sp>
        <p:nvSpPr>
          <p:cNvPr id="12294" name="Text Box 8"/>
          <p:cNvSpPr txBox="1"/>
          <p:nvPr/>
        </p:nvSpPr>
        <p:spPr>
          <a:xfrm>
            <a:off x="5867400" y="1295400"/>
            <a:ext cx="2609850" cy="1098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6600" b="1" dirty="0">
                <a:solidFill>
                  <a:schemeClr val="tx2"/>
                </a:solidFill>
                <a:latin typeface="Arial" panose="020B0604020202020204" pitchFamily="34" charset="0"/>
              </a:rPr>
              <a:t>p</a:t>
            </a:r>
            <a:r>
              <a:rPr lang="en-US" altLang="zh-CN" sz="6600" b="1" dirty="0">
                <a:latin typeface="Arial" panose="020B0604020202020204" pitchFamily="34" charset="0"/>
              </a:rPr>
              <a:t>encil</a:t>
            </a:r>
            <a:endParaRPr lang="en-US" altLang="zh-CN" sz="6600" b="1" dirty="0">
              <a:latin typeface="Arial" panose="020B0604020202020204" pitchFamily="34" charset="0"/>
            </a:endParaRPr>
          </a:p>
        </p:txBody>
      </p:sp>
      <p:sp>
        <p:nvSpPr>
          <p:cNvPr id="12295" name="Text Box 9"/>
          <p:cNvSpPr txBox="1"/>
          <p:nvPr/>
        </p:nvSpPr>
        <p:spPr>
          <a:xfrm>
            <a:off x="3048000" y="3505200"/>
            <a:ext cx="2189163" cy="1098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6600" b="1" dirty="0">
                <a:solidFill>
                  <a:schemeClr val="tx2"/>
                </a:solidFill>
                <a:latin typeface="Arial" panose="020B0604020202020204" pitchFamily="34" charset="0"/>
              </a:rPr>
              <a:t>b</a:t>
            </a:r>
            <a:r>
              <a:rPr lang="en-US" altLang="zh-CN" sz="6600" b="1" dirty="0">
                <a:latin typeface="Arial" panose="020B0604020202020204" pitchFamily="34" charset="0"/>
              </a:rPr>
              <a:t>ook</a:t>
            </a:r>
            <a:endParaRPr lang="en-US" altLang="zh-CN" sz="6600" b="1" dirty="0">
              <a:latin typeface="Arial" panose="020B0604020202020204" pitchFamily="34" charset="0"/>
            </a:endParaRPr>
          </a:p>
        </p:txBody>
      </p:sp>
      <p:sp>
        <p:nvSpPr>
          <p:cNvPr id="12296" name="Text Box 10"/>
          <p:cNvSpPr txBox="1"/>
          <p:nvPr/>
        </p:nvSpPr>
        <p:spPr>
          <a:xfrm>
            <a:off x="6400800" y="3429000"/>
            <a:ext cx="1676400" cy="1098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6600" b="1" dirty="0">
                <a:solidFill>
                  <a:schemeClr val="tx2"/>
                </a:solidFill>
                <a:latin typeface="Arial" panose="020B0604020202020204" pitchFamily="34" charset="0"/>
              </a:rPr>
              <a:t>b</a:t>
            </a:r>
            <a:r>
              <a:rPr lang="en-US" altLang="zh-CN" sz="6600" b="1" dirty="0">
                <a:latin typeface="Arial" panose="020B0604020202020204" pitchFamily="34" charset="0"/>
              </a:rPr>
              <a:t>oy</a:t>
            </a:r>
            <a:endParaRPr lang="en-US" altLang="zh-CN" sz="6600" b="1" dirty="0">
              <a:latin typeface="Arial" panose="020B0604020202020204" pitchFamily="34" charset="0"/>
            </a:endParaRPr>
          </a:p>
        </p:txBody>
      </p:sp>
      <p:pic>
        <p:nvPicPr>
          <p:cNvPr id="12297" name="Picture 12" descr="u=1861963828,1287978805&amp;fm=2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2438400"/>
            <a:ext cx="1905000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8" name="Picture 16" descr="u=2437106469,2079521800&amp;fm=23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0400" y="4724400"/>
            <a:ext cx="16764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9" name="Picture 18" descr="u=568071122,832952076&amp;fm=90&amp;gp=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4600" y="4572000"/>
            <a:ext cx="17526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0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8838" y="2343150"/>
            <a:ext cx="2600325" cy="1009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457200"/>
            <a:ext cx="2438400" cy="2109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048000"/>
            <a:ext cx="2667000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Text Box 6"/>
          <p:cNvSpPr txBox="1"/>
          <p:nvPr/>
        </p:nvSpPr>
        <p:spPr>
          <a:xfrm>
            <a:off x="3048000" y="381000"/>
            <a:ext cx="2101850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8000" b="1" dirty="0">
                <a:latin typeface="Arial" panose="020B0604020202020204" pitchFamily="34" charset="0"/>
              </a:rPr>
              <a:t>foo</a:t>
            </a:r>
            <a:r>
              <a:rPr lang="en-US" altLang="zh-CN" sz="8000" b="1" dirty="0">
                <a:solidFill>
                  <a:schemeClr val="tx2"/>
                </a:solidFill>
                <a:latin typeface="Arial" panose="020B0604020202020204" pitchFamily="34" charset="0"/>
              </a:rPr>
              <a:t>t</a:t>
            </a:r>
            <a:endParaRPr lang="en-US" altLang="zh-CN" sz="80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3317" name="Text Box 7"/>
          <p:cNvSpPr txBox="1"/>
          <p:nvPr/>
        </p:nvSpPr>
        <p:spPr>
          <a:xfrm>
            <a:off x="5638800" y="381000"/>
            <a:ext cx="2386013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8000" b="1" dirty="0">
                <a:solidFill>
                  <a:schemeClr val="tx2"/>
                </a:solidFill>
                <a:latin typeface="Arial" panose="020B0604020202020204" pitchFamily="34" charset="0"/>
              </a:rPr>
              <a:t>t</a:t>
            </a:r>
            <a:r>
              <a:rPr lang="en-US" altLang="zh-CN" sz="8000" b="1" dirty="0">
                <a:latin typeface="Arial" panose="020B0604020202020204" pitchFamily="34" charset="0"/>
              </a:rPr>
              <a:t>ired</a:t>
            </a:r>
            <a:endParaRPr lang="en-US" altLang="zh-CN" sz="8000" b="1" dirty="0">
              <a:latin typeface="Arial" panose="020B0604020202020204" pitchFamily="34" charset="0"/>
            </a:endParaRPr>
          </a:p>
        </p:txBody>
      </p:sp>
      <p:sp>
        <p:nvSpPr>
          <p:cNvPr id="13318" name="Text Box 8"/>
          <p:cNvSpPr txBox="1"/>
          <p:nvPr/>
        </p:nvSpPr>
        <p:spPr>
          <a:xfrm>
            <a:off x="3124200" y="3105150"/>
            <a:ext cx="2500313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8000" b="1" dirty="0">
                <a:solidFill>
                  <a:schemeClr val="tx2"/>
                </a:solidFill>
                <a:latin typeface="Arial" panose="020B0604020202020204" pitchFamily="34" charset="0"/>
              </a:rPr>
              <a:t>d</a:t>
            </a:r>
            <a:r>
              <a:rPr lang="en-US" altLang="zh-CN" sz="8000" b="1" dirty="0">
                <a:latin typeface="Arial" panose="020B0604020202020204" pitchFamily="34" charset="0"/>
              </a:rPr>
              <a:t>esk</a:t>
            </a:r>
            <a:endParaRPr lang="en-US" altLang="zh-CN" sz="8000" b="1" dirty="0">
              <a:latin typeface="Arial" panose="020B0604020202020204" pitchFamily="34" charset="0"/>
            </a:endParaRPr>
          </a:p>
        </p:txBody>
      </p:sp>
      <p:sp>
        <p:nvSpPr>
          <p:cNvPr id="13319" name="Text Box 9"/>
          <p:cNvSpPr txBox="1"/>
          <p:nvPr/>
        </p:nvSpPr>
        <p:spPr>
          <a:xfrm>
            <a:off x="5943600" y="3105150"/>
            <a:ext cx="2555875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8000" b="1" dirty="0">
                <a:latin typeface="Arial" panose="020B0604020202020204" pitchFamily="34" charset="0"/>
              </a:rPr>
              <a:t>hea</a:t>
            </a:r>
            <a:r>
              <a:rPr lang="en-US" altLang="zh-CN" sz="8000" b="1" dirty="0">
                <a:solidFill>
                  <a:schemeClr val="tx2"/>
                </a:solidFill>
                <a:latin typeface="Arial" panose="020B0604020202020204" pitchFamily="34" charset="0"/>
              </a:rPr>
              <a:t>d</a:t>
            </a:r>
            <a:endParaRPr lang="en-US" altLang="zh-CN" sz="80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pic>
        <p:nvPicPr>
          <p:cNvPr id="13320" name="Picture 11" descr="u=287557148,1137792434&amp;fm=90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1752600"/>
            <a:ext cx="19050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1" name="Picture 15" descr="u=2415278359,409063107&amp;fm=21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1676400"/>
            <a:ext cx="2057400" cy="163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2" name="Picture 17" descr="u=1574913667,2220216586&amp;fm=23&amp;gp=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0400" y="4572000"/>
            <a:ext cx="2362200" cy="1866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3" name="Picture 19" descr="u=1688211671,690832775&amp;fm=23&amp;gp=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2200" y="4572000"/>
            <a:ext cx="1828800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295400"/>
            <a:ext cx="2590800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 Box 5"/>
          <p:cNvSpPr txBox="1"/>
          <p:nvPr/>
        </p:nvSpPr>
        <p:spPr>
          <a:xfrm>
            <a:off x="3124200" y="1600200"/>
            <a:ext cx="2162175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8000" b="1" dirty="0">
                <a:latin typeface="Arial" panose="020B0604020202020204" pitchFamily="34" charset="0"/>
              </a:rPr>
              <a:t>l</a:t>
            </a:r>
            <a:r>
              <a:rPr lang="en-US" altLang="zh-CN" sz="8000" b="1" dirty="0">
                <a:solidFill>
                  <a:schemeClr val="tx2"/>
                </a:solidFill>
                <a:latin typeface="Arial" panose="020B0604020202020204" pitchFamily="34" charset="0"/>
              </a:rPr>
              <a:t>a</a:t>
            </a:r>
            <a:r>
              <a:rPr lang="en-US" altLang="zh-CN" sz="8000" b="1" dirty="0">
                <a:latin typeface="Arial" panose="020B0604020202020204" pitchFamily="34" charset="0"/>
              </a:rPr>
              <a:t>ke</a:t>
            </a:r>
            <a:endParaRPr lang="en-US" altLang="zh-CN" sz="8000" b="1" dirty="0">
              <a:latin typeface="Arial" panose="020B0604020202020204" pitchFamily="34" charset="0"/>
            </a:endParaRPr>
          </a:p>
        </p:txBody>
      </p:sp>
      <p:sp>
        <p:nvSpPr>
          <p:cNvPr id="14340" name="Text Box 6"/>
          <p:cNvSpPr txBox="1"/>
          <p:nvPr/>
        </p:nvSpPr>
        <p:spPr>
          <a:xfrm>
            <a:off x="5867400" y="1524000"/>
            <a:ext cx="2217738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8000" b="1" dirty="0">
                <a:latin typeface="Arial" panose="020B0604020202020204" pitchFamily="34" charset="0"/>
              </a:rPr>
              <a:t>f</a:t>
            </a:r>
            <a:r>
              <a:rPr lang="en-US" altLang="zh-CN" sz="8000" b="1" dirty="0">
                <a:solidFill>
                  <a:schemeClr val="tx2"/>
                </a:solidFill>
                <a:latin typeface="Arial" panose="020B0604020202020204" pitchFamily="34" charset="0"/>
              </a:rPr>
              <a:t>a</a:t>
            </a:r>
            <a:r>
              <a:rPr lang="en-US" altLang="zh-CN" sz="8000" b="1" dirty="0">
                <a:latin typeface="Arial" panose="020B0604020202020204" pitchFamily="34" charset="0"/>
              </a:rPr>
              <a:t>ce</a:t>
            </a:r>
            <a:endParaRPr lang="en-US" altLang="zh-CN" sz="8000" b="1" dirty="0">
              <a:latin typeface="Arial" panose="020B0604020202020204" pitchFamily="34" charset="0"/>
            </a:endParaRPr>
          </a:p>
        </p:txBody>
      </p:sp>
      <p:pic>
        <p:nvPicPr>
          <p:cNvPr id="1434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2997200"/>
            <a:ext cx="2801938" cy="233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7263" y="2970213"/>
            <a:ext cx="2568575" cy="2592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WordArt 2"/>
          <p:cNvSpPr/>
          <p:nvPr/>
        </p:nvSpPr>
        <p:spPr>
          <a:xfrm>
            <a:off x="1676400" y="1905000"/>
            <a:ext cx="6096000" cy="3200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Good bye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Teac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2514600"/>
            <a:ext cx="1812925" cy="259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AutoShape 3"/>
          <p:cNvSpPr/>
          <p:nvPr/>
        </p:nvSpPr>
        <p:spPr>
          <a:xfrm>
            <a:off x="3200400" y="1905000"/>
            <a:ext cx="4267200" cy="1219200"/>
          </a:xfrm>
          <a:prstGeom prst="wedgeRectCallout">
            <a:avLst>
              <a:gd name="adj1" fmla="val -51565"/>
              <a:gd name="adj2" fmla="val 8945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1" hangingPunct="1"/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Hi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！</a:t>
            </a:r>
            <a:r>
              <a:rPr lang="en-US" altLang="zh-CN" sz="40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Nice to meet you!</a:t>
            </a:r>
            <a:endParaRPr lang="en-US" altLang="zh-CN" sz="40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 algn="ctr" eaLnBrk="1" hangingPunct="1"/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情景对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457200"/>
            <a:ext cx="3581400" cy="1420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girl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286000"/>
            <a:ext cx="1447800" cy="1277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5" descr="girl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3886200"/>
            <a:ext cx="1235075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Text Box 6"/>
          <p:cNvSpPr txBox="1"/>
          <p:nvPr/>
        </p:nvSpPr>
        <p:spPr>
          <a:xfrm>
            <a:off x="2895600" y="4114800"/>
            <a:ext cx="5791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: </a:t>
            </a:r>
            <a:r>
              <a:rPr lang="en-US" altLang="zh-CN" sz="5400" b="1" dirty="0">
                <a:latin typeface="Times New Roman" panose="02020603050405020304" pitchFamily="18" charset="0"/>
              </a:rPr>
              <a:t>I am fine. Thanks!</a:t>
            </a:r>
            <a:endParaRPr lang="en-US" altLang="zh-CN" sz="5400" b="1" dirty="0">
              <a:latin typeface="Times New Roman" panose="02020603050405020304" pitchFamily="18" charset="0"/>
            </a:endParaRPr>
          </a:p>
        </p:txBody>
      </p:sp>
      <p:sp>
        <p:nvSpPr>
          <p:cNvPr id="5126" name="WordArt 7"/>
          <p:cNvSpPr/>
          <p:nvPr/>
        </p:nvSpPr>
        <p:spPr>
          <a:xfrm>
            <a:off x="3352800" y="2743200"/>
            <a:ext cx="3581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200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How are you</a:t>
            </a:r>
            <a:endParaRPr lang="zh-CN" altLang="en-US" sz="3200">
              <a:ln w="1905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127" name="Text Box 8"/>
          <p:cNvSpPr txBox="1"/>
          <p:nvPr/>
        </p:nvSpPr>
        <p:spPr>
          <a:xfrm>
            <a:off x="6781800" y="2514600"/>
            <a:ext cx="1101725" cy="1189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7200" b="1" dirty="0">
                <a:solidFill>
                  <a:srgbClr val="FF00FF"/>
                </a:solidFill>
                <a:latin typeface="Comic Sans MS" panose="030F0702030302020204" pitchFamily="66" charset="0"/>
              </a:rPr>
              <a:t>？</a:t>
            </a:r>
            <a:endParaRPr lang="zh-CN" altLang="en-US" sz="7200" b="1" dirty="0">
              <a:solidFill>
                <a:srgbClr val="FF00FF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dirty="0"/>
              <a:t>                  </a:t>
            </a:r>
            <a:endParaRPr lang="zh-CN" altLang="en-US" dirty="0"/>
          </a:p>
        </p:txBody>
      </p:sp>
      <p:sp>
        <p:nvSpPr>
          <p:cNvPr id="6147" name="AutoShape 3"/>
          <p:cNvSpPr/>
          <p:nvPr/>
        </p:nvSpPr>
        <p:spPr>
          <a:xfrm>
            <a:off x="2362200" y="914400"/>
            <a:ext cx="6172200" cy="2057400"/>
          </a:xfrm>
          <a:prstGeom prst="wedgeRoundRectCallout">
            <a:avLst>
              <a:gd name="adj1" fmla="val -51880"/>
              <a:gd name="adj2" fmla="val 69829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1" hangingPunct="1"/>
            <a:r>
              <a:rPr lang="en-US" altLang="zh-CN" sz="6000" dirty="0">
                <a:solidFill>
                  <a:srgbClr val="006600"/>
                </a:solidFill>
                <a:latin typeface="Arial" panose="020B0604020202020204" pitchFamily="34" charset="0"/>
              </a:rPr>
              <a:t>Are you okay?</a:t>
            </a:r>
            <a:endParaRPr lang="en-US" altLang="zh-CN" sz="6000" dirty="0">
              <a:solidFill>
                <a:srgbClr val="0066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4800" b="1" dirty="0">
                <a:solidFill>
                  <a:srgbClr val="006600"/>
                </a:solidFill>
                <a:latin typeface="Arial" panose="020B0604020202020204" pitchFamily="34" charset="0"/>
              </a:rPr>
              <a:t>   你好吗？</a:t>
            </a:r>
            <a:endParaRPr lang="zh-CN" altLang="en-US" sz="4800" b="1" dirty="0">
              <a:solidFill>
                <a:srgbClr val="006600"/>
              </a:solidFill>
              <a:latin typeface="Arial" panose="020B0604020202020204" pitchFamily="34" charset="0"/>
            </a:endParaRPr>
          </a:p>
        </p:txBody>
      </p:sp>
      <p:pic>
        <p:nvPicPr>
          <p:cNvPr id="6148" name="Picture 4" descr="Teac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438400"/>
            <a:ext cx="1812925" cy="2590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情景对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28600"/>
            <a:ext cx="3810000" cy="1420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3" descr="boy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133600"/>
            <a:ext cx="1385888" cy="167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 Box 4"/>
          <p:cNvSpPr txBox="1"/>
          <p:nvPr/>
        </p:nvSpPr>
        <p:spPr>
          <a:xfrm>
            <a:off x="2590800" y="2819400"/>
            <a:ext cx="51816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6600" b="1" dirty="0">
                <a:latin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Times New Roman" panose="02020603050405020304" pitchFamily="18" charset="0"/>
              </a:rPr>
              <a:t> </a:t>
            </a:r>
            <a:r>
              <a:rPr lang="en-US" altLang="zh-CN" sz="5400" b="1" dirty="0">
                <a:latin typeface="Times New Roman" panose="02020603050405020304" pitchFamily="18" charset="0"/>
              </a:rPr>
              <a:t>Are you okay?</a:t>
            </a:r>
            <a:endParaRPr lang="en-US" altLang="zh-CN" sz="5400" b="1" dirty="0">
              <a:latin typeface="Times New Roman" panose="02020603050405020304" pitchFamily="18" charset="0"/>
            </a:endParaRPr>
          </a:p>
        </p:txBody>
      </p:sp>
      <p:pic>
        <p:nvPicPr>
          <p:cNvPr id="7173" name="Picture 5" descr="30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3733800"/>
            <a:ext cx="1443038" cy="175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Text Box 6"/>
          <p:cNvSpPr txBox="1"/>
          <p:nvPr/>
        </p:nvSpPr>
        <p:spPr>
          <a:xfrm>
            <a:off x="2743200" y="4267200"/>
            <a:ext cx="4724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6000" b="1" dirty="0">
                <a:latin typeface="Times New Roman" panose="02020603050405020304" pitchFamily="18" charset="0"/>
              </a:rPr>
              <a:t>: No. I’m </a:t>
            </a:r>
            <a:r>
              <a:rPr lang="en-US" altLang="zh-CN" sz="6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sick</a:t>
            </a:r>
            <a:r>
              <a:rPr lang="en-US" altLang="zh-CN" sz="6000" b="1" dirty="0">
                <a:latin typeface="Times New Roman" panose="02020603050405020304" pitchFamily="18" charset="0"/>
              </a:rPr>
              <a:t>.</a:t>
            </a:r>
            <a:endParaRPr lang="en-US" altLang="zh-CN" sz="6000" b="1" dirty="0">
              <a:latin typeface="Times New Roman" panose="02020603050405020304" pitchFamily="18" charset="0"/>
            </a:endParaRPr>
          </a:p>
        </p:txBody>
      </p:sp>
      <p:sp>
        <p:nvSpPr>
          <p:cNvPr id="7175" name="Text Box 9"/>
          <p:cNvSpPr txBox="1"/>
          <p:nvPr/>
        </p:nvSpPr>
        <p:spPr>
          <a:xfrm>
            <a:off x="5791200" y="5029200"/>
            <a:ext cx="2022475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b="1" dirty="0">
                <a:latin typeface="Comic Sans MS" panose="030F0702030302020204" pitchFamily="66" charset="0"/>
              </a:rPr>
              <a:t>有病的</a:t>
            </a:r>
            <a:endParaRPr lang="zh-CN" altLang="en-US" sz="48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情景对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228600"/>
            <a:ext cx="2895600" cy="887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AutoShape 5"/>
          <p:cNvSpPr/>
          <p:nvPr/>
        </p:nvSpPr>
        <p:spPr>
          <a:xfrm>
            <a:off x="914400" y="4343400"/>
            <a:ext cx="7086600" cy="1219200"/>
          </a:xfrm>
          <a:prstGeom prst="wedgeRoundRectCallout">
            <a:avLst>
              <a:gd name="adj1" fmla="val 20093"/>
              <a:gd name="adj2" fmla="val -107815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1" hangingPunct="1"/>
            <a:r>
              <a:rPr lang="en-US" altLang="zh-CN" sz="7200" b="1" dirty="0">
                <a:latin typeface="Times New Roman" panose="02020603050405020304" pitchFamily="18" charset="0"/>
              </a:rPr>
              <a:t>My head </a:t>
            </a:r>
            <a:r>
              <a:rPr lang="en-US" altLang="zh-CN" sz="7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hurt</a:t>
            </a:r>
            <a:r>
              <a:rPr lang="en-US" altLang="zh-CN" sz="7200" b="1" dirty="0">
                <a:latin typeface="Times New Roman" panose="02020603050405020304" pitchFamily="18" charset="0"/>
              </a:rPr>
              <a:t>s</a:t>
            </a:r>
            <a:r>
              <a:rPr lang="en-US" altLang="zh-CN" sz="7200" dirty="0">
                <a:latin typeface="Times New Roman" panose="02020603050405020304" pitchFamily="18" charset="0"/>
              </a:rPr>
              <a:t>.</a:t>
            </a:r>
            <a:endParaRPr lang="en-US" altLang="zh-CN" sz="7200" dirty="0">
              <a:latin typeface="Times New Roman" panose="02020603050405020304" pitchFamily="18" charset="0"/>
            </a:endParaRPr>
          </a:p>
        </p:txBody>
      </p:sp>
      <p:pic>
        <p:nvPicPr>
          <p:cNvPr id="8196" name="Picture 8" descr="t01274d8af0f56f94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838200"/>
            <a:ext cx="3448050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Text Box 9"/>
          <p:cNvSpPr txBox="1"/>
          <p:nvPr/>
        </p:nvSpPr>
        <p:spPr>
          <a:xfrm>
            <a:off x="4724400" y="5638800"/>
            <a:ext cx="29400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5400" b="1" dirty="0">
                <a:latin typeface="Comic Sans MS" panose="030F0702030302020204" pitchFamily="66" charset="0"/>
              </a:rPr>
              <a:t>感到疼痛</a:t>
            </a:r>
            <a:endParaRPr lang="zh-CN" altLang="en-US" sz="54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AutoShape 4"/>
          <p:cNvSpPr/>
          <p:nvPr/>
        </p:nvSpPr>
        <p:spPr>
          <a:xfrm>
            <a:off x="0" y="228600"/>
            <a:ext cx="6629400" cy="1143000"/>
          </a:xfrm>
          <a:prstGeom prst="wedgeRoundRectCallout">
            <a:avLst>
              <a:gd name="adj1" fmla="val 35801"/>
              <a:gd name="adj2" fmla="val 11375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1" hangingPunct="1"/>
            <a:r>
              <a:rPr lang="en-US" altLang="zh-CN" sz="5400" b="1" dirty="0">
                <a:latin typeface="Times New Roman" panose="02020603050405020304" pitchFamily="18" charset="0"/>
              </a:rPr>
              <a:t>Let’s  see  a  </a:t>
            </a:r>
            <a:r>
              <a:rPr lang="en-US" altLang="zh-CN" sz="5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doctor.</a:t>
            </a:r>
            <a:endParaRPr lang="en-US" altLang="zh-CN" sz="54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9" name="AutoShape 5"/>
          <p:cNvSpPr/>
          <p:nvPr/>
        </p:nvSpPr>
        <p:spPr>
          <a:xfrm>
            <a:off x="2209800" y="5181600"/>
            <a:ext cx="4191000" cy="1447800"/>
          </a:xfrm>
          <a:prstGeom prst="wedgeRoundRectCallout">
            <a:avLst>
              <a:gd name="adj1" fmla="val 62954"/>
              <a:gd name="adj2" fmla="val -44407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eaLnBrk="1" hangingPunct="1"/>
            <a:r>
              <a:rPr lang="en-US" altLang="zh-CN" sz="6000" b="1" dirty="0">
                <a:latin typeface="Times New Roman" panose="02020603050405020304" pitchFamily="18" charset="0"/>
              </a:rPr>
              <a:t>Okay!</a:t>
            </a:r>
            <a:endParaRPr lang="en-US" altLang="zh-CN" sz="6000" b="1" dirty="0">
              <a:latin typeface="Times New Roman" panose="02020603050405020304" pitchFamily="18" charset="0"/>
            </a:endParaRPr>
          </a:p>
        </p:txBody>
      </p:sp>
      <p:pic>
        <p:nvPicPr>
          <p:cNvPr id="9220" name="Picture 9" descr="u=1679945563,2439524268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1200" y="1981200"/>
            <a:ext cx="2314575" cy="3181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6" name="Text Box 12"/>
          <p:cNvSpPr txBox="1"/>
          <p:nvPr/>
        </p:nvSpPr>
        <p:spPr>
          <a:xfrm>
            <a:off x="1219200" y="3810000"/>
            <a:ext cx="2554288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6000" b="1" dirty="0">
                <a:solidFill>
                  <a:schemeClr val="tx2"/>
                </a:solidFill>
                <a:latin typeface="Arial" panose="020B0604020202020204" pitchFamily="34" charset="0"/>
              </a:rPr>
              <a:t>doctor</a:t>
            </a:r>
            <a:endParaRPr lang="en-US" altLang="zh-CN" sz="60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pic>
        <p:nvPicPr>
          <p:cNvPr id="922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685925"/>
            <a:ext cx="2362200" cy="234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AutoShape 3"/>
          <p:cNvSpPr/>
          <p:nvPr/>
        </p:nvSpPr>
        <p:spPr>
          <a:xfrm>
            <a:off x="2971800" y="304800"/>
            <a:ext cx="5562600" cy="2438400"/>
          </a:xfrm>
          <a:prstGeom prst="cloudCallout">
            <a:avLst>
              <a:gd name="adj1" fmla="val -41009"/>
              <a:gd name="adj2" fmla="val 63542"/>
            </a:avLst>
          </a:prstGeom>
          <a:solidFill>
            <a:schemeClr val="bg1"/>
          </a:solidFill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r>
              <a:rPr lang="en-US" altLang="zh-CN" sz="5400" b="1" dirty="0">
                <a:latin typeface="Arial" panose="020B0604020202020204" pitchFamily="34" charset="0"/>
              </a:rPr>
              <a:t>What’s the </a:t>
            </a:r>
            <a:r>
              <a:rPr lang="en-US" altLang="zh-CN" sz="5400" b="1" dirty="0">
                <a:solidFill>
                  <a:srgbClr val="FF0066"/>
                </a:solidFill>
                <a:latin typeface="Arial" panose="020B0604020202020204" pitchFamily="34" charset="0"/>
              </a:rPr>
              <a:t>matter</a:t>
            </a:r>
            <a:r>
              <a:rPr lang="en-US" altLang="zh-CN" sz="5400" b="1" dirty="0">
                <a:latin typeface="Arial" panose="020B0604020202020204" pitchFamily="34" charset="0"/>
                <a:hlinkClick r:id="rId1" action="ppaction://hlinkfile"/>
              </a:rPr>
              <a:t>?</a:t>
            </a:r>
            <a:endParaRPr lang="en-US" altLang="zh-CN" sz="5400" b="1" dirty="0">
              <a:latin typeface="Arial" panose="020B0604020202020204" pitchFamily="34" charset="0"/>
            </a:endParaRPr>
          </a:p>
        </p:txBody>
      </p:sp>
      <p:sp>
        <p:nvSpPr>
          <p:cNvPr id="10243" name="AutoShape 4"/>
          <p:cNvSpPr/>
          <p:nvPr/>
        </p:nvSpPr>
        <p:spPr>
          <a:xfrm>
            <a:off x="1447800" y="4724400"/>
            <a:ext cx="6858000" cy="1752600"/>
          </a:xfrm>
          <a:prstGeom prst="cloudCallout">
            <a:avLst>
              <a:gd name="adj1" fmla="val 26111"/>
              <a:gd name="adj2" fmla="val -96741"/>
            </a:avLst>
          </a:prstGeom>
          <a:solidFill>
            <a:schemeClr val="bg1"/>
          </a:solidFill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r>
              <a:rPr lang="en-US" altLang="zh-CN" sz="4800" b="1" dirty="0">
                <a:latin typeface="Arial" panose="020B0604020202020204" pitchFamily="34" charset="0"/>
              </a:rPr>
              <a:t>My head hurts.</a:t>
            </a:r>
            <a:endParaRPr lang="en-US" altLang="zh-CN" sz="4800" b="1" dirty="0">
              <a:latin typeface="Arial" panose="020B0604020202020204" pitchFamily="34" charset="0"/>
            </a:endParaRPr>
          </a:p>
        </p:txBody>
      </p:sp>
      <p:pic>
        <p:nvPicPr>
          <p:cNvPr id="10244" name="Picture 5" descr="nur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685800"/>
            <a:ext cx="236220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9" descr="30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200" y="2514600"/>
            <a:ext cx="1981200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6" name="Text Box 10"/>
          <p:cNvSpPr txBox="1"/>
          <p:nvPr/>
        </p:nvSpPr>
        <p:spPr>
          <a:xfrm>
            <a:off x="4114800" y="2362200"/>
            <a:ext cx="273208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000" b="1" dirty="0">
                <a:latin typeface="Comic Sans MS" panose="030F0702030302020204" pitchFamily="66" charset="0"/>
              </a:rPr>
              <a:t>你怎么了？</a:t>
            </a:r>
            <a:endParaRPr lang="zh-CN" altLang="en-US" sz="40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脚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0600" y="2946400"/>
            <a:ext cx="4013200" cy="391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3" descr="耳朵痛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457200"/>
            <a:ext cx="2692400" cy="335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AutoShape 4"/>
          <p:cNvSpPr/>
          <p:nvPr/>
        </p:nvSpPr>
        <p:spPr>
          <a:xfrm>
            <a:off x="1981200" y="4648200"/>
            <a:ext cx="3352800" cy="762000"/>
          </a:xfrm>
          <a:prstGeom prst="wedgeRoundRectCallout">
            <a:avLst>
              <a:gd name="adj1" fmla="val 61412"/>
              <a:gd name="adj2" fmla="val -4229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eaLnBrk="1" hangingPunct="1"/>
            <a:r>
              <a:rPr lang="en-US" altLang="zh-CN" sz="3200" dirty="0">
                <a:latin typeface="Times New Roman" panose="02020603050405020304" pitchFamily="18" charset="0"/>
              </a:rPr>
              <a:t>My toe </a:t>
            </a:r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hurts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1269" name="AutoShape 5"/>
          <p:cNvSpPr/>
          <p:nvPr/>
        </p:nvSpPr>
        <p:spPr>
          <a:xfrm>
            <a:off x="3581400" y="1447800"/>
            <a:ext cx="4191000" cy="838200"/>
          </a:xfrm>
          <a:prstGeom prst="wedgeRoundRectCallout">
            <a:avLst>
              <a:gd name="adj1" fmla="val -59926"/>
              <a:gd name="adj2" fmla="val 89773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 eaLnBrk="1" hangingPunct="1"/>
            <a:r>
              <a:rPr lang="en-US" altLang="zh-CN" sz="3600" dirty="0">
                <a:latin typeface="Times New Roman" panose="02020603050405020304" pitchFamily="18" charset="0"/>
              </a:rPr>
              <a:t>My ear </a:t>
            </a:r>
            <a:r>
              <a:rPr lang="en-US" altLang="zh-CN" sz="3600" dirty="0">
                <a:solidFill>
                  <a:srgbClr val="FF0066"/>
                </a:solidFill>
                <a:latin typeface="Times New Roman" panose="02020603050405020304" pitchFamily="18" charset="0"/>
              </a:rPr>
              <a:t>hurts</a:t>
            </a:r>
            <a:r>
              <a:rPr lang="en-US" altLang="zh-CN" sz="3600" dirty="0">
                <a:latin typeface="Times New Roman" panose="02020603050405020304" pitchFamily="18" charset="0"/>
              </a:rPr>
              <a:t>.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0</TotalTime>
  <Words>370</Words>
  <Application>WPS 演示</Application>
  <PresentationFormat>全屏显示(4:3)</PresentationFormat>
  <Paragraphs>70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Comic Sans MS</vt:lpstr>
      <vt:lpstr>Times New Roman</vt:lpstr>
      <vt:lpstr>黑体</vt:lpstr>
      <vt:lpstr>微软雅黑</vt:lpstr>
      <vt:lpstr>Arial Unicode MS</vt:lpstr>
      <vt:lpstr>Calibri</vt:lpstr>
      <vt:lpstr>Cambria</vt:lpstr>
      <vt:lpstr>Arial</vt:lpstr>
      <vt:lpstr>等线</vt:lpstr>
      <vt:lpstr>Crayons</vt:lpstr>
      <vt:lpstr>自定义设计方案</vt:lpstr>
      <vt:lpstr>Lesson 17 Are You Okey?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en.12999.com</dc:title>
  <dc:creator>en.12999.com</dc:creator>
  <dc:subject>en.12999.com</dc:subject>
  <cp:lastModifiedBy>上帝掷骰子吗</cp:lastModifiedBy>
  <cp:revision>56</cp:revision>
  <dcterms:created xsi:type="dcterms:W3CDTF">2013-10-13T15:24:00Z</dcterms:created>
  <dcterms:modified xsi:type="dcterms:W3CDTF">2023-09-30T15:25:09Z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DD9352C56EAA4B53A3DDF7EED04C66F6_13</vt:lpwstr>
  </property>
</Properties>
</file>