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25" r:id="rId5"/>
    <p:sldId id="698" r:id="rId6"/>
    <p:sldId id="818" r:id="rId8"/>
    <p:sldId id="819" r:id="rId9"/>
    <p:sldId id="820" r:id="rId10"/>
    <p:sldId id="821" r:id="rId11"/>
    <p:sldId id="822" r:id="rId12"/>
    <p:sldId id="832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31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24"/>
        <p:guide pos="31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315" y="2343150"/>
            <a:ext cx="3209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练习十二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7332" y="1266024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6372" y="2120538"/>
            <a:ext cx="1933208" cy="1314058"/>
            <a:chOff x="1342648" y="1851670"/>
            <a:chExt cx="1933208" cy="1314058"/>
          </a:xfrm>
        </p:grpSpPr>
        <p:sp>
          <p:nvSpPr>
            <p:cNvPr id="39" name="矩形 38"/>
            <p:cNvSpPr/>
            <p:nvPr/>
          </p:nvSpPr>
          <p:spPr>
            <a:xfrm>
              <a:off x="1342648" y="1851670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5×2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50018" y="2120538"/>
            <a:ext cx="1933208" cy="1314058"/>
            <a:chOff x="1342648" y="1851670"/>
            <a:chExt cx="1933208" cy="1314058"/>
          </a:xfrm>
        </p:grpSpPr>
        <p:sp>
          <p:nvSpPr>
            <p:cNvPr id="12" name="矩形 11"/>
            <p:cNvSpPr/>
            <p:nvPr/>
          </p:nvSpPr>
          <p:spPr>
            <a:xfrm>
              <a:off x="1342648" y="1851670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×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5×4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3693" y="2120538"/>
            <a:ext cx="1933208" cy="1314058"/>
            <a:chOff x="1342648" y="1851670"/>
            <a:chExt cx="1933208" cy="1314058"/>
          </a:xfrm>
        </p:grpSpPr>
        <p:sp>
          <p:nvSpPr>
            <p:cNvPr id="15" name="矩形 14"/>
            <p:cNvSpPr/>
            <p:nvPr/>
          </p:nvSpPr>
          <p:spPr>
            <a:xfrm>
              <a:off x="1342648" y="1851670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5×4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5×5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573613" y="210785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10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99640" y="289349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10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09555" y="21205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20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52567" y="2912626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20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01248" y="2107616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25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61427" y="2910499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25</a:t>
            </a:r>
            <a:endParaRPr lang="en-US" altLang="zh-CN" sz="2800" b="1" dirty="0">
              <a:ln w="0"/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8825" y="926465"/>
            <a:ext cx="6235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7325" y="2870453"/>
            <a:ext cx="302433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一共浇多少棵树？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8660" y="3467735"/>
            <a:ext cx="60464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3×4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（棵）或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4×3＝12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（棵）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09577" y="4119302"/>
            <a:ext cx="413579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：一共浇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棵树。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6" name="图片 15" descr="图查查图片小样 (1)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1435" y="209550"/>
            <a:ext cx="2645410" cy="26454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800725" y="810895"/>
            <a:ext cx="2233930" cy="1839595"/>
            <a:chOff x="9975" y="1277"/>
            <a:chExt cx="3518" cy="2897"/>
          </a:xfrm>
        </p:grpSpPr>
        <p:pic>
          <p:nvPicPr>
            <p:cNvPr id="22" name="图片 21" descr="熊03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80" y="2730"/>
              <a:ext cx="1148" cy="1445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9975" y="1277"/>
              <a:ext cx="3518" cy="840"/>
            </a:xfrm>
            <a:prstGeom prst="wedgeRoundRectCallout">
              <a:avLst>
                <a:gd name="adj1" fmla="val -633"/>
                <a:gd name="adj2" fmla="val 114404"/>
                <a:gd name="adj3" fmla="val 16667"/>
              </a:avLst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93" y="1290"/>
              <a:ext cx="34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给小树浇水去！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6499" y="1070253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6913" y="2059201"/>
            <a:ext cx="2413000" cy="1314058"/>
            <a:chOff x="1040388" y="1851670"/>
            <a:chExt cx="2413000" cy="1314058"/>
          </a:xfrm>
        </p:grpSpPr>
        <p:sp>
          <p:nvSpPr>
            <p:cNvPr id="2" name="矩形 1"/>
            <p:cNvSpPr/>
            <p:nvPr/>
          </p:nvSpPr>
          <p:spPr>
            <a:xfrm>
              <a:off x="1040388" y="1851670"/>
              <a:ext cx="241300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4×2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＋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25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4038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2×2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－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＝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3516" y="2059201"/>
            <a:ext cx="2364740" cy="1314058"/>
            <a:chOff x="1342648" y="1851670"/>
            <a:chExt cx="2364740" cy="1314058"/>
          </a:xfrm>
        </p:grpSpPr>
        <p:sp>
          <p:nvSpPr>
            <p:cNvPr id="10" name="矩形 9"/>
            <p:cNvSpPr/>
            <p:nvPr/>
          </p:nvSpPr>
          <p:spPr>
            <a:xfrm>
              <a:off x="1342648" y="1851670"/>
              <a:ext cx="236474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4×3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＋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＝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3×3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－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7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＝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7792" y="2059201"/>
            <a:ext cx="1933208" cy="1314058"/>
            <a:chOff x="1342648" y="1851670"/>
            <a:chExt cx="1933208" cy="1314058"/>
          </a:xfrm>
        </p:grpSpPr>
        <p:sp>
          <p:nvSpPr>
            <p:cNvPr id="13" name="矩形 12"/>
            <p:cNvSpPr/>
            <p:nvPr/>
          </p:nvSpPr>
          <p:spPr>
            <a:xfrm>
              <a:off x="1342648" y="1851670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2×3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＋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4×3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－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＝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693627" y="206143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33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5317" y="284905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5889" y="205920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23144" y="2846821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92345" y="203413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9775" y="285004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n w="0"/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9870" y="404495"/>
            <a:ext cx="5041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2510" y="2941382"/>
            <a:ext cx="33863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一共有多少人？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4552" y="2864567"/>
            <a:ext cx="338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一共有多少人？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4035" y="438150"/>
            <a:ext cx="7346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514350"/>
            <a:ext cx="7346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401955" y="3364865"/>
            <a:ext cx="41795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88265" y="3894455"/>
            <a:ext cx="41795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4961255" y="3277235"/>
            <a:ext cx="41795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17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645025" y="3797935"/>
            <a:ext cx="41795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17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4673" y="4504373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答：一共有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0333" y="4414838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答：一共有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7435" y="763270"/>
            <a:ext cx="3013075" cy="199961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019" b="-1095"/>
          <a:stretch>
            <a:fillRect/>
          </a:stretch>
        </p:blipFill>
        <p:spPr>
          <a:xfrm>
            <a:off x="5410200" y="895350"/>
            <a:ext cx="2958465" cy="1817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054.8062992125983,&quot;width&quot;:6110.313385826772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WPS 演示</Application>
  <PresentationFormat>全屏显示(16:9)</PresentationFormat>
  <Paragraphs>110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500</cp:revision>
  <dcterms:created xsi:type="dcterms:W3CDTF">2015-05-29T07:51:00Z</dcterms:created>
  <dcterms:modified xsi:type="dcterms:W3CDTF">2023-09-28T13:19:21Z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