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3" r:id="rId4"/>
  </p:sldMasterIdLst>
  <p:notesMasterIdLst>
    <p:notesMasterId r:id="rId7"/>
  </p:notesMasterIdLst>
  <p:sldIdLst>
    <p:sldId id="309" r:id="rId5"/>
    <p:sldId id="698" r:id="rId6"/>
    <p:sldId id="809" r:id="rId8"/>
    <p:sldId id="868" r:id="rId9"/>
    <p:sldId id="869" r:id="rId10"/>
    <p:sldId id="870" r:id="rId11"/>
    <p:sldId id="871" r:id="rId12"/>
    <p:sldId id="872" r:id="rId13"/>
    <p:sldId id="873" r:id="rId14"/>
    <p:sldId id="875" r:id="rId15"/>
    <p:sldId id="874" r:id="rId16"/>
    <p:sldId id="876" r:id="rId17"/>
    <p:sldId id="877" r:id="rId18"/>
    <p:sldId id="882" r:id="rId19"/>
    <p:sldId id="883" r:id="rId20"/>
    <p:sldId id="884" r:id="rId21"/>
    <p:sldId id="885" r:id="rId22"/>
    <p:sldId id="886" r:id="rId23"/>
    <p:sldId id="887" r:id="rId24"/>
    <p:sldId id="888" r:id="rId25"/>
    <p:sldId id="889" r:id="rId26"/>
    <p:sldId id="268" r:id="rId27"/>
    <p:sldId id="891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4" userDrawn="1">
          <p15:clr>
            <a:srgbClr val="A4A3A4"/>
          </p15:clr>
        </p15:guide>
        <p15:guide id="2" pos="323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BBCF4E"/>
    <a:srgbClr val="00A3E3"/>
    <a:srgbClr val="0BA7E4"/>
    <a:srgbClr val="4C4C4C"/>
    <a:srgbClr val="9C6E32"/>
    <a:srgbClr val="FFFFFF"/>
    <a:srgbClr val="CEB799"/>
    <a:srgbClr val="4E4E4E"/>
    <a:srgbClr val="9C6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54"/>
        <p:guide pos="32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3" Type="http://schemas.openxmlformats.org/officeDocument/2006/relationships/tags" Target="tags/tag2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思考题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image" Target="../media/image8.jpeg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640080" y="8197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9188" y="1939290"/>
            <a:ext cx="673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18705" y="2624773"/>
            <a:ext cx="673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19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800" y="1962785"/>
            <a:ext cx="6685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个一和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个十合起来是（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0080" y="2701290"/>
            <a:ext cx="7904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）十位上是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，个位上是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的数是（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667385" y="2190750"/>
            <a:ext cx="8310563" cy="568325"/>
            <a:chOff x="1087" y="1321"/>
            <a:chExt cx="13557" cy="897"/>
          </a:xfrm>
        </p:grpSpPr>
        <p:sp>
          <p:nvSpPr>
            <p:cNvPr id="4" name="文本框 1"/>
            <p:cNvSpPr txBox="1"/>
            <p:nvPr/>
          </p:nvSpPr>
          <p:spPr>
            <a:xfrm>
              <a:off x="1087" y="1344"/>
              <a:ext cx="13557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11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＞ 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Arial" panose="020B0604020202020204" pitchFamily="34" charset="0"/>
                </a:rPr>
                <a:t>17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＜       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Arial" panose="020B0604020202020204" pitchFamily="34" charset="0"/>
                </a:rPr>
                <a:t>＜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Arial" panose="020B0604020202020204" pitchFamily="34" charset="0"/>
                </a:rPr>
                <a:t>16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Arial" panose="020B0604020202020204" pitchFamily="34" charset="0"/>
                </a:rPr>
                <a:t>    ＞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Arial" panose="020B0604020202020204" pitchFamily="34" charset="0"/>
                </a:rPr>
                <a:t>19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5" name="圆角矩形 2"/>
            <p:cNvSpPr/>
            <p:nvPr/>
          </p:nvSpPr>
          <p:spPr>
            <a:xfrm>
              <a:off x="2463" y="1321"/>
              <a:ext cx="840" cy="84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圆角矩形 3"/>
            <p:cNvSpPr/>
            <p:nvPr/>
          </p:nvSpPr>
          <p:spPr>
            <a:xfrm>
              <a:off x="5665" y="1336"/>
              <a:ext cx="840" cy="84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圆角矩形 5"/>
            <p:cNvSpPr/>
            <p:nvPr/>
          </p:nvSpPr>
          <p:spPr>
            <a:xfrm>
              <a:off x="10624" y="1378"/>
              <a:ext cx="840" cy="84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7853" y="1321"/>
              <a:ext cx="840" cy="84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326198" y="2714625"/>
            <a:ext cx="121126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0～10</a:t>
            </a:r>
            <a:endParaRPr lang="en-US" altLang="zh-CN" sz="2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53410" y="2709863"/>
            <a:ext cx="1392238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18～20</a:t>
            </a:r>
            <a:endParaRPr lang="en-US" altLang="zh-CN" sz="2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42485" y="2706688"/>
            <a:ext cx="1211263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0～15</a:t>
            </a:r>
            <a:endParaRPr lang="en-US" altLang="zh-CN" sz="2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94780" y="2246630"/>
            <a:ext cx="58420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20</a:t>
            </a:r>
            <a:endParaRPr lang="en-US" altLang="zh-CN" sz="2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b="63002"/>
          <a:stretch>
            <a:fillRect/>
          </a:stretch>
        </p:blipFill>
        <p:spPr>
          <a:xfrm>
            <a:off x="762000" y="1257935"/>
            <a:ext cx="8154035" cy="817880"/>
          </a:xfrm>
          <a:prstGeom prst="rect">
            <a:avLst/>
          </a:prstGeom>
        </p:spPr>
      </p:pic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Rectangle 9"/>
          <p:cNvSpPr/>
          <p:nvPr/>
        </p:nvSpPr>
        <p:spPr>
          <a:xfrm>
            <a:off x="482600" y="3107690"/>
            <a:ext cx="4194175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）一共有（   ）只。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581" name="Rectangle 9"/>
          <p:cNvSpPr/>
          <p:nvPr/>
        </p:nvSpPr>
        <p:spPr>
          <a:xfrm>
            <a:off x="482600" y="3682365"/>
            <a:ext cx="8613775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）把左边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只圈起来。从右边数，把第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只圈起来。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7500" y="3129598"/>
            <a:ext cx="8429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 rot="16200000">
            <a:off x="1417320" y="697230"/>
            <a:ext cx="841375" cy="23050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 rot="-1500000">
            <a:off x="5108893" y="1340803"/>
            <a:ext cx="533400" cy="636587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84210" y="2038985"/>
            <a:ext cx="4000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60335" y="2038985"/>
            <a:ext cx="4000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236460" y="2038985"/>
            <a:ext cx="4000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711315" y="2038985"/>
            <a:ext cx="40132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86170" y="2038985"/>
            <a:ext cx="40132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61025" y="2038985"/>
            <a:ext cx="40132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37150" y="1962785"/>
            <a:ext cx="4000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 bldLvl="0" animBg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11.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176" name="Rectangle 9"/>
          <p:cNvSpPr/>
          <p:nvPr/>
        </p:nvSpPr>
        <p:spPr>
          <a:xfrm>
            <a:off x="781050" y="3805555"/>
            <a:ext cx="64770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）小红的信应该放在（   ）号信箱。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7" name="Rectangle 9"/>
          <p:cNvSpPr/>
          <p:nvPr/>
        </p:nvSpPr>
        <p:spPr>
          <a:xfrm>
            <a:off x="781050" y="4440238"/>
            <a:ext cx="6134100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）填出其他几个小朋友家的信箱号。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00600" y="3867150"/>
            <a:ext cx="8429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76400" y="743585"/>
            <a:ext cx="5378450" cy="2818130"/>
            <a:chOff x="2640" y="1171"/>
            <a:chExt cx="8470" cy="44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640" y="1171"/>
              <a:ext cx="8470" cy="4383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428" y="3307"/>
              <a:ext cx="960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5400000">
              <a:off x="6736" y="4407"/>
              <a:ext cx="2039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5400000">
              <a:off x="3330" y="4489"/>
              <a:ext cx="2039" cy="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720" y="4410"/>
              <a:ext cx="960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930" y="4441"/>
              <a:ext cx="1180" cy="1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练习十八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11183" y="1595120"/>
            <a:ext cx="38595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～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20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各数的认识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86105" y="1222375"/>
            <a:ext cx="7972425" cy="33051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555" h="5205">
                <a:moveTo>
                  <a:pt x="0" y="0"/>
                </a:moveTo>
                <a:lnTo>
                  <a:pt x="12555" y="0"/>
                </a:lnTo>
                <a:lnTo>
                  <a:pt x="12555" y="5205"/>
                </a:lnTo>
                <a:lnTo>
                  <a:pt x="0" y="5205"/>
                </a:lnTo>
                <a:lnTo>
                  <a:pt x="0" y="1226"/>
                </a:lnTo>
                <a:lnTo>
                  <a:pt x="2586" y="1226"/>
                </a:lnTo>
                <a:lnTo>
                  <a:pt x="2586" y="317"/>
                </a:lnTo>
                <a:lnTo>
                  <a:pt x="0" y="31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连一连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709420" y="2748915"/>
            <a:ext cx="3416300" cy="98361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757930" y="2827020"/>
            <a:ext cx="1899285" cy="90551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036445" y="2768600"/>
            <a:ext cx="5501005" cy="94107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Rectangle 9"/>
          <p:cNvSpPr/>
          <p:nvPr/>
        </p:nvSpPr>
        <p:spPr>
          <a:xfrm>
            <a:off x="1619250" y="3390265"/>
            <a:ext cx="213360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）个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381000" y="819785"/>
            <a:ext cx="793686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先猜一猜大约有多少个，再很快地数出来。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194" name="Rectangle 9"/>
          <p:cNvSpPr/>
          <p:nvPr/>
        </p:nvSpPr>
        <p:spPr>
          <a:xfrm>
            <a:off x="5870575" y="3371215"/>
            <a:ext cx="213360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）个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59623" y="3459798"/>
            <a:ext cx="7429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5235" y="3439795"/>
            <a:ext cx="7445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r="15763"/>
          <a:stretch>
            <a:fillRect/>
          </a:stretch>
        </p:blipFill>
        <p:spPr>
          <a:xfrm>
            <a:off x="961390" y="1660525"/>
            <a:ext cx="7221220" cy="15906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372" h="2505">
                <a:moveTo>
                  <a:pt x="3951" y="1530"/>
                </a:moveTo>
                <a:lnTo>
                  <a:pt x="3951" y="2421"/>
                </a:lnTo>
                <a:lnTo>
                  <a:pt x="6125" y="2421"/>
                </a:lnTo>
                <a:lnTo>
                  <a:pt x="6125" y="1530"/>
                </a:lnTo>
                <a:lnTo>
                  <a:pt x="3951" y="1530"/>
                </a:lnTo>
                <a:close/>
                <a:moveTo>
                  <a:pt x="0" y="0"/>
                </a:moveTo>
                <a:lnTo>
                  <a:pt x="11372" y="0"/>
                </a:lnTo>
                <a:lnTo>
                  <a:pt x="11372" y="1614"/>
                </a:lnTo>
                <a:lnTo>
                  <a:pt x="11026" y="1614"/>
                </a:lnTo>
                <a:lnTo>
                  <a:pt x="11026" y="2505"/>
                </a:lnTo>
                <a:lnTo>
                  <a:pt x="0" y="2505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7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4"/>
          <p:cNvSpPr txBox="1"/>
          <p:nvPr/>
        </p:nvSpPr>
        <p:spPr>
          <a:xfrm>
            <a:off x="460375" y="2035810"/>
            <a:ext cx="1666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7+3+5=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4"/>
          <p:cNvSpPr txBox="1"/>
          <p:nvPr/>
        </p:nvSpPr>
        <p:spPr>
          <a:xfrm>
            <a:off x="460375" y="3255010"/>
            <a:ext cx="1666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9+1-4=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 txBox="1"/>
          <p:nvPr/>
        </p:nvSpPr>
        <p:spPr>
          <a:xfrm>
            <a:off x="3432175" y="2035810"/>
            <a:ext cx="1666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6+4+9=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4"/>
          <p:cNvSpPr txBox="1"/>
          <p:nvPr/>
        </p:nvSpPr>
        <p:spPr>
          <a:xfrm>
            <a:off x="3432175" y="3255010"/>
            <a:ext cx="1666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11-1+5=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4"/>
          <p:cNvSpPr txBox="1"/>
          <p:nvPr/>
        </p:nvSpPr>
        <p:spPr>
          <a:xfrm>
            <a:off x="6403975" y="2035810"/>
            <a:ext cx="1666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8+2+6=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4"/>
          <p:cNvSpPr txBox="1"/>
          <p:nvPr/>
        </p:nvSpPr>
        <p:spPr>
          <a:xfrm>
            <a:off x="6403975" y="3255010"/>
            <a:ext cx="1666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di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18-8-3=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4"/>
          <p:cNvSpPr txBox="1"/>
          <p:nvPr/>
        </p:nvSpPr>
        <p:spPr>
          <a:xfrm>
            <a:off x="2128520" y="2035810"/>
            <a:ext cx="72199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15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4"/>
          <p:cNvSpPr txBox="1"/>
          <p:nvPr/>
        </p:nvSpPr>
        <p:spPr>
          <a:xfrm>
            <a:off x="2128520" y="3255010"/>
            <a:ext cx="72199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4"/>
          <p:cNvSpPr txBox="1"/>
          <p:nvPr/>
        </p:nvSpPr>
        <p:spPr>
          <a:xfrm>
            <a:off x="5100320" y="2035810"/>
            <a:ext cx="72199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4"/>
          <p:cNvSpPr txBox="1"/>
          <p:nvPr/>
        </p:nvSpPr>
        <p:spPr>
          <a:xfrm>
            <a:off x="5100320" y="3255010"/>
            <a:ext cx="72199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15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4"/>
          <p:cNvSpPr txBox="1"/>
          <p:nvPr/>
        </p:nvSpPr>
        <p:spPr>
          <a:xfrm>
            <a:off x="8072120" y="2035810"/>
            <a:ext cx="72199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4"/>
          <p:cNvSpPr txBox="1"/>
          <p:nvPr/>
        </p:nvSpPr>
        <p:spPr>
          <a:xfrm>
            <a:off x="8072120" y="3255010"/>
            <a:ext cx="72199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49350" y="1767205"/>
            <a:ext cx="8420100" cy="15906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60" h="2505">
                <a:moveTo>
                  <a:pt x="11444" y="2504"/>
                </a:moveTo>
                <a:lnTo>
                  <a:pt x="13260" y="2504"/>
                </a:lnTo>
                <a:lnTo>
                  <a:pt x="13260" y="2505"/>
                </a:lnTo>
                <a:lnTo>
                  <a:pt x="11444" y="2505"/>
                </a:lnTo>
                <a:lnTo>
                  <a:pt x="11444" y="2504"/>
                </a:lnTo>
                <a:close/>
                <a:moveTo>
                  <a:pt x="6784" y="762"/>
                </a:moveTo>
                <a:cubicBezTo>
                  <a:pt x="6766" y="762"/>
                  <a:pt x="6748" y="764"/>
                  <a:pt x="6724" y="770"/>
                </a:cubicBezTo>
                <a:cubicBezTo>
                  <a:pt x="6676" y="782"/>
                  <a:pt x="6660" y="810"/>
                  <a:pt x="6604" y="830"/>
                </a:cubicBezTo>
                <a:cubicBezTo>
                  <a:pt x="6548" y="850"/>
                  <a:pt x="6500" y="858"/>
                  <a:pt x="6444" y="870"/>
                </a:cubicBezTo>
                <a:cubicBezTo>
                  <a:pt x="6388" y="882"/>
                  <a:pt x="6372" y="882"/>
                  <a:pt x="6324" y="890"/>
                </a:cubicBezTo>
                <a:cubicBezTo>
                  <a:pt x="6276" y="898"/>
                  <a:pt x="6256" y="906"/>
                  <a:pt x="6204" y="910"/>
                </a:cubicBezTo>
                <a:cubicBezTo>
                  <a:pt x="6152" y="914"/>
                  <a:pt x="6120" y="910"/>
                  <a:pt x="6064" y="910"/>
                </a:cubicBezTo>
                <a:cubicBezTo>
                  <a:pt x="6008" y="910"/>
                  <a:pt x="5980" y="910"/>
                  <a:pt x="5924" y="910"/>
                </a:cubicBezTo>
                <a:cubicBezTo>
                  <a:pt x="5868" y="910"/>
                  <a:pt x="5836" y="910"/>
                  <a:pt x="5784" y="910"/>
                </a:cubicBezTo>
                <a:cubicBezTo>
                  <a:pt x="5732" y="910"/>
                  <a:pt x="5712" y="906"/>
                  <a:pt x="5664" y="910"/>
                </a:cubicBezTo>
                <a:cubicBezTo>
                  <a:pt x="5616" y="914"/>
                  <a:pt x="5592" y="926"/>
                  <a:pt x="5544" y="930"/>
                </a:cubicBezTo>
                <a:cubicBezTo>
                  <a:pt x="5496" y="934"/>
                  <a:pt x="5472" y="930"/>
                  <a:pt x="5424" y="930"/>
                </a:cubicBezTo>
                <a:cubicBezTo>
                  <a:pt x="5376" y="930"/>
                  <a:pt x="5352" y="930"/>
                  <a:pt x="5304" y="930"/>
                </a:cubicBezTo>
                <a:cubicBezTo>
                  <a:pt x="5256" y="930"/>
                  <a:pt x="5236" y="930"/>
                  <a:pt x="5184" y="930"/>
                </a:cubicBezTo>
                <a:cubicBezTo>
                  <a:pt x="5132" y="930"/>
                  <a:pt x="5096" y="930"/>
                  <a:pt x="5044" y="930"/>
                </a:cubicBezTo>
                <a:cubicBezTo>
                  <a:pt x="4992" y="930"/>
                  <a:pt x="4976" y="930"/>
                  <a:pt x="4924" y="930"/>
                </a:cubicBezTo>
                <a:cubicBezTo>
                  <a:pt x="4872" y="930"/>
                  <a:pt x="4836" y="930"/>
                  <a:pt x="4784" y="930"/>
                </a:cubicBezTo>
                <a:cubicBezTo>
                  <a:pt x="4732" y="930"/>
                  <a:pt x="4712" y="930"/>
                  <a:pt x="4664" y="930"/>
                </a:cubicBezTo>
                <a:cubicBezTo>
                  <a:pt x="4616" y="930"/>
                  <a:pt x="4592" y="938"/>
                  <a:pt x="4544" y="930"/>
                </a:cubicBezTo>
                <a:cubicBezTo>
                  <a:pt x="4496" y="922"/>
                  <a:pt x="4480" y="898"/>
                  <a:pt x="4424" y="890"/>
                </a:cubicBezTo>
                <a:cubicBezTo>
                  <a:pt x="4368" y="882"/>
                  <a:pt x="4320" y="894"/>
                  <a:pt x="4264" y="890"/>
                </a:cubicBezTo>
                <a:cubicBezTo>
                  <a:pt x="4208" y="886"/>
                  <a:pt x="4196" y="874"/>
                  <a:pt x="4144" y="870"/>
                </a:cubicBezTo>
                <a:cubicBezTo>
                  <a:pt x="4092" y="866"/>
                  <a:pt x="4060" y="874"/>
                  <a:pt x="4004" y="870"/>
                </a:cubicBezTo>
                <a:cubicBezTo>
                  <a:pt x="3948" y="866"/>
                  <a:pt x="3916" y="854"/>
                  <a:pt x="3864" y="850"/>
                </a:cubicBezTo>
                <a:cubicBezTo>
                  <a:pt x="3812" y="846"/>
                  <a:pt x="3792" y="850"/>
                  <a:pt x="3744" y="850"/>
                </a:cubicBezTo>
                <a:cubicBezTo>
                  <a:pt x="3696" y="850"/>
                  <a:pt x="3672" y="850"/>
                  <a:pt x="3624" y="850"/>
                </a:cubicBezTo>
                <a:cubicBezTo>
                  <a:pt x="3576" y="850"/>
                  <a:pt x="3552" y="850"/>
                  <a:pt x="3504" y="850"/>
                </a:cubicBezTo>
                <a:cubicBezTo>
                  <a:pt x="3456" y="850"/>
                  <a:pt x="3432" y="846"/>
                  <a:pt x="3384" y="850"/>
                </a:cubicBezTo>
                <a:cubicBezTo>
                  <a:pt x="3336" y="854"/>
                  <a:pt x="3316" y="846"/>
                  <a:pt x="3264" y="870"/>
                </a:cubicBezTo>
                <a:cubicBezTo>
                  <a:pt x="3212" y="894"/>
                  <a:pt x="3160" y="926"/>
                  <a:pt x="3124" y="970"/>
                </a:cubicBezTo>
                <a:cubicBezTo>
                  <a:pt x="3088" y="1014"/>
                  <a:pt x="3092" y="1042"/>
                  <a:pt x="3084" y="1090"/>
                </a:cubicBezTo>
                <a:cubicBezTo>
                  <a:pt x="3076" y="1138"/>
                  <a:pt x="3084" y="1162"/>
                  <a:pt x="3084" y="1210"/>
                </a:cubicBezTo>
                <a:cubicBezTo>
                  <a:pt x="3084" y="1258"/>
                  <a:pt x="3064" y="1282"/>
                  <a:pt x="3084" y="1330"/>
                </a:cubicBezTo>
                <a:cubicBezTo>
                  <a:pt x="3104" y="1378"/>
                  <a:pt x="3164" y="1428"/>
                  <a:pt x="3184" y="1450"/>
                </a:cubicBezTo>
                <a:lnTo>
                  <a:pt x="3204" y="1430"/>
                </a:lnTo>
                <a:cubicBezTo>
                  <a:pt x="3230" y="1430"/>
                  <a:pt x="3292" y="1426"/>
                  <a:pt x="3344" y="1430"/>
                </a:cubicBezTo>
                <a:cubicBezTo>
                  <a:pt x="3396" y="1434"/>
                  <a:pt x="3416" y="1462"/>
                  <a:pt x="3464" y="1450"/>
                </a:cubicBezTo>
                <a:cubicBezTo>
                  <a:pt x="3512" y="1438"/>
                  <a:pt x="3532" y="1386"/>
                  <a:pt x="3584" y="1370"/>
                </a:cubicBezTo>
                <a:cubicBezTo>
                  <a:pt x="3636" y="1354"/>
                  <a:pt x="3672" y="1370"/>
                  <a:pt x="3724" y="1370"/>
                </a:cubicBezTo>
                <a:cubicBezTo>
                  <a:pt x="3776" y="1370"/>
                  <a:pt x="3796" y="1370"/>
                  <a:pt x="3844" y="1370"/>
                </a:cubicBezTo>
                <a:cubicBezTo>
                  <a:pt x="3892" y="1370"/>
                  <a:pt x="3908" y="1370"/>
                  <a:pt x="3964" y="1370"/>
                </a:cubicBezTo>
                <a:cubicBezTo>
                  <a:pt x="4020" y="1370"/>
                  <a:pt x="4064" y="1370"/>
                  <a:pt x="4124" y="1370"/>
                </a:cubicBezTo>
                <a:cubicBezTo>
                  <a:pt x="4184" y="1370"/>
                  <a:pt x="4212" y="1370"/>
                  <a:pt x="4264" y="1370"/>
                </a:cubicBezTo>
                <a:cubicBezTo>
                  <a:pt x="4316" y="1370"/>
                  <a:pt x="4336" y="1370"/>
                  <a:pt x="4384" y="1370"/>
                </a:cubicBezTo>
                <a:cubicBezTo>
                  <a:pt x="4432" y="1370"/>
                  <a:pt x="4456" y="1370"/>
                  <a:pt x="4504" y="1370"/>
                </a:cubicBezTo>
                <a:cubicBezTo>
                  <a:pt x="4552" y="1370"/>
                  <a:pt x="4572" y="1370"/>
                  <a:pt x="4624" y="1370"/>
                </a:cubicBezTo>
                <a:cubicBezTo>
                  <a:pt x="4676" y="1370"/>
                  <a:pt x="4712" y="1370"/>
                  <a:pt x="4764" y="1370"/>
                </a:cubicBezTo>
                <a:cubicBezTo>
                  <a:pt x="4816" y="1370"/>
                  <a:pt x="4836" y="1370"/>
                  <a:pt x="4884" y="1370"/>
                </a:cubicBezTo>
                <a:cubicBezTo>
                  <a:pt x="4932" y="1370"/>
                  <a:pt x="4956" y="1370"/>
                  <a:pt x="5004" y="1370"/>
                </a:cubicBezTo>
                <a:cubicBezTo>
                  <a:pt x="5052" y="1370"/>
                  <a:pt x="5076" y="1370"/>
                  <a:pt x="5124" y="1370"/>
                </a:cubicBezTo>
                <a:cubicBezTo>
                  <a:pt x="5172" y="1370"/>
                  <a:pt x="5196" y="1370"/>
                  <a:pt x="5244" y="1370"/>
                </a:cubicBezTo>
                <a:cubicBezTo>
                  <a:pt x="5292" y="1370"/>
                  <a:pt x="5316" y="1370"/>
                  <a:pt x="5364" y="1370"/>
                </a:cubicBezTo>
                <a:cubicBezTo>
                  <a:pt x="5412" y="1370"/>
                  <a:pt x="5436" y="1370"/>
                  <a:pt x="5484" y="1370"/>
                </a:cubicBezTo>
                <a:cubicBezTo>
                  <a:pt x="5532" y="1370"/>
                  <a:pt x="5552" y="1370"/>
                  <a:pt x="5604" y="1370"/>
                </a:cubicBezTo>
                <a:cubicBezTo>
                  <a:pt x="5656" y="1370"/>
                  <a:pt x="5688" y="1370"/>
                  <a:pt x="5744" y="1370"/>
                </a:cubicBezTo>
                <a:cubicBezTo>
                  <a:pt x="5800" y="1370"/>
                  <a:pt x="5832" y="1370"/>
                  <a:pt x="5884" y="1370"/>
                </a:cubicBezTo>
                <a:cubicBezTo>
                  <a:pt x="5936" y="1370"/>
                  <a:pt x="5956" y="1370"/>
                  <a:pt x="6004" y="1370"/>
                </a:cubicBezTo>
                <a:cubicBezTo>
                  <a:pt x="6052" y="1370"/>
                  <a:pt x="6076" y="1370"/>
                  <a:pt x="6124" y="1370"/>
                </a:cubicBezTo>
                <a:cubicBezTo>
                  <a:pt x="6172" y="1370"/>
                  <a:pt x="6196" y="1370"/>
                  <a:pt x="6244" y="1370"/>
                </a:cubicBezTo>
                <a:cubicBezTo>
                  <a:pt x="6292" y="1370"/>
                  <a:pt x="6316" y="1358"/>
                  <a:pt x="6364" y="1370"/>
                </a:cubicBezTo>
                <a:cubicBezTo>
                  <a:pt x="6412" y="1382"/>
                  <a:pt x="6436" y="1406"/>
                  <a:pt x="6484" y="1430"/>
                </a:cubicBezTo>
                <a:cubicBezTo>
                  <a:pt x="6532" y="1454"/>
                  <a:pt x="6556" y="1478"/>
                  <a:pt x="6604" y="1490"/>
                </a:cubicBezTo>
                <a:cubicBezTo>
                  <a:pt x="6652" y="1502"/>
                  <a:pt x="6676" y="1490"/>
                  <a:pt x="6724" y="1490"/>
                </a:cubicBezTo>
                <a:cubicBezTo>
                  <a:pt x="6772" y="1490"/>
                  <a:pt x="6796" y="1490"/>
                  <a:pt x="6844" y="1490"/>
                </a:cubicBezTo>
                <a:cubicBezTo>
                  <a:pt x="6892" y="1490"/>
                  <a:pt x="6916" y="1490"/>
                  <a:pt x="6964" y="1490"/>
                </a:cubicBezTo>
                <a:cubicBezTo>
                  <a:pt x="7012" y="1490"/>
                  <a:pt x="7036" y="1498"/>
                  <a:pt x="7084" y="1490"/>
                </a:cubicBezTo>
                <a:cubicBezTo>
                  <a:pt x="7132" y="1482"/>
                  <a:pt x="7164" y="1482"/>
                  <a:pt x="7204" y="1450"/>
                </a:cubicBezTo>
                <a:cubicBezTo>
                  <a:pt x="7244" y="1418"/>
                  <a:pt x="7264" y="1378"/>
                  <a:pt x="7284" y="1330"/>
                </a:cubicBezTo>
                <a:cubicBezTo>
                  <a:pt x="7304" y="1282"/>
                  <a:pt x="7300" y="1258"/>
                  <a:pt x="7304" y="1210"/>
                </a:cubicBezTo>
                <a:cubicBezTo>
                  <a:pt x="7308" y="1162"/>
                  <a:pt x="7324" y="1138"/>
                  <a:pt x="7304" y="1090"/>
                </a:cubicBezTo>
                <a:cubicBezTo>
                  <a:pt x="7284" y="1042"/>
                  <a:pt x="7248" y="1006"/>
                  <a:pt x="7204" y="970"/>
                </a:cubicBezTo>
                <a:cubicBezTo>
                  <a:pt x="7160" y="934"/>
                  <a:pt x="7132" y="942"/>
                  <a:pt x="7084" y="910"/>
                </a:cubicBezTo>
                <a:cubicBezTo>
                  <a:pt x="7036" y="878"/>
                  <a:pt x="7012" y="838"/>
                  <a:pt x="6964" y="810"/>
                </a:cubicBezTo>
                <a:cubicBezTo>
                  <a:pt x="6916" y="782"/>
                  <a:pt x="6892" y="778"/>
                  <a:pt x="6844" y="770"/>
                </a:cubicBezTo>
                <a:cubicBezTo>
                  <a:pt x="6820" y="766"/>
                  <a:pt x="6802" y="763"/>
                  <a:pt x="6784" y="762"/>
                </a:cubicBezTo>
                <a:close/>
                <a:moveTo>
                  <a:pt x="0" y="0"/>
                </a:moveTo>
                <a:lnTo>
                  <a:pt x="9164" y="0"/>
                </a:lnTo>
                <a:lnTo>
                  <a:pt x="9164" y="1671"/>
                </a:lnTo>
                <a:lnTo>
                  <a:pt x="9159" y="1678"/>
                </a:lnTo>
                <a:cubicBezTo>
                  <a:pt x="9132" y="1721"/>
                  <a:pt x="9127" y="1745"/>
                  <a:pt x="9105" y="1790"/>
                </a:cubicBezTo>
                <a:cubicBezTo>
                  <a:pt x="9081" y="1838"/>
                  <a:pt x="9061" y="1862"/>
                  <a:pt x="9045" y="1910"/>
                </a:cubicBezTo>
                <a:cubicBezTo>
                  <a:pt x="9029" y="1958"/>
                  <a:pt x="9037" y="1982"/>
                  <a:pt x="9025" y="2030"/>
                </a:cubicBezTo>
                <a:cubicBezTo>
                  <a:pt x="9013" y="2078"/>
                  <a:pt x="8993" y="2102"/>
                  <a:pt x="8985" y="2150"/>
                </a:cubicBezTo>
                <a:cubicBezTo>
                  <a:pt x="8977" y="2198"/>
                  <a:pt x="8985" y="2222"/>
                  <a:pt x="8985" y="2270"/>
                </a:cubicBezTo>
                <a:cubicBezTo>
                  <a:pt x="8985" y="2318"/>
                  <a:pt x="9009" y="2362"/>
                  <a:pt x="8985" y="2390"/>
                </a:cubicBezTo>
                <a:cubicBezTo>
                  <a:pt x="8961" y="2418"/>
                  <a:pt x="8913" y="2406"/>
                  <a:pt x="8865" y="2410"/>
                </a:cubicBezTo>
                <a:cubicBezTo>
                  <a:pt x="8817" y="2414"/>
                  <a:pt x="8797" y="2410"/>
                  <a:pt x="8745" y="2410"/>
                </a:cubicBezTo>
                <a:cubicBezTo>
                  <a:pt x="8693" y="2410"/>
                  <a:pt x="8657" y="2410"/>
                  <a:pt x="8605" y="2410"/>
                </a:cubicBezTo>
                <a:cubicBezTo>
                  <a:pt x="8553" y="2410"/>
                  <a:pt x="8533" y="2410"/>
                  <a:pt x="8485" y="2410"/>
                </a:cubicBezTo>
                <a:cubicBezTo>
                  <a:pt x="8437" y="2410"/>
                  <a:pt x="8417" y="2414"/>
                  <a:pt x="8365" y="2410"/>
                </a:cubicBezTo>
                <a:cubicBezTo>
                  <a:pt x="8313" y="2406"/>
                  <a:pt x="8277" y="2402"/>
                  <a:pt x="8225" y="2390"/>
                </a:cubicBezTo>
                <a:cubicBezTo>
                  <a:pt x="8173" y="2378"/>
                  <a:pt x="8153" y="2382"/>
                  <a:pt x="8105" y="2350"/>
                </a:cubicBezTo>
                <a:cubicBezTo>
                  <a:pt x="8057" y="2318"/>
                  <a:pt x="8033" y="2254"/>
                  <a:pt x="7985" y="2230"/>
                </a:cubicBezTo>
                <a:cubicBezTo>
                  <a:pt x="7937" y="2206"/>
                  <a:pt x="7917" y="2222"/>
                  <a:pt x="7865" y="2230"/>
                </a:cubicBezTo>
                <a:cubicBezTo>
                  <a:pt x="7813" y="2238"/>
                  <a:pt x="7769" y="2238"/>
                  <a:pt x="7725" y="2270"/>
                </a:cubicBezTo>
                <a:cubicBezTo>
                  <a:pt x="7681" y="2302"/>
                  <a:pt x="7685" y="2362"/>
                  <a:pt x="7645" y="2390"/>
                </a:cubicBezTo>
                <a:cubicBezTo>
                  <a:pt x="7605" y="2418"/>
                  <a:pt x="7577" y="2406"/>
                  <a:pt x="7525" y="2410"/>
                </a:cubicBezTo>
                <a:cubicBezTo>
                  <a:pt x="7473" y="2414"/>
                  <a:pt x="7437" y="2410"/>
                  <a:pt x="7385" y="2410"/>
                </a:cubicBezTo>
                <a:cubicBezTo>
                  <a:pt x="7333" y="2410"/>
                  <a:pt x="7313" y="2414"/>
                  <a:pt x="7265" y="2410"/>
                </a:cubicBezTo>
                <a:cubicBezTo>
                  <a:pt x="7217" y="2406"/>
                  <a:pt x="7193" y="2394"/>
                  <a:pt x="7145" y="2390"/>
                </a:cubicBezTo>
                <a:cubicBezTo>
                  <a:pt x="7097" y="2386"/>
                  <a:pt x="7073" y="2402"/>
                  <a:pt x="7025" y="2390"/>
                </a:cubicBezTo>
                <a:cubicBezTo>
                  <a:pt x="6977" y="2378"/>
                  <a:pt x="6953" y="2358"/>
                  <a:pt x="6905" y="2330"/>
                </a:cubicBezTo>
                <a:cubicBezTo>
                  <a:pt x="6857" y="2302"/>
                  <a:pt x="6825" y="2290"/>
                  <a:pt x="6785" y="2250"/>
                </a:cubicBezTo>
                <a:cubicBezTo>
                  <a:pt x="6745" y="2210"/>
                  <a:pt x="6729" y="2178"/>
                  <a:pt x="6705" y="2130"/>
                </a:cubicBezTo>
                <a:cubicBezTo>
                  <a:pt x="6681" y="2082"/>
                  <a:pt x="6697" y="2014"/>
                  <a:pt x="6665" y="2010"/>
                </a:cubicBezTo>
                <a:cubicBezTo>
                  <a:pt x="6633" y="2006"/>
                  <a:pt x="6581" y="2066"/>
                  <a:pt x="6545" y="2110"/>
                </a:cubicBezTo>
                <a:cubicBezTo>
                  <a:pt x="6509" y="2154"/>
                  <a:pt x="6521" y="2198"/>
                  <a:pt x="6485" y="2230"/>
                </a:cubicBezTo>
                <a:cubicBezTo>
                  <a:pt x="6449" y="2262"/>
                  <a:pt x="6401" y="2238"/>
                  <a:pt x="6365" y="2270"/>
                </a:cubicBezTo>
                <a:cubicBezTo>
                  <a:pt x="6329" y="2302"/>
                  <a:pt x="6341" y="2362"/>
                  <a:pt x="6305" y="2390"/>
                </a:cubicBezTo>
                <a:cubicBezTo>
                  <a:pt x="6269" y="2418"/>
                  <a:pt x="6233" y="2402"/>
                  <a:pt x="6185" y="2410"/>
                </a:cubicBezTo>
                <a:cubicBezTo>
                  <a:pt x="6137" y="2418"/>
                  <a:pt x="6113" y="2422"/>
                  <a:pt x="6065" y="2430"/>
                </a:cubicBezTo>
                <a:cubicBezTo>
                  <a:pt x="6017" y="2438"/>
                  <a:pt x="5993" y="2438"/>
                  <a:pt x="5945" y="2450"/>
                </a:cubicBezTo>
                <a:cubicBezTo>
                  <a:pt x="5897" y="2462"/>
                  <a:pt x="5873" y="2478"/>
                  <a:pt x="5825" y="2490"/>
                </a:cubicBezTo>
                <a:cubicBezTo>
                  <a:pt x="5795" y="2497"/>
                  <a:pt x="5774" y="2500"/>
                  <a:pt x="5751" y="2503"/>
                </a:cubicBezTo>
                <a:lnTo>
                  <a:pt x="5737" y="2505"/>
                </a:lnTo>
                <a:lnTo>
                  <a:pt x="4110" y="2505"/>
                </a:lnTo>
                <a:lnTo>
                  <a:pt x="4104" y="2501"/>
                </a:lnTo>
                <a:cubicBezTo>
                  <a:pt x="4086" y="2490"/>
                  <a:pt x="4068" y="2478"/>
                  <a:pt x="4044" y="2470"/>
                </a:cubicBezTo>
                <a:cubicBezTo>
                  <a:pt x="3996" y="2454"/>
                  <a:pt x="3976" y="2462"/>
                  <a:pt x="3924" y="2450"/>
                </a:cubicBezTo>
                <a:cubicBezTo>
                  <a:pt x="3872" y="2438"/>
                  <a:pt x="3836" y="2422"/>
                  <a:pt x="3784" y="2410"/>
                </a:cubicBezTo>
                <a:cubicBezTo>
                  <a:pt x="3732" y="2398"/>
                  <a:pt x="3712" y="2394"/>
                  <a:pt x="3664" y="2390"/>
                </a:cubicBezTo>
                <a:cubicBezTo>
                  <a:pt x="3616" y="2386"/>
                  <a:pt x="3596" y="2394"/>
                  <a:pt x="3544" y="2390"/>
                </a:cubicBezTo>
                <a:cubicBezTo>
                  <a:pt x="3492" y="2386"/>
                  <a:pt x="3456" y="2370"/>
                  <a:pt x="3404" y="2370"/>
                </a:cubicBezTo>
                <a:cubicBezTo>
                  <a:pt x="3352" y="2370"/>
                  <a:pt x="3332" y="2386"/>
                  <a:pt x="3284" y="2390"/>
                </a:cubicBezTo>
                <a:cubicBezTo>
                  <a:pt x="3236" y="2394"/>
                  <a:pt x="3212" y="2402"/>
                  <a:pt x="3164" y="2390"/>
                </a:cubicBezTo>
                <a:cubicBezTo>
                  <a:pt x="3116" y="2378"/>
                  <a:pt x="3092" y="2346"/>
                  <a:pt x="3044" y="2330"/>
                </a:cubicBezTo>
                <a:cubicBezTo>
                  <a:pt x="2996" y="2314"/>
                  <a:pt x="2952" y="2338"/>
                  <a:pt x="2924" y="2310"/>
                </a:cubicBezTo>
                <a:cubicBezTo>
                  <a:pt x="2896" y="2282"/>
                  <a:pt x="2920" y="2238"/>
                  <a:pt x="2904" y="2190"/>
                </a:cubicBezTo>
                <a:cubicBezTo>
                  <a:pt x="2888" y="2142"/>
                  <a:pt x="2856" y="2070"/>
                  <a:pt x="2844" y="2070"/>
                </a:cubicBezTo>
                <a:cubicBezTo>
                  <a:pt x="2832" y="2070"/>
                  <a:pt x="2868" y="2158"/>
                  <a:pt x="2844" y="2190"/>
                </a:cubicBezTo>
                <a:cubicBezTo>
                  <a:pt x="2820" y="2222"/>
                  <a:pt x="2772" y="2214"/>
                  <a:pt x="2724" y="2230"/>
                </a:cubicBezTo>
                <a:cubicBezTo>
                  <a:pt x="2676" y="2246"/>
                  <a:pt x="2648" y="2238"/>
                  <a:pt x="2604" y="2270"/>
                </a:cubicBezTo>
                <a:cubicBezTo>
                  <a:pt x="2560" y="2302"/>
                  <a:pt x="2540" y="2342"/>
                  <a:pt x="2504" y="2390"/>
                </a:cubicBezTo>
                <a:cubicBezTo>
                  <a:pt x="2471" y="2435"/>
                  <a:pt x="2465" y="2466"/>
                  <a:pt x="2431" y="2502"/>
                </a:cubicBezTo>
                <a:lnTo>
                  <a:pt x="2429" y="2505"/>
                </a:lnTo>
                <a:lnTo>
                  <a:pt x="0" y="250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386" name="Rectangle 4"/>
          <p:cNvSpPr txBox="1"/>
          <p:nvPr/>
        </p:nvSpPr>
        <p:spPr>
          <a:xfrm>
            <a:off x="381000" y="8197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连一连，比一比。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290" name="Rectangle 9"/>
          <p:cNvSpPr/>
          <p:nvPr/>
        </p:nvSpPr>
        <p:spPr>
          <a:xfrm>
            <a:off x="2057400" y="3975100"/>
            <a:ext cx="3824288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     多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62400" y="4019233"/>
            <a:ext cx="4794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 flipV="1">
            <a:off x="2247900" y="2214880"/>
            <a:ext cx="76200" cy="81597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2738120" y="2155825"/>
            <a:ext cx="381000" cy="81280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3119120" y="2157730"/>
            <a:ext cx="953770" cy="60261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3632200" y="2155825"/>
            <a:ext cx="1329690" cy="59182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3962400" y="2155825"/>
            <a:ext cx="1723390" cy="61722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4441825" y="1993900"/>
            <a:ext cx="2132965" cy="56642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5120" y="4019550"/>
            <a:ext cx="523875" cy="466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2870" y="3982085"/>
            <a:ext cx="734695" cy="593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7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" name=" 232"/>
          <p:cNvSpPr/>
          <p:nvPr/>
        </p:nvSpPr>
        <p:spPr>
          <a:xfrm flipH="1">
            <a:off x="3578225" y="628650"/>
            <a:ext cx="3653155" cy="1487805"/>
          </a:xfrm>
          <a:prstGeom prst="wedgeRoundRectCallout">
            <a:avLst>
              <a:gd name="adj1" fmla="val -60765"/>
              <a:gd name="adj2" fmla="val -8236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今天有雨，原定今天开的运动会推迟</a:t>
            </a:r>
            <a:r>
              <a:rPr lang="en-US" altLang="zh-CN" sz="3200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天再开。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1" name="文本框 4"/>
          <p:cNvSpPr txBox="1"/>
          <p:nvPr/>
        </p:nvSpPr>
        <p:spPr>
          <a:xfrm>
            <a:off x="663575" y="2505075"/>
            <a:ext cx="687705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推迟后，运动会星期几开？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42" name="组合 14"/>
          <p:cNvGrpSpPr/>
          <p:nvPr/>
        </p:nvGrpSpPr>
        <p:grpSpPr>
          <a:xfrm>
            <a:off x="815975" y="931863"/>
            <a:ext cx="1639888" cy="1308100"/>
            <a:chOff x="1273" y="2125"/>
            <a:chExt cx="2582" cy="2059"/>
          </a:xfrm>
        </p:grpSpPr>
        <p:grpSp>
          <p:nvGrpSpPr>
            <p:cNvPr id="43" name="组合 11"/>
            <p:cNvGrpSpPr/>
            <p:nvPr/>
          </p:nvGrpSpPr>
          <p:grpSpPr>
            <a:xfrm>
              <a:off x="1273" y="2125"/>
              <a:ext cx="2582" cy="2059"/>
              <a:chOff x="10965" y="1156"/>
              <a:chExt cx="2402" cy="1954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10965" y="1310"/>
                <a:ext cx="2402" cy="1800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1197" y="1726"/>
                <a:ext cx="1939" cy="1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11197" y="2163"/>
                <a:ext cx="193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矩形 46"/>
              <p:cNvSpPr/>
              <p:nvPr/>
            </p:nvSpPr>
            <p:spPr>
              <a:xfrm>
                <a:off x="11535" y="1156"/>
                <a:ext cx="113" cy="31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2635" y="1156"/>
                <a:ext cx="113" cy="31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49" name="文本框 9"/>
            <p:cNvSpPr txBox="1"/>
            <p:nvPr/>
          </p:nvSpPr>
          <p:spPr>
            <a:xfrm>
              <a:off x="1597" y="2708"/>
              <a:ext cx="1935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11</a:t>
              </a:r>
              <a:r>
                <a:rPr lang="zh-CN" altLang="en-US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月  </a:t>
              </a:r>
              <a:r>
                <a:rPr lang="en-US" altLang="zh-CN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7</a:t>
              </a:r>
              <a:r>
                <a:rPr lang="zh-CN" altLang="en-US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日</a:t>
              </a:r>
              <a:endPara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1580" y="3213"/>
              <a:ext cx="211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星期一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933575" y="4019550"/>
            <a:ext cx="4691063" cy="682625"/>
            <a:chOff x="3505" y="6333"/>
            <a:chExt cx="7389" cy="1077"/>
          </a:xfrm>
        </p:grpSpPr>
        <p:sp>
          <p:nvSpPr>
            <p:cNvPr id="52" name="Rectangle 15"/>
            <p:cNvSpPr/>
            <p:nvPr/>
          </p:nvSpPr>
          <p:spPr>
            <a:xfrm flipH="1">
              <a:off x="3505" y="6333"/>
              <a:ext cx="7389" cy="10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1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答：运动会星期      开。</a:t>
              </a: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53" name="圆角矩形 11"/>
            <p:cNvSpPr/>
            <p:nvPr/>
          </p:nvSpPr>
          <p:spPr>
            <a:xfrm>
              <a:off x="8409" y="6563"/>
              <a:ext cx="763" cy="727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4984750" y="4105275"/>
            <a:ext cx="4794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15975" y="3316605"/>
            <a:ext cx="8150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星期一  星期二  星期三  星期四  星期五</a:t>
            </a:r>
            <a:endParaRPr lang="zh-CN" altLang="en-US" sz="32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074738" y="3286125"/>
            <a:ext cx="1066800" cy="6096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直接连接符 56"/>
          <p:cNvCxnSpPr/>
          <p:nvPr/>
        </p:nvCxnSpPr>
        <p:spPr>
          <a:xfrm>
            <a:off x="2631758" y="3316288"/>
            <a:ext cx="1066800" cy="6096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直接连接符 57"/>
          <p:cNvCxnSpPr/>
          <p:nvPr/>
        </p:nvCxnSpPr>
        <p:spPr>
          <a:xfrm>
            <a:off x="4188778" y="3286125"/>
            <a:ext cx="1066800" cy="6096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" name="椭圆 58"/>
          <p:cNvSpPr/>
          <p:nvPr/>
        </p:nvSpPr>
        <p:spPr>
          <a:xfrm>
            <a:off x="5755958" y="3362325"/>
            <a:ext cx="1371600" cy="5334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577908" y="1583055"/>
            <a:ext cx="1539875" cy="5334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1" name="图片 60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7315200" y="1048385"/>
            <a:ext cx="1577340" cy="18268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9" grpId="0" bldLvl="0" animBg="1"/>
      <p:bldP spid="6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练习十七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996248" y="1595120"/>
            <a:ext cx="38595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～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20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各数的认识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7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 descr="男0114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990600" y="971550"/>
            <a:ext cx="1739900" cy="2029460"/>
          </a:xfrm>
          <a:prstGeom prst="rect">
            <a:avLst/>
          </a:prstGeom>
        </p:spPr>
      </p:pic>
      <p:sp>
        <p:nvSpPr>
          <p:cNvPr id="8" name=" 232"/>
          <p:cNvSpPr/>
          <p:nvPr/>
        </p:nvSpPr>
        <p:spPr>
          <a:xfrm flipH="1">
            <a:off x="2895600" y="819785"/>
            <a:ext cx="4498340" cy="1075690"/>
          </a:xfrm>
          <a:prstGeom prst="wedgeRoundRectCallout">
            <a:avLst>
              <a:gd name="adj1" fmla="val 58610"/>
              <a:gd name="adj2" fmla="val 49822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今天我从第</a:t>
            </a:r>
            <a:r>
              <a:rPr lang="en-US" altLang="zh-CN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页读到第</a:t>
            </a:r>
            <a:r>
              <a:rPr lang="en-US" altLang="zh-CN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14</a:t>
            </a: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页，明天该读第</a:t>
            </a:r>
            <a:r>
              <a:rPr lang="en-US" altLang="zh-CN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15</a:t>
            </a: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页了。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71800" y="2536190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他今天读了几页？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589881" y="3159737"/>
            <a:ext cx="5964238" cy="869629"/>
            <a:chOff x="2268" y="5019"/>
            <a:chExt cx="9393" cy="1370"/>
          </a:xfrm>
        </p:grpSpPr>
        <p:grpSp>
          <p:nvGrpSpPr>
            <p:cNvPr id="7" name="组合 14337"/>
            <p:cNvGrpSpPr/>
            <p:nvPr/>
          </p:nvGrpSpPr>
          <p:grpSpPr bwMode="auto">
            <a:xfrm>
              <a:off x="2268" y="5019"/>
              <a:ext cx="9393" cy="230"/>
              <a:chOff x="192" y="0"/>
              <a:chExt cx="3758" cy="92"/>
            </a:xfrm>
          </p:grpSpPr>
          <p:sp>
            <p:nvSpPr>
              <p:cNvPr id="10" name="Line 3"/>
              <p:cNvSpPr>
                <a:spLocks noChangeShapeType="1"/>
              </p:cNvSpPr>
              <p:nvPr/>
            </p:nvSpPr>
            <p:spPr bwMode="auto">
              <a:xfrm>
                <a:off x="192" y="91"/>
                <a:ext cx="3758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9" name="Line 4"/>
              <p:cNvSpPr>
                <a:spLocks noChangeShapeType="1"/>
              </p:cNvSpPr>
              <p:nvPr/>
            </p:nvSpPr>
            <p:spPr bwMode="auto">
              <a:xfrm>
                <a:off x="635" y="0"/>
                <a:ext cx="0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2" name="Line 10"/>
              <p:cNvSpPr>
                <a:spLocks noChangeShapeType="1"/>
              </p:cNvSpPr>
              <p:nvPr/>
            </p:nvSpPr>
            <p:spPr bwMode="auto">
              <a:xfrm>
                <a:off x="3472" y="0"/>
                <a:ext cx="0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3" name="Line 11"/>
              <p:cNvSpPr>
                <a:spLocks noChangeShapeType="1"/>
              </p:cNvSpPr>
              <p:nvPr/>
            </p:nvSpPr>
            <p:spPr bwMode="auto">
              <a:xfrm>
                <a:off x="2904" y="0"/>
                <a:ext cx="0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4" name="Line 12"/>
              <p:cNvSpPr>
                <a:spLocks noChangeShapeType="1"/>
              </p:cNvSpPr>
              <p:nvPr/>
            </p:nvSpPr>
            <p:spPr bwMode="auto">
              <a:xfrm>
                <a:off x="2337" y="0"/>
                <a:ext cx="0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5" name="Line 13"/>
              <p:cNvSpPr>
                <a:spLocks noChangeShapeType="1"/>
              </p:cNvSpPr>
              <p:nvPr/>
            </p:nvSpPr>
            <p:spPr bwMode="auto">
              <a:xfrm>
                <a:off x="1770" y="0"/>
                <a:ext cx="0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6" name="Line 14"/>
              <p:cNvSpPr>
                <a:spLocks noChangeShapeType="1"/>
              </p:cNvSpPr>
              <p:nvPr/>
            </p:nvSpPr>
            <p:spPr bwMode="auto">
              <a:xfrm>
                <a:off x="1202" y="0"/>
                <a:ext cx="0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sp>
          <p:nvSpPr>
            <p:cNvPr id="17" name="Text Box 32"/>
            <p:cNvSpPr txBox="1">
              <a:spLocks noChangeArrowheads="1"/>
            </p:cNvSpPr>
            <p:nvPr/>
          </p:nvSpPr>
          <p:spPr bwMode="auto">
            <a:xfrm>
              <a:off x="4263" y="5274"/>
              <a:ext cx="1679" cy="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latin typeface="楷体" panose="02010609060101010101" charset="-122"/>
                  <a:ea typeface="楷体" panose="02010609060101010101" charset="-122"/>
                </a:rPr>
                <a:t>11</a:t>
              </a:r>
              <a:endParaRPr lang="en-US" altLang="zh-CN" sz="4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Text Box 33"/>
            <p:cNvSpPr txBox="1">
              <a:spLocks noChangeArrowheads="1"/>
            </p:cNvSpPr>
            <p:nvPr/>
          </p:nvSpPr>
          <p:spPr bwMode="auto">
            <a:xfrm>
              <a:off x="5644" y="5274"/>
              <a:ext cx="1265" cy="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latin typeface="楷体" panose="02010609060101010101" charset="-122"/>
                  <a:ea typeface="楷体" panose="02010609060101010101" charset="-122"/>
                </a:rPr>
                <a:t>12</a:t>
              </a:r>
              <a:endParaRPr lang="en-US" altLang="zh-CN" sz="4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Text Box 34"/>
            <p:cNvSpPr txBox="1">
              <a:spLocks noChangeArrowheads="1"/>
            </p:cNvSpPr>
            <p:nvPr/>
          </p:nvSpPr>
          <p:spPr bwMode="auto">
            <a:xfrm>
              <a:off x="7094" y="5274"/>
              <a:ext cx="1493" cy="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latin typeface="楷体" panose="02010609060101010101" charset="-122"/>
                  <a:ea typeface="楷体" panose="02010609060101010101" charset="-122"/>
                </a:rPr>
                <a:t>13</a:t>
              </a:r>
              <a:endParaRPr lang="en-US" altLang="zh-CN" sz="4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Text Box 35"/>
            <p:cNvSpPr txBox="1">
              <a:spLocks noChangeArrowheads="1"/>
            </p:cNvSpPr>
            <p:nvPr/>
          </p:nvSpPr>
          <p:spPr bwMode="auto">
            <a:xfrm>
              <a:off x="8471" y="5274"/>
              <a:ext cx="1265" cy="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latin typeface="楷体" panose="02010609060101010101" charset="-122"/>
                  <a:ea typeface="楷体" panose="02010609060101010101" charset="-122"/>
                </a:rPr>
                <a:t>14</a:t>
              </a:r>
              <a:endParaRPr lang="en-US" altLang="zh-CN" sz="4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Text Box 36"/>
            <p:cNvSpPr txBox="1">
              <a:spLocks noChangeArrowheads="1"/>
            </p:cNvSpPr>
            <p:nvPr/>
          </p:nvSpPr>
          <p:spPr bwMode="auto">
            <a:xfrm>
              <a:off x="9876" y="5274"/>
              <a:ext cx="1658" cy="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4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Text Box 41"/>
            <p:cNvSpPr txBox="1">
              <a:spLocks noChangeArrowheads="1"/>
            </p:cNvSpPr>
            <p:nvPr/>
          </p:nvSpPr>
          <p:spPr bwMode="auto">
            <a:xfrm>
              <a:off x="2694" y="5274"/>
              <a:ext cx="1374" cy="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en-US" altLang="zh-CN" sz="4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Oval 79"/>
          <p:cNvSpPr>
            <a:spLocks noChangeArrowheads="1"/>
          </p:cNvSpPr>
          <p:nvPr/>
        </p:nvSpPr>
        <p:spPr bwMode="auto">
          <a:xfrm>
            <a:off x="1920081" y="3340713"/>
            <a:ext cx="719138" cy="647700"/>
          </a:xfrm>
          <a:prstGeom prst="ellipse">
            <a:avLst/>
          </a:prstGeom>
          <a:solidFill>
            <a:srgbClr val="FF0000">
              <a:alpha val="47058"/>
            </a:srgbClr>
          </a:solidFill>
          <a:ln w="9525">
            <a:solidFill>
              <a:srgbClr val="00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Oval 82"/>
          <p:cNvSpPr>
            <a:spLocks noChangeArrowheads="1"/>
          </p:cNvSpPr>
          <p:nvPr/>
        </p:nvSpPr>
        <p:spPr bwMode="auto">
          <a:xfrm>
            <a:off x="2858294" y="3340713"/>
            <a:ext cx="719137" cy="647700"/>
          </a:xfrm>
          <a:prstGeom prst="ellipse">
            <a:avLst/>
          </a:prstGeom>
          <a:solidFill>
            <a:srgbClr val="FF0000">
              <a:alpha val="47058"/>
            </a:srgbClr>
          </a:solidFill>
          <a:ln w="9525">
            <a:solidFill>
              <a:srgbClr val="00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Oval 84"/>
          <p:cNvSpPr>
            <a:spLocks noChangeArrowheads="1"/>
          </p:cNvSpPr>
          <p:nvPr/>
        </p:nvSpPr>
        <p:spPr bwMode="auto">
          <a:xfrm>
            <a:off x="3750469" y="3347063"/>
            <a:ext cx="719137" cy="647700"/>
          </a:xfrm>
          <a:prstGeom prst="ellipse">
            <a:avLst/>
          </a:prstGeom>
          <a:solidFill>
            <a:srgbClr val="FF0000">
              <a:alpha val="47058"/>
            </a:srgbClr>
          </a:solidFill>
          <a:ln w="9525">
            <a:solidFill>
              <a:srgbClr val="00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Oval 85"/>
          <p:cNvSpPr>
            <a:spLocks noChangeArrowheads="1"/>
          </p:cNvSpPr>
          <p:nvPr/>
        </p:nvSpPr>
        <p:spPr bwMode="auto">
          <a:xfrm>
            <a:off x="4687094" y="3347063"/>
            <a:ext cx="719137" cy="647700"/>
          </a:xfrm>
          <a:prstGeom prst="ellipse">
            <a:avLst/>
          </a:prstGeom>
          <a:solidFill>
            <a:srgbClr val="FF0000">
              <a:alpha val="47058"/>
            </a:srgbClr>
          </a:solidFill>
          <a:ln w="9525">
            <a:solidFill>
              <a:srgbClr val="00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1678781" y="4296386"/>
            <a:ext cx="6137275" cy="635645"/>
            <a:chOff x="3004" y="6333"/>
            <a:chExt cx="9666" cy="1000"/>
          </a:xfrm>
        </p:grpSpPr>
        <p:sp>
          <p:nvSpPr>
            <p:cNvPr id="28" name="Rectangle 15"/>
            <p:cNvSpPr/>
            <p:nvPr/>
          </p:nvSpPr>
          <p:spPr>
            <a:xfrm flipH="1">
              <a:off x="3004" y="6333"/>
              <a:ext cx="9666" cy="10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答：他</a:t>
              </a:r>
              <a:r>
                <a:rPr lang="zh-CN" altLang="en-US" sz="3200" b="1" noProof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今天读了   页</a:t>
              </a: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。</a:t>
              </a:r>
              <a:endPara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29" name="圆角矩形 3"/>
            <p:cNvSpPr>
              <a:spLocks noChangeArrowheads="1"/>
            </p:cNvSpPr>
            <p:nvPr/>
          </p:nvSpPr>
          <p:spPr bwMode="auto">
            <a:xfrm>
              <a:off x="9004" y="6563"/>
              <a:ext cx="763" cy="727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5499894" y="4383700"/>
            <a:ext cx="479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>
              <a:solidFill>
                <a:srgbClr val="FF5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Oval 85"/>
          <p:cNvSpPr>
            <a:spLocks noChangeArrowheads="1"/>
          </p:cNvSpPr>
          <p:nvPr/>
        </p:nvSpPr>
        <p:spPr bwMode="auto">
          <a:xfrm>
            <a:off x="5557044" y="3347063"/>
            <a:ext cx="719137" cy="647700"/>
          </a:xfrm>
          <a:prstGeom prst="ellipse">
            <a:avLst/>
          </a:prstGeom>
          <a:solidFill>
            <a:srgbClr val="FF0000">
              <a:alpha val="47058"/>
            </a:srgbClr>
          </a:solidFill>
          <a:ln w="9525">
            <a:solidFill>
              <a:srgbClr val="00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/>
      <p:bldP spid="23" grpId="0" bldLvl="0" animBg="1"/>
      <p:bldP spid="23" grpId="1" bldLvl="0" animBg="1"/>
      <p:bldP spid="24" grpId="0" bldLvl="0" animBg="1"/>
      <p:bldP spid="24" grpId="1" bldLvl="0" animBg="1"/>
      <p:bldP spid="25" grpId="0" bldLvl="0" animBg="1"/>
      <p:bldP spid="25" grpId="1" bldLvl="0" animBg="1"/>
      <p:bldP spid="26" grpId="0" bldLvl="0" animBg="1"/>
      <p:bldP spid="26" grpId="1" bldLvl="0" animBg="1"/>
      <p:bldP spid="30" grpId="0"/>
      <p:bldP spid="31" grpId="0" bldLvl="0" animBg="1"/>
      <p:bldP spid="31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7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5362" name="组合 8"/>
          <p:cNvGrpSpPr/>
          <p:nvPr/>
        </p:nvGrpSpPr>
        <p:grpSpPr>
          <a:xfrm>
            <a:off x="1524000" y="2495550"/>
            <a:ext cx="6175375" cy="521655"/>
            <a:chOff x="1087" y="1344"/>
            <a:chExt cx="10075" cy="824"/>
          </a:xfrm>
        </p:grpSpPr>
        <p:sp>
          <p:nvSpPr>
            <p:cNvPr id="15371" name="文本框 1"/>
            <p:cNvSpPr txBox="1"/>
            <p:nvPr/>
          </p:nvSpPr>
          <p:spPr>
            <a:xfrm>
              <a:off x="1087" y="1344"/>
              <a:ext cx="10075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None/>
              </a:pPr>
              <a:r>
                <a:rPr lang="en-US" altLang="en-US" sz="28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7+   =10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   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10+   =12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   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11+   =13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5372" name="圆角矩形 2"/>
            <p:cNvSpPr/>
            <p:nvPr/>
          </p:nvSpPr>
          <p:spPr>
            <a:xfrm>
              <a:off x="1977" y="1405"/>
              <a:ext cx="683" cy="641"/>
            </a:xfrm>
            <a:prstGeom prst="roundRect">
              <a:avLst>
                <a:gd name="adj" fmla="val 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altLang="en-US" sz="1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3" name="圆角矩形 7"/>
            <p:cNvSpPr/>
            <p:nvPr/>
          </p:nvSpPr>
          <p:spPr>
            <a:xfrm>
              <a:off x="8961" y="1422"/>
              <a:ext cx="705" cy="705"/>
            </a:xfrm>
            <a:prstGeom prst="roundRect">
              <a:avLst>
                <a:gd name="adj" fmla="val 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altLang="en-US" sz="1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4" name="圆角矩形 3"/>
            <p:cNvSpPr/>
            <p:nvPr/>
          </p:nvSpPr>
          <p:spPr>
            <a:xfrm>
              <a:off x="5476" y="1420"/>
              <a:ext cx="661" cy="661"/>
            </a:xfrm>
            <a:prstGeom prst="roundRect">
              <a:avLst>
                <a:gd name="adj" fmla="val 0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altLang="en-US" sz="1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098358" y="2481898"/>
            <a:ext cx="6810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en-US" altLang="zh-CN" sz="2800" b="1" dirty="0">
              <a:solidFill>
                <a:srgbClr val="FF505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235768" y="2490788"/>
            <a:ext cx="679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800" b="1" dirty="0">
              <a:solidFill>
                <a:srgbClr val="FF505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383338" y="2516188"/>
            <a:ext cx="6810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800" b="1" dirty="0">
              <a:solidFill>
                <a:srgbClr val="FF505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9235" y="1503680"/>
            <a:ext cx="8029575" cy="2581275"/>
          </a:xfrm>
          <a:prstGeom prst="rect">
            <a:avLst/>
          </a:prstGeom>
        </p:spPr>
      </p:pic>
      <p:sp>
        <p:nvSpPr>
          <p:cNvPr id="16386" name="Rectangle 4"/>
          <p:cNvSpPr txBox="1"/>
          <p:nvPr/>
        </p:nvSpPr>
        <p:spPr>
          <a:xfrm>
            <a:off x="381000" y="8197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先圈出10只，再接着数。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62013" y="1912620"/>
            <a:ext cx="355600" cy="461963"/>
            <a:chOff x="660205" y="2417116"/>
            <a:chExt cx="356188" cy="461665"/>
          </a:xfrm>
        </p:grpSpPr>
        <p:sp>
          <p:nvSpPr>
            <p:cNvPr id="23651" name="椭圆 14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52" name="文本框 15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48448" y="1911985"/>
            <a:ext cx="355600" cy="461963"/>
            <a:chOff x="660205" y="2417116"/>
            <a:chExt cx="356188" cy="461665"/>
          </a:xfrm>
        </p:grpSpPr>
        <p:sp>
          <p:nvSpPr>
            <p:cNvPr id="23649" name="椭圆 25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50" name="文本框 26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09483" y="1884363"/>
            <a:ext cx="357187" cy="461962"/>
            <a:chOff x="660205" y="2417116"/>
            <a:chExt cx="356188" cy="461665"/>
          </a:xfrm>
        </p:grpSpPr>
        <p:sp>
          <p:nvSpPr>
            <p:cNvPr id="23647" name="椭圆 28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48" name="文本框 29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47683" y="2277428"/>
            <a:ext cx="355600" cy="460375"/>
            <a:chOff x="660205" y="2417116"/>
            <a:chExt cx="356188" cy="461665"/>
          </a:xfrm>
        </p:grpSpPr>
        <p:sp>
          <p:nvSpPr>
            <p:cNvPr id="23645" name="椭圆 31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46" name="文本框 32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6118" y="2414270"/>
            <a:ext cx="355600" cy="461963"/>
            <a:chOff x="660205" y="2417116"/>
            <a:chExt cx="356188" cy="461665"/>
          </a:xfrm>
        </p:grpSpPr>
        <p:sp>
          <p:nvSpPr>
            <p:cNvPr id="23643" name="椭圆 34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44" name="文本框 35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19518" y="2626043"/>
            <a:ext cx="355600" cy="461962"/>
            <a:chOff x="660205" y="2417116"/>
            <a:chExt cx="356188" cy="461665"/>
          </a:xfrm>
        </p:grpSpPr>
        <p:sp>
          <p:nvSpPr>
            <p:cNvPr id="23641" name="椭圆 37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42" name="文本框 38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600835" y="2373948"/>
            <a:ext cx="355600" cy="460375"/>
            <a:chOff x="660205" y="2417116"/>
            <a:chExt cx="356188" cy="461665"/>
          </a:xfrm>
        </p:grpSpPr>
        <p:sp>
          <p:nvSpPr>
            <p:cNvPr id="23639" name="椭圆 40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40" name="文本框 41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86000" y="2538413"/>
            <a:ext cx="355600" cy="461962"/>
            <a:chOff x="660205" y="2417116"/>
            <a:chExt cx="356188" cy="461665"/>
          </a:xfrm>
        </p:grpSpPr>
        <p:sp>
          <p:nvSpPr>
            <p:cNvPr id="23637" name="椭圆 43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38" name="文本框 44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403283" y="2784158"/>
            <a:ext cx="355600" cy="461962"/>
            <a:chOff x="660205" y="2417116"/>
            <a:chExt cx="356188" cy="461665"/>
          </a:xfrm>
        </p:grpSpPr>
        <p:sp>
          <p:nvSpPr>
            <p:cNvPr id="23635" name="椭圆 47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36" name="文本框 48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9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7835" y="3040063"/>
            <a:ext cx="469900" cy="400050"/>
            <a:chOff x="601975" y="2449200"/>
            <a:chExt cx="470000" cy="400110"/>
          </a:xfrm>
        </p:grpSpPr>
        <p:sp>
          <p:nvSpPr>
            <p:cNvPr id="23633" name="椭圆 50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34" name="文本框 51"/>
            <p:cNvSpPr txBox="1"/>
            <p:nvPr/>
          </p:nvSpPr>
          <p:spPr>
            <a:xfrm>
              <a:off x="601975" y="2449200"/>
              <a:ext cx="4700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42035" y="3283268"/>
            <a:ext cx="450850" cy="401637"/>
            <a:chOff x="601975" y="2449200"/>
            <a:chExt cx="450957" cy="400110"/>
          </a:xfrm>
        </p:grpSpPr>
        <p:sp>
          <p:nvSpPr>
            <p:cNvPr id="23631" name="椭圆 55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32" name="文本框 56"/>
            <p:cNvSpPr txBox="1"/>
            <p:nvPr/>
          </p:nvSpPr>
          <p:spPr>
            <a:xfrm>
              <a:off x="601975" y="2449200"/>
              <a:ext cx="450957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11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753235" y="3028950"/>
            <a:ext cx="469900" cy="400050"/>
            <a:chOff x="601975" y="2449200"/>
            <a:chExt cx="470000" cy="400110"/>
          </a:xfrm>
        </p:grpSpPr>
        <p:sp>
          <p:nvSpPr>
            <p:cNvPr id="23629" name="椭圆 58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30" name="文本框 59"/>
            <p:cNvSpPr txBox="1"/>
            <p:nvPr/>
          </p:nvSpPr>
          <p:spPr>
            <a:xfrm>
              <a:off x="601975" y="2449200"/>
              <a:ext cx="4700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12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234883" y="3273743"/>
            <a:ext cx="469900" cy="401637"/>
            <a:chOff x="601975" y="2449200"/>
            <a:chExt cx="470000" cy="400110"/>
          </a:xfrm>
        </p:grpSpPr>
        <p:sp>
          <p:nvSpPr>
            <p:cNvPr id="23627" name="椭圆 61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28" name="文本框 62"/>
            <p:cNvSpPr txBox="1"/>
            <p:nvPr/>
          </p:nvSpPr>
          <p:spPr>
            <a:xfrm>
              <a:off x="601975" y="2449200"/>
              <a:ext cx="4700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13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603183" y="3046730"/>
            <a:ext cx="469900" cy="401638"/>
            <a:chOff x="601975" y="2449200"/>
            <a:chExt cx="470000" cy="400110"/>
          </a:xfrm>
        </p:grpSpPr>
        <p:sp>
          <p:nvSpPr>
            <p:cNvPr id="23625" name="椭圆 64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26" name="文本框 65"/>
            <p:cNvSpPr txBox="1"/>
            <p:nvPr/>
          </p:nvSpPr>
          <p:spPr>
            <a:xfrm>
              <a:off x="601975" y="2449200"/>
              <a:ext cx="4700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14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05083" y="2076450"/>
            <a:ext cx="357187" cy="461963"/>
            <a:chOff x="660205" y="2417116"/>
            <a:chExt cx="356188" cy="461665"/>
          </a:xfrm>
        </p:grpSpPr>
        <p:sp>
          <p:nvSpPr>
            <p:cNvPr id="23623" name="椭圆 67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24" name="文本框 68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638800" y="1835150"/>
            <a:ext cx="355600" cy="460375"/>
            <a:chOff x="660205" y="2417116"/>
            <a:chExt cx="356188" cy="461665"/>
          </a:xfrm>
        </p:grpSpPr>
        <p:sp>
          <p:nvSpPr>
            <p:cNvPr id="23621" name="椭圆 70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22" name="文本框 71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324600" y="1834833"/>
            <a:ext cx="357188" cy="461962"/>
            <a:chOff x="660205" y="2417116"/>
            <a:chExt cx="356188" cy="461665"/>
          </a:xfrm>
        </p:grpSpPr>
        <p:sp>
          <p:nvSpPr>
            <p:cNvPr id="23619" name="椭圆 73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20" name="文本框 74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940868" y="1757363"/>
            <a:ext cx="357187" cy="460375"/>
            <a:chOff x="660205" y="2417116"/>
            <a:chExt cx="356188" cy="461665"/>
          </a:xfrm>
        </p:grpSpPr>
        <p:sp>
          <p:nvSpPr>
            <p:cNvPr id="23617" name="椭圆 76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18" name="文本框 77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467600" y="1815465"/>
            <a:ext cx="355600" cy="461963"/>
            <a:chOff x="660205" y="2417116"/>
            <a:chExt cx="356188" cy="461665"/>
          </a:xfrm>
        </p:grpSpPr>
        <p:sp>
          <p:nvSpPr>
            <p:cNvPr id="23615" name="椭圆 79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16" name="文本框 80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876800" y="2613343"/>
            <a:ext cx="357188" cy="461962"/>
            <a:chOff x="660205" y="2417116"/>
            <a:chExt cx="356188" cy="461665"/>
          </a:xfrm>
        </p:grpSpPr>
        <p:sp>
          <p:nvSpPr>
            <p:cNvPr id="23613" name="椭圆 82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14" name="文本框 83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714683" y="2322195"/>
            <a:ext cx="355600" cy="461963"/>
            <a:chOff x="660205" y="2417116"/>
            <a:chExt cx="356188" cy="461665"/>
          </a:xfrm>
        </p:grpSpPr>
        <p:sp>
          <p:nvSpPr>
            <p:cNvPr id="23611" name="椭圆 85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12" name="文本框 86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00800" y="2400618"/>
            <a:ext cx="357188" cy="461962"/>
            <a:chOff x="660205" y="2417116"/>
            <a:chExt cx="356188" cy="461665"/>
          </a:xfrm>
        </p:grpSpPr>
        <p:sp>
          <p:nvSpPr>
            <p:cNvPr id="23609" name="椭圆 88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10" name="文本框 89"/>
            <p:cNvSpPr txBox="1"/>
            <p:nvPr/>
          </p:nvSpPr>
          <p:spPr>
            <a:xfrm>
              <a:off x="660205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97383" y="2217103"/>
            <a:ext cx="355600" cy="461962"/>
            <a:chOff x="676247" y="2417116"/>
            <a:chExt cx="356188" cy="461665"/>
          </a:xfrm>
        </p:grpSpPr>
        <p:sp>
          <p:nvSpPr>
            <p:cNvPr id="23607" name="椭圆 91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08" name="文本框 92"/>
            <p:cNvSpPr txBox="1"/>
            <p:nvPr/>
          </p:nvSpPr>
          <p:spPr>
            <a:xfrm>
              <a:off x="676247" y="2417116"/>
              <a:ext cx="3561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9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334000" y="2814638"/>
            <a:ext cx="469900" cy="401637"/>
            <a:chOff x="601975" y="2449200"/>
            <a:chExt cx="470000" cy="400110"/>
          </a:xfrm>
        </p:grpSpPr>
        <p:sp>
          <p:nvSpPr>
            <p:cNvPr id="23605" name="椭圆 94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06" name="文本框 95"/>
            <p:cNvSpPr txBox="1"/>
            <p:nvPr/>
          </p:nvSpPr>
          <p:spPr>
            <a:xfrm>
              <a:off x="601975" y="2449200"/>
              <a:ext cx="4700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600383" y="3214688"/>
            <a:ext cx="469900" cy="400050"/>
            <a:chOff x="601975" y="2449200"/>
            <a:chExt cx="470000" cy="400110"/>
          </a:xfrm>
        </p:grpSpPr>
        <p:sp>
          <p:nvSpPr>
            <p:cNvPr id="23601" name="椭圆 100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02" name="文本框 101"/>
            <p:cNvSpPr txBox="1"/>
            <p:nvPr/>
          </p:nvSpPr>
          <p:spPr>
            <a:xfrm>
              <a:off x="601975" y="2449200"/>
              <a:ext cx="4700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12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044248" y="2952750"/>
            <a:ext cx="469900" cy="400050"/>
            <a:chOff x="601975" y="2449200"/>
            <a:chExt cx="470000" cy="400110"/>
          </a:xfrm>
        </p:grpSpPr>
        <p:sp>
          <p:nvSpPr>
            <p:cNvPr id="23599" name="椭圆 103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00" name="文本框 104"/>
            <p:cNvSpPr txBox="1"/>
            <p:nvPr/>
          </p:nvSpPr>
          <p:spPr>
            <a:xfrm>
              <a:off x="601975" y="2449200"/>
              <a:ext cx="4700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13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827838" y="2834640"/>
            <a:ext cx="469900" cy="400050"/>
            <a:chOff x="601975" y="2449200"/>
            <a:chExt cx="470000" cy="400110"/>
          </a:xfrm>
        </p:grpSpPr>
        <p:sp>
          <p:nvSpPr>
            <p:cNvPr id="23597" name="椭圆 106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98" name="文本框 107"/>
            <p:cNvSpPr txBox="1"/>
            <p:nvPr/>
          </p:nvSpPr>
          <p:spPr>
            <a:xfrm>
              <a:off x="601975" y="2449200"/>
              <a:ext cx="4700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14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327900" y="2640013"/>
            <a:ext cx="469900" cy="400050"/>
            <a:chOff x="601975" y="2449200"/>
            <a:chExt cx="470000" cy="400110"/>
          </a:xfrm>
        </p:grpSpPr>
        <p:sp>
          <p:nvSpPr>
            <p:cNvPr id="23595" name="椭圆 110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96" name="文本框 111"/>
            <p:cNvSpPr txBox="1"/>
            <p:nvPr/>
          </p:nvSpPr>
          <p:spPr>
            <a:xfrm>
              <a:off x="601975" y="2449200"/>
              <a:ext cx="4700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15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33185" y="3320098"/>
            <a:ext cx="469900" cy="400050"/>
            <a:chOff x="601975" y="2449200"/>
            <a:chExt cx="470000" cy="400110"/>
          </a:xfrm>
        </p:grpSpPr>
        <p:sp>
          <p:nvSpPr>
            <p:cNvPr id="23593" name="椭圆 113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94" name="文本框 114"/>
            <p:cNvSpPr txBox="1"/>
            <p:nvPr/>
          </p:nvSpPr>
          <p:spPr>
            <a:xfrm>
              <a:off x="601975" y="2449200"/>
              <a:ext cx="4700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16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086283" y="3409633"/>
            <a:ext cx="469900" cy="401637"/>
            <a:chOff x="601975" y="2449200"/>
            <a:chExt cx="470000" cy="400110"/>
          </a:xfrm>
        </p:grpSpPr>
        <p:sp>
          <p:nvSpPr>
            <p:cNvPr id="23591" name="椭圆 116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92" name="文本框 117"/>
            <p:cNvSpPr txBox="1"/>
            <p:nvPr/>
          </p:nvSpPr>
          <p:spPr>
            <a:xfrm>
              <a:off x="601975" y="2449200"/>
              <a:ext cx="47000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17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365628" y="1750916"/>
            <a:ext cx="3744967" cy="1948126"/>
          </a:xfrm>
          <a:custGeom>
            <a:avLst/>
            <a:gdLst>
              <a:gd name="connsiteX0" fmla="*/ 591 w 5897"/>
              <a:gd name="connsiteY0" fmla="*/ 174 h 3067"/>
              <a:gd name="connsiteX1" fmla="*/ 2878 w 5897"/>
              <a:gd name="connsiteY1" fmla="*/ 234 h 3067"/>
              <a:gd name="connsiteX2" fmla="*/ 5250 w 5897"/>
              <a:gd name="connsiteY2" fmla="*/ 1017 h 3067"/>
              <a:gd name="connsiteX3" fmla="*/ 5714 w 5897"/>
              <a:gd name="connsiteY3" fmla="*/ 2460 h 3067"/>
              <a:gd name="connsiteX4" fmla="*/ 3682 w 5897"/>
              <a:gd name="connsiteY4" fmla="*/ 1979 h 3067"/>
              <a:gd name="connsiteX5" fmla="*/ 1468 w 5897"/>
              <a:gd name="connsiteY5" fmla="*/ 2224 h 3067"/>
              <a:gd name="connsiteX6" fmla="*/ 509 w 5897"/>
              <a:gd name="connsiteY6" fmla="*/ 3066 h 3067"/>
              <a:gd name="connsiteX7" fmla="*/ 10 w 5897"/>
              <a:gd name="connsiteY7" fmla="*/ 1908 h 3067"/>
              <a:gd name="connsiteX8" fmla="*/ 591 w 5897"/>
              <a:gd name="connsiteY8" fmla="*/ 174 h 3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8" h="3068">
                <a:moveTo>
                  <a:pt x="591" y="174"/>
                </a:moveTo>
                <a:cubicBezTo>
                  <a:pt x="1112" y="-180"/>
                  <a:pt x="1813" y="92"/>
                  <a:pt x="2878" y="234"/>
                </a:cubicBezTo>
                <a:cubicBezTo>
                  <a:pt x="3943" y="376"/>
                  <a:pt x="4806" y="617"/>
                  <a:pt x="5250" y="1017"/>
                </a:cubicBezTo>
                <a:cubicBezTo>
                  <a:pt x="5694" y="1417"/>
                  <a:pt x="6166" y="2180"/>
                  <a:pt x="5714" y="2460"/>
                </a:cubicBezTo>
                <a:cubicBezTo>
                  <a:pt x="5262" y="2740"/>
                  <a:pt x="4383" y="2049"/>
                  <a:pt x="3682" y="1979"/>
                </a:cubicBezTo>
                <a:cubicBezTo>
                  <a:pt x="2981" y="1909"/>
                  <a:pt x="2034" y="2158"/>
                  <a:pt x="1468" y="2224"/>
                </a:cubicBezTo>
                <a:cubicBezTo>
                  <a:pt x="902" y="2290"/>
                  <a:pt x="747" y="3110"/>
                  <a:pt x="509" y="3066"/>
                </a:cubicBezTo>
                <a:cubicBezTo>
                  <a:pt x="270" y="3022"/>
                  <a:pt x="58" y="2396"/>
                  <a:pt x="10" y="1908"/>
                </a:cubicBezTo>
                <a:cubicBezTo>
                  <a:pt x="-38" y="1420"/>
                  <a:pt x="71" y="528"/>
                  <a:pt x="591" y="174"/>
                </a:cubicBez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873770" y="1495379"/>
            <a:ext cx="3281870" cy="1722664"/>
          </a:xfrm>
          <a:custGeom>
            <a:avLst/>
            <a:gdLst>
              <a:gd name="connsiteX0" fmla="*/ 646 w 5168"/>
              <a:gd name="connsiteY0" fmla="*/ 927 h 2712"/>
              <a:gd name="connsiteX1" fmla="*/ 2650 w 5168"/>
              <a:gd name="connsiteY1" fmla="*/ 3 h 2712"/>
              <a:gd name="connsiteX2" fmla="*/ 5102 w 5168"/>
              <a:gd name="connsiteY2" fmla="*/ 956 h 2712"/>
              <a:gd name="connsiteX3" fmla="*/ 4139 w 5168"/>
              <a:gd name="connsiteY3" fmla="*/ 1562 h 2712"/>
              <a:gd name="connsiteX4" fmla="*/ 2001 w 5168"/>
              <a:gd name="connsiteY4" fmla="*/ 2400 h 2712"/>
              <a:gd name="connsiteX5" fmla="*/ 861 w 5168"/>
              <a:gd name="connsiteY5" fmla="*/ 2704 h 2712"/>
              <a:gd name="connsiteX6" fmla="*/ 70 w 5168"/>
              <a:gd name="connsiteY6" fmla="*/ 2355 h 2712"/>
              <a:gd name="connsiteX7" fmla="*/ 646 w 5168"/>
              <a:gd name="connsiteY7" fmla="*/ 927 h 2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8" h="2713">
                <a:moveTo>
                  <a:pt x="646" y="927"/>
                </a:moveTo>
                <a:cubicBezTo>
                  <a:pt x="1162" y="457"/>
                  <a:pt x="1534" y="-43"/>
                  <a:pt x="2650" y="3"/>
                </a:cubicBezTo>
                <a:cubicBezTo>
                  <a:pt x="3766" y="49"/>
                  <a:pt x="5533" y="752"/>
                  <a:pt x="5102" y="956"/>
                </a:cubicBezTo>
                <a:cubicBezTo>
                  <a:pt x="4670" y="1160"/>
                  <a:pt x="4834" y="1277"/>
                  <a:pt x="4139" y="1562"/>
                </a:cubicBezTo>
                <a:cubicBezTo>
                  <a:pt x="3444" y="1847"/>
                  <a:pt x="2496" y="2295"/>
                  <a:pt x="2001" y="2400"/>
                </a:cubicBezTo>
                <a:cubicBezTo>
                  <a:pt x="1506" y="2505"/>
                  <a:pt x="1348" y="2764"/>
                  <a:pt x="861" y="2704"/>
                </a:cubicBezTo>
                <a:cubicBezTo>
                  <a:pt x="374" y="2644"/>
                  <a:pt x="276" y="2859"/>
                  <a:pt x="70" y="2355"/>
                </a:cubicBezTo>
                <a:cubicBezTo>
                  <a:pt x="-136" y="1851"/>
                  <a:pt x="130" y="1397"/>
                  <a:pt x="646" y="927"/>
                </a:cubicBez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757420" y="3392488"/>
            <a:ext cx="450850" cy="401637"/>
            <a:chOff x="601975" y="2449200"/>
            <a:chExt cx="450957" cy="400110"/>
          </a:xfrm>
        </p:grpSpPr>
        <p:sp>
          <p:nvSpPr>
            <p:cNvPr id="23603" name="椭圆 97"/>
            <p:cNvSpPr/>
            <p:nvPr/>
          </p:nvSpPr>
          <p:spPr>
            <a:xfrm>
              <a:off x="685903" y="2495553"/>
              <a:ext cx="304792" cy="30479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604" name="文本框 98"/>
            <p:cNvSpPr txBox="1"/>
            <p:nvPr/>
          </p:nvSpPr>
          <p:spPr>
            <a:xfrm>
              <a:off x="601975" y="2449200"/>
              <a:ext cx="450957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11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用   摆出下面的数。</a:t>
            </a:r>
            <a:endParaRPr lang="en-US" altLang="zh-CN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579" name="Rectangle 9"/>
          <p:cNvSpPr/>
          <p:nvPr/>
        </p:nvSpPr>
        <p:spPr>
          <a:xfrm>
            <a:off x="1371600" y="1575435"/>
            <a:ext cx="71628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11           13	             16	     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18	          20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36976">
            <a:off x="1165225" y="2137410"/>
            <a:ext cx="966788" cy="100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1531945" y="2498516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36976">
            <a:off x="3402013" y="2112010"/>
            <a:ext cx="966787" cy="100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3768789" y="2473099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3924086" y="2473705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4076509" y="2473099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36976">
            <a:off x="5749925" y="1999298"/>
            <a:ext cx="966788" cy="100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6116482" y="2360488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6271779" y="2361094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6424202" y="2360488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6568547" y="2360488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6703113" y="2370259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6847132" y="2379101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36976">
            <a:off x="1068388" y="3774123"/>
            <a:ext cx="966787" cy="100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1436009" y="4135205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1591308" y="4135811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1743731" y="4135205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1888074" y="4135205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2022640" y="4144976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2166659" y="4153816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2348463" y="4131045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771883">
            <a:off x="2504165" y="4131044"/>
            <a:ext cx="783842" cy="422068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36976">
            <a:off x="3562350" y="3866198"/>
            <a:ext cx="966788" cy="100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36976">
            <a:off x="4041775" y="3921760"/>
            <a:ext cx="966788" cy="100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7CB"/>
              </a:clrFrom>
              <a:clrTo>
                <a:srgbClr val="FFF7C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9285682">
            <a:off x="1189120" y="832901"/>
            <a:ext cx="783940" cy="422644"/>
          </a:xfrm>
          <a:custGeom>
            <a:avLst/>
            <a:gdLst>
              <a:gd name="connsiteX0" fmla="*/ 592606 w 2033085"/>
              <a:gd name="connsiteY0" fmla="*/ 0 h 1094737"/>
              <a:gd name="connsiteX1" fmla="*/ 2033085 w 2033085"/>
              <a:gd name="connsiteY1" fmla="*/ 0 h 1094737"/>
              <a:gd name="connsiteX2" fmla="*/ 2033085 w 2033085"/>
              <a:gd name="connsiteY2" fmla="*/ 1094737 h 1094737"/>
              <a:gd name="connsiteX3" fmla="*/ 0 w 2033085"/>
              <a:gd name="connsiteY3" fmla="*/ 1094737 h 1094737"/>
              <a:gd name="connsiteX4" fmla="*/ 0 w 2033085"/>
              <a:gd name="connsiteY4" fmla="*/ 377294 h 1094737"/>
              <a:gd name="connsiteX5" fmla="*/ 592606 w 2033085"/>
              <a:gd name="connsiteY5" fmla="*/ 377294 h 109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3085" h="1094737">
                <a:moveTo>
                  <a:pt x="592606" y="0"/>
                </a:moveTo>
                <a:lnTo>
                  <a:pt x="2033085" y="0"/>
                </a:lnTo>
                <a:lnTo>
                  <a:pt x="2033085" y="1094737"/>
                </a:lnTo>
                <a:lnTo>
                  <a:pt x="0" y="1094737"/>
                </a:lnTo>
                <a:lnTo>
                  <a:pt x="0" y="377294"/>
                </a:lnTo>
                <a:lnTo>
                  <a:pt x="592606" y="377294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数一数共有多少只鞋。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8600" y="2267585"/>
            <a:ext cx="8728710" cy="10826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854960" y="4019550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答：共有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只鞋。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327400" y="883285"/>
            <a:ext cx="388620" cy="38100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数一数共有多少根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327400" y="883285"/>
            <a:ext cx="388620" cy="38100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20700000" flipH="1">
            <a:off x="1267460" y="2426970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" name="组合 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9920000" flipH="1">
            <a:off x="1411605" y="2505075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9260000" flipH="1">
            <a:off x="1528445" y="2555240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34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6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8" name="组合 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8540000" flipH="1">
            <a:off x="1691005" y="2599055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39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1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2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3" name="组合 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7760000" flipH="1">
            <a:off x="1892935" y="2629535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44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5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6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99" name="组合 1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9440000" flipH="1">
            <a:off x="3718560" y="723265"/>
            <a:ext cx="1008380" cy="64135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200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1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2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64" name="组合 2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20700000" flipH="1">
            <a:off x="2959100" y="2426970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265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7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68" name="组合 2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9920000" flipH="1">
            <a:off x="3103245" y="2505075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269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0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1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2" name="组合 2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9260000" flipH="1">
            <a:off x="3220085" y="2555240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273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4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5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6" name="组合 2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8540000" flipH="1">
            <a:off x="3382645" y="2599055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277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8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9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0" name="组合 2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7760000" flipH="1">
            <a:off x="3584575" y="2629535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281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2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3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4" name="组合 2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20700000" flipH="1">
            <a:off x="4706620" y="2423795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285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6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7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8" name="组合 2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9920000" flipH="1">
            <a:off x="4850765" y="2501900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289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0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1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92" name="组合 2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9260000" flipH="1">
            <a:off x="4967605" y="2552065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293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4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5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96" name="组合 2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8540000" flipH="1">
            <a:off x="5130165" y="2595880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297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8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9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00" name="组合 2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7760000" flipH="1">
            <a:off x="5332095" y="2626360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301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2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3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04" name="组合 3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20700000" flipH="1">
            <a:off x="6454140" y="2420620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305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6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08" name="组合 3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9920000" flipH="1">
            <a:off x="6598285" y="2498725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309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0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1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2" name="组合 3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9260000" flipH="1">
            <a:off x="6715125" y="2548890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313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4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5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6" name="组合 3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8540000" flipH="1">
            <a:off x="6877685" y="2592705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317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8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9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0" name="组合 3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 rot="17760000" flipH="1">
            <a:off x="7079615" y="2623185"/>
            <a:ext cx="985520" cy="626110"/>
            <a:chOff x="3525257" y="1744980"/>
            <a:chExt cx="5141486" cy="3266378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321" name="iṩļiḋe"/>
            <p:cNvSpPr/>
            <p:nvPr/>
          </p:nvSpPr>
          <p:spPr bwMode="auto">
            <a:xfrm>
              <a:off x="3525257" y="1744980"/>
              <a:ext cx="5141486" cy="3266378"/>
            </a:xfrm>
            <a:custGeom>
              <a:avLst/>
              <a:gdLst>
                <a:gd name="T0" fmla="*/ 248 w 253"/>
                <a:gd name="T1" fmla="*/ 65 h 160"/>
                <a:gd name="T2" fmla="*/ 237 w 253"/>
                <a:gd name="T3" fmla="*/ 66 h 160"/>
                <a:gd name="T4" fmla="*/ 235 w 253"/>
                <a:gd name="T5" fmla="*/ 68 h 160"/>
                <a:gd name="T6" fmla="*/ 144 w 253"/>
                <a:gd name="T7" fmla="*/ 97 h 160"/>
                <a:gd name="T8" fmla="*/ 19 w 253"/>
                <a:gd name="T9" fmla="*/ 15 h 160"/>
                <a:gd name="T10" fmla="*/ 19 w 253"/>
                <a:gd name="T11" fmla="*/ 7 h 160"/>
                <a:gd name="T12" fmla="*/ 13 w 253"/>
                <a:gd name="T13" fmla="*/ 0 h 160"/>
                <a:gd name="T14" fmla="*/ 6 w 253"/>
                <a:gd name="T15" fmla="*/ 7 h 160"/>
                <a:gd name="T16" fmla="*/ 6 w 253"/>
                <a:gd name="T17" fmla="*/ 31 h 160"/>
                <a:gd name="T18" fmla="*/ 7 w 253"/>
                <a:gd name="T19" fmla="*/ 33 h 160"/>
                <a:gd name="T20" fmla="*/ 0 w 253"/>
                <a:gd name="T21" fmla="*/ 63 h 160"/>
                <a:gd name="T22" fmla="*/ 127 w 253"/>
                <a:gd name="T23" fmla="*/ 160 h 160"/>
                <a:gd name="T24" fmla="*/ 250 w 253"/>
                <a:gd name="T25" fmla="*/ 88 h 160"/>
                <a:gd name="T26" fmla="*/ 250 w 253"/>
                <a:gd name="T27" fmla="*/ 88 h 160"/>
                <a:gd name="T28" fmla="*/ 253 w 253"/>
                <a:gd name="T29" fmla="*/ 77 h 160"/>
                <a:gd name="T30" fmla="*/ 248 w 253"/>
                <a:gd name="T31" fmla="*/ 6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3" h="160">
                  <a:moveTo>
                    <a:pt x="248" y="65"/>
                  </a:moveTo>
                  <a:cubicBezTo>
                    <a:pt x="245" y="64"/>
                    <a:pt x="241" y="64"/>
                    <a:pt x="237" y="66"/>
                  </a:cubicBezTo>
                  <a:cubicBezTo>
                    <a:pt x="236" y="67"/>
                    <a:pt x="236" y="68"/>
                    <a:pt x="235" y="68"/>
                  </a:cubicBezTo>
                  <a:cubicBezTo>
                    <a:pt x="212" y="86"/>
                    <a:pt x="180" y="97"/>
                    <a:pt x="144" y="97"/>
                  </a:cubicBezTo>
                  <a:cubicBezTo>
                    <a:pt x="81" y="97"/>
                    <a:pt x="29" y="62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3"/>
                    <a:pt x="16" y="0"/>
                    <a:pt x="13" y="0"/>
                  </a:cubicBezTo>
                  <a:cubicBezTo>
                    <a:pt x="9" y="0"/>
                    <a:pt x="6" y="3"/>
                    <a:pt x="6" y="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2"/>
                    <a:pt x="7" y="33"/>
                  </a:cubicBezTo>
                  <a:cubicBezTo>
                    <a:pt x="3" y="42"/>
                    <a:pt x="0" y="53"/>
                    <a:pt x="0" y="63"/>
                  </a:cubicBezTo>
                  <a:cubicBezTo>
                    <a:pt x="0" y="117"/>
                    <a:pt x="57" y="160"/>
                    <a:pt x="127" y="160"/>
                  </a:cubicBezTo>
                  <a:cubicBezTo>
                    <a:pt x="186" y="160"/>
                    <a:pt x="235" y="130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2" y="84"/>
                    <a:pt x="253" y="80"/>
                    <a:pt x="253" y="77"/>
                  </a:cubicBezTo>
                  <a:cubicBezTo>
                    <a:pt x="253" y="72"/>
                    <a:pt x="251" y="67"/>
                    <a:pt x="248" y="65"/>
                  </a:cubicBezTo>
                  <a:close/>
                </a:path>
              </a:pathLst>
            </a:custGeom>
            <a:solidFill>
              <a:srgbClr val="FBC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22" name="i$ļîďê"/>
            <p:cNvSpPr/>
            <p:nvPr/>
          </p:nvSpPr>
          <p:spPr bwMode="auto">
            <a:xfrm>
              <a:off x="3736758" y="1918345"/>
              <a:ext cx="4674766" cy="2104909"/>
            </a:xfrm>
            <a:custGeom>
              <a:avLst/>
              <a:gdLst>
                <a:gd name="connsiteX0" fmla="*/ 0 w 1853"/>
                <a:gd name="connsiteY0" fmla="*/ 0 h 834"/>
                <a:gd name="connsiteX1" fmla="*/ 1853 w 1853"/>
                <a:gd name="connsiteY1" fmla="*/ 476 h 834"/>
                <a:gd name="connsiteX2" fmla="*/ 796 w 1853"/>
                <a:gd name="connsiteY2" fmla="*/ 809 h 834"/>
                <a:gd name="connsiteX3" fmla="*/ 0 w 1853"/>
                <a:gd name="connsiteY3" fmla="*/ 0 h 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r" b="b"/>
              <a:pathLst>
                <a:path w="1853" h="834">
                  <a:moveTo>
                    <a:pt x="0" y="0"/>
                  </a:moveTo>
                  <a:cubicBezTo>
                    <a:pt x="0" y="0"/>
                    <a:pt x="485" y="1343"/>
                    <a:pt x="1853" y="476"/>
                  </a:cubicBezTo>
                  <a:cubicBezTo>
                    <a:pt x="1853" y="476"/>
                    <a:pt x="1193" y="947"/>
                    <a:pt x="796" y="809"/>
                  </a:cubicBezTo>
                  <a:cubicBezTo>
                    <a:pt x="399" y="671"/>
                    <a:pt x="355" y="635"/>
                    <a:pt x="0" y="0"/>
                  </a:cubicBez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23" name="ïṧľîḍè"/>
            <p:cNvSpPr/>
            <p:nvPr/>
          </p:nvSpPr>
          <p:spPr bwMode="auto">
            <a:xfrm>
              <a:off x="8361756" y="3030823"/>
              <a:ext cx="304987" cy="244743"/>
            </a:xfrm>
            <a:custGeom>
              <a:avLst/>
              <a:gdLst>
                <a:gd name="T0" fmla="*/ 14 w 15"/>
                <a:gd name="T1" fmla="*/ 9 h 12"/>
                <a:gd name="T2" fmla="*/ 6 w 15"/>
                <a:gd name="T3" fmla="*/ 11 h 12"/>
                <a:gd name="T4" fmla="*/ 1 w 15"/>
                <a:gd name="T5" fmla="*/ 3 h 12"/>
                <a:gd name="T6" fmla="*/ 9 w 15"/>
                <a:gd name="T7" fmla="*/ 2 h 12"/>
                <a:gd name="T8" fmla="*/ 14 w 15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4" y="9"/>
                  </a:moveTo>
                  <a:cubicBezTo>
                    <a:pt x="13" y="11"/>
                    <a:pt x="9" y="12"/>
                    <a:pt x="6" y="11"/>
                  </a:cubicBezTo>
                  <a:cubicBezTo>
                    <a:pt x="2" y="9"/>
                    <a:pt x="0" y="6"/>
                    <a:pt x="1" y="3"/>
                  </a:cubicBezTo>
                  <a:cubicBezTo>
                    <a:pt x="2" y="1"/>
                    <a:pt x="6" y="0"/>
                    <a:pt x="9" y="2"/>
                  </a:cubicBezTo>
                  <a:cubicBezTo>
                    <a:pt x="13" y="3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795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29" name="文本框 428"/>
          <p:cNvSpPr txBox="1"/>
          <p:nvPr/>
        </p:nvSpPr>
        <p:spPr>
          <a:xfrm>
            <a:off x="2819400" y="4324350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答：共有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根香蕉。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4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altLang="zh-CN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~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的顺序连线。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8725" y="601345"/>
            <a:ext cx="5386070" cy="4332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4"/>
          <p:cNvSpPr/>
          <p:nvPr/>
        </p:nvSpPr>
        <p:spPr>
          <a:xfrm>
            <a:off x="3418840" y="3037840"/>
            <a:ext cx="751840" cy="306070"/>
          </a:xfrm>
          <a:custGeom>
            <a:avLst/>
            <a:gdLst/>
            <a:ahLst/>
            <a:cxnLst>
              <a:cxn ang="0">
                <a:pos x="555793" y="227948"/>
              </a:cxn>
              <a:cxn ang="0">
                <a:pos x="153044" y="97693"/>
              </a:cxn>
              <a:cxn ang="0">
                <a:pos x="0" y="0"/>
              </a:cxn>
            </a:cxnLst>
            <a:rect l="0" t="0" r="0" b="0"/>
            <a:pathLst>
              <a:path w="553453" h="224590">
                <a:moveTo>
                  <a:pt x="553453" y="224590"/>
                </a:moveTo>
                <a:cubicBezTo>
                  <a:pt x="399047" y="179137"/>
                  <a:pt x="244642" y="133685"/>
                  <a:pt x="152400" y="96253"/>
                </a:cubicBezTo>
                <a:cubicBezTo>
                  <a:pt x="60158" y="58821"/>
                  <a:pt x="0" y="0"/>
                  <a:pt x="0" y="0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任意多边形: 形状 5"/>
          <p:cNvSpPr/>
          <p:nvPr/>
        </p:nvSpPr>
        <p:spPr>
          <a:xfrm>
            <a:off x="3347720" y="2406650"/>
            <a:ext cx="191770" cy="577215"/>
          </a:xfrm>
          <a:custGeom>
            <a:avLst/>
            <a:gdLst/>
            <a:ahLst/>
            <a:cxnLst>
              <a:cxn ang="0">
                <a:pos x="53656" y="426454"/>
              </a:cxn>
              <a:cxn ang="0">
                <a:pos x="3859" y="177019"/>
              </a:cxn>
              <a:cxn ang="0">
                <a:pos x="144950" y="0"/>
              </a:cxn>
            </a:cxnLst>
            <a:rect l="0" t="0" r="0" b="0"/>
            <a:pathLst>
              <a:path w="140088" h="425116">
                <a:moveTo>
                  <a:pt x="51856" y="425116"/>
                </a:moveTo>
                <a:cubicBezTo>
                  <a:pt x="20440" y="336216"/>
                  <a:pt x="-10975" y="247316"/>
                  <a:pt x="3730" y="176463"/>
                </a:cubicBezTo>
                <a:cubicBezTo>
                  <a:pt x="18435" y="105610"/>
                  <a:pt x="140088" y="0"/>
                  <a:pt x="140088" y="0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任意多边形: 形状 6"/>
          <p:cNvSpPr/>
          <p:nvPr/>
        </p:nvSpPr>
        <p:spPr>
          <a:xfrm>
            <a:off x="3582670" y="2221230"/>
            <a:ext cx="434975" cy="196215"/>
          </a:xfrm>
          <a:custGeom>
            <a:avLst/>
            <a:gdLst/>
            <a:ahLst/>
            <a:cxnLst>
              <a:cxn ang="0">
                <a:pos x="0" y="144715"/>
              </a:cxn>
              <a:cxn ang="0">
                <a:pos x="144079" y="24119"/>
              </a:cxn>
              <a:cxn ang="0">
                <a:pos x="320174" y="0"/>
              </a:cxn>
            </a:cxnLst>
            <a:rect l="0" t="0" r="0" b="0"/>
            <a:pathLst>
              <a:path w="320842" h="144379">
                <a:moveTo>
                  <a:pt x="0" y="144379"/>
                </a:moveTo>
                <a:cubicBezTo>
                  <a:pt x="45452" y="96252"/>
                  <a:pt x="90905" y="48126"/>
                  <a:pt x="144379" y="24063"/>
                </a:cubicBezTo>
                <a:cubicBezTo>
                  <a:pt x="197853" y="0"/>
                  <a:pt x="259347" y="0"/>
                  <a:pt x="320842" y="0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任意多边形: 形状 8"/>
          <p:cNvSpPr/>
          <p:nvPr/>
        </p:nvSpPr>
        <p:spPr>
          <a:xfrm>
            <a:off x="4006850" y="1475105"/>
            <a:ext cx="456565" cy="703580"/>
          </a:xfrm>
          <a:custGeom>
            <a:avLst/>
            <a:gdLst>
              <a:gd name="connsiteX0" fmla="*/ 0 w 719"/>
              <a:gd name="connsiteY0" fmla="*/ 1108 h 1108"/>
              <a:gd name="connsiteX1" fmla="*/ 345 w 719"/>
              <a:gd name="connsiteY1" fmla="*/ 476 h 1108"/>
              <a:gd name="connsiteX2" fmla="*/ 719 w 719"/>
              <a:gd name="connsiteY2" fmla="*/ 0 h 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0" t="0" r="0" b="0"/>
            <a:pathLst>
              <a:path w="719" h="1108">
                <a:moveTo>
                  <a:pt x="0" y="1108"/>
                </a:moveTo>
                <a:cubicBezTo>
                  <a:pt x="100" y="864"/>
                  <a:pt x="226" y="661"/>
                  <a:pt x="345" y="476"/>
                </a:cubicBezTo>
                <a:cubicBezTo>
                  <a:pt x="465" y="291"/>
                  <a:pt x="719" y="0"/>
                  <a:pt x="719" y="0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任意多边形: 形状 8"/>
          <p:cNvSpPr/>
          <p:nvPr/>
        </p:nvSpPr>
        <p:spPr>
          <a:xfrm>
            <a:off x="4463415" y="1002030"/>
            <a:ext cx="567055" cy="473075"/>
          </a:xfrm>
          <a:custGeom>
            <a:avLst/>
            <a:gdLst/>
            <a:ahLst/>
            <a:cxnLst>
              <a:cxn ang="0">
                <a:pos x="0" y="860591"/>
              </a:cxn>
              <a:cxn ang="0">
                <a:pos x="329311" y="337803"/>
              </a:cxn>
              <a:cxn ang="0">
                <a:pos x="738941" y="0"/>
              </a:cxn>
            </a:cxnLst>
            <a:rect l="0" t="0" r="0" b="0"/>
            <a:pathLst>
              <a:path w="737937" h="858253">
                <a:moveTo>
                  <a:pt x="0" y="858253"/>
                </a:moveTo>
                <a:cubicBezTo>
                  <a:pt x="102936" y="669090"/>
                  <a:pt x="205873" y="479927"/>
                  <a:pt x="328863" y="336885"/>
                </a:cubicBezTo>
                <a:cubicBezTo>
                  <a:pt x="451853" y="193843"/>
                  <a:pt x="737937" y="0"/>
                  <a:pt x="737937" y="0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任意多边形: 形状 7"/>
          <p:cNvSpPr/>
          <p:nvPr/>
        </p:nvSpPr>
        <p:spPr>
          <a:xfrm>
            <a:off x="4986655" y="1034415"/>
            <a:ext cx="126419" cy="628650"/>
          </a:xfrm>
          <a:custGeom>
            <a:avLst/>
            <a:gdLst>
              <a:gd name="connsiteX0" fmla="*/ 112 w 199"/>
              <a:gd name="connsiteY0" fmla="*/ 0 h 990"/>
              <a:gd name="connsiteX1" fmla="*/ 187 w 199"/>
              <a:gd name="connsiteY1" fmla="*/ 570 h 990"/>
              <a:gd name="connsiteX2" fmla="*/ 0 w 199"/>
              <a:gd name="connsiteY2" fmla="*/ 990 h 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0" t="0" r="0" b="0"/>
            <a:pathLst>
              <a:path w="199" h="990">
                <a:moveTo>
                  <a:pt x="112" y="0"/>
                </a:moveTo>
                <a:cubicBezTo>
                  <a:pt x="130" y="124"/>
                  <a:pt x="234" y="444"/>
                  <a:pt x="187" y="570"/>
                </a:cubicBezTo>
                <a:cubicBezTo>
                  <a:pt x="140" y="697"/>
                  <a:pt x="85" y="804"/>
                  <a:pt x="0" y="990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任意多边形: 形状 7"/>
          <p:cNvSpPr/>
          <p:nvPr/>
        </p:nvSpPr>
        <p:spPr>
          <a:xfrm>
            <a:off x="4519930" y="1672590"/>
            <a:ext cx="447932" cy="519430"/>
          </a:xfrm>
          <a:custGeom>
            <a:avLst/>
            <a:gdLst>
              <a:gd name="connsiteX0" fmla="*/ 705 w 705"/>
              <a:gd name="connsiteY0" fmla="*/ 0 h 818"/>
              <a:gd name="connsiteX1" fmla="*/ 0 w 705"/>
              <a:gd name="connsiteY1" fmla="*/ 818 h 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0" t="0" r="0" b="0"/>
            <a:pathLst>
              <a:path w="705" h="818">
                <a:moveTo>
                  <a:pt x="705" y="0"/>
                </a:moveTo>
                <a:cubicBezTo>
                  <a:pt x="723" y="124"/>
                  <a:pt x="135" y="630"/>
                  <a:pt x="0" y="818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任意多边形: 形状 9"/>
          <p:cNvSpPr/>
          <p:nvPr/>
        </p:nvSpPr>
        <p:spPr>
          <a:xfrm>
            <a:off x="4463415" y="1913255"/>
            <a:ext cx="584835" cy="297180"/>
          </a:xfrm>
          <a:custGeom>
            <a:avLst/>
            <a:gdLst/>
            <a:ahLst/>
            <a:cxnLst>
              <a:cxn ang="0">
                <a:pos x="0" y="418769"/>
              </a:cxn>
              <a:cxn ang="0">
                <a:pos x="440689" y="185225"/>
              </a:cxn>
              <a:cxn ang="0">
                <a:pos x="937463" y="0"/>
              </a:cxn>
            </a:cxnLst>
            <a:rect l="0" t="0" r="0" b="0"/>
            <a:pathLst>
              <a:path w="938463" h="417095">
                <a:moveTo>
                  <a:pt x="0" y="417095"/>
                </a:moveTo>
                <a:cubicBezTo>
                  <a:pt x="142374" y="335548"/>
                  <a:pt x="284748" y="254001"/>
                  <a:pt x="441158" y="184485"/>
                </a:cubicBezTo>
                <a:cubicBezTo>
                  <a:pt x="597568" y="114969"/>
                  <a:pt x="938463" y="0"/>
                  <a:pt x="938463" y="0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任意多边形: 形状 9"/>
          <p:cNvSpPr/>
          <p:nvPr/>
        </p:nvSpPr>
        <p:spPr>
          <a:xfrm>
            <a:off x="5048250" y="1663065"/>
            <a:ext cx="677545" cy="244475"/>
          </a:xfrm>
          <a:custGeom>
            <a:avLst/>
            <a:gdLst/>
            <a:ahLst/>
            <a:cxnLst>
              <a:cxn ang="0">
                <a:pos x="0" y="418769"/>
              </a:cxn>
              <a:cxn ang="0">
                <a:pos x="440689" y="185225"/>
              </a:cxn>
              <a:cxn ang="0">
                <a:pos x="937463" y="0"/>
              </a:cxn>
            </a:cxnLst>
            <a:rect l="0" t="0" r="0" b="0"/>
            <a:pathLst>
              <a:path w="938463" h="417095">
                <a:moveTo>
                  <a:pt x="0" y="417095"/>
                </a:moveTo>
                <a:cubicBezTo>
                  <a:pt x="142374" y="335548"/>
                  <a:pt x="284748" y="254001"/>
                  <a:pt x="441158" y="184485"/>
                </a:cubicBezTo>
                <a:cubicBezTo>
                  <a:pt x="597568" y="114969"/>
                  <a:pt x="938463" y="0"/>
                  <a:pt x="938463" y="0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任意多边形: 形状 10"/>
          <p:cNvSpPr/>
          <p:nvPr/>
        </p:nvSpPr>
        <p:spPr>
          <a:xfrm>
            <a:off x="5248275" y="1611630"/>
            <a:ext cx="488315" cy="609600"/>
          </a:xfrm>
          <a:custGeom>
            <a:avLst/>
            <a:gdLst/>
            <a:ahLst/>
            <a:cxnLst>
              <a:cxn ang="0">
                <a:pos x="777374" y="0"/>
              </a:cxn>
              <a:cxn ang="0">
                <a:pos x="408722" y="440024"/>
              </a:cxn>
              <a:cxn ang="0">
                <a:pos x="0" y="648035"/>
              </a:cxn>
            </a:cxnLst>
            <a:rect l="0" t="0" r="0" b="0"/>
            <a:pathLst>
              <a:path w="778042" h="649705">
                <a:moveTo>
                  <a:pt x="778042" y="0"/>
                </a:moveTo>
                <a:cubicBezTo>
                  <a:pt x="658395" y="166437"/>
                  <a:pt x="538748" y="332874"/>
                  <a:pt x="409074" y="441158"/>
                </a:cubicBezTo>
                <a:cubicBezTo>
                  <a:pt x="279400" y="549442"/>
                  <a:pt x="139700" y="599573"/>
                  <a:pt x="0" y="649705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任意多边形: 形状 10"/>
          <p:cNvSpPr/>
          <p:nvPr/>
        </p:nvSpPr>
        <p:spPr>
          <a:xfrm>
            <a:off x="4681220" y="2220595"/>
            <a:ext cx="567055" cy="241935"/>
          </a:xfrm>
          <a:custGeom>
            <a:avLst/>
            <a:gdLst/>
            <a:ahLst/>
            <a:cxnLst>
              <a:cxn ang="0">
                <a:pos x="777374" y="0"/>
              </a:cxn>
              <a:cxn ang="0">
                <a:pos x="408722" y="440024"/>
              </a:cxn>
              <a:cxn ang="0">
                <a:pos x="0" y="648035"/>
              </a:cxn>
            </a:cxnLst>
            <a:rect l="0" t="0" r="0" b="0"/>
            <a:pathLst>
              <a:path w="778042" h="649705">
                <a:moveTo>
                  <a:pt x="778042" y="0"/>
                </a:moveTo>
                <a:cubicBezTo>
                  <a:pt x="658395" y="166437"/>
                  <a:pt x="538748" y="332874"/>
                  <a:pt x="409074" y="441158"/>
                </a:cubicBezTo>
                <a:cubicBezTo>
                  <a:pt x="279400" y="549442"/>
                  <a:pt x="139700" y="599573"/>
                  <a:pt x="0" y="649705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任意多边形: 形状 11"/>
          <p:cNvSpPr/>
          <p:nvPr/>
        </p:nvSpPr>
        <p:spPr>
          <a:xfrm>
            <a:off x="4681220" y="2460625"/>
            <a:ext cx="360045" cy="37084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2646" y="185390"/>
              </a:cxn>
              <a:cxn ang="0">
                <a:pos x="266367" y="274054"/>
              </a:cxn>
            </a:cxnLst>
            <a:rect l="0" t="0" r="0" b="0"/>
            <a:pathLst>
              <a:path w="264695" h="272716">
                <a:moveTo>
                  <a:pt x="0" y="0"/>
                </a:moveTo>
                <a:cubicBezTo>
                  <a:pt x="14037" y="69516"/>
                  <a:pt x="28074" y="139032"/>
                  <a:pt x="72190" y="184485"/>
                </a:cubicBezTo>
                <a:cubicBezTo>
                  <a:pt x="116306" y="229938"/>
                  <a:pt x="190500" y="251327"/>
                  <a:pt x="264695" y="272716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任意多边形: 形状 12"/>
          <p:cNvSpPr/>
          <p:nvPr/>
        </p:nvSpPr>
        <p:spPr>
          <a:xfrm>
            <a:off x="5030470" y="2406650"/>
            <a:ext cx="1316355" cy="402590"/>
          </a:xfrm>
          <a:custGeom>
            <a:avLst/>
            <a:gdLst/>
            <a:ahLst/>
            <a:cxnLst>
              <a:cxn ang="0">
                <a:pos x="0" y="297115"/>
              </a:cxn>
              <a:cxn ang="0">
                <a:pos x="376081" y="80303"/>
              </a:cxn>
              <a:cxn ang="0">
                <a:pos x="968209" y="0"/>
              </a:cxn>
            </a:cxnLst>
            <a:rect l="0" t="0" r="0" b="0"/>
            <a:pathLst>
              <a:path w="970547" h="296779">
                <a:moveTo>
                  <a:pt x="0" y="296779"/>
                </a:moveTo>
                <a:cubicBezTo>
                  <a:pt x="107615" y="213226"/>
                  <a:pt x="215231" y="129674"/>
                  <a:pt x="376989" y="80211"/>
                </a:cubicBezTo>
                <a:cubicBezTo>
                  <a:pt x="538747" y="30748"/>
                  <a:pt x="754647" y="15374"/>
                  <a:pt x="970547" y="0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任意多边形: 形状 13"/>
          <p:cNvSpPr/>
          <p:nvPr/>
        </p:nvSpPr>
        <p:spPr>
          <a:xfrm>
            <a:off x="6346825" y="2406650"/>
            <a:ext cx="926465" cy="1133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99746" y="281863"/>
              </a:cxn>
              <a:cxn ang="0">
                <a:pos x="685136" y="837536"/>
              </a:cxn>
            </a:cxnLst>
            <a:rect l="0" t="0" r="0" b="0"/>
            <a:pathLst>
              <a:path w="681790" h="834190">
                <a:moveTo>
                  <a:pt x="0" y="0"/>
                </a:moveTo>
                <a:cubicBezTo>
                  <a:pt x="191836" y="70852"/>
                  <a:pt x="383673" y="141705"/>
                  <a:pt x="497305" y="280737"/>
                </a:cubicBezTo>
                <a:cubicBezTo>
                  <a:pt x="610937" y="419769"/>
                  <a:pt x="646363" y="626979"/>
                  <a:pt x="681790" y="834190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任意多边形: 形状 3"/>
          <p:cNvSpPr/>
          <p:nvPr/>
        </p:nvSpPr>
        <p:spPr>
          <a:xfrm>
            <a:off x="4855845" y="4585335"/>
            <a:ext cx="2242820" cy="182880"/>
          </a:xfrm>
          <a:custGeom>
            <a:avLst/>
            <a:gdLst/>
            <a:ahLst/>
            <a:cxnLst>
              <a:cxn ang="0">
                <a:pos x="1653341" y="0"/>
              </a:cxn>
              <a:cxn ang="0">
                <a:pos x="593918" y="130687"/>
              </a:cxn>
              <a:cxn ang="0">
                <a:pos x="0" y="7687"/>
              </a:cxn>
            </a:cxnLst>
            <a:rect l="0" t="0" r="0" b="0"/>
            <a:pathLst>
              <a:path w="1652337" h="136377">
                <a:moveTo>
                  <a:pt x="1652337" y="0"/>
                </a:moveTo>
                <a:cubicBezTo>
                  <a:pt x="1260642" y="67510"/>
                  <a:pt x="868947" y="135020"/>
                  <a:pt x="593558" y="136357"/>
                </a:cubicBezTo>
                <a:cubicBezTo>
                  <a:pt x="318169" y="137694"/>
                  <a:pt x="159084" y="72857"/>
                  <a:pt x="0" y="8021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任意多边形: 形状 14"/>
          <p:cNvSpPr/>
          <p:nvPr/>
        </p:nvSpPr>
        <p:spPr>
          <a:xfrm>
            <a:off x="4028440" y="4039870"/>
            <a:ext cx="1219200" cy="424180"/>
          </a:xfrm>
          <a:custGeom>
            <a:avLst/>
            <a:gdLst/>
            <a:ahLst/>
            <a:cxnLst>
              <a:cxn ang="0">
                <a:pos x="899026" y="0"/>
              </a:cxn>
              <a:cxn ang="0">
                <a:pos x="505702" y="184288"/>
              </a:cxn>
              <a:cxn ang="0">
                <a:pos x="0" y="312489"/>
              </a:cxn>
            </a:cxnLst>
            <a:rect l="0" t="0" r="0" b="0"/>
            <a:pathLst>
              <a:path w="898358" h="312821">
                <a:moveTo>
                  <a:pt x="898358" y="0"/>
                </a:moveTo>
                <a:cubicBezTo>
                  <a:pt x="776705" y="66173"/>
                  <a:pt x="655052" y="132347"/>
                  <a:pt x="505326" y="184484"/>
                </a:cubicBezTo>
                <a:cubicBezTo>
                  <a:pt x="355600" y="236621"/>
                  <a:pt x="177800" y="274721"/>
                  <a:pt x="0" y="312821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任意多边形: 形状 15"/>
          <p:cNvSpPr/>
          <p:nvPr/>
        </p:nvSpPr>
        <p:spPr>
          <a:xfrm>
            <a:off x="4006850" y="4029075"/>
            <a:ext cx="553720" cy="445770"/>
          </a:xfrm>
          <a:custGeom>
            <a:avLst/>
            <a:gdLst/>
            <a:ahLst/>
            <a:cxnLst>
              <a:cxn ang="0">
                <a:pos x="0" y="327860"/>
              </a:cxn>
              <a:cxn ang="0">
                <a:pos x="134916" y="111951"/>
              </a:cxn>
              <a:cxn ang="0">
                <a:pos x="404751" y="0"/>
              </a:cxn>
            </a:cxnLst>
            <a:rect l="0" t="0" r="0" b="0"/>
            <a:pathLst>
              <a:path w="409073" h="328863">
                <a:moveTo>
                  <a:pt x="0" y="328863"/>
                </a:moveTo>
                <a:cubicBezTo>
                  <a:pt x="34089" y="247984"/>
                  <a:pt x="68179" y="167105"/>
                  <a:pt x="136358" y="112295"/>
                </a:cubicBezTo>
                <a:cubicBezTo>
                  <a:pt x="204537" y="57484"/>
                  <a:pt x="306805" y="28742"/>
                  <a:pt x="409073" y="0"/>
                </a:cubicBezTo>
              </a:path>
            </a:pathLst>
          </a:custGeom>
          <a:noFill/>
          <a:ln w="12700" cap="flat" cmpd="sng">
            <a:solidFill>
              <a:srgbClr val="E96B5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940000">
            <a:off x="3550920" y="2562860"/>
            <a:ext cx="401320" cy="155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" grpId="0" bldLvl="0" animBg="1"/>
      <p:bldP spid="31" grpId="0" bldLvl="0" animBg="1"/>
      <p:bldP spid="37" grpId="0" bldLvl="0" animBg="1"/>
      <p:bldP spid="38" grpId="0" bldLvl="0" animBg="1"/>
      <p:bldP spid="41" grpId="0" bldLvl="0" animBg="1"/>
      <p:bldP spid="42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1295400" y="2115185"/>
            <a:ext cx="641159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找出数学书的第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页。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1506" name="组合 12"/>
          <p:cNvGrpSpPr/>
          <p:nvPr/>
        </p:nvGrpSpPr>
        <p:grpSpPr>
          <a:xfrm>
            <a:off x="542925" y="1392238"/>
            <a:ext cx="7900988" cy="1931987"/>
            <a:chOff x="1108" y="1807"/>
            <a:chExt cx="12897" cy="3290"/>
          </a:xfrm>
        </p:grpSpPr>
        <p:pic>
          <p:nvPicPr>
            <p:cNvPr id="21513" name="图片 5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29" y="1913"/>
              <a:ext cx="6176" cy="31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4" name="图片 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8" y="2203"/>
              <a:ext cx="3150" cy="28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5" name="图片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66" y="1807"/>
              <a:ext cx="3155" cy="32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847725" y="2800350"/>
            <a:ext cx="5857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0" y="2773363"/>
            <a:ext cx="5857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7025" y="2786063"/>
            <a:ext cx="5857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12" name="Rectangle 9"/>
          <p:cNvSpPr/>
          <p:nvPr/>
        </p:nvSpPr>
        <p:spPr>
          <a:xfrm>
            <a:off x="685800" y="3562350"/>
            <a:ext cx="2970213" cy="557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你发现了什么？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43"/>
          <p:cNvSpPr txBox="1"/>
          <p:nvPr/>
        </p:nvSpPr>
        <p:spPr>
          <a:xfrm>
            <a:off x="685800" y="4324350"/>
            <a:ext cx="69062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发现：十几是由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个十和几个一组成的。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4" grpId="0"/>
    </p:bldLst>
  </p:timing>
</p:sld>
</file>

<file path=ppt/tags/tag1.xml><?xml version="1.0" encoding="utf-8"?>
<p:tagLst xmlns:p="http://schemas.openxmlformats.org/presentationml/2006/main">
  <p:tag name="ISLIDE.VECTOR" val="#203115;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846</Words>
  <Application>WPS 演示</Application>
  <PresentationFormat>全屏显示(16:9)</PresentationFormat>
  <Paragraphs>271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551</cp:revision>
  <dcterms:created xsi:type="dcterms:W3CDTF">2015-05-29T07:51:00Z</dcterms:created>
  <dcterms:modified xsi:type="dcterms:W3CDTF">2023-09-28T13:12:35Z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443445414_btnclosed</vt:lpwstr>
  </property>
</Properties>
</file>