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1" r:id="rId5"/>
    <p:sldId id="260" r:id="rId6"/>
    <p:sldId id="264" r:id="rId7"/>
    <p:sldId id="265" r:id="rId8"/>
    <p:sldId id="266" r:id="rId9"/>
    <p:sldId id="267" r:id="rId10"/>
    <p:sldId id="268" r:id="rId11"/>
    <p:sldId id="270" r:id="rId12"/>
    <p:sldId id="271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2532" name="日期占位符 225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3" name="页脚占位符 2253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4" name="灯片编号占位符 2253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4" name="文本框 3073"/>
          <p:cNvSpPr txBox="1"/>
          <p:nvPr/>
        </p:nvSpPr>
        <p:spPr>
          <a:xfrm>
            <a:off x="827088" y="2565400"/>
            <a:ext cx="7489825" cy="295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8000">
                <a:latin typeface="Impact" panose="020B0806030902050204" pitchFamily="34" charset="0"/>
              </a:rPr>
              <a:t>              </a:t>
            </a:r>
            <a:r>
              <a:rPr lang="en-US" altLang="zh-CN" sz="8000" dirty="0">
                <a:latin typeface="Impact" panose="020B0806030902050204" pitchFamily="34" charset="0"/>
              </a:rPr>
              <a:t>   </a:t>
            </a:r>
            <a:r>
              <a:rPr lang="en-US" altLang="zh-CN" sz="5400" i="1">
                <a:solidFill>
                  <a:srgbClr val="FF6699"/>
                </a:solidFill>
                <a:latin typeface="Impact" panose="020B0806030902050204" pitchFamily="34" charset="0"/>
              </a:rPr>
              <a:t>Lesson  23</a:t>
            </a:r>
            <a:endParaRPr lang="en-US" altLang="zh-CN" sz="5400" i="1">
              <a:solidFill>
                <a:srgbClr val="FF6699"/>
              </a:solidFill>
              <a:latin typeface="Impact" panose="020B0806030902050204" pitchFamily="34" charset="0"/>
            </a:endParaRPr>
          </a:p>
          <a:p>
            <a:r>
              <a:rPr lang="en-US" altLang="zh-CN" sz="5400" b="1" i="1">
                <a:solidFill>
                  <a:srgbClr val="FF66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MS PMincho" panose="02020600040205080304" pitchFamily="18" charset="-128"/>
                <a:ea typeface="MS PMincho" panose="02020600040205080304" pitchFamily="18" charset="-128"/>
              </a:rPr>
              <a:t>  It’s Christmas Morning!</a:t>
            </a:r>
            <a:endParaRPr lang="en-US" altLang="zh-CN" sz="5400" b="1" i="1">
              <a:solidFill>
                <a:srgbClr val="FF6699"/>
              </a:solidFill>
              <a:effectLst>
                <a:outerShdw blurRad="38100" dist="38100" dir="2700000">
                  <a:srgbClr val="000000"/>
                </a:outerShdw>
              </a:effectLst>
              <a:latin typeface="MS PMincho" panose="02020600040205080304" pitchFamily="18" charset="-128"/>
              <a:ea typeface="MS PMincho" panose="02020600040205080304" pitchFamily="18" charset="-128"/>
            </a:endParaRPr>
          </a:p>
          <a:p>
            <a:endParaRPr lang="en-US" altLang="zh-CN" sz="5400" b="1">
              <a:solidFill>
                <a:srgbClr val="FF6699"/>
              </a:solidFill>
              <a:effectLst>
                <a:outerShdw blurRad="38100" dist="38100" dir="2700000">
                  <a:srgbClr val="000000"/>
                </a:outerShdw>
              </a:effectLst>
              <a:latin typeface="MS PMincho" panose="02020600040205080304" pitchFamily="18" charset="-128"/>
              <a:ea typeface="MS PMincho" panose="02020600040205080304" pitchFamily="18" charset="-128"/>
            </a:endParaRPr>
          </a:p>
        </p:txBody>
      </p:sp>
      <p:sp>
        <p:nvSpPr>
          <p:cNvPr id="3075" name="文本框 3074"/>
          <p:cNvSpPr txBox="1"/>
          <p:nvPr/>
        </p:nvSpPr>
        <p:spPr>
          <a:xfrm>
            <a:off x="2051050" y="1700213"/>
            <a:ext cx="57610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Times New Roman" panose="02020603050405020304" pitchFamily="18" charset="0"/>
              </a:rPr>
              <a:t>  </a:t>
            </a:r>
            <a:r>
              <a:rPr lang="en-US" altLang="zh-CN" sz="5400" b="1">
                <a:latin typeface="Times New Roman" panose="02020603050405020304" pitchFamily="18" charset="0"/>
              </a:rPr>
              <a:t>Unit 4 Christmas </a:t>
            </a:r>
            <a:endParaRPr lang="en-US" altLang="zh-CN" sz="5400" b="1">
              <a:latin typeface="Times New Roman" panose="02020603050405020304" pitchFamily="18" charset="0"/>
            </a:endParaRPr>
          </a:p>
        </p:txBody>
      </p:sp>
      <p:sp>
        <p:nvSpPr>
          <p:cNvPr id="3076" name="文本框 3075"/>
          <p:cNvSpPr txBox="1"/>
          <p:nvPr/>
        </p:nvSpPr>
        <p:spPr>
          <a:xfrm>
            <a:off x="0" y="0"/>
            <a:ext cx="7092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冀教版六年级上册英语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457200" y="838200"/>
            <a:ext cx="8001000" cy="423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Say something about Christmas: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3200" b="1">
                <a:latin typeface="Times New Roman" panose="02020603050405020304" pitchFamily="18" charset="0"/>
              </a:rPr>
              <a:t>What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Christmas</a:t>
            </a:r>
            <a:r>
              <a:rPr lang="en-US" altLang="zh-CN" sz="3200" b="1">
                <a:latin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3200" b="1">
                <a:latin typeface="Times New Roman" panose="02020603050405020304" pitchFamily="18" charset="0"/>
              </a:rPr>
              <a:t>When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Christmas Day</a:t>
            </a:r>
            <a:r>
              <a:rPr lang="en-US" altLang="zh-CN" sz="3200" b="1">
                <a:latin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3200" b="1">
                <a:latin typeface="Times New Roman" panose="02020603050405020304" pitchFamily="18" charset="0"/>
              </a:rPr>
              <a:t>Christmas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special</a:t>
            </a:r>
            <a:r>
              <a:rPr lang="en-US" altLang="zh-CN" sz="3200" b="1">
                <a:latin typeface="Times New Roman" panose="02020603050405020304" pitchFamily="18" charset="0"/>
              </a:rPr>
              <a:t>. Why?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3200" b="1">
                <a:latin typeface="Times New Roman" panose="02020603050405020304" pitchFamily="18" charset="0"/>
              </a:rPr>
              <a:t>Who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Santa Claus</a:t>
            </a:r>
            <a:r>
              <a:rPr lang="en-US" altLang="zh-CN" sz="3200" b="1">
                <a:latin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3200" b="1">
                <a:latin typeface="Times New Roman" panose="02020603050405020304" pitchFamily="18" charset="0"/>
              </a:rPr>
              <a:t>What do people usually do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at Christmas</a:t>
            </a:r>
            <a:r>
              <a:rPr lang="en-US" altLang="zh-CN" sz="3200" b="1">
                <a:latin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228600" y="184150"/>
            <a:ext cx="8915400" cy="618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Christmas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 Western holiday</a:t>
            </a:r>
            <a:r>
              <a:rPr lang="en-US" altLang="zh-CN" sz="3200" b="1">
                <a:latin typeface="Times New Roman" panose="02020603050405020304" pitchFamily="18" charset="0"/>
              </a:rPr>
              <a:t>.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On this holiday</a:t>
            </a:r>
            <a:r>
              <a:rPr lang="en-US" altLang="zh-CN" sz="3200" b="1">
                <a:latin typeface="Times New Roman" panose="02020603050405020304" pitchFamily="18" charset="0"/>
              </a:rPr>
              <a:t>, people don’t work. Children don’t go to school.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Christmas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special</a:t>
            </a:r>
            <a:r>
              <a:rPr lang="en-US" altLang="zh-CN" sz="3200" b="1">
                <a:latin typeface="Times New Roman" panose="02020603050405020304" pitchFamily="18" charset="0"/>
              </a:rPr>
              <a:t>.  Because we have Christmas trees, lights and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Santa Claus</a:t>
            </a:r>
            <a:r>
              <a:rPr lang="en-US" altLang="zh-CN" sz="3200" b="1">
                <a:latin typeface="Times New Roman" panose="02020603050405020304" pitchFamily="18" charset="0"/>
              </a:rPr>
              <a:t>.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Santa Claus is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 merry man in red clothes</a:t>
            </a:r>
            <a:r>
              <a:rPr lang="en-US" altLang="zh-CN" sz="3200" b="1">
                <a:latin typeface="Times New Roman" panose="02020603050405020304" pitchFamily="18" charset="0"/>
              </a:rPr>
              <a:t>. Children say he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brings gifts on Christmas</a:t>
            </a:r>
            <a:r>
              <a:rPr lang="en-US" altLang="zh-CN" sz="3200" b="1">
                <a:latin typeface="Times New Roman" panose="02020603050405020304" pitchFamily="18" charset="0"/>
              </a:rPr>
              <a:t>.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People usually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invite</a:t>
            </a:r>
            <a:r>
              <a:rPr lang="en-US" altLang="zh-CN" sz="3200" b="1">
                <a:latin typeface="Times New Roman" panose="02020603050405020304" pitchFamily="18" charset="0"/>
              </a:rPr>
              <a:t> their family and friends to their houses. They say “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Merry Christmas</a:t>
            </a:r>
            <a:r>
              <a:rPr lang="en-US" altLang="zh-CN" sz="3200" b="1">
                <a:latin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to each other</a:t>
            </a:r>
            <a:r>
              <a:rPr lang="en-US" altLang="zh-CN" sz="3200" b="1">
                <a:latin typeface="Times New Roman" panose="02020603050405020304" pitchFamily="18" charset="0"/>
              </a:rPr>
              <a:t>. They often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give</a:t>
            </a:r>
            <a:r>
              <a:rPr lang="en-US" altLang="zh-CN" sz="3200" b="1">
                <a:latin typeface="Times New Roman" panose="02020603050405020304" pitchFamily="18" charset="0"/>
              </a:rPr>
              <a:t> their family and friends gifts. They write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Christmas cards</a:t>
            </a:r>
            <a:r>
              <a:rPr lang="en-US" altLang="zh-CN" sz="3200" b="1">
                <a:latin typeface="Times New Roman" panose="02020603050405020304" pitchFamily="18" charset="0"/>
              </a:rPr>
              <a:t>. They sing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special songs</a:t>
            </a:r>
            <a:r>
              <a:rPr lang="en-US" altLang="zh-CN" sz="3200" b="1">
                <a:latin typeface="Times New Roman" panose="02020603050405020304" pitchFamily="18" charset="0"/>
              </a:rPr>
              <a:t>. They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have a lot of fun together</a:t>
            </a:r>
            <a:r>
              <a:rPr lang="en-US" altLang="zh-CN" sz="3200" b="1">
                <a:latin typeface="Times New Roman" panose="02020603050405020304" pitchFamily="18" charset="0"/>
              </a:rPr>
              <a:t>.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250825" y="260350"/>
            <a:ext cx="8893175" cy="634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A discussion:</a:t>
            </a:r>
            <a:r>
              <a:rPr lang="en-US" altLang="zh-CN" sz="4000" b="1">
                <a:latin typeface="Times New Roman" panose="02020603050405020304" pitchFamily="18" charset="0"/>
              </a:rPr>
              <a:t> 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4000" b="1">
                <a:latin typeface="Times New Roman" panose="02020603050405020304" pitchFamily="18" charset="0"/>
              </a:rPr>
              <a:t>What is your </a:t>
            </a:r>
            <a:r>
              <a:rPr lang="en-US" altLang="zh-CN" sz="4000" b="1" err="1">
                <a:latin typeface="Times New Roman" panose="02020603050405020304" pitchFamily="18" charset="0"/>
              </a:rPr>
              <a:t>favourite</a:t>
            </a:r>
            <a:r>
              <a:rPr lang="en-US" altLang="zh-CN" sz="4000" b="1">
                <a:latin typeface="Times New Roman" panose="02020603050405020304" pitchFamily="18" charset="0"/>
              </a:rPr>
              <a:t> holiday?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4000" b="1">
                <a:latin typeface="Times New Roman" panose="02020603050405020304" pitchFamily="18" charset="0"/>
              </a:rPr>
              <a:t>Do you 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get</a:t>
            </a:r>
            <a:r>
              <a:rPr lang="en-US" altLang="zh-CN" sz="4000" b="1">
                <a:latin typeface="Times New Roman" panose="02020603050405020304" pitchFamily="18" charset="0"/>
              </a:rPr>
              <a:t> gifts?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4000" b="1">
                <a:latin typeface="Times New Roman" panose="02020603050405020304" pitchFamily="18" charset="0"/>
              </a:rPr>
              <a:t>What would you like 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4000" b="1">
                <a:latin typeface="Times New Roman" panose="02020603050405020304" pitchFamily="18" charset="0"/>
              </a:rPr>
              <a:t> Christmas?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4000" b="1">
                <a:latin typeface="Times New Roman" panose="02020603050405020304" pitchFamily="18" charset="0"/>
              </a:rPr>
              <a:t>Who always 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brings</a:t>
            </a:r>
            <a:r>
              <a:rPr lang="en-US" altLang="zh-CN" sz="4000" b="1">
                <a:latin typeface="Times New Roman" panose="02020603050405020304" pitchFamily="18" charset="0"/>
              </a:rPr>
              <a:t> gifts 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4000" b="1">
                <a:latin typeface="Times New Roman" panose="02020603050405020304" pitchFamily="18" charset="0"/>
              </a:rPr>
              <a:t> you on Christmas?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endParaRPr lang="en-US" altLang="zh-CN" sz="6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228600" y="838200"/>
            <a:ext cx="87630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Listen and answer: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1. Who brought gifts to Jenny, Lynn and Li Ming?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228600" y="2133600"/>
            <a:ext cx="762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2. What did Lynn get from her mom and dad?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228600" y="2743200"/>
            <a:ext cx="7848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3. What did Li Ming get from Mr. and Mrs. Smith?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228600" y="3429000"/>
            <a:ext cx="853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4. What did Li Ming give them?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5410200" y="3886200"/>
            <a:ext cx="3352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 Chinese lantern.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1143000" y="4343400"/>
            <a:ext cx="3048000" cy="180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bright – brought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get  - got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give - gave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/>
      <p:bldP spid="12294" grpId="0"/>
      <p:bldP spid="122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152400" y="0"/>
            <a:ext cx="8991600" cy="693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Language notes: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Did Santa Claus? = Did Santa Claus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bring these gifts</a:t>
            </a:r>
            <a:r>
              <a:rPr lang="en-US" altLang="zh-CN" sz="2800" b="1">
                <a:latin typeface="Times New Roman" panose="02020603050405020304" pitchFamily="18" charset="0"/>
              </a:rPr>
              <a:t>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I know.        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I don’t know.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3.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whisper to sb.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4. I think so.     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I don’t think so.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5. I think my mom and dad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brought</a:t>
            </a:r>
            <a:r>
              <a:rPr lang="en-US" altLang="zh-CN" sz="2800" b="1">
                <a:latin typeface="Times New Roman" panose="02020603050405020304" pitchFamily="18" charset="0"/>
              </a:rPr>
              <a:t> them.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6. It has her name on it.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= There is her name on it.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7. This is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for </a:t>
            </a:r>
            <a:r>
              <a:rPr lang="en-US" altLang="zh-CN" sz="2800" b="1">
                <a:latin typeface="Times New Roman" panose="02020603050405020304" pitchFamily="18" charset="0"/>
              </a:rPr>
              <a:t>you.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8. It’s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from </a:t>
            </a:r>
            <a:r>
              <a:rPr lang="en-US" altLang="zh-CN" sz="2800" b="1">
                <a:latin typeface="Times New Roman" panose="02020603050405020304" pitchFamily="18" charset="0"/>
              </a:rPr>
              <a:t>Santa Claus!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9. I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asked</a:t>
            </a:r>
            <a:r>
              <a:rPr lang="en-US" altLang="zh-CN" sz="2800" b="1">
                <a:latin typeface="Times New Roman" panose="02020603050405020304" pitchFamily="18" charset="0"/>
              </a:rPr>
              <a:t> my mother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b="1">
                <a:latin typeface="Times New Roman" panose="02020603050405020304" pitchFamily="18" charset="0"/>
              </a:rPr>
              <a:t> send it.  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ask sb. to do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sth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10. something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Chinese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形容词放在不定代词后面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228600" y="0"/>
            <a:ext cx="8915400" cy="6503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Useful sentences:</a:t>
            </a:r>
            <a:r>
              <a:rPr lang="en-US" altLang="zh-CN" sz="2800" b="1">
                <a:latin typeface="Times New Roman" panose="02020603050405020304" pitchFamily="18" charset="0"/>
              </a:rPr>
              <a:t> 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I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don’t think</a:t>
            </a:r>
            <a:r>
              <a:rPr lang="en-US" altLang="zh-CN" sz="2800" b="1">
                <a:latin typeface="Times New Roman" panose="02020603050405020304" pitchFamily="18" charset="0"/>
              </a:rPr>
              <a:t> so.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It has her name on it.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Now I can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take pictures</a:t>
            </a:r>
            <a:r>
              <a:rPr lang="en-US" altLang="zh-CN" sz="2800" b="1">
                <a:latin typeface="Times New Roman" panose="02020603050405020304" pitchFamily="18" charset="0"/>
              </a:rPr>
              <a:t> and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send</a:t>
            </a:r>
            <a:r>
              <a:rPr lang="en-US" altLang="zh-CN" sz="2800" b="1">
                <a:latin typeface="Times New Roman" panose="02020603050405020304" pitchFamily="18" charset="0"/>
              </a:rPr>
              <a:t> them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b="1">
                <a:latin typeface="Times New Roman" panose="02020603050405020304" pitchFamily="18" charset="0"/>
              </a:rPr>
              <a:t> my mother and father.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This is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2800" b="1">
                <a:latin typeface="Times New Roman" panose="02020603050405020304" pitchFamily="18" charset="0"/>
              </a:rPr>
              <a:t> everyone.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It’s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from</a:t>
            </a:r>
            <a:r>
              <a:rPr lang="en-US" altLang="zh-CN" sz="2800" b="1">
                <a:latin typeface="Times New Roman" panose="02020603050405020304" pitchFamily="18" charset="0"/>
              </a:rPr>
              <a:t> me.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I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asked</a:t>
            </a:r>
            <a:r>
              <a:rPr lang="en-US" altLang="zh-CN" sz="2800" b="1">
                <a:latin typeface="Times New Roman" panose="02020603050405020304" pitchFamily="18" charset="0"/>
              </a:rPr>
              <a:t> my mother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to </a:t>
            </a:r>
            <a:r>
              <a:rPr lang="en-US" altLang="zh-CN" sz="2800" b="1">
                <a:latin typeface="Times New Roman" panose="02020603050405020304" pitchFamily="18" charset="0"/>
              </a:rPr>
              <a:t>send it.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It’s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wonderful</a:t>
            </a:r>
            <a:r>
              <a:rPr lang="en-US" altLang="zh-CN" sz="2800" b="1">
                <a:latin typeface="Times New Roman" panose="02020603050405020304" pitchFamily="18" charset="0"/>
              </a:rPr>
              <a:t>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</a:rPr>
              <a:t>Now our Christmas tree will always have something Chinese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sz="2800" b="1">
                <a:latin typeface="Times New Roman" panose="02020603050405020304" pitchFamily="18" charset="0"/>
              </a:rPr>
              <a:t> it.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152400" y="0"/>
            <a:ext cx="8991600" cy="671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根据中文意思，完成句子，每空一词：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zh-CN" altLang="en-US" sz="2800" b="1" dirty="0">
                <a:latin typeface="Times New Roman" panose="02020603050405020304" pitchFamily="18" charset="0"/>
              </a:rPr>
              <a:t>这个来自中国的礼物是中国灯笼。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</a:rPr>
              <a:t>The gift _______ China is a Chinese lantern.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</a:rPr>
              <a:t>圣诞节你想要什么？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</a:rPr>
              <a:t>What ________ you like _________ Christmas?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</a:rPr>
              <a:t>这些礼物是</a:t>
            </a:r>
            <a:r>
              <a:rPr lang="en-US" altLang="zh-CN" sz="2800" b="1">
                <a:latin typeface="Times New Roman" panose="02020603050405020304" pitchFamily="18" charset="0"/>
              </a:rPr>
              <a:t>Jim</a:t>
            </a:r>
            <a:r>
              <a:rPr lang="zh-CN" altLang="en-US" sz="2800" b="1" dirty="0">
                <a:latin typeface="Times New Roman" panose="02020603050405020304" pitchFamily="18" charset="0"/>
              </a:rPr>
              <a:t>给的。</a:t>
            </a:r>
            <a:r>
              <a:rPr lang="en-US" altLang="zh-CN" sz="2800" b="1">
                <a:latin typeface="Times New Roman" panose="02020603050405020304" pitchFamily="18" charset="0"/>
              </a:rPr>
              <a:t>These gifts ______ _______ Jim.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4. </a:t>
            </a:r>
            <a:r>
              <a:rPr lang="zh-CN" altLang="en-US" sz="2800" b="1" dirty="0">
                <a:latin typeface="Times New Roman" panose="02020603050405020304" pitchFamily="18" charset="0"/>
              </a:rPr>
              <a:t>我认为不是圣诞老人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带来了</a:t>
            </a:r>
            <a:r>
              <a:rPr lang="zh-CN" altLang="en-US" sz="2800" b="1" dirty="0">
                <a:latin typeface="Times New Roman" panose="02020603050405020304" pitchFamily="18" charset="0"/>
              </a:rPr>
              <a:t>这些礼物。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</a:rPr>
              <a:t>I _______ think Santa Claus _________ these gifts.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5. </a:t>
            </a:r>
            <a:r>
              <a:rPr lang="zh-CN" altLang="en-US" sz="2800" b="1" dirty="0">
                <a:latin typeface="Times New Roman" panose="02020603050405020304" pitchFamily="18" charset="0"/>
              </a:rPr>
              <a:t>今天早上，露茜看到圣诞树上有样特殊的东西。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</a:rPr>
              <a:t>________ ________, Lucy saw ___________ special on the Christmas tree.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5363" name="文本框 15362"/>
          <p:cNvSpPr txBox="1"/>
          <p:nvPr/>
        </p:nvSpPr>
        <p:spPr>
          <a:xfrm>
            <a:off x="2133600" y="12954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from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1676400" y="25908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would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4724400" y="25908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5867400" y="3200400"/>
            <a:ext cx="213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are       from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990600" y="44958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don’t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8" name="文本框 15367"/>
          <p:cNvSpPr txBox="1"/>
          <p:nvPr/>
        </p:nvSpPr>
        <p:spPr>
          <a:xfrm>
            <a:off x="5029200" y="4495800"/>
            <a:ext cx="152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brought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9" name="文本框 15368"/>
          <p:cNvSpPr txBox="1"/>
          <p:nvPr/>
        </p:nvSpPr>
        <p:spPr>
          <a:xfrm>
            <a:off x="533400" y="5791200"/>
            <a:ext cx="3276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This       morning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5334000" y="57912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something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  <p:bldP spid="15366" grpId="0"/>
      <p:bldP spid="15367" grpId="0"/>
      <p:bldP spid="15368" grpId="0"/>
      <p:bldP spid="15369" grpId="0"/>
      <p:bldP spid="153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矩形 17409"/>
          <p:cNvSpPr/>
          <p:nvPr/>
        </p:nvSpPr>
        <p:spPr>
          <a:xfrm>
            <a:off x="1979613" y="1844675"/>
            <a:ext cx="5761037" cy="31686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you!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rrx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rrxk</Template>
  <TotalTime>0</TotalTime>
  <Words>2240</Words>
  <Application>WPS 演示</Application>
  <PresentationFormat>在屏幕上显示</PresentationFormat>
  <Paragraphs>97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Impact</vt:lpstr>
      <vt:lpstr>MS PMincho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rrxk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9</cp:revision>
  <dcterms:created xsi:type="dcterms:W3CDTF">2009-10-14T05:25:00Z</dcterms:created>
  <dcterms:modified xsi:type="dcterms:W3CDTF">2023-09-30T11:43:11Z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0008008605000000000001024120</vt:lpwstr>
  </property>
  <property fmtid="{D5CDD505-2E9C-101B-9397-08002B2CF9AE}" pid="3" name="ICV">
    <vt:lpwstr>A3E9667C91954F8B9A6E03B8B7B9D878_13</vt:lpwstr>
  </property>
  <property fmtid="{D5CDD505-2E9C-101B-9397-08002B2CF9AE}" pid="4" name="KSOProductBuildVer">
    <vt:lpwstr>2052-12.1.0.15374</vt:lpwstr>
  </property>
</Properties>
</file>