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752" r:id="rId4"/>
    <p:sldId id="754" r:id="rId5"/>
    <p:sldId id="755" r:id="rId6"/>
    <p:sldId id="756" r:id="rId7"/>
    <p:sldId id="757" r:id="rId8"/>
    <p:sldId id="805" r:id="rId9"/>
    <p:sldId id="839" r:id="rId10"/>
    <p:sldId id="841" r:id="rId11"/>
    <p:sldId id="842" r:id="rId12"/>
    <p:sldId id="840" r:id="rId13"/>
    <p:sldId id="832" r:id="rId14"/>
    <p:sldId id="833" r:id="rId15"/>
    <p:sldId id="825" r:id="rId16"/>
    <p:sldId id="834" r:id="rId17"/>
    <p:sldId id="835" r:id="rId18"/>
    <p:sldId id="837" r:id="rId19"/>
    <p:sldId id="765" r:id="rId20"/>
    <p:sldId id="828" r:id="rId21"/>
    <p:sldId id="829" r:id="rId22"/>
    <p:sldId id="830" r:id="rId23"/>
    <p:sldId id="85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99FF"/>
    <a:srgbClr val="0000FF"/>
    <a:srgbClr val="FAFED2"/>
    <a:srgbClr val="F9FECA"/>
    <a:srgbClr val="FF3300"/>
    <a:srgbClr val="C1FFE0"/>
    <a:srgbClr val="B9F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3"/>
          <p:cNvSpPr txBox="1"/>
          <p:nvPr/>
        </p:nvSpPr>
        <p:spPr>
          <a:xfrm>
            <a:off x="857250" y="500063"/>
            <a:ext cx="7416800" cy="4662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Unit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 in Canada 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Lesson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17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 Like All Seasons!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Img331194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76250"/>
            <a:ext cx="3960813" cy="586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AutoShape 3"/>
          <p:cNvSpPr/>
          <p:nvPr/>
        </p:nvSpPr>
        <p:spPr>
          <a:xfrm>
            <a:off x="468313" y="2205038"/>
            <a:ext cx="3529012" cy="1512887"/>
          </a:xfrm>
          <a:prstGeom prst="wedgeRoundRectCallout">
            <a:avLst>
              <a:gd name="adj1" fmla="val 92810"/>
              <a:gd name="adj2" fmla="val -6040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winter.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49275"/>
            <a:ext cx="4176712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WordArt 3"/>
          <p:cNvSpPr/>
          <p:nvPr/>
        </p:nvSpPr>
        <p:spPr>
          <a:xfrm>
            <a:off x="5003800" y="1844675"/>
            <a:ext cx="381635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spring.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have a spring outing.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5" name="AutoShape 3"/>
          <p:cNvSpPr/>
          <p:nvPr/>
        </p:nvSpPr>
        <p:spPr>
          <a:xfrm flipH="1">
            <a:off x="5508625" y="4292600"/>
            <a:ext cx="3635375" cy="2449513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QQ图片20141025110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44675"/>
            <a:ext cx="5164137" cy="4459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summer.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eat ice-cream.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39" name="Picture 3" descr="eat an ice-crea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628775"/>
            <a:ext cx="4608512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AutoShape 4"/>
          <p:cNvSpPr/>
          <p:nvPr/>
        </p:nvSpPr>
        <p:spPr>
          <a:xfrm flipH="1">
            <a:off x="4860925" y="4221163"/>
            <a:ext cx="3311525" cy="2449512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4341" name="Picture 5" descr="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autumn.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fly a kite.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Users\Administrator\Desktop\QQ图片20141025111032.jpgQQ图片201410251110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773238"/>
            <a:ext cx="4735512" cy="308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AutoShape 4"/>
          <p:cNvSpPr/>
          <p:nvPr/>
        </p:nvSpPr>
        <p:spPr>
          <a:xfrm flipH="1">
            <a:off x="4930775" y="4365625"/>
            <a:ext cx="3746500" cy="2232025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What's your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favorite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season?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And why?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pic>
        <p:nvPicPr>
          <p:cNvPr id="15365" name="Picture 5" descr="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winter.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ski.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AutoShape 3"/>
          <p:cNvSpPr/>
          <p:nvPr/>
        </p:nvSpPr>
        <p:spPr>
          <a:xfrm flipH="1">
            <a:off x="5508625" y="4221163"/>
            <a:ext cx="3313113" cy="2520950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What's your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favorite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season?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And why?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981075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2" descr="C:\Users\Administrator\Desktop\QQ截图201408192233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628775"/>
            <a:ext cx="4903788" cy="396081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40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49275"/>
            <a:ext cx="4176712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3"/>
          <p:cNvSpPr/>
          <p:nvPr/>
        </p:nvSpPr>
        <p:spPr>
          <a:xfrm>
            <a:off x="5076825" y="1989138"/>
            <a:ext cx="3816350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642938" y="500063"/>
            <a:ext cx="7775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What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's your favorite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 season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?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sp>
        <p:nvSpPr>
          <p:cNvPr id="18435" name="Text Box 2"/>
          <p:cNvSpPr txBox="1"/>
          <p:nvPr/>
        </p:nvSpPr>
        <p:spPr>
          <a:xfrm>
            <a:off x="684213" y="1341438"/>
            <a:ext cx="8429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I like spring/summer/autumn/winter.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pic>
        <p:nvPicPr>
          <p:cNvPr id="18436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4581525"/>
            <a:ext cx="2508250" cy="180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3600"/>
            <a:ext cx="2447925" cy="189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5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4510088"/>
            <a:ext cx="2449513" cy="185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6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2060575"/>
            <a:ext cx="2663825" cy="2005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642938" y="500063"/>
            <a:ext cx="7775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I 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love/like to 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 _________________.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pic>
        <p:nvPicPr>
          <p:cNvPr id="19459" name="Picture 2" descr="G:\三起6A 三起4A 教育出版1A\程珍 北师大 三起6A（3起）（2014.6.第1版）-修改\Unit 4 Birthday\Lesson 3 Have Fun\素材\spring outin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485900"/>
            <a:ext cx="3011487" cy="226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C:\Users\Administrator\Desktop\QQ截图201408192230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1546225"/>
            <a:ext cx="28575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2999"/>
              </a:srgbClr>
            </a:outerShdw>
          </a:effectLst>
        </p:spPr>
      </p:pic>
      <p:pic>
        <p:nvPicPr>
          <p:cNvPr id="19461" name="Picture 2" descr="C:\Users\Administrator\Desktop\QQ截图201408192231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75" y="3992563"/>
            <a:ext cx="3048000" cy="448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C:\Users\Administrator\Desktop\00059553.jpg000595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763" y="3933825"/>
            <a:ext cx="3462337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"/>
          <p:cNvSpPr txBox="1"/>
          <p:nvPr/>
        </p:nvSpPr>
        <p:spPr>
          <a:xfrm>
            <a:off x="2700338" y="620713"/>
            <a:ext cx="3387725" cy="823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800" b="1" dirty="0">
                <a:latin typeface="Arial" panose="020B0604020202020204" pitchFamily="34" charset="0"/>
              </a:rPr>
              <a:t>Homework</a:t>
            </a:r>
            <a:r>
              <a:rPr lang="en-US" altLang="zh-CN" sz="4800" b="1" dirty="0">
                <a:latin typeface="Arial" panose="020B0604020202020204" pitchFamily="34" charset="0"/>
              </a:rPr>
              <a:t> 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069975" y="1946275"/>
            <a:ext cx="7246938" cy="2560638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1. 学习新单词。</a:t>
            </a:r>
            <a:endParaRPr lang="zh-CN" altLang="en-US" sz="5400" dirty="0">
              <a:latin typeface="Arial" panose="020B0604020202020204" pitchFamily="34" charset="0"/>
            </a:endParaRPr>
          </a:p>
          <a:p>
            <a:r>
              <a:rPr lang="zh-CN" altLang="en-US" sz="5400" dirty="0">
                <a:latin typeface="Arial" panose="020B0604020202020204" pitchFamily="34" charset="0"/>
              </a:rPr>
              <a:t>2. 使用本课重点句型与同学们对话。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928688" y="594360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spring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5" name="Picture 7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357188"/>
            <a:ext cx="7559675" cy="544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3" descr="G:\动图\872173_200706242058566.gif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3" y="1000125"/>
            <a:ext cx="3357562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WordArt 3"/>
          <p:cNvSpPr/>
          <p:nvPr/>
        </p:nvSpPr>
        <p:spPr>
          <a:xfrm>
            <a:off x="3924300" y="1412875"/>
            <a:ext cx="4514850" cy="256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928688" y="542925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summer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9" name="Picture 7" descr="C:\Users\Administrator\Desktop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428625"/>
            <a:ext cx="8148637" cy="511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928688" y="594360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autumn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Picture 6" descr="C:\Users\Administrator\Desktop\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88913"/>
            <a:ext cx="7913687" cy="595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857250" y="5643563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Picture 5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428625"/>
            <a:ext cx="7272338" cy="522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900113" y="5516563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's your favorite season</a:t>
            </a: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endParaRPr lang="en-US" altLang="zh-CN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2781300"/>
            <a:ext cx="3600450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0"/>
            <a:ext cx="360045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7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3643313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8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5" y="2786063"/>
            <a:ext cx="3624263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201032216293221.jpg201032216293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542925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AutoShape 3"/>
          <p:cNvSpPr/>
          <p:nvPr/>
        </p:nvSpPr>
        <p:spPr>
          <a:xfrm>
            <a:off x="4500563" y="5229225"/>
            <a:ext cx="3529012" cy="1512888"/>
          </a:xfrm>
          <a:prstGeom prst="wedgeRoundRectCallout">
            <a:avLst>
              <a:gd name="adj1" fmla="val -45250"/>
              <a:gd name="adj2" fmla="val -8051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spring.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188857-12061ZGQ935.jpg188857-12061ZGQ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260350"/>
            <a:ext cx="49911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539750" y="5229225"/>
            <a:ext cx="3529013" cy="1512888"/>
          </a:xfrm>
          <a:prstGeom prst="wedgeRoundRectCallout">
            <a:avLst>
              <a:gd name="adj1" fmla="val 78560"/>
              <a:gd name="adj2" fmla="val -13563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summer.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025113305.jpgQQ图片20141025113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188913"/>
            <a:ext cx="5561013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AutoShape 3"/>
          <p:cNvSpPr/>
          <p:nvPr/>
        </p:nvSpPr>
        <p:spPr>
          <a:xfrm>
            <a:off x="395288" y="5086350"/>
            <a:ext cx="3529012" cy="1511300"/>
          </a:xfrm>
          <a:prstGeom prst="wedgeRoundRectCallout">
            <a:avLst>
              <a:gd name="adj1" fmla="val 49657"/>
              <a:gd name="adj2" fmla="val -1154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autumn.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</Words>
  <Application>WPS 演示</Application>
  <PresentationFormat>全屏显示(4:3)</PresentationFormat>
  <Paragraphs>72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Comic Sans MS</vt:lpstr>
      <vt:lpstr>楷体_GB2312</vt:lpstr>
      <vt:lpstr>新宋体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上帝掷骰子吗</cp:lastModifiedBy>
  <cp:revision>148</cp:revision>
  <dcterms:created xsi:type="dcterms:W3CDTF">2011-02-15T11:01:00Z</dcterms:created>
  <dcterms:modified xsi:type="dcterms:W3CDTF">2023-09-30T11:57:05Z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B76856AB48A2495A89315E945EB899B0_13</vt:lpwstr>
  </property>
</Properties>
</file>