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73" r:id="rId5"/>
    <p:sldId id="260" r:id="rId6"/>
    <p:sldId id="259" r:id="rId7"/>
    <p:sldId id="261" r:id="rId8"/>
    <p:sldId id="262" r:id="rId9"/>
    <p:sldId id="263" r:id="rId10"/>
    <p:sldId id="270" r:id="rId11"/>
    <p:sldId id="266" r:id="rId12"/>
    <p:sldId id="264" r:id="rId13"/>
    <p:sldId id="267" r:id="rId14"/>
    <p:sldId id="268" r:id="rId15"/>
    <p:sldId id="272" r:id="rId16"/>
    <p:sldId id="269" r:id="rId17"/>
    <p:sldId id="286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9933FF"/>
    <a:srgbClr val="6600FF"/>
    <a:srgbClr val="FF3300"/>
    <a:srgbClr val="006600"/>
    <a:srgbClr val="009900"/>
    <a:srgbClr val="0066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9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slide" Target="slide1.xml"/><Relationship Id="rId1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1.wav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GIF"/><Relationship Id="rId1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GIF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4.png"/><Relationship Id="rId2" Type="http://schemas.openxmlformats.org/officeDocument/2006/relationships/slide" Target="slide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22.emf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image" Target="../media/image24.GIF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7.wav"/><Relationship Id="rId3" Type="http://schemas.openxmlformats.org/officeDocument/2006/relationships/audio" Target="../media/audio6.wav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9.wav"/><Relationship Id="rId3" Type="http://schemas.openxmlformats.org/officeDocument/2006/relationships/audio" Target="../media/audio8.wav"/><Relationship Id="rId2" Type="http://schemas.openxmlformats.org/officeDocument/2006/relationships/image" Target="../media/image29.GIF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0.wav"/><Relationship Id="rId2" Type="http://schemas.openxmlformats.org/officeDocument/2006/relationships/image" Target="../media/image31.GIF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2051" name="Picture 4" descr="20091021155719164"/>
          <p:cNvPicPr>
            <a:picLocks noChangeAspect="1"/>
          </p:cNvPicPr>
          <p:nvPr>
            <p:ph type="title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4925" y="0"/>
            <a:ext cx="9144000" cy="6858000"/>
          </a:xfrm>
        </p:spPr>
      </p:pic>
      <p:sp>
        <p:nvSpPr>
          <p:cNvPr id="2052" name="Text Box 5"/>
          <p:cNvSpPr txBox="1"/>
          <p:nvPr/>
        </p:nvSpPr>
        <p:spPr>
          <a:xfrm>
            <a:off x="971550" y="2492375"/>
            <a:ext cx="5257800" cy="1189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solidFill>
                  <a:srgbClr val="FF00FF"/>
                </a:solidFill>
                <a:latin typeface="Times New Roman" panose="02020603050405020304" pitchFamily="18" charset="0"/>
              </a:rPr>
              <a:t>Unit 1 Lesson</a:t>
            </a:r>
            <a:r>
              <a:rPr lang="zh-CN" altLang="en-US" sz="6000" dirty="0">
                <a:solidFill>
                  <a:srgbClr val="FF00FF"/>
                </a:solidFill>
                <a:latin typeface="Times New Roman" panose="02020603050405020304" pitchFamily="18" charset="0"/>
              </a:rPr>
              <a:t> 6</a:t>
            </a:r>
            <a:r>
              <a:rPr lang="en-US" altLang="zh-CN" sz="7200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7200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3" name="WordArt 7"/>
          <p:cNvSpPr>
            <a:spLocks noTextEdit="1"/>
          </p:cNvSpPr>
          <p:nvPr/>
        </p:nvSpPr>
        <p:spPr>
          <a:xfrm>
            <a:off x="2411413" y="4005263"/>
            <a:ext cx="2952750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2800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800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Numbers  6-10</a:t>
            </a:r>
            <a:endParaRPr lang="zh-CN" altLang="en-US" sz="2800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4" name="Picture 8" descr="butterfly_flying.gif (6030 字节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3" y="1196975"/>
            <a:ext cx="6161087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9" descr="9-423.gif (52754 字节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38" y="692150"/>
            <a:ext cx="4949825" cy="59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13"/>
          <p:cNvGrpSpPr/>
          <p:nvPr/>
        </p:nvGrpSpPr>
        <p:grpSpPr>
          <a:xfrm>
            <a:off x="1619250" y="5157788"/>
            <a:ext cx="3024188" cy="1081087"/>
            <a:chOff x="0" y="0"/>
            <a:chExt cx="1905" cy="681"/>
          </a:xfrm>
        </p:grpSpPr>
        <p:sp>
          <p:nvSpPr>
            <p:cNvPr id="11275" name="Line 14"/>
            <p:cNvSpPr/>
            <p:nvPr/>
          </p:nvSpPr>
          <p:spPr>
            <a:xfrm>
              <a:off x="45" y="227"/>
              <a:ext cx="131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1276" name="Line 15"/>
            <p:cNvSpPr/>
            <p:nvPr/>
          </p:nvSpPr>
          <p:spPr>
            <a:xfrm>
              <a:off x="136" y="544"/>
              <a:ext cx="131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1277" name="Line 16"/>
            <p:cNvSpPr/>
            <p:nvPr/>
          </p:nvSpPr>
          <p:spPr>
            <a:xfrm>
              <a:off x="181" y="363"/>
              <a:ext cx="131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1278" name="Line 17"/>
            <p:cNvSpPr/>
            <p:nvPr/>
          </p:nvSpPr>
          <p:spPr>
            <a:xfrm>
              <a:off x="45" y="0"/>
              <a:ext cx="1361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1279" name="Line 18"/>
            <p:cNvSpPr/>
            <p:nvPr/>
          </p:nvSpPr>
          <p:spPr>
            <a:xfrm>
              <a:off x="136" y="544"/>
              <a:ext cx="131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11280" name="Line 19"/>
            <p:cNvSpPr/>
            <p:nvPr/>
          </p:nvSpPr>
          <p:spPr>
            <a:xfrm>
              <a:off x="0" y="0"/>
              <a:ext cx="1859" cy="0"/>
            </a:xfrm>
            <a:prstGeom prst="line">
              <a:avLst/>
            </a:prstGeom>
            <a:ln w="31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1" name="Line 20"/>
            <p:cNvSpPr/>
            <p:nvPr/>
          </p:nvSpPr>
          <p:spPr>
            <a:xfrm>
              <a:off x="45" y="227"/>
              <a:ext cx="1814" cy="0"/>
            </a:xfrm>
            <a:prstGeom prst="line">
              <a:avLst/>
            </a:prstGeom>
            <a:ln w="31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2" name="Line 21"/>
            <p:cNvSpPr/>
            <p:nvPr/>
          </p:nvSpPr>
          <p:spPr>
            <a:xfrm>
              <a:off x="45" y="454"/>
              <a:ext cx="1814" cy="1"/>
            </a:xfrm>
            <a:prstGeom prst="line">
              <a:avLst/>
            </a:prstGeom>
            <a:ln w="31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3" name="Line 22"/>
            <p:cNvSpPr/>
            <p:nvPr/>
          </p:nvSpPr>
          <p:spPr>
            <a:xfrm>
              <a:off x="45" y="680"/>
              <a:ext cx="1860" cy="1"/>
            </a:xfrm>
            <a:prstGeom prst="line">
              <a:avLst/>
            </a:prstGeom>
            <a:ln w="31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4" name="WordArt 23"/>
            <p:cNvSpPr>
              <a:spLocks noTextEdit="1"/>
            </p:cNvSpPr>
            <p:nvPr/>
          </p:nvSpPr>
          <p:spPr>
            <a:xfrm>
              <a:off x="136" y="91"/>
              <a:ext cx="1496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rgbClr val="0099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9900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seven book</a:t>
              </a:r>
              <a:endParaRPr lang="zh-CN" altLang="en-US" sz="3600">
                <a:ln w="38100" cap="flat" cmpd="sng">
                  <a:solidFill>
                    <a:srgbClr val="00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85" name="WordArt 24"/>
            <p:cNvSpPr>
              <a:spLocks noTextEdit="1"/>
            </p:cNvSpPr>
            <p:nvPr/>
          </p:nvSpPr>
          <p:spPr>
            <a:xfrm>
              <a:off x="1678" y="227"/>
              <a:ext cx="144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rgbClr val="CC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endParaRPr lang="zh-CN" altLang="en-US" sz="3600">
                <a:ln w="28575" cap="flat" cmpd="sng">
                  <a:solidFill>
                    <a:srgbClr val="CC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267" name="TextBox 9"/>
          <p:cNvSpPr txBox="1"/>
          <p:nvPr/>
        </p:nvSpPr>
        <p:spPr>
          <a:xfrm>
            <a:off x="611188" y="476250"/>
            <a:ext cx="3143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How many books?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3068638"/>
            <a:ext cx="143986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213100"/>
            <a:ext cx="143986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3213100"/>
            <a:ext cx="1439862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3141663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557338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84313"/>
            <a:ext cx="143986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3" descr="D:\pictrue\人物和漫画\07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1557338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How many pens?</a:t>
            </a:r>
            <a:endParaRPr lang="en-US" altLang="zh-CN" dirty="0"/>
          </a:p>
        </p:txBody>
      </p:sp>
      <p:grpSp>
        <p:nvGrpSpPr>
          <p:cNvPr id="2" name="Group 5"/>
          <p:cNvGrpSpPr/>
          <p:nvPr/>
        </p:nvGrpSpPr>
        <p:grpSpPr>
          <a:xfrm>
            <a:off x="2987675" y="5300663"/>
            <a:ext cx="2706688" cy="1152525"/>
            <a:chOff x="0" y="0"/>
            <a:chExt cx="1705" cy="726"/>
          </a:xfrm>
        </p:grpSpPr>
        <p:sp>
          <p:nvSpPr>
            <p:cNvPr id="12301" name="Line 6"/>
            <p:cNvSpPr/>
            <p:nvPr/>
          </p:nvSpPr>
          <p:spPr>
            <a:xfrm>
              <a:off x="55" y="242"/>
              <a:ext cx="159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2" name="Line 7"/>
            <p:cNvSpPr/>
            <p:nvPr/>
          </p:nvSpPr>
          <p:spPr>
            <a:xfrm>
              <a:off x="55" y="0"/>
              <a:ext cx="16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3" name="Line 8"/>
            <p:cNvSpPr/>
            <p:nvPr/>
          </p:nvSpPr>
          <p:spPr>
            <a:xfrm>
              <a:off x="0" y="0"/>
              <a:ext cx="15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4" name="Line 9"/>
            <p:cNvSpPr/>
            <p:nvPr/>
          </p:nvSpPr>
          <p:spPr>
            <a:xfrm>
              <a:off x="0" y="242"/>
              <a:ext cx="15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5" name="Line 10"/>
            <p:cNvSpPr/>
            <p:nvPr/>
          </p:nvSpPr>
          <p:spPr>
            <a:xfrm>
              <a:off x="0" y="484"/>
              <a:ext cx="15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6" name="Line 11"/>
            <p:cNvSpPr/>
            <p:nvPr/>
          </p:nvSpPr>
          <p:spPr>
            <a:xfrm>
              <a:off x="55" y="726"/>
              <a:ext cx="159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7" name="WordArt 12"/>
            <p:cNvSpPr>
              <a:spLocks noTextEdit="1"/>
            </p:cNvSpPr>
            <p:nvPr/>
          </p:nvSpPr>
          <p:spPr>
            <a:xfrm>
              <a:off x="363" y="136"/>
              <a:ext cx="939" cy="4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nine pen</a:t>
              </a:r>
              <a:endParaRPr lang="zh-CN" altLang="en-US" sz="3600">
                <a:ln w="381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308" name="WordArt 13"/>
            <p:cNvSpPr>
              <a:spLocks noTextEdit="1"/>
            </p:cNvSpPr>
            <p:nvPr/>
          </p:nvSpPr>
          <p:spPr>
            <a:xfrm>
              <a:off x="1316" y="227"/>
              <a:ext cx="136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rgbClr val="CC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endParaRPr lang="zh-CN" altLang="en-US" sz="3600">
                <a:ln w="28575" cap="flat" cmpd="sng">
                  <a:solidFill>
                    <a:srgbClr val="CC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2292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68413"/>
            <a:ext cx="172720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1268413"/>
            <a:ext cx="1439863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1268413"/>
            <a:ext cx="1512888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1268413"/>
            <a:ext cx="1584325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3284538"/>
            <a:ext cx="19446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875" y="3213100"/>
            <a:ext cx="1944688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213100"/>
            <a:ext cx="1944688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88" y="3141663"/>
            <a:ext cx="194310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23" descr="c:\users\ttbao\appdata\roaming\360se6\USERDA~1\Temp\gel_p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1268413"/>
            <a:ext cx="1800225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412875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404813"/>
            <a:ext cx="7561262" cy="1008062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0"/>
              </a:spcBef>
              <a:buNone/>
            </a:pPr>
            <a:r>
              <a:rPr lang="en-US" altLang="zh-CN" dirty="0"/>
              <a:t>How many pencils?</a:t>
            </a:r>
            <a:endParaRPr lang="en-US" altLang="zh-CN" dirty="0"/>
          </a:p>
          <a:p>
            <a:pPr eaLnBrk="1" hangingPunct="1"/>
            <a:endParaRPr lang="en-US" altLang="zh-CN" dirty="0"/>
          </a:p>
        </p:txBody>
      </p:sp>
      <p:pic>
        <p:nvPicPr>
          <p:cNvPr id="13316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9338" y="3141663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3141663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3141663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688" y="1412875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1412875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1412875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3141663"/>
            <a:ext cx="12954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3141663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4" name="Rectangle 16"/>
          <p:cNvSpPr/>
          <p:nvPr/>
        </p:nvSpPr>
        <p:spPr>
          <a:xfrm>
            <a:off x="4870450" y="22606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3325" name="Picture 4" descr="D:\pictrue\人物和漫画\0754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9900"/>
              </a:clrFrom>
              <a:clrTo>
                <a:srgbClr val="FF99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1412875"/>
            <a:ext cx="1171575" cy="1171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7"/>
          <p:cNvGrpSpPr/>
          <p:nvPr/>
        </p:nvGrpSpPr>
        <p:grpSpPr>
          <a:xfrm>
            <a:off x="2700338" y="5013325"/>
            <a:ext cx="2841625" cy="1295400"/>
            <a:chOff x="0" y="0"/>
            <a:chExt cx="1790" cy="816"/>
          </a:xfrm>
        </p:grpSpPr>
        <p:sp>
          <p:nvSpPr>
            <p:cNvPr id="13327" name="Line 18"/>
            <p:cNvSpPr/>
            <p:nvPr/>
          </p:nvSpPr>
          <p:spPr>
            <a:xfrm>
              <a:off x="90" y="272"/>
              <a:ext cx="165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8" name="Line 19"/>
            <p:cNvSpPr/>
            <p:nvPr/>
          </p:nvSpPr>
          <p:spPr>
            <a:xfrm>
              <a:off x="56" y="0"/>
              <a:ext cx="171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9" name="Line 20"/>
            <p:cNvSpPr/>
            <p:nvPr/>
          </p:nvSpPr>
          <p:spPr>
            <a:xfrm>
              <a:off x="45" y="544"/>
              <a:ext cx="174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0" name="WordArt 21"/>
            <p:cNvSpPr>
              <a:spLocks noTextEdit="1"/>
            </p:cNvSpPr>
            <p:nvPr/>
          </p:nvSpPr>
          <p:spPr>
            <a:xfrm>
              <a:off x="453" y="136"/>
              <a:ext cx="953" cy="4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ten pencil</a:t>
              </a:r>
              <a:endParaRPr lang="zh-CN" altLang="en-US" sz="3600">
                <a:ln w="2857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31" name="WordArt 22"/>
            <p:cNvSpPr>
              <a:spLocks noTextEdit="1"/>
            </p:cNvSpPr>
            <p:nvPr/>
          </p:nvSpPr>
          <p:spPr>
            <a:xfrm>
              <a:off x="1406" y="272"/>
              <a:ext cx="144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rgbClr val="CC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endParaRPr lang="zh-CN" altLang="en-US" sz="3600">
                <a:ln w="28575" cap="flat" cmpd="sng">
                  <a:solidFill>
                    <a:srgbClr val="CC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32" name="Line 23"/>
            <p:cNvSpPr/>
            <p:nvPr/>
          </p:nvSpPr>
          <p:spPr>
            <a:xfrm>
              <a:off x="0" y="816"/>
              <a:ext cx="179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14339" name="Picture 4" descr="065"/>
          <p:cNvPicPr>
            <a:picLocks noChangeAspect="1"/>
          </p:cNvPicPr>
          <p:nvPr>
            <p:ph type="body" idx="4294967295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79387" y="0"/>
            <a:ext cx="8963025" cy="6858000"/>
          </a:xfrm>
        </p:spPr>
      </p:pic>
      <p:sp>
        <p:nvSpPr>
          <p:cNvPr id="15364" name="WordArt 5"/>
          <p:cNvSpPr>
            <a:spLocks noChangeArrowheads="1" noChangeShapeType="1" noTextEdit="1"/>
          </p:cNvSpPr>
          <p:nvPr/>
        </p:nvSpPr>
        <p:spPr bwMode="auto">
          <a:xfrm>
            <a:off x="609600" y="685800"/>
            <a:ext cx="3276600" cy="144780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 w="9525" cmpd="sng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 Black" panose="020B0A04020102020204"/>
                <a:ea typeface="宋体" panose="02010600030101010101" pitchFamily="2" charset="-122"/>
                <a:cs typeface="+mn-cs"/>
              </a:rPr>
              <a:t>Homework:</a:t>
            </a:r>
            <a:endParaRPr kumimoji="0" lang="zh-CN" altLang="en-US" sz="3600" b="0" i="0" u="none" strike="noStrike" kern="1200" cap="none" spc="0" normalizeH="0" baseline="0" noProof="0" smtClean="0">
              <a:ln w="9525" cmpd="sng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Arial Black" panose="020B0A040201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611188" y="2276475"/>
            <a:ext cx="8243888" cy="13112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66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kern="1200" cap="none" spc="0" normalizeH="0" baseline="0" noProof="0" smtClean="0">
                <a:solidFill>
                  <a:srgbClr val="FF66FF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Point and read the text loudly.</a:t>
            </a:r>
            <a:endParaRPr kumimoji="0" lang="en-US" sz="3200" kern="1200" cap="none" spc="0" normalizeH="0" baseline="0" noProof="0" smtClean="0">
              <a:solidFill>
                <a:srgbClr val="FF66FF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kern="1200" cap="none" spc="0" normalizeH="0" baseline="0" noProof="0" smtClean="0">
                <a:solidFill>
                  <a:srgbClr val="FF66FF"/>
                </a:solidFill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Count the number from one to ten.</a:t>
            </a:r>
            <a:endParaRPr kumimoji="0" lang="en-US" sz="3200" kern="1200" cap="none" spc="0" normalizeH="0" baseline="0" noProof="0" smtClean="0">
              <a:solidFill>
                <a:srgbClr val="FF66FF"/>
              </a:solidFill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15363" name="Picture 4" descr="deepin-mnb999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5364" name="Picture 5" descr="2009916213899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1557338"/>
            <a:ext cx="2447925" cy="2665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WordArt 7"/>
          <p:cNvSpPr>
            <a:spLocks noTextEdit="1"/>
          </p:cNvSpPr>
          <p:nvPr/>
        </p:nvSpPr>
        <p:spPr>
          <a:xfrm>
            <a:off x="323850" y="2852738"/>
            <a:ext cx="5486400" cy="14017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9600" spc="-9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Good bye!</a:t>
            </a:r>
            <a:endParaRPr lang="zh-CN" altLang="en-US" sz="9600" spc="-9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WordArt 4"/>
          <p:cNvSpPr>
            <a:spLocks noTextEdit="1"/>
          </p:cNvSpPr>
          <p:nvPr/>
        </p:nvSpPr>
        <p:spPr>
          <a:xfrm>
            <a:off x="468313" y="908050"/>
            <a:ext cx="8229600" cy="1143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How many ?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3075" name="Picture 5" descr="桌">
            <a:hlinkClick r:id="rId2" action="ppaction://hlinksldjump"/>
          </p:cNvPr>
          <p:cNvPicPr>
            <a:picLocks noChangeAspect="1"/>
          </p:cNvPicPr>
          <p:nvPr>
            <p:ph type="body" idx="4294967295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0825" y="2852738"/>
            <a:ext cx="5857875" cy="4525962"/>
          </a:xfrm>
        </p:spPr>
      </p:pic>
      <p:sp>
        <p:nvSpPr>
          <p:cNvPr id="3076" name="AutoShape 6">
            <a:hlinkClick r:id="rId4" action="ppaction://hlinksldjump"/>
          </p:cNvPr>
          <p:cNvSpPr/>
          <p:nvPr/>
        </p:nvSpPr>
        <p:spPr>
          <a:xfrm>
            <a:off x="1258888" y="3716338"/>
            <a:ext cx="5334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7" name="AutoShape 7">
            <a:hlinkClick r:id="rId5" action="ppaction://hlinksldjump"/>
          </p:cNvPr>
          <p:cNvSpPr/>
          <p:nvPr/>
        </p:nvSpPr>
        <p:spPr>
          <a:xfrm>
            <a:off x="1979613" y="3716338"/>
            <a:ext cx="533400" cy="457200"/>
          </a:xfrm>
          <a:prstGeom prst="cube">
            <a:avLst>
              <a:gd name="adj" fmla="val 25000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8" name="AutoShape 8">
            <a:hlinkClick r:id="rId6" action="ppaction://hlinksldjump"/>
          </p:cNvPr>
          <p:cNvSpPr/>
          <p:nvPr/>
        </p:nvSpPr>
        <p:spPr>
          <a:xfrm>
            <a:off x="2700338" y="3716338"/>
            <a:ext cx="533400" cy="457200"/>
          </a:xfrm>
          <a:prstGeom prst="cube">
            <a:avLst>
              <a:gd name="adj" fmla="val 25000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9" name="AutoShape 9">
            <a:hlinkClick r:id="rId7" action="ppaction://hlinksldjump"/>
          </p:cNvPr>
          <p:cNvSpPr/>
          <p:nvPr/>
        </p:nvSpPr>
        <p:spPr>
          <a:xfrm>
            <a:off x="3492500" y="3789363"/>
            <a:ext cx="533400" cy="457200"/>
          </a:xfrm>
          <a:prstGeom prst="cube">
            <a:avLst>
              <a:gd name="adj" fmla="val 25000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0" name="AutoShape 10">
            <a:hlinkClick r:id="rId2" action="ppaction://hlinksldjump"/>
          </p:cNvPr>
          <p:cNvSpPr/>
          <p:nvPr/>
        </p:nvSpPr>
        <p:spPr>
          <a:xfrm>
            <a:off x="4305300" y="3789363"/>
            <a:ext cx="533400" cy="457200"/>
          </a:xfrm>
          <a:prstGeom prst="cube">
            <a:avLst>
              <a:gd name="adj" fmla="val 25000"/>
            </a:avLst>
          </a:prstGeom>
          <a:solidFill>
            <a:srgbClr val="FF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081" name="Picture 11" descr="2009916213899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0788" y="1557338"/>
            <a:ext cx="2447925" cy="2665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4099" name="Picture 4" descr="003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4" name="Picture 5" descr="AN02353_"/>
          <p:cNvPicPr>
            <a:picLocks noChangeAspect="1"/>
          </p:cNvPicPr>
          <p:nvPr/>
        </p:nvPicPr>
        <p:blipFill>
          <a:blip r:embed="rId2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5003800" y="3716338"/>
            <a:ext cx="1160463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6" descr="AN02353_"/>
          <p:cNvPicPr>
            <a:picLocks noChangeAspect="1"/>
          </p:cNvPicPr>
          <p:nvPr/>
        </p:nvPicPr>
        <p:blipFill>
          <a:blip r:embed="rId3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1835150" y="3644900"/>
            <a:ext cx="1160463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7" descr="AN02353_"/>
          <p:cNvPicPr>
            <a:picLocks noChangeAspect="1"/>
          </p:cNvPicPr>
          <p:nvPr/>
        </p:nvPicPr>
        <p:blipFill>
          <a:blip r:embed="rId4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3348038" y="3789363"/>
            <a:ext cx="1160462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8" descr="AN02353_"/>
          <p:cNvPicPr>
            <a:picLocks noChangeAspect="1"/>
          </p:cNvPicPr>
          <p:nvPr/>
        </p:nvPicPr>
        <p:blipFill>
          <a:blip r:embed="rId5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1763713" y="1700213"/>
            <a:ext cx="1160462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9" descr="AN02353_"/>
          <p:cNvPicPr>
            <a:picLocks noChangeAspect="1"/>
          </p:cNvPicPr>
          <p:nvPr/>
        </p:nvPicPr>
        <p:blipFill>
          <a:blip r:embed="rId6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3203575" y="1844675"/>
            <a:ext cx="1160463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10" descr="AN02353_"/>
          <p:cNvPicPr>
            <a:picLocks noChangeAspect="1"/>
          </p:cNvPicPr>
          <p:nvPr/>
        </p:nvPicPr>
        <p:blipFill>
          <a:blip r:embed="rId7">
            <a:clrChange>
              <a:clrFrom>
                <a:srgbClr val="75B275"/>
              </a:clrFrom>
              <a:clrTo>
                <a:srgbClr val="00FF00"/>
              </a:clrTo>
            </a:clrChange>
            <a:clrChange>
              <a:clrFrom>
                <a:srgbClr val="AF7760"/>
              </a:clrFrom>
              <a:clrTo>
                <a:srgbClr val="FB3B15"/>
              </a:clrTo>
            </a:clrChange>
          </a:blip>
          <a:srcRect r="28323" b="13902"/>
          <a:stretch>
            <a:fillRect/>
          </a:stretch>
        </p:blipFill>
        <p:spPr>
          <a:xfrm>
            <a:off x="4716463" y="1773238"/>
            <a:ext cx="1160462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Text Box 11"/>
          <p:cNvSpPr txBox="1">
            <a:spLocks noChangeArrowheads="1"/>
          </p:cNvSpPr>
          <p:nvPr/>
        </p:nvSpPr>
        <p:spPr bwMode="auto">
          <a:xfrm>
            <a:off x="6732588" y="1916113"/>
            <a:ext cx="1616075" cy="30289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hlink"/>
            </a:solidFill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 sz="96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6</a:t>
            </a:r>
            <a:endParaRPr lang="en-US" altLang="zh-CN" sz="96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altLang="zh-CN" sz="96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six</a:t>
            </a:r>
            <a:endParaRPr lang="en-US" altLang="zh-CN" sz="96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6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 animBg="1"/>
      <p:bldP spid="51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4"/>
          <p:cNvGrpSpPr>
            <a:grpSpLocks noChangeAspect="1"/>
          </p:cNvGrpSpPr>
          <p:nvPr/>
        </p:nvGrpSpPr>
        <p:grpSpPr>
          <a:xfrm>
            <a:off x="2195513" y="1412875"/>
            <a:ext cx="4824412" cy="1905000"/>
            <a:chOff x="0" y="0"/>
            <a:chExt cx="2736" cy="1200"/>
          </a:xfrm>
        </p:grpSpPr>
        <p:pic>
          <p:nvPicPr>
            <p:cNvPr id="5129" name="Picture 5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Picture 6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3" y="62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Picture 7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3" y="0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50" name="Picture 12" descr="d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4652963"/>
            <a:ext cx="1400175" cy="180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20"/>
          <p:cNvSpPr>
            <a:spLocks noGrp="1" noChangeArrowheads="1"/>
          </p:cNvSpPr>
          <p:nvPr>
            <p:ph type="body" idx="1"/>
          </p:nvPr>
        </p:nvSpPr>
        <p:spPr>
          <a:xfrm>
            <a:off x="3203575" y="2852738"/>
            <a:ext cx="2303463" cy="20161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7</a:t>
            </a:r>
            <a:endParaRPr kumimoji="0" lang="en-US" sz="5400" b="1" i="0" u="none" strike="noStrike" kern="0" cap="none" spc="0" normalizeH="0" baseline="0" noProof="0" smtClean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seven</a:t>
            </a:r>
            <a:endParaRPr kumimoji="0" lang="en-US" sz="5400" b="1" i="0" u="none" strike="noStrike" kern="0" cap="none" spc="0" normalizeH="0" baseline="0" noProof="0" smtClean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Group 21"/>
          <p:cNvGrpSpPr>
            <a:grpSpLocks noChangeAspect="1"/>
          </p:cNvGrpSpPr>
          <p:nvPr/>
        </p:nvGrpSpPr>
        <p:grpSpPr>
          <a:xfrm>
            <a:off x="1692275" y="4581525"/>
            <a:ext cx="4824413" cy="1905000"/>
            <a:chOff x="0" y="0"/>
            <a:chExt cx="2736" cy="1200"/>
          </a:xfrm>
        </p:grpSpPr>
        <p:pic>
          <p:nvPicPr>
            <p:cNvPr id="5126" name="Picture 22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7" name="Picture 23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3" y="62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24" descr="d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3" y="0"/>
              <a:ext cx="873" cy="113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15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1547813" y="3789363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16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3059113" y="3789363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17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4427538" y="3500438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18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5795963" y="3716338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9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1403350" y="5229225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20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2987675" y="5300663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Picture 21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4572000" y="5157788"/>
            <a:ext cx="1800225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Picture 22" descr="1_100505180037_1"/>
          <p:cNvPicPr>
            <a:picLocks noChangeAspect="1"/>
          </p:cNvPicPr>
          <p:nvPr/>
        </p:nvPicPr>
        <p:blipFill>
          <a:blip r:embed="rId2">
            <a:clrChange>
              <a:clrFrom>
                <a:srgbClr val="F2EBF2"/>
              </a:clrFrom>
              <a:clrTo>
                <a:srgbClr val="F2EBF2">
                  <a:alpha val="0"/>
                </a:srgbClr>
              </a:clrTo>
            </a:clrChange>
          </a:blip>
          <a:srcRect l="8830" t="8769" r="8830" b="15785"/>
          <a:stretch>
            <a:fillRect/>
          </a:stretch>
        </p:blipFill>
        <p:spPr>
          <a:xfrm>
            <a:off x="6443663" y="5084763"/>
            <a:ext cx="1482725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Text Box 25"/>
          <p:cNvSpPr txBox="1">
            <a:spLocks noChangeArrowheads="1"/>
          </p:cNvSpPr>
          <p:nvPr/>
        </p:nvSpPr>
        <p:spPr bwMode="auto">
          <a:xfrm>
            <a:off x="3708400" y="188913"/>
            <a:ext cx="2808288" cy="301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/>
            <a:r>
              <a:rPr lang="en-US" altLang="zh-CN" sz="96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8</a:t>
            </a:r>
            <a:endParaRPr lang="en-US" altLang="zh-CN" sz="9600" b="1" dirty="0">
              <a:solidFill>
                <a:srgbClr val="FF0066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altLang="zh-CN" sz="96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eight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8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15" descr="0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4" descr="鸟2c"/>
          <p:cNvPicPr>
            <a:picLocks noChangeAspect="1"/>
          </p:cNvPicPr>
          <p:nvPr>
            <p:ph type="body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11863" y="2636838"/>
            <a:ext cx="2743200" cy="2133600"/>
          </a:xfrm>
        </p:spPr>
      </p:pic>
      <p:pic>
        <p:nvPicPr>
          <p:cNvPr id="8196" name="Picture 5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425" y="1628775"/>
            <a:ext cx="2057400" cy="138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6" descr="鸟2c"/>
          <p:cNvPicPr>
            <a:picLocks noChangeAspect="1"/>
          </p:cNvPicPr>
          <p:nvPr>
            <p:ph type="title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03800" y="404813"/>
            <a:ext cx="1470025" cy="1143000"/>
          </a:xfrm>
        </p:spPr>
      </p:pic>
      <p:pic>
        <p:nvPicPr>
          <p:cNvPr id="8198" name="Picture 7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1052513"/>
            <a:ext cx="1295400" cy="871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8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1989138"/>
            <a:ext cx="2133600" cy="143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9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4437063"/>
            <a:ext cx="2232025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Picture 10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549275"/>
            <a:ext cx="1676400" cy="112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Picture 11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1916113"/>
            <a:ext cx="2057400" cy="138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2" descr="鸟2c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3357563"/>
            <a:ext cx="1676400" cy="1128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3851275" y="1628775"/>
            <a:ext cx="3168650" cy="301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/>
            <a:r>
              <a:rPr lang="en-US" altLang="zh-CN" sz="9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9</a:t>
            </a:r>
            <a:endParaRPr lang="en-US" altLang="zh-CN" sz="9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altLang="zh-CN" sz="9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nine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9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2" descr="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"/>
          <p:cNvGrpSpPr>
            <a:grpSpLocks noChangeAspect="1"/>
          </p:cNvGrpSpPr>
          <p:nvPr/>
        </p:nvGrpSpPr>
        <p:grpSpPr>
          <a:xfrm>
            <a:off x="539750" y="476250"/>
            <a:ext cx="3167063" cy="2686050"/>
            <a:chOff x="0" y="0"/>
            <a:chExt cx="3552" cy="1692"/>
          </a:xfrm>
        </p:grpSpPr>
        <p:pic>
          <p:nvPicPr>
            <p:cNvPr id="8208" name="Picture 5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9" name="Picture 6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6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22" name="Picture 8" descr="gif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3357563"/>
            <a:ext cx="1601787" cy="268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9" descr="gif0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3429000"/>
            <a:ext cx="1601787" cy="2686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0"/>
          <p:cNvGrpSpPr>
            <a:grpSpLocks noChangeAspect="1"/>
          </p:cNvGrpSpPr>
          <p:nvPr/>
        </p:nvGrpSpPr>
        <p:grpSpPr>
          <a:xfrm>
            <a:off x="2916238" y="3716338"/>
            <a:ext cx="2808287" cy="2686050"/>
            <a:chOff x="0" y="0"/>
            <a:chExt cx="3552" cy="1692"/>
          </a:xfrm>
        </p:grpSpPr>
        <p:pic>
          <p:nvPicPr>
            <p:cNvPr id="8206" name="Picture 11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7" name="Picture 12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6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13"/>
          <p:cNvGrpSpPr>
            <a:grpSpLocks noChangeAspect="1"/>
          </p:cNvGrpSpPr>
          <p:nvPr/>
        </p:nvGrpSpPr>
        <p:grpSpPr>
          <a:xfrm>
            <a:off x="395288" y="3068638"/>
            <a:ext cx="2736850" cy="2686050"/>
            <a:chOff x="0" y="0"/>
            <a:chExt cx="3552" cy="1692"/>
          </a:xfrm>
        </p:grpSpPr>
        <p:pic>
          <p:nvPicPr>
            <p:cNvPr id="8204" name="Picture 14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Picture 15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6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16"/>
          <p:cNvGrpSpPr>
            <a:grpSpLocks noChangeAspect="1"/>
          </p:cNvGrpSpPr>
          <p:nvPr/>
        </p:nvGrpSpPr>
        <p:grpSpPr>
          <a:xfrm>
            <a:off x="4787900" y="692150"/>
            <a:ext cx="3816350" cy="2686050"/>
            <a:chOff x="0" y="0"/>
            <a:chExt cx="3552" cy="1692"/>
          </a:xfrm>
        </p:grpSpPr>
        <p:pic>
          <p:nvPicPr>
            <p:cNvPr id="8202" name="Picture 17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Picture 18" descr="gif0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6" y="0"/>
              <a:ext cx="2256" cy="169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33" name="Text Box 21"/>
          <p:cNvSpPr txBox="1">
            <a:spLocks noChangeArrowheads="1"/>
          </p:cNvSpPr>
          <p:nvPr/>
        </p:nvSpPr>
        <p:spPr bwMode="auto">
          <a:xfrm>
            <a:off x="3276600" y="981075"/>
            <a:ext cx="1809750" cy="301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9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</a:t>
            </a:r>
            <a:endParaRPr kumimoji="0" lang="en-US" sz="9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9600" b="1" kern="1200" cap="none" spc="0" normalizeH="0" baseline="0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ten</a:t>
            </a:r>
            <a:endParaRPr kumimoji="0" lang="en-US" sz="240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0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0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0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0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0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pic>
        <p:nvPicPr>
          <p:cNvPr id="9219" name="Picture 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7373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WordArt 7"/>
          <p:cNvSpPr>
            <a:spLocks noTextEdit="1"/>
          </p:cNvSpPr>
          <p:nvPr/>
        </p:nvSpPr>
        <p:spPr>
          <a:xfrm>
            <a:off x="1692275" y="1700213"/>
            <a:ext cx="935038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sz="3600">
              <a:ln w="127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WordArt 8"/>
          <p:cNvSpPr>
            <a:spLocks noTextEdit="1"/>
          </p:cNvSpPr>
          <p:nvPr/>
        </p:nvSpPr>
        <p:spPr>
          <a:xfrm>
            <a:off x="6516688" y="4292600"/>
            <a:ext cx="9366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lang="zh-CN" altLang="en-US" sz="3600"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>
                <a:outerShdw dist="45791" dir="2021404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WordArt 9"/>
          <p:cNvSpPr>
            <a:spLocks noTextEdit="1"/>
          </p:cNvSpPr>
          <p:nvPr/>
        </p:nvSpPr>
        <p:spPr>
          <a:xfrm>
            <a:off x="2411413" y="4005263"/>
            <a:ext cx="10795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6600FF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zh-CN" altLang="en-US" sz="3600"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6600FF"/>
              </a:solidFill>
              <a:effectLst>
                <a:outerShdw dist="45791" dir="2021404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WordArt 10"/>
          <p:cNvSpPr>
            <a:spLocks noTextEdit="1"/>
          </p:cNvSpPr>
          <p:nvPr/>
        </p:nvSpPr>
        <p:spPr>
          <a:xfrm>
            <a:off x="5003800" y="1412875"/>
            <a:ext cx="10795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45791" dir="2021404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WordArt 11"/>
          <p:cNvSpPr>
            <a:spLocks noTextEdit="1"/>
          </p:cNvSpPr>
          <p:nvPr/>
        </p:nvSpPr>
        <p:spPr>
          <a:xfrm>
            <a:off x="4211638" y="2997200"/>
            <a:ext cx="8636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2857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zh-CN" altLang="en-US" sz="3600">
              <a:ln w="2857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1042988" y="260350"/>
            <a:ext cx="2232025" cy="1079500"/>
            <a:chOff x="0" y="0"/>
            <a:chExt cx="1406" cy="680"/>
          </a:xfrm>
        </p:grpSpPr>
        <p:sp>
          <p:nvSpPr>
            <p:cNvPr id="9298" name="WordArt 13"/>
            <p:cNvSpPr>
              <a:spLocks noTextEdit="1"/>
            </p:cNvSpPr>
            <p:nvPr/>
          </p:nvSpPr>
          <p:spPr>
            <a:xfrm>
              <a:off x="408" y="136"/>
              <a:ext cx="432" cy="32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accent2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six</a:t>
              </a:r>
              <a:endParaRPr lang="zh-CN" altLang="en-US" sz="3600">
                <a:ln w="3810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299" name="Group 14"/>
            <p:cNvGrpSpPr/>
            <p:nvPr/>
          </p:nvGrpSpPr>
          <p:grpSpPr>
            <a:xfrm>
              <a:off x="0" y="0"/>
              <a:ext cx="1406" cy="680"/>
              <a:chOff x="0" y="0"/>
              <a:chExt cx="1406" cy="680"/>
            </a:xfrm>
          </p:grpSpPr>
          <p:sp>
            <p:nvSpPr>
              <p:cNvPr id="9300" name="Line 15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301" name="Line 16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302" name="Line 17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303" name="Line 18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304" name="Line 19"/>
              <p:cNvSpPr/>
              <p:nvPr/>
            </p:nvSpPr>
            <p:spPr>
              <a:xfrm>
                <a:off x="45" y="454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305" name="Line 20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22"/>
          <p:cNvGrpSpPr/>
          <p:nvPr/>
        </p:nvGrpSpPr>
        <p:grpSpPr>
          <a:xfrm>
            <a:off x="4500563" y="115888"/>
            <a:ext cx="2232025" cy="1079500"/>
            <a:chOff x="0" y="0"/>
            <a:chExt cx="1406" cy="680"/>
          </a:xfrm>
        </p:grpSpPr>
        <p:sp>
          <p:nvSpPr>
            <p:cNvPr id="9290" name="WordArt 23"/>
            <p:cNvSpPr>
              <a:spLocks noTextEdit="1"/>
            </p:cNvSpPr>
            <p:nvPr/>
          </p:nvSpPr>
          <p:spPr>
            <a:xfrm>
              <a:off x="363" y="91"/>
              <a:ext cx="576" cy="3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nine</a:t>
              </a:r>
              <a:endParaRPr lang="zh-CN" altLang="en-US" sz="3600"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291" name="Group 24"/>
            <p:cNvGrpSpPr/>
            <p:nvPr/>
          </p:nvGrpSpPr>
          <p:grpSpPr>
            <a:xfrm>
              <a:off x="0" y="0"/>
              <a:ext cx="1406" cy="680"/>
              <a:chOff x="0" y="0"/>
              <a:chExt cx="1406" cy="680"/>
            </a:xfrm>
          </p:grpSpPr>
          <p:sp>
            <p:nvSpPr>
              <p:cNvPr id="9292" name="Line 25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93" name="Line 26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94" name="Line 27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95" name="Line 28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96" name="Line 29"/>
              <p:cNvSpPr/>
              <p:nvPr/>
            </p:nvSpPr>
            <p:spPr>
              <a:xfrm>
                <a:off x="45" y="454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97" name="Line 30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49"/>
          <p:cNvGrpSpPr/>
          <p:nvPr/>
        </p:nvGrpSpPr>
        <p:grpSpPr>
          <a:xfrm>
            <a:off x="5292725" y="2924175"/>
            <a:ext cx="2520950" cy="1079500"/>
            <a:chOff x="0" y="0"/>
            <a:chExt cx="1588" cy="680"/>
          </a:xfrm>
        </p:grpSpPr>
        <p:grpSp>
          <p:nvGrpSpPr>
            <p:cNvPr id="9271" name="Group 50"/>
            <p:cNvGrpSpPr/>
            <p:nvPr/>
          </p:nvGrpSpPr>
          <p:grpSpPr>
            <a:xfrm>
              <a:off x="91" y="0"/>
              <a:ext cx="1497" cy="680"/>
              <a:chOff x="0" y="0"/>
              <a:chExt cx="1497" cy="680"/>
            </a:xfrm>
          </p:grpSpPr>
          <p:grpSp>
            <p:nvGrpSpPr>
              <p:cNvPr id="9279" name="Group 51"/>
              <p:cNvGrpSpPr/>
              <p:nvPr/>
            </p:nvGrpSpPr>
            <p:grpSpPr>
              <a:xfrm>
                <a:off x="0" y="0"/>
                <a:ext cx="1497" cy="680"/>
                <a:chOff x="0" y="0"/>
                <a:chExt cx="1497" cy="680"/>
              </a:xfrm>
            </p:grpSpPr>
            <p:sp>
              <p:nvSpPr>
                <p:cNvPr id="9281" name="Line 52"/>
                <p:cNvSpPr/>
                <p:nvPr/>
              </p:nvSpPr>
              <p:spPr>
                <a:xfrm>
                  <a:off x="45" y="227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82" name="Line 53"/>
                <p:cNvSpPr/>
                <p:nvPr/>
              </p:nvSpPr>
              <p:spPr>
                <a:xfrm>
                  <a:off x="136" y="544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83" name="Line 54"/>
                <p:cNvSpPr/>
                <p:nvPr/>
              </p:nvSpPr>
              <p:spPr>
                <a:xfrm>
                  <a:off x="181" y="363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84" name="Line 55"/>
                <p:cNvSpPr/>
                <p:nvPr/>
              </p:nvSpPr>
              <p:spPr>
                <a:xfrm>
                  <a:off x="45" y="0"/>
                  <a:ext cx="1361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85" name="Line 56"/>
                <p:cNvSpPr/>
                <p:nvPr/>
              </p:nvSpPr>
              <p:spPr>
                <a:xfrm>
                  <a:off x="136" y="544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86" name="Line 57"/>
                <p:cNvSpPr/>
                <p:nvPr/>
              </p:nvSpPr>
              <p:spPr>
                <a:xfrm>
                  <a:off x="0" y="0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87" name="Line 58"/>
                <p:cNvSpPr/>
                <p:nvPr/>
              </p:nvSpPr>
              <p:spPr>
                <a:xfrm>
                  <a:off x="0" y="227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88" name="Line 59"/>
                <p:cNvSpPr/>
                <p:nvPr/>
              </p:nvSpPr>
              <p:spPr>
                <a:xfrm>
                  <a:off x="0" y="453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89" name="Line 60"/>
                <p:cNvSpPr/>
                <p:nvPr/>
              </p:nvSpPr>
              <p:spPr>
                <a:xfrm>
                  <a:off x="45" y="680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80" name="WordArt 61"/>
              <p:cNvSpPr>
                <a:spLocks noTextEdit="1"/>
              </p:cNvSpPr>
              <p:nvPr/>
            </p:nvSpPr>
            <p:spPr>
              <a:xfrm>
                <a:off x="318" y="181"/>
                <a:ext cx="432" cy="2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>
                    <a:ln w="38100" cap="flat" cmpd="sng">
                      <a:solidFill>
                        <a:srgbClr val="008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008000"/>
                    </a:solidFill>
                    <a:effectLst>
                      <a:outerShdw dist="45791" dir="2021404" algn="ctr" rotWithShape="0">
                        <a:srgbClr val="B2B2B2">
                          <a:alpha val="78998"/>
                        </a:srgbClr>
                      </a:outerShdw>
                    </a:effectLst>
                    <a:latin typeface="宋体" panose="02010600030101010101" pitchFamily="2" charset="-122"/>
                    <a:ea typeface="宋体" panose="02010600030101010101" pitchFamily="2" charset="-122"/>
                  </a:rPr>
                  <a:t>ten</a:t>
                </a:r>
                <a:endParaRPr lang="zh-CN" altLang="en-US" sz="3600">
                  <a:ln w="38100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72" name="Group 62"/>
            <p:cNvGrpSpPr/>
            <p:nvPr/>
          </p:nvGrpSpPr>
          <p:grpSpPr>
            <a:xfrm>
              <a:off x="0" y="0"/>
              <a:ext cx="1406" cy="680"/>
              <a:chOff x="0" y="0"/>
              <a:chExt cx="1406" cy="680"/>
            </a:xfrm>
          </p:grpSpPr>
          <p:sp>
            <p:nvSpPr>
              <p:cNvPr id="9273" name="Line 63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4" name="Line 64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5" name="Line 65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6" name="Line 66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7" name="Line 67"/>
              <p:cNvSpPr/>
              <p:nvPr/>
            </p:nvSpPr>
            <p:spPr>
              <a:xfrm>
                <a:off x="45" y="454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8" name="Line 68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89"/>
          <p:cNvGrpSpPr/>
          <p:nvPr/>
        </p:nvGrpSpPr>
        <p:grpSpPr>
          <a:xfrm>
            <a:off x="6011863" y="5589588"/>
            <a:ext cx="2376487" cy="1079500"/>
            <a:chOff x="0" y="0"/>
            <a:chExt cx="1497" cy="680"/>
          </a:xfrm>
        </p:grpSpPr>
        <p:grpSp>
          <p:nvGrpSpPr>
            <p:cNvPr id="9252" name="Group 70"/>
            <p:cNvGrpSpPr/>
            <p:nvPr/>
          </p:nvGrpSpPr>
          <p:grpSpPr>
            <a:xfrm>
              <a:off x="0" y="0"/>
              <a:ext cx="1497" cy="680"/>
              <a:chOff x="0" y="0"/>
              <a:chExt cx="1497" cy="680"/>
            </a:xfrm>
          </p:grpSpPr>
          <p:grpSp>
            <p:nvGrpSpPr>
              <p:cNvPr id="9260" name="Group 71"/>
              <p:cNvGrpSpPr/>
              <p:nvPr/>
            </p:nvGrpSpPr>
            <p:grpSpPr>
              <a:xfrm>
                <a:off x="0" y="0"/>
                <a:ext cx="1497" cy="680"/>
                <a:chOff x="0" y="0"/>
                <a:chExt cx="1497" cy="680"/>
              </a:xfrm>
            </p:grpSpPr>
            <p:sp>
              <p:nvSpPr>
                <p:cNvPr id="9262" name="Line 72"/>
                <p:cNvSpPr/>
                <p:nvPr/>
              </p:nvSpPr>
              <p:spPr>
                <a:xfrm>
                  <a:off x="45" y="227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3" name="Line 73"/>
                <p:cNvSpPr/>
                <p:nvPr/>
              </p:nvSpPr>
              <p:spPr>
                <a:xfrm>
                  <a:off x="136" y="544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4" name="Line 74"/>
                <p:cNvSpPr/>
                <p:nvPr/>
              </p:nvSpPr>
              <p:spPr>
                <a:xfrm>
                  <a:off x="181" y="363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5" name="Line 75"/>
                <p:cNvSpPr/>
                <p:nvPr/>
              </p:nvSpPr>
              <p:spPr>
                <a:xfrm>
                  <a:off x="45" y="0"/>
                  <a:ext cx="1361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6" name="Line 76"/>
                <p:cNvSpPr/>
                <p:nvPr/>
              </p:nvSpPr>
              <p:spPr>
                <a:xfrm>
                  <a:off x="136" y="544"/>
                  <a:ext cx="1316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9267" name="Line 77"/>
                <p:cNvSpPr/>
                <p:nvPr/>
              </p:nvSpPr>
              <p:spPr>
                <a:xfrm>
                  <a:off x="0" y="0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68" name="Line 78"/>
                <p:cNvSpPr/>
                <p:nvPr/>
              </p:nvSpPr>
              <p:spPr>
                <a:xfrm>
                  <a:off x="0" y="227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69" name="Line 79"/>
                <p:cNvSpPr/>
                <p:nvPr/>
              </p:nvSpPr>
              <p:spPr>
                <a:xfrm>
                  <a:off x="0" y="453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70" name="Line 80"/>
                <p:cNvSpPr/>
                <p:nvPr/>
              </p:nvSpPr>
              <p:spPr>
                <a:xfrm>
                  <a:off x="45" y="680"/>
                  <a:ext cx="1316" cy="0"/>
                </a:xfrm>
                <a:prstGeom prst="line">
                  <a:avLst/>
                </a:prstGeom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9261" name="WordArt 81"/>
              <p:cNvSpPr>
                <a:spLocks noTextEdit="1"/>
              </p:cNvSpPr>
              <p:nvPr/>
            </p:nvSpPr>
            <p:spPr>
              <a:xfrm>
                <a:off x="318" y="227"/>
                <a:ext cx="720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>
                    <a:ln w="38100" cap="flat" cmpd="sng">
                      <a:solidFill>
                        <a:srgbClr val="FF00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3300"/>
                    </a:solidFill>
                    <a:effectLst>
                      <a:outerShdw dist="45791" dir="2021404" algn="ctr" rotWithShape="0">
                        <a:srgbClr val="B2B2B2">
                          <a:alpha val="78998"/>
                        </a:srgbClr>
                      </a:outerShdw>
                    </a:effectLst>
                    <a:latin typeface="宋体" panose="02010600030101010101" pitchFamily="2" charset="-122"/>
                    <a:ea typeface="宋体" panose="02010600030101010101" pitchFamily="2" charset="-122"/>
                  </a:rPr>
                  <a:t>seven</a:t>
                </a:r>
                <a:endParaRPr lang="zh-CN" altLang="en-US" sz="3600">
                  <a:ln w="3810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3300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53" name="Group 82"/>
            <p:cNvGrpSpPr/>
            <p:nvPr/>
          </p:nvGrpSpPr>
          <p:grpSpPr>
            <a:xfrm>
              <a:off x="0" y="0"/>
              <a:ext cx="1406" cy="680"/>
              <a:chOff x="0" y="0"/>
              <a:chExt cx="1406" cy="680"/>
            </a:xfrm>
          </p:grpSpPr>
          <p:sp>
            <p:nvSpPr>
              <p:cNvPr id="9254" name="Line 83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5" name="Line 84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6" name="Line 85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7" name="Line 86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8" name="Line 87"/>
              <p:cNvSpPr/>
              <p:nvPr/>
            </p:nvSpPr>
            <p:spPr>
              <a:xfrm>
                <a:off x="45" y="454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9" name="Line 88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" name="Group 90"/>
          <p:cNvGrpSpPr/>
          <p:nvPr/>
        </p:nvGrpSpPr>
        <p:grpSpPr>
          <a:xfrm>
            <a:off x="1835150" y="5589588"/>
            <a:ext cx="2447925" cy="1079500"/>
            <a:chOff x="0" y="0"/>
            <a:chExt cx="1542" cy="680"/>
          </a:xfrm>
        </p:grpSpPr>
        <p:sp>
          <p:nvSpPr>
            <p:cNvPr id="9235" name="Line 91"/>
            <p:cNvSpPr/>
            <p:nvPr/>
          </p:nvSpPr>
          <p:spPr>
            <a:xfrm>
              <a:off x="45" y="227"/>
              <a:ext cx="13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6" name="Line 92"/>
            <p:cNvSpPr/>
            <p:nvPr/>
          </p:nvSpPr>
          <p:spPr>
            <a:xfrm>
              <a:off x="45" y="0"/>
              <a:ext cx="13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7" name="Line 93"/>
            <p:cNvSpPr/>
            <p:nvPr/>
          </p:nvSpPr>
          <p:spPr>
            <a:xfrm>
              <a:off x="0" y="0"/>
              <a:ext cx="136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8" name="Line 94"/>
            <p:cNvSpPr/>
            <p:nvPr/>
          </p:nvSpPr>
          <p:spPr>
            <a:xfrm>
              <a:off x="0" y="227"/>
              <a:ext cx="136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9" name="Line 95"/>
            <p:cNvSpPr/>
            <p:nvPr/>
          </p:nvSpPr>
          <p:spPr>
            <a:xfrm>
              <a:off x="45" y="454"/>
              <a:ext cx="13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0" name="Line 96"/>
            <p:cNvSpPr/>
            <p:nvPr/>
          </p:nvSpPr>
          <p:spPr>
            <a:xfrm>
              <a:off x="45" y="680"/>
              <a:ext cx="13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9241" name="Group 97"/>
            <p:cNvGrpSpPr/>
            <p:nvPr/>
          </p:nvGrpSpPr>
          <p:grpSpPr>
            <a:xfrm>
              <a:off x="45" y="0"/>
              <a:ext cx="1497" cy="680"/>
              <a:chOff x="0" y="0"/>
              <a:chExt cx="1497" cy="680"/>
            </a:xfrm>
          </p:grpSpPr>
          <p:sp>
            <p:nvSpPr>
              <p:cNvPr id="9242" name="Line 98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9243" name="Line 99"/>
              <p:cNvSpPr/>
              <p:nvPr/>
            </p:nvSpPr>
            <p:spPr>
              <a:xfrm>
                <a:off x="136" y="544"/>
                <a:ext cx="1316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9244" name="Line 100"/>
              <p:cNvSpPr/>
              <p:nvPr/>
            </p:nvSpPr>
            <p:spPr>
              <a:xfrm>
                <a:off x="181" y="363"/>
                <a:ext cx="1316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9245" name="Line 101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9246" name="Line 102"/>
              <p:cNvSpPr/>
              <p:nvPr/>
            </p:nvSpPr>
            <p:spPr>
              <a:xfrm>
                <a:off x="136" y="544"/>
                <a:ext cx="1316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9247" name="Line 103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8" name="Line 104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9" name="Line 105"/>
              <p:cNvSpPr/>
              <p:nvPr/>
            </p:nvSpPr>
            <p:spPr>
              <a:xfrm>
                <a:off x="0" y="453"/>
                <a:ext cx="131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0" name="Line 106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1" name="WordArt 107"/>
              <p:cNvSpPr>
                <a:spLocks noTextEdit="1"/>
              </p:cNvSpPr>
              <p:nvPr/>
            </p:nvSpPr>
            <p:spPr>
              <a:xfrm>
                <a:off x="408" y="136"/>
                <a:ext cx="432" cy="40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>
                    <a:ln w="28575" cap="flat" cmpd="sng">
                      <a:solidFill>
                        <a:srgbClr val="660066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9933FF"/>
                    </a:solidFill>
                    <a:effectLst>
                      <a:outerShdw dist="45791" dir="2021404" algn="ctr" rotWithShape="0">
                        <a:srgbClr val="B2B2B2">
                          <a:alpha val="78998"/>
                        </a:srgbClr>
                      </a:outerShdw>
                    </a:effectLst>
                    <a:latin typeface="Lucida Sans Unicode" panose="020B0602030504020204" charset="0"/>
                    <a:ea typeface="Lucida Sans Unicode" panose="020B0602030504020204" charset="0"/>
                  </a:rPr>
                  <a:t>eight</a:t>
                </a:r>
                <a:endParaRPr lang="zh-CN" altLang="en-US" sz="3600">
                  <a:ln w="28575" cap="flat" cmpd="sng">
                    <a:solidFill>
                      <a:srgbClr val="660066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9933FF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Lucida Sans Unicode" panose="020B0602030504020204" charset="0"/>
                  <a:ea typeface="Lucida Sans Unicode" panose="020B0602030504020204" charset="0"/>
                </a:endParaRPr>
              </a:p>
            </p:txBody>
          </p:sp>
        </p:grpSp>
      </p:grpSp>
      <p:pic>
        <p:nvPicPr>
          <p:cNvPr id="10325" name="Picture 108" descr="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060575"/>
            <a:ext cx="13716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6" name="Picture 109" descr="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3141663"/>
            <a:ext cx="13716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7" name="Picture 110" descr="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700213"/>
            <a:ext cx="13716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8" name="Picture 111" descr="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4292600"/>
            <a:ext cx="13716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9" name="Picture 112" descr="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4508500"/>
            <a:ext cx="13716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Text Box 4"/>
          <p:cNvSpPr/>
          <p:nvPr>
            <p:ph type="body" idx="4294967295"/>
          </p:nvPr>
        </p:nvSpPr>
        <p:spPr>
          <a:xfrm>
            <a:off x="0" y="476250"/>
            <a:ext cx="7834313" cy="67627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How many chairs?</a:t>
            </a:r>
            <a:endParaRPr lang="en-US" altLang="zh-CN" dirty="0"/>
          </a:p>
        </p:txBody>
      </p:sp>
      <p:grpSp>
        <p:nvGrpSpPr>
          <p:cNvPr id="2" name="Group 7"/>
          <p:cNvGrpSpPr/>
          <p:nvPr/>
        </p:nvGrpSpPr>
        <p:grpSpPr>
          <a:xfrm>
            <a:off x="1835150" y="5373688"/>
            <a:ext cx="3168650" cy="1079500"/>
            <a:chOff x="0" y="0"/>
            <a:chExt cx="1996" cy="680"/>
          </a:xfrm>
        </p:grpSpPr>
        <p:sp>
          <p:nvSpPr>
            <p:cNvPr id="10250" name="WordArt 8"/>
            <p:cNvSpPr>
              <a:spLocks noTextEdit="1"/>
            </p:cNvSpPr>
            <p:nvPr/>
          </p:nvSpPr>
          <p:spPr>
            <a:xfrm>
              <a:off x="273" y="136"/>
              <a:ext cx="1088" cy="32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accent2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six chair</a:t>
              </a:r>
              <a:endParaRPr lang="zh-CN" altLang="en-US" sz="3600"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51" name="WordArt 9"/>
            <p:cNvSpPr>
              <a:spLocks noTextEdit="1"/>
            </p:cNvSpPr>
            <p:nvPr/>
          </p:nvSpPr>
          <p:spPr>
            <a:xfrm>
              <a:off x="1407" y="227"/>
              <a:ext cx="136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28575" cap="flat" cmpd="sng">
                    <a:solidFill>
                      <a:srgbClr val="CC00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8998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endParaRPr lang="zh-CN" altLang="en-US" sz="3600">
                <a:ln w="28575" cap="flat" cmpd="sng">
                  <a:solidFill>
                    <a:srgbClr val="CC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0252" name="Group 10"/>
            <p:cNvGrpSpPr/>
            <p:nvPr/>
          </p:nvGrpSpPr>
          <p:grpSpPr>
            <a:xfrm>
              <a:off x="0" y="0"/>
              <a:ext cx="1996" cy="680"/>
              <a:chOff x="0" y="0"/>
              <a:chExt cx="1406" cy="680"/>
            </a:xfrm>
          </p:grpSpPr>
          <p:sp>
            <p:nvSpPr>
              <p:cNvPr id="10253" name="Line 11"/>
              <p:cNvSpPr/>
              <p:nvPr/>
            </p:nvSpPr>
            <p:spPr>
              <a:xfrm>
                <a:off x="45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4" name="Line 12"/>
              <p:cNvSpPr/>
              <p:nvPr/>
            </p:nvSpPr>
            <p:spPr>
              <a:xfrm>
                <a:off x="45" y="0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5" name="Line 13"/>
              <p:cNvSpPr/>
              <p:nvPr/>
            </p:nvSpPr>
            <p:spPr>
              <a:xfrm>
                <a:off x="0" y="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6" name="Line 14"/>
              <p:cNvSpPr/>
              <p:nvPr/>
            </p:nvSpPr>
            <p:spPr>
              <a:xfrm>
                <a:off x="0" y="227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7" name="Line 15"/>
              <p:cNvSpPr/>
              <p:nvPr/>
            </p:nvSpPr>
            <p:spPr>
              <a:xfrm>
                <a:off x="45" y="454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8" name="Line 16"/>
              <p:cNvSpPr/>
              <p:nvPr/>
            </p:nvSpPr>
            <p:spPr>
              <a:xfrm>
                <a:off x="45" y="680"/>
                <a:ext cx="131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10244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1125538"/>
            <a:ext cx="194310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8" y="1125538"/>
            <a:ext cx="1944687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1052513"/>
            <a:ext cx="1943100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2997200"/>
            <a:ext cx="1944687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2138" y="2997200"/>
            <a:ext cx="1944687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22" descr="c:\users\ttbao\appdata\roaming\360se6\USERDA~1\Temp\200610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2997200"/>
            <a:ext cx="1944687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WPS 演示</Application>
  <PresentationFormat>全屏显示(4:3)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Arial Black</vt:lpstr>
      <vt:lpstr>Lucida Sans Unicode</vt:lpstr>
      <vt:lpstr>Arial Black</vt:lpstr>
      <vt:lpstr>黑体</vt:lpstr>
      <vt:lpstr>微软雅黑</vt:lpstr>
      <vt:lpstr>Arial Unicode MS</vt:lpstr>
      <vt:lpstr>Calibri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How many pens?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6</cp:revision>
  <dcterms:created xsi:type="dcterms:W3CDTF">2023-09-30T08:36:00Z</dcterms:created>
  <dcterms:modified xsi:type="dcterms:W3CDTF">2023-09-30T15:43:50Z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951926AF1CBE4588AC31BE16B4693F80_13</vt:lpwstr>
  </property>
  <property fmtid="{D5CDD505-2E9C-101B-9397-08002B2CF9AE}" pid="3" name="KSOProductBuildVer">
    <vt:lpwstr>2052-12.1.0.15374</vt:lpwstr>
  </property>
</Properties>
</file>