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56" r:id="rId4"/>
    <p:sldId id="260" r:id="rId5"/>
    <p:sldId id="257" r:id="rId6"/>
    <p:sldId id="259" r:id="rId7"/>
    <p:sldId id="263" r:id="rId8"/>
    <p:sldId id="261" r:id="rId9"/>
    <p:sldId id="262" r:id="rId10"/>
    <p:sldId id="258" r:id="rId11"/>
    <p:sldId id="264" r:id="rId12"/>
    <p:sldId id="266" r:id="rId13"/>
    <p:sldId id="267" r:id="rId14"/>
    <p:sldId id="268" r:id="rId15"/>
    <p:sldId id="269" r:id="rId16"/>
    <p:sldId id="265" r:id="rId17"/>
    <p:sldId id="270" r:id="rId18"/>
    <p:sldId id="271" r:id="rId19"/>
    <p:sldId id="272" r:id="rId20"/>
    <p:sldId id="273" r:id="rId21"/>
    <p:sldId id="274" r:id="rId22"/>
    <p:sldId id="275" r:id="rId23"/>
    <p:sldId id="279" r:id="rId24"/>
  </p:sldIdLst>
  <p:sldSz cx="9144000" cy="6858000" type="screen4x3"/>
  <p:notesSz cx="6858000" cy="9144000"/>
  <p:custDataLst>
    <p:tags r:id="rId28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 showGuides="1">
      <p:cViewPr varScale="1">
        <p:scale>
          <a:sx n="122" d="100"/>
          <a:sy n="122" d="100"/>
        </p:scale>
        <p:origin x="-131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8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/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225BB09-DF42-4960-A1E5-0C6D03641A2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4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5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6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7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8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11.jpe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image" Target="../media/image11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7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jpeg"/><Relationship Id="rId2" Type="http://schemas.openxmlformats.org/officeDocument/2006/relationships/image" Target="../media/image13.png"/><Relationship Id="rId1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1.jpe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2.jpeg"/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50" name="图片 4" descr="61169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571500" y="2571750"/>
            <a:ext cx="5857875" cy="3140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en-US" altLang="zh-CN" sz="6600" dirty="0">
                <a:latin typeface="Calibri" panose="020F0502020204030204" pitchFamily="34" charset="0"/>
              </a:rPr>
              <a:t>Unit 1 Lesson 2 What Do They Look Like?</a:t>
            </a:r>
            <a:endParaRPr lang="zh-CN" altLang="en-US" sz="6600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Pair work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4929188" y="928688"/>
            <a:ext cx="3000375" cy="1428750"/>
          </a:xfrm>
          <a:prstGeom prst="wedgeEllipseCallout">
            <a:avLst>
              <a:gd name="adj1" fmla="val -40467"/>
              <a:gd name="adj2" fmla="val 9480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color is your aunt’s hair?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4000500" y="4000500"/>
            <a:ext cx="3214688" cy="1143000"/>
          </a:xfrm>
          <a:prstGeom prst="wedgeEllipseCallout">
            <a:avLst>
              <a:gd name="adj1" fmla="val 50961"/>
              <a:gd name="adj2" fmla="val 8480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It’s black.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6" descr="C:\Documents and Settings\Administrator\桌面\Unit 5 He's my father\sucai\An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5" y="2286000"/>
            <a:ext cx="1314450" cy="172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8326cffc1e178a82a84bba94f703738da977e88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4643438"/>
            <a:ext cx="1357313" cy="203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Picture 2" descr="c:\users\CHENCH~1\appdata\roaming\360se6\USERDA~1\Temp\201011~1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1500188"/>
            <a:ext cx="3473450" cy="4676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Pair work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5572125" y="785813"/>
            <a:ext cx="3571875" cy="1571625"/>
          </a:xfrm>
          <a:prstGeom prst="wedgeEllipseCallout">
            <a:avLst>
              <a:gd name="adj1" fmla="val -40467"/>
              <a:gd name="adj2" fmla="val 9480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color is your brother’s hair?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4429125" y="4000500"/>
            <a:ext cx="2786063" cy="1143000"/>
          </a:xfrm>
          <a:prstGeom prst="wedgeEllipseCallout">
            <a:avLst>
              <a:gd name="adj1" fmla="val 50961"/>
              <a:gd name="adj2" fmla="val 8480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It’s short and blond.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6" descr="C:\Documents and Settings\Administrator\桌面\Unit 5 He's my father\sucai\An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572000" y="2286000"/>
            <a:ext cx="1314450" cy="172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8326cffc1e178a82a84bba94f703738da977e88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4714875"/>
            <a:ext cx="1309688" cy="196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LV1WMLZ3K3`Y@6EG)V$F~9R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1428750"/>
            <a:ext cx="4000500" cy="4010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Pair work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6429375" y="1071563"/>
            <a:ext cx="2571750" cy="1071563"/>
          </a:xfrm>
          <a:prstGeom prst="wedgeEllipseCallout">
            <a:avLst>
              <a:gd name="adj1" fmla="val -40467"/>
              <a:gd name="adj2" fmla="val 9480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your father tall?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6215063" y="4214813"/>
            <a:ext cx="2786063" cy="1143000"/>
          </a:xfrm>
          <a:prstGeom prst="wedgeEllipseCallout">
            <a:avLst>
              <a:gd name="adj1" fmla="val -49078"/>
              <a:gd name="adj2" fmla="val 79423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Yes, he is.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6" descr="C:\Documents and Settings\Administrator\桌面\Unit 5 He's my father\sucai\An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5" y="5133975"/>
            <a:ext cx="1314450" cy="172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8326cffc1e178a82a84bba94f703738da977e88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4875" y="2214563"/>
            <a:ext cx="1357313" cy="203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Picture 2" descr="C:\Users\chenchen10\AppData\Roaming\Tencent\Users\1354352631\QQ\WinTemp\RichOle\6U3~0PY3SRSRW76`B_QU{1X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8" y="1285875"/>
            <a:ext cx="3357562" cy="53101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Pair work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6072188" y="1071563"/>
            <a:ext cx="3000375" cy="1071563"/>
          </a:xfrm>
          <a:prstGeom prst="wedgeEllipseCallout">
            <a:avLst>
              <a:gd name="adj1" fmla="val -40467"/>
              <a:gd name="adj2" fmla="val 9480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Is your mother tall?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6215063" y="4214813"/>
            <a:ext cx="2786063" cy="1143000"/>
          </a:xfrm>
          <a:prstGeom prst="wedgeEllipseCallout">
            <a:avLst>
              <a:gd name="adj1" fmla="val -49078"/>
              <a:gd name="adj2" fmla="val 79423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Yes, she is.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6" descr="C:\Documents and Settings\Administrator\桌面\Unit 5 He's my father\sucai\An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5" y="5133975"/>
            <a:ext cx="1314450" cy="172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8326cffc1e178a82a84bba94f703738da977e88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313" y="2286000"/>
            <a:ext cx="1357312" cy="2036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7" name="Picture 1" descr="C:\Users\chenchen10\AppData\Roaming\Tencent\Users\1354352631\QQ\WinTemp\RichOle\)T6)D5)UHVU6MXXC@L%8)(N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0" y="1214438"/>
            <a:ext cx="3714750" cy="55102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Pair work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6000750" y="857250"/>
            <a:ext cx="3000375" cy="1643063"/>
          </a:xfrm>
          <a:prstGeom prst="wedgeEllipseCallout">
            <a:avLst>
              <a:gd name="adj1" fmla="val -34020"/>
              <a:gd name="adj2" fmla="val 65912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your sister look like?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714750" y="5429250"/>
            <a:ext cx="3643313" cy="1285875"/>
          </a:xfrm>
          <a:prstGeom prst="wedgeEllipseCallout">
            <a:avLst>
              <a:gd name="adj1" fmla="val 50479"/>
              <a:gd name="adj2" fmla="val -66559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She has blue eyes and blond hair.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6" descr="C:\Documents and Settings\Administrator\桌面\Unit 5 He's my father\sucai\An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000625" y="2214563"/>
            <a:ext cx="1314450" cy="172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8326cffc1e178a82a84bba94f703738da977e88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938" y="4214813"/>
            <a:ext cx="1262062" cy="1893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3" descr="C:\Users\chenchen10\AppData\Roaming\Tencent\Users\1354352631\QQ\WinTemp\RichOle\7B@~8(PX0_9`XPB~ST73SUQ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1214438"/>
            <a:ext cx="4498975" cy="4100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Pair work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5715000" y="857250"/>
            <a:ext cx="3286125" cy="1643063"/>
          </a:xfrm>
          <a:prstGeom prst="wedgeEllipseCallout">
            <a:avLst>
              <a:gd name="adj1" fmla="val -34020"/>
              <a:gd name="adj2" fmla="val 65912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What does your brother look like?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5357813" y="4214813"/>
            <a:ext cx="3643313" cy="1285875"/>
          </a:xfrm>
          <a:prstGeom prst="wedgeEllipseCallout">
            <a:avLst>
              <a:gd name="adj1" fmla="val -36640"/>
              <a:gd name="adj2" fmla="val 7702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 has black eyes and short hair.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6" descr="C:\Documents and Settings\Administrator\桌面\Unit 5 He's my father\sucai\An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86250" y="5133975"/>
            <a:ext cx="1314450" cy="172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8326cffc1e178a82a84bba94f703738da977e88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0" y="2286000"/>
            <a:ext cx="1309688" cy="196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PN95XAM`G%DY1_EIBT~T49P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313" y="1714500"/>
            <a:ext cx="3476625" cy="3648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Let’s play!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8" y="1500188"/>
            <a:ext cx="4572000" cy="13239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How old is ______?</a:t>
            </a:r>
            <a:endParaRPr kumimoji="0" lang="en-US" altLang="zh-CN" sz="40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He / She’s …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27649" name="Picture 1" descr="C:\Users\chenchen10\AppData\Roaming\Tencent\Users\1354352631\QQ\WinTemp\RichOle\@(FQR503(L6CVM0X0JNOE~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4938" y="1965325"/>
            <a:ext cx="3786187" cy="4710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$BGM5%PODO2BRIL[`[01~0E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8688" y="3000375"/>
            <a:ext cx="3429000" cy="35433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Let’s play!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5" y="1500188"/>
            <a:ext cx="5143500" cy="13239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What color is </a:t>
            </a:r>
            <a:r>
              <a:rPr kumimoji="0" lang="en-US" altLang="zh-CN" sz="4000" kern="1200" cap="none" spc="0" normalizeH="0" baseline="0" noProof="0" dirty="0" smtClean="0">
                <a:latin typeface="+mn-lt"/>
                <a:ea typeface="+mn-ea"/>
                <a:cs typeface="+mn-cs"/>
              </a:rPr>
              <a:t>his </a:t>
            </a: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hair?</a:t>
            </a:r>
            <a:endParaRPr kumimoji="0" lang="en-US" altLang="zh-CN" sz="40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It’s …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29697" name="Picture 1" descr="C:\Users\chenchen10\AppData\Roaming\Tencent\Users\1354352631\QQ\WinTemp\RichOle\CC3)_D]4)P])9YB49C_~VC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29250" y="428625"/>
            <a:ext cx="3429000" cy="6067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54682-12022510442296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4313" y="3071813"/>
            <a:ext cx="5000625" cy="3335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9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Let’s play!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5" y="1285875"/>
            <a:ext cx="5143500" cy="193833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Is ______ tall?</a:t>
            </a:r>
            <a:endParaRPr kumimoji="0" lang="en-US" altLang="zh-CN" sz="40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Yes,_____ is.</a:t>
            </a:r>
            <a:endParaRPr kumimoji="0" lang="en-US" altLang="zh-CN" sz="40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No,_____ isn’t.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32769" name="Picture 1" descr="C:\Users\chenchen10\AppData\Roaming\Tencent\Users\1354352631\QQ\WinTemp\RichOle\UF[8]`HIR%J]`KPCXN[%_1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57813" y="428625"/>
            <a:ext cx="3648075" cy="6096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1" name="Picture 3" descr="c:\users\CHENCH~1\appdata\roaming\360se6\USERDA~1\Temp\NTK-12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7188" y="3286125"/>
            <a:ext cx="4572000" cy="3429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2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Let’s play!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875" y="1214438"/>
            <a:ext cx="5572125" cy="1323975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What does ____ look like?</a:t>
            </a:r>
            <a:endParaRPr kumimoji="0" lang="en-US" altLang="zh-CN" sz="40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He / She …</a:t>
            </a:r>
            <a:endParaRPr kumimoji="0" lang="en-US" altLang="zh-CN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5" name="图片 4" descr="hair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75" y="3357563"/>
            <a:ext cx="4429125" cy="3321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do homework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57750" y="2714625"/>
            <a:ext cx="4143375" cy="3108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4" name="图片 1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5" name="TextBox 4"/>
          <p:cNvSpPr txBox="1"/>
          <p:nvPr/>
        </p:nvSpPr>
        <p:spPr>
          <a:xfrm>
            <a:off x="5000625" y="5000625"/>
            <a:ext cx="34290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71500" y="571500"/>
            <a:ext cx="5214938" cy="13239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This is my grandmother. She has white hair.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17410" name="Picture 2" descr="c:\users\CHENCH~1\appdata\roaming\360se6\USERDA~1\Temp\original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2643188"/>
            <a:ext cx="5786438" cy="3849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3" descr="C:\Documents and Settings\Administrator\桌面\Unit 5 He's my father\sucai\Ken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072313" y="2500313"/>
            <a:ext cx="1238250" cy="1901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6" name="图片 1" descr="6160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TextBox 2"/>
          <p:cNvSpPr txBox="1"/>
          <p:nvPr/>
        </p:nvSpPr>
        <p:spPr>
          <a:xfrm>
            <a:off x="2571750" y="1857375"/>
            <a:ext cx="3857625" cy="13239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kern="1200" cap="none" spc="0" normalizeH="0" baseline="0" noProof="0" dirty="0">
                <a:latin typeface="+mn-lt"/>
                <a:ea typeface="+mn-ea"/>
                <a:cs typeface="+mn-cs"/>
              </a:rPr>
              <a:t>See you!</a:t>
            </a:r>
            <a:endParaRPr kumimoji="0" lang="zh-CN" altLang="en-US" sz="8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1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9" name="TextBox 4"/>
          <p:cNvSpPr txBox="1"/>
          <p:nvPr/>
        </p:nvSpPr>
        <p:spPr>
          <a:xfrm>
            <a:off x="5000625" y="5000625"/>
            <a:ext cx="34290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3" descr="C:\Documents and Settings\Administrator\桌面\Unit 5 He's my father\sucai\K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938" y="4643438"/>
            <a:ext cx="1238250" cy="190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3929063" y="3071813"/>
            <a:ext cx="5000625" cy="13239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This is my grandfather. </a:t>
            </a:r>
            <a:endParaRPr kumimoji="0" lang="en-US" altLang="zh-CN" sz="40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He is short and thin.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1029" name="Picture 5" descr="c:\users\CHENCH~1\appdata\roaming\360se6\USERDA~1\Temp\0023AE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" y="1000125"/>
            <a:ext cx="2928938" cy="4422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1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3" name="TextBox 4"/>
          <p:cNvSpPr txBox="1"/>
          <p:nvPr/>
        </p:nvSpPr>
        <p:spPr>
          <a:xfrm>
            <a:off x="5000625" y="5000625"/>
            <a:ext cx="34290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3" descr="C:\Documents and Settings\Administrator\桌面\Unit 5 He's my father\sucai\K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5" y="4572000"/>
            <a:ext cx="1238250" cy="190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071938" y="2928938"/>
            <a:ext cx="4572000" cy="13239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This is my father. </a:t>
            </a:r>
            <a:endParaRPr kumimoji="0" lang="en-US" altLang="zh-CN" sz="40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He has </a:t>
            </a:r>
            <a:r>
              <a:rPr kumimoji="0" lang="en-US" sz="4000" kern="1200" cap="none" spc="0" normalizeH="0" baseline="0" noProof="0" dirty="0">
                <a:latin typeface="+mn-lt"/>
                <a:ea typeface="+mn-ea"/>
                <a:cs typeface="+mn-cs"/>
              </a:rPr>
              <a:t>brown eyes</a:t>
            </a: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.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15369" name="Picture 9" descr="c:\users\CHENCH~1\appdata\roaming\360se6\USERDA~1\Temp\136237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625" y="857250"/>
            <a:ext cx="3400425" cy="3819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图片 1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TextBox 4"/>
          <p:cNvSpPr txBox="1"/>
          <p:nvPr/>
        </p:nvSpPr>
        <p:spPr>
          <a:xfrm>
            <a:off x="5000625" y="5000625"/>
            <a:ext cx="34290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3" descr="C:\Documents and Settings\Administrator\桌面\Unit 5 He's my father\sucai\K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72375" y="4572000"/>
            <a:ext cx="1238250" cy="190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071938" y="2928938"/>
            <a:ext cx="4857750" cy="13239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This is my mother. </a:t>
            </a:r>
            <a:endParaRPr kumimoji="0" lang="en-US" altLang="zh-CN" sz="4000" kern="1200" cap="none" spc="0" normalizeH="0" baseline="0" noProof="0" dirty="0">
              <a:latin typeface="+mn-lt"/>
              <a:ea typeface="+mn-ea"/>
              <a:cs typeface="+mn-cs"/>
            </a:endParaRPr>
          </a:p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She has </a:t>
            </a:r>
            <a:r>
              <a:rPr kumimoji="0" lang="en-US" sz="4000" kern="1200" cap="none" spc="0" normalizeH="0" baseline="0" noProof="0" dirty="0">
                <a:latin typeface="+mn-lt"/>
                <a:ea typeface="+mn-ea"/>
                <a:cs typeface="+mn-cs"/>
              </a:rPr>
              <a:t>long curly </a:t>
            </a: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hair.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15367" name="Picture 7" descr="c:\users\CHENCH~1\appdata\roaming\360se6\USERDA~1\Temp\8536_K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2875" y="571500"/>
            <a:ext cx="3762375" cy="5643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0" name="图片 1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7" name="Picture 3" descr="C:\Users\chenchen10\AppData\Roaming\Tencent\Users\1354352631\QQ\WinTemp\RichOle\_5JA]LKJ~M5EDF8~``$8RPF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357188"/>
            <a:ext cx="3438525" cy="59864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172" name="TextBox 4"/>
          <p:cNvSpPr txBox="1"/>
          <p:nvPr/>
        </p:nvSpPr>
        <p:spPr>
          <a:xfrm>
            <a:off x="5000625" y="5000625"/>
            <a:ext cx="34290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3" descr="C:\Documents and Settings\Administrator\桌面\Unit 5 He's my father\sucai\Ken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938" y="4643438"/>
            <a:ext cx="1238250" cy="190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429125" y="3071813"/>
            <a:ext cx="3429000" cy="13239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This is my uncle. He is tall.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Box 4"/>
          <p:cNvSpPr txBox="1"/>
          <p:nvPr/>
        </p:nvSpPr>
        <p:spPr>
          <a:xfrm>
            <a:off x="5000625" y="5000625"/>
            <a:ext cx="34290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endParaRPr lang="zh-CN" altLang="en-US" dirty="0">
              <a:latin typeface="Calibri" panose="020F0502020204030204" pitchFamily="34" charset="0"/>
            </a:endParaRPr>
          </a:p>
        </p:txBody>
      </p:sp>
      <p:pic>
        <p:nvPicPr>
          <p:cNvPr id="6" name="Picture 3" descr="C:\Documents and Settings\Administrator\桌面\Unit 5 He's my father\sucai\Ke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00938" y="4643438"/>
            <a:ext cx="1238250" cy="1901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TextBox 6"/>
          <p:cNvSpPr txBox="1"/>
          <p:nvPr/>
        </p:nvSpPr>
        <p:spPr>
          <a:xfrm>
            <a:off x="4214813" y="3214688"/>
            <a:ext cx="4357688" cy="1323975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>
            <a:spAutoFit/>
          </a:bodyPr>
          <a:lstStyle/>
          <a:p>
            <a:pPr marR="0" defTabSz="914400" fontAlgn="auto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This is my aunt. She has </a:t>
            </a:r>
            <a:r>
              <a:rPr kumimoji="0" lang="en-US" sz="4000" kern="1200" cap="none" spc="0" normalizeH="0" baseline="0" noProof="0" dirty="0">
                <a:latin typeface="+mn-lt"/>
                <a:ea typeface="+mn-ea"/>
                <a:cs typeface="+mn-cs"/>
              </a:rPr>
              <a:t>long brown </a:t>
            </a:r>
            <a:r>
              <a:rPr kumimoji="0" lang="en-US" altLang="zh-CN" sz="4000" kern="1200" cap="none" spc="0" normalizeH="0" baseline="0" noProof="0" dirty="0">
                <a:latin typeface="+mn-lt"/>
                <a:ea typeface="+mn-ea"/>
                <a:cs typeface="+mn-cs"/>
              </a:rPr>
              <a:t>hair.</a:t>
            </a:r>
            <a:endParaRPr kumimoji="0" lang="zh-CN" altLang="en-US" sz="4000" kern="1200" cap="none" spc="0" normalizeH="0" baseline="0" noProof="0" dirty="0">
              <a:latin typeface="+mn-lt"/>
              <a:ea typeface="+mn-ea"/>
              <a:cs typeface="+mn-cs"/>
            </a:endParaRPr>
          </a:p>
        </p:txBody>
      </p:sp>
      <p:pic>
        <p:nvPicPr>
          <p:cNvPr id="15363" name="Picture 3" descr="c:\users\CHENCH~1\appdata\roaming\360se6\USERDA~1\Temp\T2I4XZ~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0" y="571500"/>
            <a:ext cx="3609975" cy="5641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8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Pair work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6386" name="Picture 2" descr="c:\users\CHENCH~1\appdata\roaming\360se6\USERDA~1\Temp\201308~1.JPE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3" y="1428750"/>
            <a:ext cx="3344862" cy="4457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椭圆形标注 5"/>
          <p:cNvSpPr/>
          <p:nvPr/>
        </p:nvSpPr>
        <p:spPr>
          <a:xfrm>
            <a:off x="4929188" y="1357313"/>
            <a:ext cx="3000375" cy="1143000"/>
          </a:xfrm>
          <a:prstGeom prst="wedgeEllipseCallout">
            <a:avLst>
              <a:gd name="adj1" fmla="val -40467"/>
              <a:gd name="adj2" fmla="val 9480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old is your uncle?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786188" y="4000500"/>
            <a:ext cx="3000375" cy="1143000"/>
          </a:xfrm>
          <a:prstGeom prst="wedgeEllipseCallout">
            <a:avLst>
              <a:gd name="adj1" fmla="val 59166"/>
              <a:gd name="adj2" fmla="val 76347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He’s twenty-five.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6" descr="C:\Documents and Settings\Administrator\桌面\Unit 5 He's my father\sucai\Ann.jpg"/>
          <p:cNvPicPr>
            <a:picLocks noChangeAspect="1"/>
          </p:cNvPicPr>
          <p:nvPr/>
        </p:nvPicPr>
        <p:blipFill>
          <a:blip r:embed="rId3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43313" y="2357438"/>
            <a:ext cx="1314450" cy="172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8326cffc1e178a82a84bba94f703738da977e88b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29500" y="4643438"/>
            <a:ext cx="1357313" cy="20367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图片 2" descr="61247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燕尾形箭头 1"/>
          <p:cNvSpPr/>
          <p:nvPr/>
        </p:nvSpPr>
        <p:spPr>
          <a:xfrm>
            <a:off x="357188" y="142875"/>
            <a:ext cx="3071813" cy="1000125"/>
          </a:xfrm>
          <a:prstGeom prst="notchedRightArrow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Pair work</a:t>
            </a:r>
            <a:endParaRPr kumimoji="0" lang="zh-CN" altLang="en-US" sz="36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椭圆形标注 5"/>
          <p:cNvSpPr/>
          <p:nvPr/>
        </p:nvSpPr>
        <p:spPr>
          <a:xfrm>
            <a:off x="4929188" y="928688"/>
            <a:ext cx="3643313" cy="1428750"/>
          </a:xfrm>
          <a:prstGeom prst="wedgeEllipseCallout">
            <a:avLst>
              <a:gd name="adj1" fmla="val -40467"/>
              <a:gd name="adj2" fmla="val 9480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How old is your grandfather? 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椭圆形标注 6"/>
          <p:cNvSpPr/>
          <p:nvPr/>
        </p:nvSpPr>
        <p:spPr>
          <a:xfrm>
            <a:off x="3786188" y="4000500"/>
            <a:ext cx="3429000" cy="1143000"/>
          </a:xfrm>
          <a:prstGeom prst="wedgeEllipseCallout">
            <a:avLst>
              <a:gd name="adj1" fmla="val 50961"/>
              <a:gd name="adj2" fmla="val 84808"/>
            </a:avLst>
          </a:prstGeom>
          <a:solidFill>
            <a:schemeClr val="accent3">
              <a:lumMod val="40000"/>
              <a:lumOff val="6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He’s seventy-four.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8" name="Picture 6" descr="C:\Documents and Settings\Administrator\桌面\Unit 5 He's my father\sucai\Ann.jpg"/>
          <p:cNvPicPr>
            <a:picLocks noChangeAspect="1"/>
          </p:cNvPicPr>
          <p:nvPr/>
        </p:nvPicPr>
        <p:blipFill>
          <a:blip r:embed="rId2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57625" y="2214563"/>
            <a:ext cx="1314450" cy="1724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8326cffc1e178a82a84bba94f703738da977e88b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0" y="4643438"/>
            <a:ext cx="1357313" cy="2036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5" name="Picture 1" descr="C:\Users\chenchen10\AppData\Roaming\Tencent\Users\1354352631\QQ\WinTemp\RichOle\B[@JZI)JME8_X%7R2VANCLL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2875" y="1571625"/>
            <a:ext cx="3571875" cy="46926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964</Words>
  <Application>WPS 演示</Application>
  <PresentationFormat>全屏显示(4:3)</PresentationFormat>
  <Paragraphs>92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3" baseType="lpstr">
      <vt:lpstr>Arial</vt:lpstr>
      <vt:lpstr>宋体</vt:lpstr>
      <vt:lpstr>Wingdings</vt:lpstr>
      <vt:lpstr>Calibri</vt:lpstr>
      <vt:lpstr>微软雅黑</vt:lpstr>
      <vt:lpstr>Arial Unicode MS</vt:lpstr>
      <vt:lpstr>Cambria</vt:lpstr>
      <vt:lpstr>黑体</vt:lpstr>
      <vt:lpstr>Arial</vt:lpstr>
      <vt:lpstr>等线</vt:lpstr>
      <vt:lpstr>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chenchen10</dc:creator>
  <cp:lastModifiedBy>上帝掷骰子吗</cp:lastModifiedBy>
  <cp:revision>14</cp:revision>
  <dcterms:created xsi:type="dcterms:W3CDTF">2014-08-19T07:29:00Z</dcterms:created>
  <dcterms:modified xsi:type="dcterms:W3CDTF">2023-09-30T16:12:32Z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E22C7D92254745E2A81CEB0068D1A95C_13</vt:lpwstr>
  </property>
  <property fmtid="{D5CDD505-2E9C-101B-9397-08002B2CF9AE}" pid="3" name="KSOProductBuildVer">
    <vt:lpwstr>2052-12.1.0.15374</vt:lpwstr>
  </property>
</Properties>
</file>