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handoutMasterIdLst>
    <p:handoutMasterId r:id="rId20"/>
  </p:handoutMasterIdLst>
  <p:sldIdLst>
    <p:sldId id="309" r:id="rId5"/>
    <p:sldId id="698" r:id="rId6"/>
    <p:sldId id="1501" r:id="rId8"/>
    <p:sldId id="1502" r:id="rId9"/>
    <p:sldId id="1503" r:id="rId10"/>
    <p:sldId id="1504" r:id="rId11"/>
    <p:sldId id="1505" r:id="rId12"/>
    <p:sldId id="1506" r:id="rId13"/>
    <p:sldId id="1507" r:id="rId14"/>
    <p:sldId id="1508" r:id="rId15"/>
    <p:sldId id="1509" r:id="rId16"/>
    <p:sldId id="1252" r:id="rId17"/>
    <p:sldId id="268" r:id="rId18"/>
    <p:sldId id="1512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charset="-122"/>
      <p:regular r:id="rId29"/>
    </p:embeddedFont>
    <p:embeddedFont>
      <p:font typeface="黑体" panose="02010609060101010101" pitchFamily="2" charset="-122"/>
      <p:regular r:id="rId30"/>
    </p:embeddedFont>
    <p:embeddedFont>
      <p:font typeface="楷体" panose="02010609060101010101" charset="-122"/>
      <p:regular r:id="rId31"/>
    </p:embeddedFont>
  </p:embeddedFontLst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9"/>
    <a:srgbClr val="FFF0BF"/>
    <a:srgbClr val="E3911B"/>
    <a:srgbClr val="D98F25"/>
    <a:srgbClr val="CDCEC8"/>
    <a:srgbClr val="F7EEB6"/>
    <a:srgbClr val="FFFFFF"/>
    <a:srgbClr val="BCDFFF"/>
    <a:srgbClr val="D1DDFE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770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3.wav"/><Relationship Id="rId4" Type="http://schemas.openxmlformats.org/officeDocument/2006/relationships/image" Target="../media/image30.png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0268" descr="C:\Users\Administrator\Desktop\飞书20220824-113109-removebg-preview.png飞书20220824-113109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40105" y="679450"/>
            <a:ext cx="6528435" cy="3183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TextBox 1"/>
          <p:cNvSpPr txBox="1"/>
          <p:nvPr/>
        </p:nvSpPr>
        <p:spPr>
          <a:xfrm>
            <a:off x="1341279" y="3531870"/>
            <a:ext cx="50657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一共剪了多少个窗花？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88523" y="4255103"/>
            <a:ext cx="2384662" cy="396000"/>
            <a:chOff x="1049822" y="2996904"/>
            <a:chExt cx="2384935" cy="395999"/>
          </a:xfrm>
        </p:grpSpPr>
        <p:sp>
          <p:nvSpPr>
            <p:cNvPr id="19464" name="矩形 1"/>
            <p:cNvSpPr/>
            <p:nvPr/>
          </p:nvSpPr>
          <p:spPr>
            <a:xfrm>
              <a:off x="1049822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5" name="矩形 1"/>
            <p:cNvSpPr/>
            <p:nvPr/>
          </p:nvSpPr>
          <p:spPr>
            <a:xfrm>
              <a:off x="2014420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39892" y="3011447"/>
              <a:ext cx="360040" cy="366914"/>
            </a:xfrm>
            <a:prstGeom prst="ellipse">
              <a:avLst/>
            </a:prstGeom>
            <a:solidFill>
              <a:srgbClr val="FFF0B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7" name="矩形 1"/>
            <p:cNvSpPr/>
            <p:nvPr/>
          </p:nvSpPr>
          <p:spPr>
            <a:xfrm>
              <a:off x="3038757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Text Box 20"/>
          <p:cNvSpPr txBox="1"/>
          <p:nvPr/>
        </p:nvSpPr>
        <p:spPr>
          <a:xfrm>
            <a:off x="3268980" y="4157345"/>
            <a:ext cx="415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3667125" y="4166235"/>
            <a:ext cx="576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Text Box 20"/>
          <p:cNvSpPr txBox="1"/>
          <p:nvPr/>
        </p:nvSpPr>
        <p:spPr>
          <a:xfrm>
            <a:off x="4163060" y="4152900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Text Box 20"/>
          <p:cNvSpPr txBox="1"/>
          <p:nvPr/>
        </p:nvSpPr>
        <p:spPr>
          <a:xfrm>
            <a:off x="5146040" y="4161155"/>
            <a:ext cx="622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Text Box 20"/>
          <p:cNvSpPr txBox="1"/>
          <p:nvPr/>
        </p:nvSpPr>
        <p:spPr>
          <a:xfrm>
            <a:off x="4669155" y="4179570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09" name="文本框 3"/>
          <p:cNvSpPr txBox="1"/>
          <p:nvPr/>
        </p:nvSpPr>
        <p:spPr>
          <a:xfrm>
            <a:off x="3382963" y="158750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100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 Box 20"/>
          <p:cNvSpPr txBox="1"/>
          <p:nvPr/>
        </p:nvSpPr>
        <p:spPr>
          <a:xfrm>
            <a:off x="304800" y="591185"/>
            <a:ext cx="8813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5469890" y="4206875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3"/>
          <p:cNvSpPr txBox="1"/>
          <p:nvPr/>
        </p:nvSpPr>
        <p:spPr>
          <a:xfrm>
            <a:off x="3382963" y="158750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100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 Box 20"/>
          <p:cNvSpPr txBox="1"/>
          <p:nvPr/>
        </p:nvSpPr>
        <p:spPr>
          <a:xfrm>
            <a:off x="304800" y="591185"/>
            <a:ext cx="8813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5034280" y="2153920"/>
            <a:ext cx="4109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原来一共有多少条鱼？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71933" y="2984468"/>
            <a:ext cx="2384662" cy="396000"/>
            <a:chOff x="1049822" y="2996904"/>
            <a:chExt cx="2384935" cy="395999"/>
          </a:xfrm>
        </p:grpSpPr>
        <p:sp>
          <p:nvSpPr>
            <p:cNvPr id="19464" name="矩形 1"/>
            <p:cNvSpPr/>
            <p:nvPr/>
          </p:nvSpPr>
          <p:spPr>
            <a:xfrm>
              <a:off x="1049822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5" name="矩形 1"/>
            <p:cNvSpPr/>
            <p:nvPr/>
          </p:nvSpPr>
          <p:spPr>
            <a:xfrm>
              <a:off x="2014420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39892" y="3011447"/>
              <a:ext cx="360040" cy="366914"/>
            </a:xfrm>
            <a:prstGeom prst="ellipse">
              <a:avLst/>
            </a:prstGeom>
            <a:solidFill>
              <a:srgbClr val="FFF0B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7" name="矩形 1"/>
            <p:cNvSpPr/>
            <p:nvPr/>
          </p:nvSpPr>
          <p:spPr>
            <a:xfrm>
              <a:off x="3038757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Text Box 20"/>
          <p:cNvSpPr txBox="1"/>
          <p:nvPr/>
        </p:nvSpPr>
        <p:spPr>
          <a:xfrm>
            <a:off x="5152390" y="2886710"/>
            <a:ext cx="415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Text Box 20"/>
          <p:cNvSpPr txBox="1"/>
          <p:nvPr/>
        </p:nvSpPr>
        <p:spPr>
          <a:xfrm>
            <a:off x="5550535" y="2895600"/>
            <a:ext cx="576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Text Box 20"/>
          <p:cNvSpPr txBox="1"/>
          <p:nvPr/>
        </p:nvSpPr>
        <p:spPr>
          <a:xfrm>
            <a:off x="6046470" y="2882265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Text Box 20"/>
          <p:cNvSpPr txBox="1"/>
          <p:nvPr/>
        </p:nvSpPr>
        <p:spPr>
          <a:xfrm>
            <a:off x="7029450" y="2890520"/>
            <a:ext cx="622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Text Box 20"/>
          <p:cNvSpPr txBox="1"/>
          <p:nvPr/>
        </p:nvSpPr>
        <p:spPr>
          <a:xfrm>
            <a:off x="6552565" y="2908935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353300" y="2936240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（条）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110" y="1273175"/>
            <a:ext cx="5034280" cy="2802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031" y="39312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312420" y="1201420"/>
            <a:ext cx="8515350" cy="2584450"/>
          </a:xfrm>
          <a:prstGeom prst="wedgeRoundRectCallout">
            <a:avLst>
              <a:gd name="adj1" fmla="val 40656"/>
              <a:gd name="adj2" fmla="val 6099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求原来有多少，就是求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总数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，要把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剩下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的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减少的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两部分合起来，用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加法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计算。</a:t>
            </a:r>
            <a:endParaRPr lang="zh-CN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解决问题时可以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画图理解题意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4363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6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解决问题（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643505" y="1616710"/>
            <a:ext cx="4456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20以内的进位加法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2" descr="C:\Users\Administrator\Desktop\飞书20220824-111109-removebg-preview.png飞书20220824-111109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221990" y="942975"/>
            <a:ext cx="3852545" cy="27787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08" h="4095">
                <a:moveTo>
                  <a:pt x="0" y="0"/>
                </a:moveTo>
                <a:lnTo>
                  <a:pt x="6572" y="0"/>
                </a:lnTo>
                <a:lnTo>
                  <a:pt x="6891" y="1191"/>
                </a:lnTo>
                <a:lnTo>
                  <a:pt x="6908" y="4095"/>
                </a:lnTo>
                <a:lnTo>
                  <a:pt x="0" y="409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11273" name="文本框 3"/>
          <p:cNvSpPr txBox="1"/>
          <p:nvPr/>
        </p:nvSpPr>
        <p:spPr>
          <a:xfrm>
            <a:off x="3595688" y="10477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98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031" y="39312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1447800" y="3905885"/>
            <a:ext cx="5626735" cy="721360"/>
          </a:xfrm>
          <a:prstGeom prst="wedgeRoundRectCallout">
            <a:avLst>
              <a:gd name="adj1" fmla="val 56528"/>
              <a:gd name="adj2" fmla="val -298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你可以提出什么数学问题吗？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 232"/>
          <p:cNvSpPr/>
          <p:nvPr/>
        </p:nvSpPr>
        <p:spPr>
          <a:xfrm flipH="1">
            <a:off x="7005320" y="942975"/>
            <a:ext cx="1744345" cy="1492250"/>
          </a:xfrm>
          <a:prstGeom prst="wedgeRoundRectCallout">
            <a:avLst>
              <a:gd name="adj1" fmla="val 59093"/>
              <a:gd name="adj2" fmla="val -2276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还剩下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个。</a:t>
            </a:r>
            <a:endParaRPr lang="zh-CN" altLang="en-US" sz="32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 232"/>
          <p:cNvSpPr/>
          <p:nvPr/>
        </p:nvSpPr>
        <p:spPr>
          <a:xfrm flipH="1">
            <a:off x="1057275" y="1017270"/>
            <a:ext cx="2164715" cy="1492250"/>
          </a:xfrm>
          <a:prstGeom prst="wedgeRoundRectCallout">
            <a:avLst>
              <a:gd name="adj1" fmla="val -60589"/>
              <a:gd name="adj2" fmla="val -10000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我们领走了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" name="图片 2"/>
          <p:cNvPicPr>
            <a:picLocks noChangeAspect="1"/>
          </p:cNvPicPr>
          <p:nvPr/>
        </p:nvPicPr>
        <p:blipFill>
          <a:blip r:embed="rId3" cstate="print"/>
          <a:srcRect l="9818" t="34164" r="85844" b="44347"/>
          <a:stretch>
            <a:fillRect/>
          </a:stretch>
        </p:blipFill>
        <p:spPr>
          <a:xfrm>
            <a:off x="1527175" y="1704975"/>
            <a:ext cx="371475" cy="558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5" h="880">
                <a:moveTo>
                  <a:pt x="155" y="0"/>
                </a:moveTo>
                <a:lnTo>
                  <a:pt x="260" y="0"/>
                </a:lnTo>
                <a:lnTo>
                  <a:pt x="380" y="10"/>
                </a:lnTo>
                <a:lnTo>
                  <a:pt x="485" y="70"/>
                </a:lnTo>
                <a:lnTo>
                  <a:pt x="585" y="175"/>
                </a:lnTo>
                <a:lnTo>
                  <a:pt x="585" y="280"/>
                </a:lnTo>
                <a:lnTo>
                  <a:pt x="575" y="395"/>
                </a:lnTo>
                <a:lnTo>
                  <a:pt x="565" y="500"/>
                </a:lnTo>
                <a:lnTo>
                  <a:pt x="545" y="610"/>
                </a:lnTo>
                <a:lnTo>
                  <a:pt x="520" y="715"/>
                </a:lnTo>
                <a:lnTo>
                  <a:pt x="430" y="830"/>
                </a:lnTo>
                <a:lnTo>
                  <a:pt x="320" y="870"/>
                </a:lnTo>
                <a:lnTo>
                  <a:pt x="210" y="880"/>
                </a:lnTo>
                <a:lnTo>
                  <a:pt x="105" y="835"/>
                </a:lnTo>
                <a:lnTo>
                  <a:pt x="75" y="730"/>
                </a:lnTo>
                <a:lnTo>
                  <a:pt x="60" y="620"/>
                </a:lnTo>
                <a:lnTo>
                  <a:pt x="35" y="510"/>
                </a:lnTo>
                <a:lnTo>
                  <a:pt x="15" y="405"/>
                </a:lnTo>
                <a:lnTo>
                  <a:pt x="5" y="300"/>
                </a:lnTo>
                <a:lnTo>
                  <a:pt x="0" y="190"/>
                </a:lnTo>
                <a:lnTo>
                  <a:pt x="70" y="105"/>
                </a:lnTo>
                <a:lnTo>
                  <a:pt x="155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222250" y="942975"/>
            <a:ext cx="610870" cy="721995"/>
            <a:chOff x="858" y="1578"/>
            <a:chExt cx="962" cy="1137"/>
          </a:xfrm>
        </p:grpSpPr>
        <p:grpSp>
          <p:nvGrpSpPr>
            <p:cNvPr id="5" name="组合 4"/>
            <p:cNvGrpSpPr/>
            <p:nvPr/>
          </p:nvGrpSpPr>
          <p:grpSpPr>
            <a:xfrm>
              <a:off x="858" y="1578"/>
              <a:ext cx="961" cy="995"/>
              <a:chOff x="858" y="1813"/>
              <a:chExt cx="942" cy="760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858" y="1813"/>
                <a:ext cx="821" cy="684"/>
              </a:xfrm>
              <a:custGeom>
                <a:avLst/>
                <a:gdLst>
                  <a:gd name="connsiteX0" fmla="*/ 59 w 821"/>
                  <a:gd name="connsiteY0" fmla="*/ 254 h 684"/>
                  <a:gd name="connsiteX1" fmla="*/ 195 w 821"/>
                  <a:gd name="connsiteY1" fmla="*/ 20 h 684"/>
                  <a:gd name="connsiteX2" fmla="*/ 707 w 821"/>
                  <a:gd name="connsiteY2" fmla="*/ 0 h 684"/>
                  <a:gd name="connsiteX3" fmla="*/ 821 w 821"/>
                  <a:gd name="connsiteY3" fmla="*/ 114 h 684"/>
                  <a:gd name="connsiteX4" fmla="*/ 821 w 821"/>
                  <a:gd name="connsiteY4" fmla="*/ 570 h 684"/>
                  <a:gd name="connsiteX5" fmla="*/ 707 w 821"/>
                  <a:gd name="connsiteY5" fmla="*/ 684 h 684"/>
                  <a:gd name="connsiteX6" fmla="*/ 114 w 821"/>
                  <a:gd name="connsiteY6" fmla="*/ 684 h 684"/>
                  <a:gd name="connsiteX7" fmla="*/ 0 w 821"/>
                  <a:gd name="connsiteY7" fmla="*/ 570 h 684"/>
                  <a:gd name="connsiteX8" fmla="*/ 59 w 821"/>
                  <a:gd name="connsiteY8" fmla="*/ 254 h 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" h="684">
                    <a:moveTo>
                      <a:pt x="59" y="254"/>
                    </a:moveTo>
                    <a:cubicBezTo>
                      <a:pt x="59" y="191"/>
                      <a:pt x="132" y="20"/>
                      <a:pt x="195" y="20"/>
                    </a:cubicBezTo>
                    <a:lnTo>
                      <a:pt x="707" y="0"/>
                    </a:lnTo>
                    <a:cubicBezTo>
                      <a:pt x="770" y="0"/>
                      <a:pt x="821" y="51"/>
                      <a:pt x="821" y="114"/>
                    </a:cubicBezTo>
                    <a:lnTo>
                      <a:pt x="821" y="570"/>
                    </a:lnTo>
                    <a:cubicBezTo>
                      <a:pt x="821" y="633"/>
                      <a:pt x="770" y="684"/>
                      <a:pt x="707" y="684"/>
                    </a:cubicBezTo>
                    <a:lnTo>
                      <a:pt x="114" y="684"/>
                    </a:lnTo>
                    <a:cubicBezTo>
                      <a:pt x="51" y="684"/>
                      <a:pt x="0" y="633"/>
                      <a:pt x="0" y="570"/>
                    </a:cubicBezTo>
                    <a:lnTo>
                      <a:pt x="59" y="25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980" y="1889"/>
                <a:ext cx="821" cy="684"/>
              </a:xfrm>
              <a:custGeom>
                <a:avLst/>
                <a:gdLst>
                  <a:gd name="connsiteX0" fmla="*/ 59 w 821"/>
                  <a:gd name="connsiteY0" fmla="*/ 254 h 684"/>
                  <a:gd name="connsiteX1" fmla="*/ 195 w 821"/>
                  <a:gd name="connsiteY1" fmla="*/ 20 h 684"/>
                  <a:gd name="connsiteX2" fmla="*/ 707 w 821"/>
                  <a:gd name="connsiteY2" fmla="*/ 0 h 684"/>
                  <a:gd name="connsiteX3" fmla="*/ 821 w 821"/>
                  <a:gd name="connsiteY3" fmla="*/ 114 h 684"/>
                  <a:gd name="connsiteX4" fmla="*/ 821 w 821"/>
                  <a:gd name="connsiteY4" fmla="*/ 570 h 684"/>
                  <a:gd name="connsiteX5" fmla="*/ 707 w 821"/>
                  <a:gd name="connsiteY5" fmla="*/ 684 h 684"/>
                  <a:gd name="connsiteX6" fmla="*/ 114 w 821"/>
                  <a:gd name="connsiteY6" fmla="*/ 684 h 684"/>
                  <a:gd name="connsiteX7" fmla="*/ 0 w 821"/>
                  <a:gd name="connsiteY7" fmla="*/ 570 h 684"/>
                  <a:gd name="connsiteX8" fmla="*/ 59 w 821"/>
                  <a:gd name="connsiteY8" fmla="*/ 254 h 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" h="684">
                    <a:moveTo>
                      <a:pt x="59" y="254"/>
                    </a:moveTo>
                    <a:cubicBezTo>
                      <a:pt x="59" y="191"/>
                      <a:pt x="132" y="20"/>
                      <a:pt x="195" y="20"/>
                    </a:cubicBezTo>
                    <a:lnTo>
                      <a:pt x="707" y="0"/>
                    </a:lnTo>
                    <a:cubicBezTo>
                      <a:pt x="770" y="0"/>
                      <a:pt x="821" y="51"/>
                      <a:pt x="821" y="114"/>
                    </a:cubicBezTo>
                    <a:lnTo>
                      <a:pt x="821" y="570"/>
                    </a:lnTo>
                    <a:cubicBezTo>
                      <a:pt x="821" y="633"/>
                      <a:pt x="770" y="684"/>
                      <a:pt x="707" y="684"/>
                    </a:cubicBezTo>
                    <a:lnTo>
                      <a:pt x="114" y="684"/>
                    </a:lnTo>
                    <a:cubicBezTo>
                      <a:pt x="51" y="684"/>
                      <a:pt x="0" y="633"/>
                      <a:pt x="0" y="570"/>
                    </a:cubicBezTo>
                    <a:lnTo>
                      <a:pt x="59" y="25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058" y="1602"/>
              <a:ext cx="76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62325" y="200660"/>
            <a:ext cx="2800350" cy="533400"/>
          </a:xfrm>
          <a:prstGeom prst="roundRect">
            <a:avLst>
              <a:gd name="adj" fmla="val 40625"/>
            </a:avLst>
          </a:prstGeom>
          <a:solidFill>
            <a:srgbClr val="E39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知道了什么？</a:t>
            </a:r>
            <a:endParaRPr lang="zh-CN" altLang="en-US" sz="320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2" descr="C:\Users\Administrator\Desktop\飞书20220824-111109-removebg-preview.png飞书20220824-111109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853055" y="734060"/>
            <a:ext cx="3819525" cy="27552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08" h="4095">
                <a:moveTo>
                  <a:pt x="0" y="0"/>
                </a:moveTo>
                <a:lnTo>
                  <a:pt x="6572" y="0"/>
                </a:lnTo>
                <a:lnTo>
                  <a:pt x="6891" y="1191"/>
                </a:lnTo>
                <a:lnTo>
                  <a:pt x="6908" y="4095"/>
                </a:lnTo>
                <a:lnTo>
                  <a:pt x="0" y="409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14" name=" 232"/>
          <p:cNvSpPr/>
          <p:nvPr/>
        </p:nvSpPr>
        <p:spPr>
          <a:xfrm flipH="1">
            <a:off x="7005320" y="942975"/>
            <a:ext cx="1744345" cy="1492250"/>
          </a:xfrm>
          <a:prstGeom prst="wedgeRoundRectCallout">
            <a:avLst>
              <a:gd name="adj1" fmla="val 59093"/>
              <a:gd name="adj2" fmla="val -2276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还剩下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个。</a:t>
            </a:r>
            <a:endParaRPr lang="zh-CN" altLang="en-US" sz="32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 232"/>
          <p:cNvSpPr/>
          <p:nvPr/>
        </p:nvSpPr>
        <p:spPr>
          <a:xfrm flipH="1">
            <a:off x="307975" y="942975"/>
            <a:ext cx="2164715" cy="1492250"/>
          </a:xfrm>
          <a:prstGeom prst="wedgeRoundRectCallout">
            <a:avLst>
              <a:gd name="adj1" fmla="val -60589"/>
              <a:gd name="adj2" fmla="val -10000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我们领走了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/>
          <a:srcRect l="9818" t="34164" r="85844" b="44347"/>
          <a:stretch>
            <a:fillRect/>
          </a:stretch>
        </p:blipFill>
        <p:spPr>
          <a:xfrm>
            <a:off x="1527175" y="1704975"/>
            <a:ext cx="371475" cy="558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5" h="880">
                <a:moveTo>
                  <a:pt x="155" y="0"/>
                </a:moveTo>
                <a:lnTo>
                  <a:pt x="260" y="0"/>
                </a:lnTo>
                <a:lnTo>
                  <a:pt x="380" y="10"/>
                </a:lnTo>
                <a:lnTo>
                  <a:pt x="485" y="70"/>
                </a:lnTo>
                <a:lnTo>
                  <a:pt x="585" y="175"/>
                </a:lnTo>
                <a:lnTo>
                  <a:pt x="585" y="280"/>
                </a:lnTo>
                <a:lnTo>
                  <a:pt x="575" y="395"/>
                </a:lnTo>
                <a:lnTo>
                  <a:pt x="565" y="500"/>
                </a:lnTo>
                <a:lnTo>
                  <a:pt x="545" y="610"/>
                </a:lnTo>
                <a:lnTo>
                  <a:pt x="520" y="715"/>
                </a:lnTo>
                <a:lnTo>
                  <a:pt x="430" y="830"/>
                </a:lnTo>
                <a:lnTo>
                  <a:pt x="320" y="870"/>
                </a:lnTo>
                <a:lnTo>
                  <a:pt x="210" y="880"/>
                </a:lnTo>
                <a:lnTo>
                  <a:pt x="105" y="835"/>
                </a:lnTo>
                <a:lnTo>
                  <a:pt x="75" y="730"/>
                </a:lnTo>
                <a:lnTo>
                  <a:pt x="60" y="620"/>
                </a:lnTo>
                <a:lnTo>
                  <a:pt x="35" y="510"/>
                </a:lnTo>
                <a:lnTo>
                  <a:pt x="15" y="405"/>
                </a:lnTo>
                <a:lnTo>
                  <a:pt x="5" y="300"/>
                </a:lnTo>
                <a:lnTo>
                  <a:pt x="0" y="190"/>
                </a:lnTo>
                <a:lnTo>
                  <a:pt x="70" y="105"/>
                </a:lnTo>
                <a:lnTo>
                  <a:pt x="155" y="0"/>
                </a:lnTo>
                <a:close/>
              </a:path>
            </a:pathLst>
          </a:custGeom>
          <a:noFill/>
          <a:ln w="9525">
            <a:noFill/>
          </a:ln>
        </p:spPr>
      </p:pic>
      <p:cxnSp>
        <p:nvCxnSpPr>
          <p:cNvPr id="17" name="直接连接符 16"/>
          <p:cNvCxnSpPr/>
          <p:nvPr/>
        </p:nvCxnSpPr>
        <p:spPr>
          <a:xfrm>
            <a:off x="1311275" y="1657350"/>
            <a:ext cx="803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19150" y="2237740"/>
            <a:ext cx="6896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162800" y="2267585"/>
            <a:ext cx="6896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591425" y="1657350"/>
            <a:ext cx="8051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男011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52400" y="3647440"/>
            <a:ext cx="1168400" cy="136271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371600" y="3935095"/>
            <a:ext cx="3641090" cy="711200"/>
            <a:chOff x="2160" y="6197"/>
            <a:chExt cx="5734" cy="1120"/>
          </a:xfrm>
        </p:grpSpPr>
        <p:sp>
          <p:nvSpPr>
            <p:cNvPr id="24" name=" 232"/>
            <p:cNvSpPr/>
            <p:nvPr/>
          </p:nvSpPr>
          <p:spPr>
            <a:xfrm flipH="1">
              <a:off x="2160" y="6197"/>
              <a:ext cx="5735" cy="1120"/>
            </a:xfrm>
            <a:prstGeom prst="wedgeRoundRectCallout">
              <a:avLst>
                <a:gd name="adj1" fmla="val 56528"/>
                <a:gd name="adj2" fmla="val -2982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原来有多少个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25" name="图片 2"/>
            <p:cNvPicPr>
              <a:picLocks noChangeAspect="1"/>
            </p:cNvPicPr>
            <p:nvPr/>
          </p:nvPicPr>
          <p:blipFill>
            <a:blip r:embed="rId2" cstate="print"/>
            <a:srcRect l="9818" t="34164" r="85844" b="44347"/>
            <a:stretch>
              <a:fillRect/>
            </a:stretch>
          </p:blipFill>
          <p:spPr>
            <a:xfrm>
              <a:off x="6240" y="6317"/>
              <a:ext cx="585" cy="88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85" h="880">
                  <a:moveTo>
                    <a:pt x="155" y="0"/>
                  </a:moveTo>
                  <a:lnTo>
                    <a:pt x="260" y="0"/>
                  </a:lnTo>
                  <a:lnTo>
                    <a:pt x="380" y="10"/>
                  </a:lnTo>
                  <a:lnTo>
                    <a:pt x="485" y="70"/>
                  </a:lnTo>
                  <a:lnTo>
                    <a:pt x="585" y="175"/>
                  </a:lnTo>
                  <a:lnTo>
                    <a:pt x="585" y="280"/>
                  </a:lnTo>
                  <a:lnTo>
                    <a:pt x="575" y="395"/>
                  </a:lnTo>
                  <a:lnTo>
                    <a:pt x="565" y="500"/>
                  </a:lnTo>
                  <a:lnTo>
                    <a:pt x="545" y="610"/>
                  </a:lnTo>
                  <a:lnTo>
                    <a:pt x="520" y="715"/>
                  </a:lnTo>
                  <a:lnTo>
                    <a:pt x="430" y="830"/>
                  </a:lnTo>
                  <a:lnTo>
                    <a:pt x="320" y="870"/>
                  </a:lnTo>
                  <a:lnTo>
                    <a:pt x="210" y="880"/>
                  </a:lnTo>
                  <a:lnTo>
                    <a:pt x="105" y="835"/>
                  </a:lnTo>
                  <a:lnTo>
                    <a:pt x="75" y="730"/>
                  </a:lnTo>
                  <a:lnTo>
                    <a:pt x="60" y="620"/>
                  </a:lnTo>
                  <a:lnTo>
                    <a:pt x="35" y="510"/>
                  </a:lnTo>
                  <a:lnTo>
                    <a:pt x="15" y="405"/>
                  </a:lnTo>
                  <a:lnTo>
                    <a:pt x="5" y="300"/>
                  </a:lnTo>
                  <a:lnTo>
                    <a:pt x="0" y="190"/>
                  </a:lnTo>
                  <a:lnTo>
                    <a:pt x="70" y="105"/>
                  </a:lnTo>
                  <a:lnTo>
                    <a:pt x="155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309370" y="2571750"/>
            <a:ext cx="18827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剩下的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6868" y="2571750"/>
            <a:ext cx="18827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领走的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315"/>
          <p:cNvPicPr>
            <a:picLocks noChangeAspect="1"/>
          </p:cNvPicPr>
          <p:nvPr/>
        </p:nvPicPr>
        <p:blipFill>
          <a:blip r:embed="rId1" cstate="print"/>
          <a:srcRect l="29162" t="432" b="61868"/>
          <a:stretch>
            <a:fillRect/>
          </a:stretch>
        </p:blipFill>
        <p:spPr>
          <a:xfrm>
            <a:off x="883285" y="3288030"/>
            <a:ext cx="2734945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315"/>
          <p:cNvPicPr>
            <a:picLocks noChangeAspect="1"/>
          </p:cNvPicPr>
          <p:nvPr/>
        </p:nvPicPr>
        <p:blipFill>
          <a:blip r:embed="rId1" cstate="print"/>
          <a:srcRect t="55826"/>
          <a:stretch>
            <a:fillRect/>
          </a:stretch>
        </p:blipFill>
        <p:spPr>
          <a:xfrm>
            <a:off x="4427855" y="3221038"/>
            <a:ext cx="3860800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 2050"/>
          <p:cNvSpPr/>
          <p:nvPr/>
        </p:nvSpPr>
        <p:spPr>
          <a:xfrm rot="5400000">
            <a:off x="4432618" y="336550"/>
            <a:ext cx="279400" cy="72596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FF7C8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18230" y="417671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原来有的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62325" y="200660"/>
            <a:ext cx="2800350" cy="533400"/>
          </a:xfrm>
          <a:prstGeom prst="roundRect">
            <a:avLst>
              <a:gd name="adj" fmla="val 40625"/>
            </a:avLst>
          </a:prstGeom>
          <a:solidFill>
            <a:srgbClr val="E39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怎样解答？</a:t>
            </a:r>
            <a:endParaRPr lang="zh-CN" altLang="en-US" sz="320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1600200" y="1200150"/>
            <a:ext cx="3154045" cy="727710"/>
          </a:xfrm>
          <a:prstGeom prst="wedgeRoundRectCallout">
            <a:avLst>
              <a:gd name="adj1" fmla="val -56103"/>
              <a:gd name="adj2" fmla="val 1695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10000"/>
              </a:lnSpc>
              <a:buClrTx/>
              <a:buSzTx/>
              <a:buFontTx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可以画图表示！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女01 11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3975" y="1036320"/>
            <a:ext cx="1181735" cy="1394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1"/>
      <p:bldP spid="3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 232"/>
          <p:cNvSpPr/>
          <p:nvPr/>
        </p:nvSpPr>
        <p:spPr>
          <a:xfrm flipH="1">
            <a:off x="1371600" y="895985"/>
            <a:ext cx="3561715" cy="807720"/>
          </a:xfrm>
          <a:prstGeom prst="wedgeRoundRectCallout">
            <a:avLst>
              <a:gd name="adj1" fmla="val 56528"/>
              <a:gd name="adj2" fmla="val -298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可以用加法计算。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" name="图片 1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14300" y="742315"/>
            <a:ext cx="1168400" cy="136271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 bwMode="auto">
          <a:xfrm>
            <a:off x="4495810" y="2038871"/>
            <a:ext cx="3207005" cy="1183349"/>
          </a:xfrm>
          <a:prstGeom prst="wedgeRoundRectCallout">
            <a:avLst>
              <a:gd name="adj1" fmla="val 52882"/>
              <a:gd name="adj2" fmla="val 3543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l" defTabSz="914400" rtl="0" fontAlgn="base" latinLnBrk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领走的加上剩下的就是原有的。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 descr="女01 11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4800" y="2038985"/>
            <a:ext cx="1181735" cy="139446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910205" y="3638550"/>
            <a:ext cx="37052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+ 5 = 12 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362325" y="200660"/>
            <a:ext cx="2800350" cy="533400"/>
          </a:xfrm>
          <a:prstGeom prst="roundRect">
            <a:avLst>
              <a:gd name="adj" fmla="val 40625"/>
            </a:avLst>
          </a:prstGeom>
          <a:solidFill>
            <a:srgbClr val="E39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怎样解答？</a:t>
            </a:r>
            <a:endParaRPr lang="zh-CN" altLang="en-US" sz="320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6" grpId="0" bldLvl="0" animBg="1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248660" y="200660"/>
            <a:ext cx="3027680" cy="533400"/>
          </a:xfrm>
          <a:prstGeom prst="roundRect">
            <a:avLst>
              <a:gd name="adj" fmla="val 40625"/>
            </a:avLst>
          </a:prstGeom>
          <a:solidFill>
            <a:srgbClr val="E39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解答正确吗？</a:t>
            </a:r>
            <a:endParaRPr lang="zh-CN" altLang="en-US" sz="320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 232"/>
          <p:cNvSpPr/>
          <p:nvPr/>
        </p:nvSpPr>
        <p:spPr>
          <a:xfrm flipH="1">
            <a:off x="1371600" y="1200785"/>
            <a:ext cx="2578100" cy="1148080"/>
          </a:xfrm>
          <a:prstGeom prst="wedgeRoundRectCallout">
            <a:avLst>
              <a:gd name="adj1" fmla="val 56528"/>
              <a:gd name="adj2" fmla="val -298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可以假设原来有</a:t>
            </a:r>
            <a:r>
              <a:rPr lang="en-US" altLang="zh-CN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图片 13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14300" y="1232535"/>
            <a:ext cx="1168400" cy="1362710"/>
          </a:xfrm>
          <a:prstGeom prst="rect">
            <a:avLst/>
          </a:prstGeom>
        </p:spPr>
      </p:pic>
      <p:sp>
        <p:nvSpPr>
          <p:cNvPr id="15" name="圆角矩形标注 14"/>
          <p:cNvSpPr/>
          <p:nvPr/>
        </p:nvSpPr>
        <p:spPr bwMode="auto">
          <a:xfrm>
            <a:off x="4716780" y="1438275"/>
            <a:ext cx="2985770" cy="861060"/>
          </a:xfrm>
          <a:prstGeom prst="wedgeRoundRectCallout">
            <a:avLst>
              <a:gd name="adj1" fmla="val 52882"/>
              <a:gd name="adj2" fmla="val 3543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l" defTabSz="914400" rtl="0" fontAlgn="base" latinLnBrk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领走</a:t>
            </a:r>
            <a:r>
              <a:rPr lang="en-US" altLang="zh-CN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个的话。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15" descr="女01 11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4800" y="1200785"/>
            <a:ext cx="1181735" cy="13944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38225" y="2851468"/>
            <a:ext cx="7124700" cy="430212"/>
            <a:chOff x="1590" y="5553"/>
            <a:chExt cx="11221" cy="677"/>
          </a:xfrm>
        </p:grpSpPr>
        <p:pic>
          <p:nvPicPr>
            <p:cNvPr id="19" name="图片 15" descr="315"/>
            <p:cNvPicPr>
              <a:picLocks noChangeAspect="1"/>
            </p:cNvPicPr>
            <p:nvPr/>
          </p:nvPicPr>
          <p:blipFill>
            <a:blip r:embed="rId3" cstate="print"/>
            <a:srcRect l="24590" t="432" b="61868"/>
            <a:stretch>
              <a:fillRect/>
            </a:stretch>
          </p:blipFill>
          <p:spPr>
            <a:xfrm>
              <a:off x="1590" y="5553"/>
              <a:ext cx="4585" cy="6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17" descr="315"/>
            <p:cNvPicPr>
              <a:picLocks noChangeAspect="1"/>
            </p:cNvPicPr>
            <p:nvPr/>
          </p:nvPicPr>
          <p:blipFill>
            <a:blip r:embed="rId3" cstate="print"/>
            <a:srcRect l="24590" t="432" b="61868"/>
            <a:stretch>
              <a:fillRect/>
            </a:stretch>
          </p:blipFill>
          <p:spPr>
            <a:xfrm>
              <a:off x="6172" y="5553"/>
              <a:ext cx="4585" cy="6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18" descr="315"/>
            <p:cNvPicPr>
              <a:picLocks noChangeAspect="1"/>
            </p:cNvPicPr>
            <p:nvPr/>
          </p:nvPicPr>
          <p:blipFill>
            <a:blip r:embed="rId3" cstate="print"/>
            <a:srcRect l="24590" t="432" r="41316" b="57796"/>
            <a:stretch>
              <a:fillRect/>
            </a:stretch>
          </p:blipFill>
          <p:spPr>
            <a:xfrm>
              <a:off x="10738" y="5553"/>
              <a:ext cx="2073" cy="6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文本框 23"/>
          <p:cNvSpPr txBox="1"/>
          <p:nvPr/>
        </p:nvSpPr>
        <p:spPr>
          <a:xfrm>
            <a:off x="2438083" y="3488690"/>
            <a:ext cx="47386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还剩下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个，解答正确。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659688" y="2811780"/>
            <a:ext cx="358775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070725" y="2811780"/>
            <a:ext cx="358775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481763" y="2811780"/>
            <a:ext cx="360363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892800" y="2811780"/>
            <a:ext cx="360363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305425" y="2811780"/>
            <a:ext cx="358775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716463" y="2811780"/>
            <a:ext cx="358775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127500" y="2811780"/>
            <a:ext cx="358775" cy="466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514600" y="4248150"/>
            <a:ext cx="5299075" cy="700405"/>
            <a:chOff x="3005" y="6593"/>
            <a:chExt cx="8345" cy="1103"/>
          </a:xfrm>
        </p:grpSpPr>
        <p:grpSp>
          <p:nvGrpSpPr>
            <p:cNvPr id="11" name="组合 10"/>
            <p:cNvGrpSpPr/>
            <p:nvPr/>
          </p:nvGrpSpPr>
          <p:grpSpPr>
            <a:xfrm>
              <a:off x="3005" y="6593"/>
              <a:ext cx="8345" cy="1074"/>
              <a:chOff x="3005" y="5976"/>
              <a:chExt cx="8344" cy="1075"/>
            </a:xfrm>
          </p:grpSpPr>
          <p:grpSp>
            <p:nvGrpSpPr>
              <p:cNvPr id="12" name="组合 14"/>
              <p:cNvGrpSpPr/>
              <p:nvPr/>
            </p:nvGrpSpPr>
            <p:grpSpPr>
              <a:xfrm>
                <a:off x="3005" y="5976"/>
                <a:ext cx="8344" cy="1075"/>
                <a:chOff x="3004" y="6333"/>
                <a:chExt cx="8346" cy="1077"/>
              </a:xfrm>
            </p:grpSpPr>
            <p:sp>
              <p:nvSpPr>
                <p:cNvPr id="4" name="Rectangle 15"/>
                <p:cNvSpPr/>
                <p:nvPr/>
              </p:nvSpPr>
              <p:spPr>
                <a:xfrm flipH="1">
                  <a:off x="3004" y="6333"/>
                  <a:ext cx="8346" cy="10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3200" b="1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  <a:sym typeface="+mn-ea"/>
                    </a:rPr>
                    <a:t>口答：原来有   个</a:t>
                  </a:r>
                  <a:r>
                    <a:rPr kumimoji="0" lang="en-US" altLang="zh-CN" sz="3200" b="1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  <a:sym typeface="+mn-ea"/>
                    </a:rPr>
                    <a:t> </a:t>
                  </a:r>
                  <a:r>
                    <a:rPr kumimoji="0" lang="zh-CN" altLang="en-US" sz="3200" b="1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>
                          <a:srgbClr val="FFFFFF"/>
                        </a:outerShdw>
                      </a:effectLst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  <a:sym typeface="+mn-ea"/>
                    </a:rPr>
                    <a:t> 。</a:t>
                  </a:r>
                  <a:endParaRPr kumimoji="0" lang="zh-CN" altLang="en-US" sz="32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endParaRPr>
                </a:p>
              </p:txBody>
            </p:sp>
            <p:sp>
              <p:nvSpPr>
                <p:cNvPr id="5" name="圆角矩形 11"/>
                <p:cNvSpPr/>
                <p:nvPr/>
              </p:nvSpPr>
              <p:spPr>
                <a:xfrm>
                  <a:off x="7091" y="6589"/>
                  <a:ext cx="773" cy="727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pPr algn="l"/>
                  <a:endParaRPr lang="en-US" altLang="en-US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pic>
            <p:nvPicPr>
              <p:cNvPr id="17" name="图片 6161" descr="42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616" y="6143"/>
                <a:ext cx="631" cy="9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6888" y="6777"/>
              <a:ext cx="128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划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C:\Users\Administrator\Desktop\飞书20220824-112029-removebg-preview.png飞书20220824-112029-removebg-preview"/>
          <p:cNvPicPr>
            <a:picLocks noChangeAspect="1"/>
          </p:cNvPicPr>
          <p:nvPr/>
        </p:nvPicPr>
        <p:blipFill>
          <a:blip r:embed="rId1" cstate="print"/>
          <a:srcRect l="26110" t="28439"/>
          <a:stretch>
            <a:fillRect/>
          </a:stretch>
        </p:blipFill>
        <p:spPr>
          <a:xfrm>
            <a:off x="198755" y="1289685"/>
            <a:ext cx="4477385" cy="2866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8"/>
          <p:cNvSpPr txBox="1"/>
          <p:nvPr/>
        </p:nvSpPr>
        <p:spPr>
          <a:xfrm>
            <a:off x="2970213" y="76200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98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Text Box 20"/>
          <p:cNvSpPr txBox="1"/>
          <p:nvPr/>
        </p:nvSpPr>
        <p:spPr>
          <a:xfrm>
            <a:off x="4448175" y="2760980"/>
            <a:ext cx="4002088" cy="681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原来有多少个鸡蛋？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388" name="组合 8226"/>
          <p:cNvGrpSpPr/>
          <p:nvPr/>
        </p:nvGrpSpPr>
        <p:grpSpPr>
          <a:xfrm>
            <a:off x="4555490" y="3629660"/>
            <a:ext cx="4122738" cy="641350"/>
            <a:chOff x="1519" y="3009"/>
            <a:chExt cx="2597" cy="404"/>
          </a:xfrm>
        </p:grpSpPr>
        <p:sp>
          <p:nvSpPr>
            <p:cNvPr id="16389" name="Rectangle 21"/>
            <p:cNvSpPr/>
            <p:nvPr/>
          </p:nvSpPr>
          <p:spPr>
            <a:xfrm>
              <a:off x="1519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0" name="Oval 24"/>
            <p:cNvSpPr/>
            <p:nvPr/>
          </p:nvSpPr>
          <p:spPr>
            <a:xfrm>
              <a:off x="1941" y="3062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1" name="Text Box 25"/>
            <p:cNvSpPr txBox="1"/>
            <p:nvPr/>
          </p:nvSpPr>
          <p:spPr>
            <a:xfrm>
              <a:off x="2645" y="3009"/>
              <a:ext cx="39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2" name="Text Box 26"/>
            <p:cNvSpPr txBox="1"/>
            <p:nvPr/>
          </p:nvSpPr>
          <p:spPr>
            <a:xfrm>
              <a:off x="3254" y="3058"/>
              <a:ext cx="8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（个）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3" name="Rectangle 21"/>
            <p:cNvSpPr/>
            <p:nvPr/>
          </p:nvSpPr>
          <p:spPr>
            <a:xfrm>
              <a:off x="2355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4" name="Rectangle 21"/>
            <p:cNvSpPr/>
            <p:nvPr/>
          </p:nvSpPr>
          <p:spPr>
            <a:xfrm>
              <a:off x="3002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558733" y="3429000"/>
            <a:ext cx="1058862" cy="45402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7215" y="3667760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8 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标注 14"/>
          <p:cNvSpPr/>
          <p:nvPr/>
        </p:nvSpPr>
        <p:spPr bwMode="auto">
          <a:xfrm>
            <a:off x="2070735" y="1551940"/>
            <a:ext cx="3048000" cy="1209040"/>
          </a:xfrm>
          <a:prstGeom prst="wedgeRoundRectCallout">
            <a:avLst>
              <a:gd name="adj1" fmla="val -58500"/>
              <a:gd name="adj2" fmla="val 2536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l" defTabSz="914400" rtl="0" fontAlgn="base" latinLnBrk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大家吃了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个鸡蛋，还剩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3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5575" y="3651250"/>
            <a:ext cx="647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6130" y="3650615"/>
            <a:ext cx="605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7195" y="3667760"/>
            <a:ext cx="911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3"/>
          <p:cNvSpPr txBox="1"/>
          <p:nvPr/>
        </p:nvSpPr>
        <p:spPr>
          <a:xfrm>
            <a:off x="3382963" y="158750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100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1" name="Text Box 20"/>
          <p:cNvSpPr txBox="1"/>
          <p:nvPr/>
        </p:nvSpPr>
        <p:spPr>
          <a:xfrm>
            <a:off x="5381625" y="2470150"/>
            <a:ext cx="3665538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一共有多少个同学？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222" name="组合 8221"/>
          <p:cNvGrpSpPr/>
          <p:nvPr/>
        </p:nvGrpSpPr>
        <p:grpSpPr>
          <a:xfrm>
            <a:off x="2700338" y="4013200"/>
            <a:ext cx="2943225" cy="644525"/>
            <a:chOff x="1693" y="3181"/>
            <a:chExt cx="1854" cy="406"/>
          </a:xfrm>
        </p:grpSpPr>
        <p:sp>
          <p:nvSpPr>
            <p:cNvPr id="17413" name="Text Box 35"/>
            <p:cNvSpPr txBox="1"/>
            <p:nvPr/>
          </p:nvSpPr>
          <p:spPr>
            <a:xfrm>
              <a:off x="1693" y="3181"/>
              <a:ext cx="3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14" name="Text Box 36"/>
            <p:cNvSpPr txBox="1"/>
            <p:nvPr/>
          </p:nvSpPr>
          <p:spPr>
            <a:xfrm>
              <a:off x="2126" y="3181"/>
              <a:ext cx="31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＋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15" name="Text Box 37"/>
            <p:cNvSpPr txBox="1"/>
            <p:nvPr/>
          </p:nvSpPr>
          <p:spPr>
            <a:xfrm>
              <a:off x="2532" y="3181"/>
              <a:ext cx="337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16" name="Text Box 38"/>
            <p:cNvSpPr txBox="1"/>
            <p:nvPr/>
          </p:nvSpPr>
          <p:spPr>
            <a:xfrm>
              <a:off x="3128" y="3181"/>
              <a:ext cx="41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417" name="组合 8226"/>
          <p:cNvGrpSpPr/>
          <p:nvPr/>
        </p:nvGrpSpPr>
        <p:grpSpPr>
          <a:xfrm>
            <a:off x="2713038" y="3981450"/>
            <a:ext cx="4122737" cy="641350"/>
            <a:chOff x="1519" y="3009"/>
            <a:chExt cx="2597" cy="404"/>
          </a:xfrm>
        </p:grpSpPr>
        <p:sp>
          <p:nvSpPr>
            <p:cNvPr id="17418" name="Rectangle 21"/>
            <p:cNvSpPr/>
            <p:nvPr/>
          </p:nvSpPr>
          <p:spPr>
            <a:xfrm>
              <a:off x="1519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19" name="Oval 24"/>
            <p:cNvSpPr/>
            <p:nvPr/>
          </p:nvSpPr>
          <p:spPr>
            <a:xfrm>
              <a:off x="1941" y="3062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20" name="Text Box 25"/>
            <p:cNvSpPr txBox="1"/>
            <p:nvPr/>
          </p:nvSpPr>
          <p:spPr>
            <a:xfrm>
              <a:off x="2645" y="3009"/>
              <a:ext cx="39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21" name="Text Box 26"/>
            <p:cNvSpPr txBox="1"/>
            <p:nvPr/>
          </p:nvSpPr>
          <p:spPr>
            <a:xfrm>
              <a:off x="3254" y="3058"/>
              <a:ext cx="8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（个）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22" name="Rectangle 21"/>
            <p:cNvSpPr/>
            <p:nvPr/>
          </p:nvSpPr>
          <p:spPr>
            <a:xfrm>
              <a:off x="2355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23" name="Rectangle 21"/>
            <p:cNvSpPr/>
            <p:nvPr/>
          </p:nvSpPr>
          <p:spPr>
            <a:xfrm>
              <a:off x="3002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Text Box 20"/>
          <p:cNvSpPr txBox="1"/>
          <p:nvPr/>
        </p:nvSpPr>
        <p:spPr>
          <a:xfrm>
            <a:off x="304800" y="591185"/>
            <a:ext cx="8813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61390" y="913130"/>
            <a:ext cx="4169410" cy="282829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4926330" y="1616075"/>
            <a:ext cx="3373755" cy="582930"/>
          </a:xfrm>
          <a:prstGeom prst="wedgeRoundRectCallout">
            <a:avLst>
              <a:gd name="adj1" fmla="val -51218"/>
              <a:gd name="adj2" fmla="val 8169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74895" y="1677035"/>
            <a:ext cx="347726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已经进去了</a:t>
            </a:r>
            <a:r>
              <a:rPr lang="en-US" altLang="zh-CN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个同学。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</Words>
  <Application>WPS 演示</Application>
  <PresentationFormat>全屏显示(16:9)</PresentationFormat>
  <Paragraphs>150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820</cp:revision>
  <dcterms:created xsi:type="dcterms:W3CDTF">2015-05-29T07:51:00Z</dcterms:created>
  <dcterms:modified xsi:type="dcterms:W3CDTF">2023-09-28T13:14:33Z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