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15"/>
  </p:notesMasterIdLst>
  <p:handoutMasterIdLst>
    <p:handoutMasterId r:id="rId19"/>
  </p:handoutMasterIdLst>
  <p:sldIdLst>
    <p:sldId id="1236" r:id="rId4"/>
    <p:sldId id="1235" r:id="rId5"/>
    <p:sldId id="1237" r:id="rId6"/>
    <p:sldId id="1238" r:id="rId7"/>
    <p:sldId id="1239" r:id="rId8"/>
    <p:sldId id="1240" r:id="rId9"/>
    <p:sldId id="1241" r:id="rId10"/>
    <p:sldId id="1242" r:id="rId11"/>
    <p:sldId id="1243" r:id="rId12"/>
    <p:sldId id="1244" r:id="rId13"/>
    <p:sldId id="1245" r:id="rId14"/>
    <p:sldId id="1246" r:id="rId16"/>
    <p:sldId id="1247" r:id="rId17"/>
    <p:sldId id="1249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42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6" name="文本框 99"/>
          <p:cNvSpPr txBox="1"/>
          <p:nvPr userDrawn="1"/>
        </p:nvSpPr>
        <p:spPr>
          <a:xfrm>
            <a:off x="253852" y="51470"/>
            <a:ext cx="158417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400" b="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习作</a:t>
            </a:r>
            <a:endParaRPr lang="zh-CN" sz="1400" b="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1239708" y="704089"/>
            <a:ext cx="2871274" cy="3366447"/>
          </a:xfrm>
          <a:prstGeom prst="rect">
            <a:avLst/>
          </a:prstGeom>
        </p:spPr>
      </p:pic>
      <p:sp>
        <p:nvSpPr>
          <p:cNvPr id="3" name="TextBox 48"/>
          <p:cNvSpPr txBox="1"/>
          <p:nvPr/>
        </p:nvSpPr>
        <p:spPr>
          <a:xfrm>
            <a:off x="4427984" y="2315014"/>
            <a:ext cx="571817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45046" y="571182"/>
            <a:ext cx="1680121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0"/>
            <a:r>
              <a:rPr lang="zh-CN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实战演练</a:t>
            </a:r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750" y="1283335"/>
            <a:ext cx="76034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要求：1.运用正确的书信格式；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2.条理清楚，表达准确；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3.有真情实感，避免空洞，矫揉造作；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4.恰当使用抒情、议论方法；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5.字数600以上。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835" y="699542"/>
            <a:ext cx="8860790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/>
            <a:r>
              <a:rPr lang="en-US" altLang="zh-CN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                                                                                                  </a:t>
            </a:r>
            <a:br>
              <a:rPr lang="en-US" altLang="zh-CN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</a:t>
            </a:r>
            <a:r>
              <a:rPr lang="zh-CN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给妈妈的一封信</a:t>
            </a:r>
            <a:endParaRPr lang="zh-CN" sz="16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/>
            <a:r>
              <a:rPr lang="zh-CN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亲爱的妈妈：</a:t>
            </a:r>
            <a:endParaRPr lang="zh-CN" sz="16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/>
            <a:r>
              <a:rPr lang="zh-CN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您好</a:t>
            </a:r>
            <a:r>
              <a:rPr lang="en-US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</a:t>
            </a:r>
            <a:endParaRPr lang="zh-CN" sz="16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/>
            <a:r>
              <a:rPr lang="zh-CN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您知道吗？当女儿提笔给您写这封信的时候，我是经过了多么复杂的心理斗争和多么艰难的选择。但是，对不起，妈妈，在您和爸爸之间，我选择和爸爸在一起。</a:t>
            </a:r>
            <a:r>
              <a:rPr lang="en-US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sz="16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l"/>
            <a:r>
              <a:rPr lang="zh-CN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也许您认为我是个傻孩子。爸爸只是个穷教师，不能满足我的许多需求，我不能像别的孩子那样吃穿都是名牌。的确如此，这些我都知道，但我向往温馨、平凡的生活，我渴望虽贫穷却充实的日子；我需要精神的丰富、心灵的净化，而不是物质的满足。这些都是您不能给，但爸爸能给我的。</a:t>
            </a:r>
            <a:endParaRPr lang="zh-CN" sz="16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/>
            <a:r>
              <a:rPr lang="zh-CN" sz="16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也许失去了，才知道回忆的美好。童年的记忆总是让我记忆犹新，并没有在岁月的长河里烟消云散。那时候天总是很蓝，日子过得也慢，绿阴下、土路上、田野里、池塘边，总能留下我们一家人的欢声笑语和快乐身影。扎着羊角辫，光着小脚丫的我，总喜欢在田野里到处追赶蜻蜒，任落日的余晖洒满全身，留下你和爸爸在后面肩并肩微笑着散步、轻谈。时不时，我会转过身，眯起眼睛，看你和爸爸，似懂非懂地笑，然后又去追捕蜻蜓……妈妈，您还记得吗?   </a:t>
            </a:r>
            <a:endParaRPr lang="zh-CN" sz="16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528" y="628689"/>
            <a:ext cx="8496944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妈，其实我明白，有许多事都不能用对与错来下定义。您有您的生活目标和向往，但不要强加给我好吗？也许我遗传了爸爸那份宁静致远，淡泊明志的心态，我喜欢跟着爸爸在夕阳西下谈论人生；喜欢陪爸爸在孤灯雨夜解读文学名著；喜欢坐在爸爸身边听他朗诵唐诗宋词。我常想我的前生是什么，为什么在物欲横流的社会，却独爱这一份精神世界。也许我是唐时的一株柳，矗立在古风河畔；也许我是宋时的一尾鱼，游弋在清澈微波里；也许我是明时的一股风，穿越在修长胡弄；也许我是清时的小女子，终日在河边洗衣涤物……所以我选择爸爸，选择贫穷，选择精神的充实，选择灵魂的深化。 </a:t>
            </a:r>
            <a:endParaRPr lang="zh-CN" sz="1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妈妈，不要难过，我依然是您的女儿，依然爱您。原谅我做出这次选择好吗?这是我心灵的告白。不管岁月如何变换，您永远都是我妈妈，没有人可以代替您在我心中的位置。妈妈，我永远爱你! </a:t>
            </a:r>
            <a:endParaRPr lang="zh-CN" altLang="en-US" sz="1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祝您 </a:t>
            </a:r>
            <a:endParaRPr lang="zh-CN" altLang="en-US" sz="1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身体健康  永远年轻  </a:t>
            </a:r>
            <a:endParaRPr lang="zh-CN" altLang="en-US" sz="1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          您的爱女：明明 </a:t>
            </a:r>
            <a:endParaRPr lang="zh-CN" altLang="en-US" sz="1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             20</a:t>
            </a:r>
            <a:r>
              <a:rPr lang="en-US" altLang="zh-CN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XX</a:t>
            </a:r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lang="en-US" altLang="zh-CN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X</a:t>
            </a:r>
            <a:r>
              <a:rPr lang="zh-CN" altLang="en-US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lang="en-US" altLang="zh-CN" sz="1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X</a:t>
            </a:r>
            <a:endParaRPr lang="en-US" altLang="zh-CN" sz="1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9592" y="765492"/>
            <a:ext cx="108012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0"/>
            <a:r>
              <a:rPr lang="zh-CN" sz="32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endParaRPr lang="zh-CN" altLang="en-US" sz="32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2131" y="1923678"/>
            <a:ext cx="83940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这节课我们学习了如何写信，又了解了信封的写法，老师希望你们能把写好的信放到信封里寄到收信人的手中。同时，也希望你们多运用“写信”这种联系方式很好地与你的亲人或者好朋友进行沟通交流，增进彼此的感情，你们能做到吗？习作课，我们学习了怎样写景物地点的文章，要抓住特点，详略得当，做到中心突出，写出真实感受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544" y="442594"/>
            <a:ext cx="1640880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0"/>
            <a:r>
              <a:rPr 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创设情境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040" y="1213167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1.读题目，你都了解到了什么？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300" y="2135505"/>
            <a:ext cx="8117840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写信一点儿也不难，想跟对方说什么就说什么，一一写清楚、写明白就行了。当然，写信和平时的作文是有所不同的。怎么不同呢？下面咱们一起学习苏霍姆林斯基的《致女儿的信》。</a:t>
            </a:r>
            <a:endParaRPr lang="zh-CN" altLang="en-US" sz="28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360" y="554355"/>
            <a:ext cx="8387715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亲爱的女儿：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你的问题使我心情非常激动。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今天你整整十四岁了。你正跨越一个界限，越过它你就是一名成年女性了。你问我：“爸爸，什么是爱情？”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一想到我今天已不是跟一个幼稚的孩子在说话，我的心就跳得益发欢快。你在跨越这个界限，愿你幸福。但做一个幸福的人，只能是在您成为有智慧的人的时候。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千百万女性，尤其那些十四岁的少女，怀着一颗忐忑的心在思考着：什么是爱情？对此各有各的理解。每个男青年，当他们已萌发成年男人的气质时，也都在思考着这个问题。现在，亲爱的女儿，我给您的信再不是从前那种信 了。我的宿愿是把生活中的智慧，也可称之为生活的本事传授给你。但愿父辈的每一句话如同一可颗小小的种子，从中萌发出你自己的观点和信念的幼芽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5534" y="411510"/>
            <a:ext cx="7848873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思考：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alt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.结合本文及以前接触过的书信，说说书信的基本格式。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alt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.这篇书信回答了女儿提出的什么问题？ 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alt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.谈谈这篇书信的语言特点。 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811" y="2787774"/>
            <a:ext cx="841375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.书信的基本格式包括：称呼、问候语、正文、祝福语、署名及日期六个部分，有时也可部分省略。 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.这篇书信回答了女儿“什么是爱情”这一问题。 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.这篇书信语言亲切自然，饱含真情实感，如涓涓细流，缓缓而来，字里行间充分体现了对女儿的爱。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81682" y="411510"/>
            <a:ext cx="1409998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要点点拨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030" y="987574"/>
            <a:ext cx="868045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.书信格式顺口溜 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称呼顶格打冒号，先向亲友问个好；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正文每段空两格，一件一件不乱套；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署名日期别漏掉，工整写在右下角。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355" y="2859782"/>
            <a:ext cx="868045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正文通常以问候语开头。问候是一种文明礼貌行为，也是对收信人的一种礼节，体现写信人对收信人的关心。问候语最常见的是“您好！”“近好！”依时令节气不同，也常有所变化，如“新年好！”“春节愉快！”问候语写在称呼下一行，前面空两格，常自成一段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7475" y="435610"/>
            <a:ext cx="8565515" cy="25699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br>
              <a:rPr lang="zh-CN" sz="23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23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3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sz="23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正文的主要部分——主体文，即写信人要说的话。它可以是禀启、复答、劝谕、抒怀、辞谢、致贺、请托、慰唁，也可以是叙情说理、辩驳论证等。这一部分，动笔之前，就应该成竹在胸，明白写信的主旨，做到有条有理、层次分明。若是信中同时要谈几件事，更要注意主次分明，有头有尾，详略得当，最好是一件事一段落，不要混为一谈。</a:t>
            </a:r>
            <a:endParaRPr lang="zh-CN" altLang="en-US" sz="23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682" y="3003798"/>
            <a:ext cx="8564880" cy="1508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3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3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sz="23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.结尾，正文写完后，都要写上表示敬意、祝愿或勉励的话，作为书信的结尾。习惯上，它被称做祝颂语或致敬语，这是对收信人的一种礼貌。祝愿的话可因人、因具体情况选用适当的词，不要乱用。</a:t>
            </a:r>
            <a:endParaRPr lang="zh-CN" altLang="en-US" sz="23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6096" y="387349"/>
            <a:ext cx="50800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95275"/>
            <a:r>
              <a:rPr lang="en-US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en-US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 </a:t>
            </a:r>
            <a:r>
              <a:rPr lang="zh-CN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学习信封填写方式：</a:t>
            </a:r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1397671"/>
            <a:ext cx="4359920" cy="2294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76056" y="1412777"/>
            <a:ext cx="345489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br>
              <a:rPr lang="zh-CN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（2）明确填写方式</a:t>
            </a:r>
            <a:endParaRPr lang="zh-CN" sz="18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信封上有三条横线，</a:t>
            </a:r>
            <a:endParaRPr lang="zh-CN" sz="18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第一条线左边空两格写收信人的地址；</a:t>
            </a:r>
            <a:endParaRPr lang="zh-CN" sz="18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第二条写收信人的姓名；</a:t>
            </a:r>
            <a:endParaRPr lang="zh-CN" sz="18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第三条稍靠右写寄信人的地址；</a:t>
            </a:r>
            <a:endParaRPr lang="zh-CN" sz="18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1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右下角写寄信人的邮编。</a:t>
            </a:r>
            <a:endParaRPr lang="zh-CN" altLang="en-US" sz="18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225" y="10160"/>
            <a:ext cx="80892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b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7. 电子邮件的填写方式</a:t>
            </a:r>
            <a:endParaRPr lang="zh-CN" sz="20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1" y="1131590"/>
            <a:ext cx="7006877" cy="295232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5576" y="2597827"/>
            <a:ext cx="7200801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r>
              <a:rPr 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一封电子邮件的基本内容通常分为三部分：收件人、主题、正文。</a:t>
            </a:r>
            <a:endParaRPr lang="zh-CN"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）填写收件人</a:t>
            </a:r>
            <a:endParaRPr lang="zh-CN"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）主题</a:t>
            </a:r>
            <a:endParaRPr lang="zh-CN"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主题填写时，要意思明确，让别人看到这个主题就大概能知道邮件的基本内容，如：对于……的想法，或者是对“……”的建议。</a:t>
            </a:r>
            <a:endParaRPr lang="zh-CN" altLang="en-US"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4150" y="715010"/>
            <a:ext cx="87757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/>
            <a:b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（3）首先是尊称，如：尊敬的爸爸、亲爱的姐姐等，如果是长辈就说“您好”，如果是一般的同事就说“你好”。事情说完以后，以祝福语结尾，再注明写邮件日期和写邮件的人。</a:t>
            </a:r>
            <a:endParaRPr lang="zh-CN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endParaRPr lang="zh-CN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95275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（4）如果想要写信息或者材料内容比较多，也可以作为附件添加进去。</a:t>
            </a:r>
            <a:endParaRPr lang="zh-CN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2711</Words>
  <Application>WPS 演示</Application>
  <PresentationFormat>全屏显示(16:9)</PresentationFormat>
  <Paragraphs>87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143</cp:revision>
  <dcterms:created xsi:type="dcterms:W3CDTF">2017-03-17T02:28:00Z</dcterms:created>
  <dcterms:modified xsi:type="dcterms:W3CDTF">2023-09-25T17:08:48Z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471B790976BD495A84FF7A622C5A7093_12</vt:lpwstr>
  </property>
</Properties>
</file>