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sldIdLst>
    <p:sldId id="269" r:id="rId4"/>
    <p:sldId id="264" r:id="rId5"/>
    <p:sldId id="270" r:id="rId6"/>
    <p:sldId id="271" r:id="rId7"/>
    <p:sldId id="272" r:id="rId8"/>
    <p:sldId id="273" r:id="rId9"/>
    <p:sldId id="274" r:id="rId10"/>
    <p:sldId id="265" r:id="rId11"/>
    <p:sldId id="266" r:id="rId12"/>
    <p:sldId id="258" r:id="rId13"/>
    <p:sldId id="256" r:id="rId14"/>
    <p:sldId id="268" r:id="rId15"/>
    <p:sldId id="259" r:id="rId16"/>
    <p:sldId id="260" r:id="rId17"/>
    <p:sldId id="283" r:id="rId18"/>
  </p:sldIdLst>
  <p:sldSz cx="9144000" cy="6858000" type="screen4x3"/>
  <p:notesSz cx="6858000" cy="9144000"/>
  <p:custDataLst>
    <p:tags r:id="rId22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 showGuides="1">
      <p:cViewPr varScale="1">
        <p:scale>
          <a:sx n="71" d="100"/>
          <a:sy n="71" d="100"/>
        </p:scale>
        <p:origin x="1080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" Type="http://schemas.openxmlformats.org/officeDocument/2006/relationships/slideMaster" Target="slideMasters/slideMaster2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4" Type="http://schemas.openxmlformats.org/officeDocument/2006/relationships/image" Target="../media/image4.png"/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5" Type="http://schemas.openxmlformats.org/officeDocument/2006/relationships/image" Target="../media/image8.png"/><Relationship Id="rId4" Type="http://schemas.openxmlformats.org/officeDocument/2006/relationships/image" Target="../media/image7.png"/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4531784"/>
            <a:ext cx="9156700" cy="2326216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20447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5952067"/>
            <a:ext cx="882650" cy="90593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774700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anchor="t" anchorCtr="0" compatLnSpc="1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3200" b="0" i="0" u="none" strike="noStrike" kern="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9.jpeg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1026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2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 smtClean="0">
                <a:latin typeface="Arial" panose="020B0604020202020204" pitchFamily="34" charset="0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14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B9236A-3651-4CAF-9A43-996252515EBA}" type="slidenum">
              <a:rPr kumimoji="0" lang="en-US" altLang="zh-CN" sz="14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14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6.xml"/></Relationships>
</file>

<file path=ppt/slides/_rels/slide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image" Target="../media/image1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sp>
        <p:nvSpPr>
          <p:cNvPr id="2050" name="标题 1"/>
          <p:cNvSpPr>
            <a:spLocks noGrp="1"/>
          </p:cNvSpPr>
          <p:nvPr>
            <p:ph type="ctrTitle"/>
          </p:nvPr>
        </p:nvSpPr>
        <p:spPr>
          <a:xfrm>
            <a:off x="1905000" y="2971800"/>
            <a:ext cx="7772400" cy="1466850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b="1" i="1" dirty="0">
                <a:solidFill>
                  <a:srgbClr val="FF0000"/>
                </a:solidFill>
              </a:rPr>
              <a:t>Unit 1 Lesson 5 </a:t>
            </a:r>
            <a:br>
              <a:rPr lang="en-US" altLang="zh-CN" b="1" i="1" dirty="0">
                <a:solidFill>
                  <a:srgbClr val="FF0000"/>
                </a:solidFill>
              </a:rPr>
            </a:br>
            <a:r>
              <a:rPr lang="en-US" altLang="zh-CN" b="1" i="1" dirty="0">
                <a:solidFill>
                  <a:srgbClr val="FF0000"/>
                </a:solidFill>
              </a:rPr>
              <a:t>How many?</a:t>
            </a:r>
            <a:endParaRPr lang="zh-CN" altLang="en-US" b="1" i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1266" name="Text Box 5"/>
          <p:cNvSpPr txBox="1"/>
          <p:nvPr/>
        </p:nvSpPr>
        <p:spPr>
          <a:xfrm>
            <a:off x="1600200" y="2133600"/>
            <a:ext cx="32766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A: What’s this 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1267" name="Picture 7" descr="蜡笔jpg"/>
          <p:cNvPicPr>
            <a:picLocks noChangeAspect="1"/>
          </p:cNvPicPr>
          <p:nvPr/>
        </p:nvPicPr>
        <p:blipFill>
          <a:blip r:embed="rId1"/>
          <a:srcRect t="20447" r="16667" b="23323"/>
          <a:stretch>
            <a:fillRect/>
          </a:stretch>
        </p:blipFill>
        <p:spPr>
          <a:xfrm>
            <a:off x="6248400" y="1981200"/>
            <a:ext cx="12192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8" name="Text Box 10"/>
          <p:cNvSpPr txBox="1"/>
          <p:nvPr/>
        </p:nvSpPr>
        <p:spPr>
          <a:xfrm>
            <a:off x="1600200" y="3505200"/>
            <a:ext cx="2514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B:_________.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6149" name="Text Box 11"/>
          <p:cNvSpPr txBox="1"/>
          <p:nvPr/>
        </p:nvSpPr>
        <p:spPr>
          <a:xfrm>
            <a:off x="2133600" y="3429000"/>
            <a:ext cx="2438400" cy="579438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It’s a crayon.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2290" name="Text Box 7"/>
          <p:cNvSpPr txBox="1"/>
          <p:nvPr/>
        </p:nvSpPr>
        <p:spPr>
          <a:xfrm>
            <a:off x="381000" y="3429000"/>
            <a:ext cx="4038600" cy="579438"/>
          </a:xfrm>
          <a:prstGeom prst="rect">
            <a:avLst/>
          </a:prstGeom>
          <a:solidFill>
            <a:srgbClr val="99CC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I have four pen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dirty="0">
                <a:latin typeface="Times New Roman" panose="02020603050405020304" pitchFamily="18" charset="0"/>
              </a:rPr>
              <a:t> 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12291" name="Picture 9" descr="钢笔"/>
          <p:cNvPicPr>
            <a:picLocks noChangeAspect="1"/>
          </p:cNvPicPr>
          <p:nvPr/>
        </p:nvPicPr>
        <p:blipFill>
          <a:blip r:embed="rId1"/>
          <a:srcRect b="30667"/>
          <a:stretch>
            <a:fillRect/>
          </a:stretch>
        </p:blipFill>
        <p:spPr>
          <a:xfrm>
            <a:off x="381000" y="4724400"/>
            <a:ext cx="19050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2" name="Picture 11" descr="钢笔"/>
          <p:cNvPicPr>
            <a:picLocks noChangeAspect="1"/>
          </p:cNvPicPr>
          <p:nvPr/>
        </p:nvPicPr>
        <p:blipFill>
          <a:blip r:embed="rId1"/>
          <a:srcRect b="30666"/>
          <a:stretch>
            <a:fillRect/>
          </a:stretch>
        </p:blipFill>
        <p:spPr>
          <a:xfrm>
            <a:off x="2362200" y="4724400"/>
            <a:ext cx="19050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3" name="Picture 13" descr="钢笔"/>
          <p:cNvPicPr>
            <a:picLocks noChangeAspect="1"/>
          </p:cNvPicPr>
          <p:nvPr/>
        </p:nvPicPr>
        <p:blipFill>
          <a:blip r:embed="rId1"/>
          <a:srcRect b="30667"/>
          <a:stretch>
            <a:fillRect/>
          </a:stretch>
        </p:blipFill>
        <p:spPr>
          <a:xfrm>
            <a:off x="4419600" y="4724400"/>
            <a:ext cx="1905000" cy="990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2294" name="Picture 15" descr="钢笔"/>
          <p:cNvPicPr>
            <a:picLocks noChangeAspect="1"/>
          </p:cNvPicPr>
          <p:nvPr/>
        </p:nvPicPr>
        <p:blipFill>
          <a:blip r:embed="rId1"/>
          <a:srcRect b="30667"/>
          <a:stretch>
            <a:fillRect/>
          </a:stretch>
        </p:blipFill>
        <p:spPr>
          <a:xfrm>
            <a:off x="6400800" y="4724400"/>
            <a:ext cx="1905000" cy="990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295" name="Text Box 16"/>
          <p:cNvSpPr txBox="1"/>
          <p:nvPr/>
        </p:nvSpPr>
        <p:spPr>
          <a:xfrm>
            <a:off x="838200" y="838200"/>
            <a:ext cx="16002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/>
              <a:t>新句型</a:t>
            </a:r>
            <a:endParaRPr lang="zh-CN" altLang="en-US" dirty="0"/>
          </a:p>
        </p:txBody>
      </p:sp>
      <p:sp>
        <p:nvSpPr>
          <p:cNvPr id="12296" name="Text Box 17"/>
          <p:cNvSpPr txBox="1"/>
          <p:nvPr/>
        </p:nvSpPr>
        <p:spPr>
          <a:xfrm>
            <a:off x="381000" y="2438400"/>
            <a:ext cx="55626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How many pen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en-US" altLang="zh-CN" dirty="0">
                <a:latin typeface="Times New Roman" panose="02020603050405020304" pitchFamily="18" charset="0"/>
              </a:rPr>
              <a:t> do you have?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7410" name="Rectangle 2"/>
          <p:cNvSpPr>
            <a:spLocks noGrp="1"/>
          </p:cNvSpPr>
          <p:nvPr>
            <p:ph type="subTitle" idx="1"/>
          </p:nvPr>
        </p:nvSpPr>
        <p:spPr>
          <a:xfrm>
            <a:off x="838200" y="1371600"/>
            <a:ext cx="3886200" cy="533400"/>
          </a:xfrm>
          <a:solidFill>
            <a:srgbClr val="FF00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How many</a:t>
            </a:r>
            <a:r>
              <a:rPr lang="en-US" altLang="zh-CN" dirty="0">
                <a:latin typeface="宋体" panose="02010600030101010101" pitchFamily="2" charset="-122"/>
                <a:ea typeface="+mn-ea"/>
                <a:cs typeface="+mn-cs"/>
              </a:rPr>
              <a:t> </a:t>
            </a:r>
            <a:r>
              <a:rPr lang="zh-CN" altLang="en-US" dirty="0">
                <a:latin typeface="宋体" panose="02010600030101010101" pitchFamily="2" charset="-122"/>
                <a:ea typeface="+mn-ea"/>
                <a:cs typeface="+mn-cs"/>
              </a:rPr>
              <a:t>的用法</a:t>
            </a:r>
            <a:endParaRPr lang="zh-CN" altLang="en-US" dirty="0">
              <a:latin typeface="宋体" panose="02010600030101010101" pitchFamily="2" charset="-122"/>
              <a:ea typeface="+mn-ea"/>
              <a:cs typeface="+mn-cs"/>
            </a:endParaRPr>
          </a:p>
        </p:txBody>
      </p:sp>
      <p:sp>
        <p:nvSpPr>
          <p:cNvPr id="13315" name="Text Box 4"/>
          <p:cNvSpPr txBox="1"/>
          <p:nvPr/>
        </p:nvSpPr>
        <p:spPr>
          <a:xfrm>
            <a:off x="1219200" y="2895600"/>
            <a:ext cx="66294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宋体" panose="02010600030101010101" pitchFamily="2" charset="-122"/>
              </a:rPr>
              <a:t>1.</a:t>
            </a:r>
            <a:r>
              <a:rPr lang="en-US" altLang="zh-CN" dirty="0">
                <a:latin typeface="Times New Roman" panose="02020603050405020304" pitchFamily="18" charset="0"/>
              </a:rPr>
              <a:t>How many</a:t>
            </a:r>
            <a:r>
              <a:rPr lang="en-US" altLang="zh-CN" dirty="0">
                <a:latin typeface="宋体" panose="02010600030101010101" pitchFamily="2" charset="-122"/>
              </a:rPr>
              <a:t>……    </a:t>
            </a:r>
            <a:r>
              <a:rPr lang="zh-CN" altLang="en-US" dirty="0">
                <a:latin typeface="宋体" panose="02010600030101010101" pitchFamily="2" charset="-122"/>
              </a:rPr>
              <a:t>多少个</a:t>
            </a:r>
            <a:r>
              <a:rPr lang="en-US" altLang="zh-CN" dirty="0">
                <a:latin typeface="宋体" panose="02010600030101010101" pitchFamily="2" charset="-122"/>
              </a:rPr>
              <a:t>……</a:t>
            </a:r>
            <a:endParaRPr lang="en-US" altLang="zh-CN" dirty="0">
              <a:latin typeface="宋体" panose="02010600030101010101" pitchFamily="2" charset="-122"/>
            </a:endParaRPr>
          </a:p>
        </p:txBody>
      </p:sp>
      <p:sp>
        <p:nvSpPr>
          <p:cNvPr id="13316" name="Text Box 5"/>
          <p:cNvSpPr txBox="1"/>
          <p:nvPr/>
        </p:nvSpPr>
        <p:spPr>
          <a:xfrm>
            <a:off x="1143000" y="3886200"/>
            <a:ext cx="5791200" cy="1066800"/>
          </a:xfrm>
          <a:prstGeom prst="rect">
            <a:avLst/>
          </a:prstGeom>
          <a:solidFill>
            <a:srgbClr val="FFFF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宋体" panose="02010600030101010101" pitchFamily="2" charset="-122"/>
              </a:rPr>
              <a:t>2.</a:t>
            </a:r>
            <a:r>
              <a:rPr lang="en-US" altLang="zh-CN" dirty="0">
                <a:latin typeface="Times New Roman" panose="02020603050405020304" pitchFamily="18" charset="0"/>
              </a:rPr>
              <a:t>How many</a:t>
            </a:r>
            <a:r>
              <a:rPr lang="en-US" altLang="zh-CN" dirty="0">
                <a:latin typeface="宋体" panose="02010600030101010101" pitchFamily="2" charset="-122"/>
              </a:rPr>
              <a:t> </a:t>
            </a:r>
            <a:r>
              <a:rPr lang="zh-CN" altLang="en-US" dirty="0">
                <a:latin typeface="宋体" panose="02010600030101010101" pitchFamily="2" charset="-122"/>
              </a:rPr>
              <a:t>后面的单词要</a:t>
            </a:r>
            <a:r>
              <a:rPr lang="en-US" altLang="zh-CN" dirty="0">
                <a:latin typeface="宋体" panose="02010600030101010101" pitchFamily="2" charset="-122"/>
              </a:rPr>
              <a:t>+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s</a:t>
            </a:r>
            <a:r>
              <a:rPr lang="zh-CN" altLang="en-US" dirty="0">
                <a:latin typeface="宋体" panose="02010600030101010101" pitchFamily="2" charset="-122"/>
              </a:rPr>
              <a:t>或者</a:t>
            </a:r>
            <a:r>
              <a:rPr lang="en-US" altLang="zh-CN" dirty="0">
                <a:latin typeface="宋体" panose="02010600030101010101" pitchFamily="2" charset="-122"/>
              </a:rPr>
              <a:t>+</a:t>
            </a:r>
            <a:r>
              <a:rPr lang="en-US" altLang="zh-CN" dirty="0">
                <a:solidFill>
                  <a:srgbClr val="FF0000"/>
                </a:solidFill>
                <a:latin typeface="Times New Roman" panose="02020603050405020304" pitchFamily="18" charset="0"/>
              </a:rPr>
              <a:t>es.</a:t>
            </a:r>
            <a:endParaRPr lang="en-US" altLang="zh-CN" dirty="0">
              <a:solidFill>
                <a:srgbClr val="FF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10" dur="2000" fill="hold"/>
                                        <p:tgtEl>
                                          <p:spTgt spid="17410">
                                            <p:txEl>
                                              <p:charRg st="0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nimBg="1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4338" name="Rectangle 2"/>
          <p:cNvSpPr>
            <a:spLocks noGrp="1"/>
          </p:cNvSpPr>
          <p:nvPr>
            <p:ph type="ctrTitle"/>
          </p:nvPr>
        </p:nvSpPr>
        <p:spPr>
          <a:xfrm>
            <a:off x="304800" y="3352800"/>
            <a:ext cx="8153400" cy="1066800"/>
          </a:xfrm>
          <a:solidFill>
            <a:srgbClr val="FFCC00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How many ______do you have?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4339" name="Rectangle 3"/>
          <p:cNvSpPr>
            <a:spLocks noGrp="1"/>
          </p:cNvSpPr>
          <p:nvPr>
            <p:ph type="subTitle" idx="1"/>
          </p:nvPr>
        </p:nvSpPr>
        <p:spPr>
          <a:xfrm>
            <a:off x="1371600" y="4572000"/>
            <a:ext cx="3581400" cy="609600"/>
          </a:xfrm>
          <a:solidFill>
            <a:srgbClr val="99CCFF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I have________.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4340" name="Picture 5" descr="绿尺子jpg"/>
          <p:cNvPicPr>
            <a:picLocks noChangeAspect="1"/>
          </p:cNvPicPr>
          <p:nvPr/>
        </p:nvPicPr>
        <p:blipFill>
          <a:blip r:embed="rId1"/>
          <a:srcRect t="33333" b="38889"/>
          <a:stretch>
            <a:fillRect/>
          </a:stretch>
        </p:blipFill>
        <p:spPr>
          <a:xfrm>
            <a:off x="5410200" y="2438400"/>
            <a:ext cx="2590800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1" name="Picture 6" descr="绿尺子jpg"/>
          <p:cNvPicPr>
            <a:picLocks noChangeAspect="1"/>
          </p:cNvPicPr>
          <p:nvPr/>
        </p:nvPicPr>
        <p:blipFill>
          <a:blip r:embed="rId1"/>
          <a:srcRect t="33333" b="38889"/>
          <a:stretch>
            <a:fillRect/>
          </a:stretch>
        </p:blipFill>
        <p:spPr>
          <a:xfrm>
            <a:off x="5486400" y="2971800"/>
            <a:ext cx="2514600" cy="381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4342" name="Picture 7" descr="绿尺子jpg"/>
          <p:cNvPicPr>
            <a:picLocks noChangeAspect="1"/>
          </p:cNvPicPr>
          <p:nvPr/>
        </p:nvPicPr>
        <p:blipFill>
          <a:blip r:embed="rId1"/>
          <a:srcRect t="33333" b="38889"/>
          <a:stretch>
            <a:fillRect/>
          </a:stretch>
        </p:blipFill>
        <p:spPr>
          <a:xfrm>
            <a:off x="5410200" y="1981200"/>
            <a:ext cx="2590800" cy="381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343" name="Text Box 8"/>
          <p:cNvSpPr txBox="1"/>
          <p:nvPr/>
        </p:nvSpPr>
        <p:spPr>
          <a:xfrm>
            <a:off x="457200" y="533400"/>
            <a:ext cx="1616075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0"/>
              </a:spcBef>
              <a:buNone/>
            </a:pPr>
            <a:r>
              <a:rPr lang="zh-CN" altLang="en-US" dirty="0"/>
              <a:t>练一练</a:t>
            </a:r>
            <a:endParaRPr lang="zh-CN" altLang="en-US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5362" name="Rectangle 2"/>
          <p:cNvSpPr>
            <a:spLocks noGrp="1"/>
          </p:cNvSpPr>
          <p:nvPr>
            <p:ph type="ctrTitle"/>
          </p:nvPr>
        </p:nvSpPr>
        <p:spPr>
          <a:xfrm>
            <a:off x="533400" y="2743200"/>
            <a:ext cx="7772400" cy="1600200"/>
          </a:xfrm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How many ______do you have 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sp>
        <p:nvSpPr>
          <p:cNvPr id="15363" name="Rectangle 3"/>
          <p:cNvSpPr>
            <a:spLocks noGrp="1"/>
          </p:cNvSpPr>
          <p:nvPr>
            <p:ph type="subTitle" idx="1"/>
          </p:nvPr>
        </p:nvSpPr>
        <p:spPr>
          <a:xfrm>
            <a:off x="1295400" y="4800600"/>
            <a:ext cx="3352800" cy="838200"/>
          </a:xfrm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I have_______</a:t>
            </a:r>
            <a:r>
              <a:rPr lang="en-US" altLang="zh-CN" sz="4400" dirty="0">
                <a:latin typeface="Times New Roman" panose="02020603050405020304" pitchFamily="18" charset="0"/>
                <a:ea typeface="+mn-ea"/>
                <a:cs typeface="+mn-cs"/>
              </a:rPr>
              <a:t>.</a:t>
            </a:r>
            <a:endParaRPr lang="en-US" altLang="zh-CN" sz="4400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5364" name="Picture 4" descr="蜡笔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90600" y="1828800"/>
            <a:ext cx="9144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5" name="Picture 5" descr="蜡笔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34000" y="1981200"/>
            <a:ext cx="914400" cy="7620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6" name="Picture 6" descr="蜡笔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810000" y="2057400"/>
            <a:ext cx="914400" cy="609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7" name="Picture 7" descr="蜡笔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209800" y="1828800"/>
            <a:ext cx="990600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5368" name="Picture 8" descr="蜡笔jpg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00800" y="1828800"/>
            <a:ext cx="1143000" cy="8382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36569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249237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414528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074" name="Rectangle 2"/>
          <p:cNvSpPr>
            <a:spLocks noGrp="1"/>
          </p:cNvSpPr>
          <p:nvPr>
            <p:ph type="subTitle" idx="1"/>
          </p:nvPr>
        </p:nvSpPr>
        <p:spPr>
          <a:xfrm>
            <a:off x="152400" y="381000"/>
            <a:ext cx="2057400" cy="533400"/>
          </a:xfrm>
          <a:solidFill>
            <a:srgbClr val="FF66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lnSpc>
                <a:spcPct val="90000"/>
              </a:lnSpc>
              <a:buClrTx/>
              <a:buSzTx/>
              <a:buFontTx/>
            </a:pPr>
            <a:r>
              <a:rPr lang="zh-CN" altLang="en-US" dirty="0">
                <a:latin typeface="Times New Roman" panose="02020603050405020304" pitchFamily="18" charset="0"/>
                <a:ea typeface="+mn-ea"/>
                <a:cs typeface="+mn-cs"/>
              </a:rPr>
              <a:t>新单词</a:t>
            </a:r>
            <a:endParaRPr lang="zh-CN" altLang="en-US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3075" name="Picture 3" descr="铅笔"/>
          <p:cNvPicPr>
            <a:picLocks noChangeAspect="1"/>
          </p:cNvPicPr>
          <p:nvPr/>
        </p:nvPicPr>
        <p:blipFill>
          <a:blip r:embed="rId1"/>
          <a:srcRect t="13333" b="-2223"/>
          <a:stretch>
            <a:fillRect/>
          </a:stretch>
        </p:blipFill>
        <p:spPr>
          <a:xfrm>
            <a:off x="4876800" y="1371600"/>
            <a:ext cx="762000" cy="762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076" name="Text Box 4"/>
          <p:cNvSpPr txBox="1"/>
          <p:nvPr/>
        </p:nvSpPr>
        <p:spPr>
          <a:xfrm>
            <a:off x="990600" y="1676400"/>
            <a:ext cx="1600200" cy="579438"/>
          </a:xfrm>
          <a:prstGeom prst="rect">
            <a:avLst/>
          </a:prstGeom>
          <a:solidFill>
            <a:srgbClr val="8080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pencil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3077" name="Text Box 5"/>
          <p:cNvSpPr txBox="1"/>
          <p:nvPr/>
        </p:nvSpPr>
        <p:spPr>
          <a:xfrm>
            <a:off x="990600" y="2590800"/>
            <a:ext cx="1600200" cy="579438"/>
          </a:xfrm>
          <a:prstGeom prst="rect">
            <a:avLst/>
          </a:prstGeom>
          <a:solidFill>
            <a:srgbClr val="CCFF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pen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3078" name="Text Box 6"/>
          <p:cNvSpPr txBox="1"/>
          <p:nvPr/>
        </p:nvSpPr>
        <p:spPr>
          <a:xfrm>
            <a:off x="990600" y="3429000"/>
            <a:ext cx="1371600" cy="579438"/>
          </a:xfrm>
          <a:prstGeom prst="rect">
            <a:avLst/>
          </a:prstGeom>
          <a:solidFill>
            <a:srgbClr val="FFCC99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ruler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3079" name="Text Box 7"/>
          <p:cNvSpPr txBox="1"/>
          <p:nvPr/>
        </p:nvSpPr>
        <p:spPr>
          <a:xfrm>
            <a:off x="990600" y="4267200"/>
            <a:ext cx="1447800" cy="579438"/>
          </a:xfrm>
          <a:prstGeom prst="rect">
            <a:avLst/>
          </a:prstGeom>
          <a:solidFill>
            <a:srgbClr val="CC99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crayon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3080" name="Text Box 8"/>
          <p:cNvSpPr txBox="1"/>
          <p:nvPr/>
        </p:nvSpPr>
        <p:spPr>
          <a:xfrm>
            <a:off x="990600" y="5181600"/>
            <a:ext cx="2057400" cy="579438"/>
          </a:xfrm>
          <a:prstGeom prst="rect">
            <a:avLst/>
          </a:prstGeom>
          <a:solidFill>
            <a:srgbClr val="FF99CC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Pencil box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pic>
        <p:nvPicPr>
          <p:cNvPr id="3081" name="Picture 9" descr="钢笔"/>
          <p:cNvPicPr>
            <a:picLocks noChangeAspect="1"/>
          </p:cNvPicPr>
          <p:nvPr/>
        </p:nvPicPr>
        <p:blipFill>
          <a:blip r:embed="rId2"/>
          <a:srcRect l="30232" b="29730"/>
          <a:stretch>
            <a:fillRect/>
          </a:stretch>
        </p:blipFill>
        <p:spPr>
          <a:xfrm>
            <a:off x="4800600" y="2286000"/>
            <a:ext cx="739775" cy="838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2" name="Picture 10" descr="绿尺子jpg"/>
          <p:cNvPicPr>
            <a:picLocks noChangeAspect="1"/>
          </p:cNvPicPr>
          <p:nvPr/>
        </p:nvPicPr>
        <p:blipFill>
          <a:blip r:embed="rId3"/>
          <a:srcRect t="37778" b="42223"/>
          <a:stretch>
            <a:fillRect/>
          </a:stretch>
        </p:blipFill>
        <p:spPr>
          <a:xfrm>
            <a:off x="4419600" y="3429000"/>
            <a:ext cx="1352550" cy="228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3" name="Picture 11" descr="蜡笔jpg"/>
          <p:cNvPicPr>
            <a:picLocks noChangeAspect="1"/>
          </p:cNvPicPr>
          <p:nvPr/>
        </p:nvPicPr>
        <p:blipFill>
          <a:blip r:embed="rId4"/>
          <a:srcRect t="28114" r="19626" b="25879"/>
          <a:stretch>
            <a:fillRect/>
          </a:stretch>
        </p:blipFill>
        <p:spPr>
          <a:xfrm>
            <a:off x="4495800" y="4191000"/>
            <a:ext cx="1524000" cy="5334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84" name="Picture 12" descr="铅笔盒"/>
          <p:cNvPicPr>
            <a:picLocks noChangeAspect="1"/>
          </p:cNvPicPr>
          <p:nvPr/>
        </p:nvPicPr>
        <p:blipFill>
          <a:blip r:embed="rId5"/>
          <a:srcRect t="21333" b="20000"/>
          <a:stretch>
            <a:fillRect/>
          </a:stretch>
        </p:blipFill>
        <p:spPr>
          <a:xfrm>
            <a:off x="4343400" y="5181600"/>
            <a:ext cx="1905000" cy="5334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62000" y="5334000"/>
            <a:ext cx="8229600" cy="1143000"/>
          </a:xfrm>
        </p:spPr>
        <p:txBody>
          <a:bodyPr vert="horz" wrap="square" lIns="91440" tIns="45720" rIns="91440" bIns="45720" anchor="ctr" anchorCtr="0"/>
          <a:p>
            <a:pPr>
              <a:buNone/>
            </a:pPr>
            <a:r>
              <a:rPr lang="en-US" altLang="zh-CN" dirty="0"/>
              <a:t>pencil</a:t>
            </a:r>
            <a:br>
              <a:rPr lang="en-US" altLang="zh-CN" dirty="0"/>
            </a:br>
            <a:endParaRPr lang="zh-CN" altLang="en-US" dirty="0"/>
          </a:p>
        </p:txBody>
      </p:sp>
      <p:pic>
        <p:nvPicPr>
          <p:cNvPr id="4099" name="Picture 3" descr="铅笔"/>
          <p:cNvPicPr>
            <a:picLocks noGrp="1" noChangeAspect="1"/>
          </p:cNvPicPr>
          <p:nvPr>
            <p:ph idx="1"/>
          </p:nvPr>
        </p:nvPicPr>
        <p:blipFill>
          <a:blip r:embed="rId1"/>
          <a:srcRect t="13333" b="-2223"/>
          <a:stretch>
            <a:fillRect/>
          </a:stretch>
        </p:blipFill>
        <p:spPr>
          <a:xfrm>
            <a:off x="2743200" y="990600"/>
            <a:ext cx="3733800" cy="3735388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953000"/>
            <a:ext cx="8229600" cy="1143000"/>
          </a:xfrm>
        </p:spPr>
        <p:txBody>
          <a:bodyPr vert="horz" wrap="square" lIns="91440" tIns="45720" rIns="91440" bIns="45720" anchor="ctr" anchorCtr="0"/>
          <a:p>
            <a:pPr>
              <a:buNone/>
            </a:pPr>
            <a:r>
              <a:rPr lang="en-US" altLang="zh-CN" dirty="0"/>
              <a:t>pen</a:t>
            </a:r>
            <a:endParaRPr lang="zh-CN" altLang="en-US" dirty="0"/>
          </a:p>
        </p:txBody>
      </p:sp>
      <p:pic>
        <p:nvPicPr>
          <p:cNvPr id="5123" name="Picture 9" descr="钢笔"/>
          <p:cNvPicPr>
            <a:picLocks noGrp="1" noChangeAspect="1"/>
          </p:cNvPicPr>
          <p:nvPr>
            <p:ph idx="1"/>
          </p:nvPr>
        </p:nvPicPr>
        <p:blipFill>
          <a:blip r:embed="rId1"/>
          <a:srcRect l="30232" b="29730"/>
          <a:stretch>
            <a:fillRect/>
          </a:stretch>
        </p:blipFill>
        <p:spPr>
          <a:xfrm>
            <a:off x="2590800" y="1828800"/>
            <a:ext cx="3309938" cy="2500313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5105400"/>
            <a:ext cx="8229600" cy="1143000"/>
          </a:xfrm>
        </p:spPr>
        <p:txBody>
          <a:bodyPr vert="horz" wrap="square" lIns="91440" tIns="45720" rIns="91440" bIns="45720" anchor="ctr" anchorCtr="0"/>
          <a:p>
            <a:pPr>
              <a:buNone/>
            </a:pPr>
            <a:r>
              <a:rPr lang="en-US" altLang="zh-CN" dirty="0"/>
              <a:t>ruler</a:t>
            </a:r>
            <a:endParaRPr lang="zh-CN" altLang="en-US" dirty="0"/>
          </a:p>
        </p:txBody>
      </p:sp>
      <p:pic>
        <p:nvPicPr>
          <p:cNvPr id="6147" name="Picture 10" descr="绿尺子jpg"/>
          <p:cNvPicPr>
            <a:picLocks noGrp="1" noChangeAspect="1"/>
          </p:cNvPicPr>
          <p:nvPr>
            <p:ph idx="1"/>
          </p:nvPr>
        </p:nvPicPr>
        <p:blipFill>
          <a:blip r:embed="rId1"/>
          <a:srcRect t="37778" b="42223"/>
          <a:stretch>
            <a:fillRect/>
          </a:stretch>
        </p:blipFill>
        <p:spPr>
          <a:xfrm>
            <a:off x="914400" y="2895600"/>
            <a:ext cx="7080250" cy="11430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33400" y="4953000"/>
            <a:ext cx="8229600" cy="1143000"/>
          </a:xfrm>
        </p:spPr>
        <p:txBody>
          <a:bodyPr vert="horz" wrap="square" lIns="91440" tIns="45720" rIns="91440" bIns="45720" anchor="ctr" anchorCtr="0"/>
          <a:p>
            <a:pPr>
              <a:buNone/>
            </a:pPr>
            <a:r>
              <a:rPr lang="en-US" altLang="zh-CN" dirty="0"/>
              <a:t>crayon</a:t>
            </a:r>
            <a:endParaRPr lang="zh-CN" altLang="en-US" dirty="0"/>
          </a:p>
        </p:txBody>
      </p:sp>
      <p:pic>
        <p:nvPicPr>
          <p:cNvPr id="7171" name="Picture 11" descr="蜡笔jpg"/>
          <p:cNvPicPr>
            <a:picLocks noGrp="1" noChangeAspect="1"/>
          </p:cNvPicPr>
          <p:nvPr>
            <p:ph idx="1"/>
          </p:nvPr>
        </p:nvPicPr>
        <p:blipFill>
          <a:blip r:embed="rId1"/>
          <a:srcRect t="28114" r="19626" b="25879"/>
          <a:stretch>
            <a:fillRect/>
          </a:stretch>
        </p:blipFill>
        <p:spPr>
          <a:xfrm>
            <a:off x="2133600" y="2209800"/>
            <a:ext cx="4289425" cy="1841500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85800" y="4648200"/>
            <a:ext cx="8229600" cy="1143000"/>
          </a:xfrm>
        </p:spPr>
        <p:txBody>
          <a:bodyPr vert="horz" wrap="square" lIns="91440" tIns="45720" rIns="91440" bIns="45720" anchor="ctr" anchorCtr="0"/>
          <a:p>
            <a:pPr>
              <a:buNone/>
            </a:pPr>
            <a:r>
              <a:rPr lang="en-US" altLang="zh-CN" dirty="0"/>
              <a:t>pencil box</a:t>
            </a:r>
            <a:endParaRPr lang="zh-CN" altLang="en-US" dirty="0"/>
          </a:p>
        </p:txBody>
      </p:sp>
      <p:pic>
        <p:nvPicPr>
          <p:cNvPr id="8195" name="Picture 12" descr="铅笔盒"/>
          <p:cNvPicPr>
            <a:picLocks noGrp="1" noChangeAspect="1"/>
          </p:cNvPicPr>
          <p:nvPr>
            <p:ph idx="1"/>
          </p:nvPr>
        </p:nvPicPr>
        <p:blipFill>
          <a:blip r:embed="rId1"/>
          <a:srcRect t="21333" b="20000"/>
          <a:stretch>
            <a:fillRect/>
          </a:stretch>
        </p:blipFill>
        <p:spPr>
          <a:xfrm>
            <a:off x="2286000" y="1600200"/>
            <a:ext cx="4506913" cy="2644775"/>
          </a:xfr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9218" name="Rectangle 2"/>
          <p:cNvSpPr>
            <a:spLocks noGrp="1"/>
          </p:cNvSpPr>
          <p:nvPr>
            <p:ph type="ctrTitle"/>
          </p:nvPr>
        </p:nvSpPr>
        <p:spPr>
          <a:xfrm>
            <a:off x="1905000" y="2514600"/>
            <a:ext cx="3352800" cy="762000"/>
          </a:xfrm>
          <a:solidFill>
            <a:srgbClr val="339966">
              <a:alpha val="100000"/>
            </a:srgbClr>
          </a:solidFill>
        </p:spPr>
        <p:txBody>
          <a:bodyPr vert="horz" wrap="square" lIns="91440" tIns="45720" rIns="91440" bIns="45720" anchor="ctr" anchorCtr="0"/>
          <a:p>
            <a:pPr eaLnBrk="1" hangingPunct="1">
              <a:buClrTx/>
              <a:buSzTx/>
              <a:buFontTx/>
            </a:pPr>
            <a:r>
              <a:rPr lang="en-US" altLang="zh-CN" sz="3200" dirty="0">
                <a:latin typeface="Times New Roman" panose="02020603050405020304" pitchFamily="18" charset="0"/>
              </a:rPr>
              <a:t>A</a:t>
            </a:r>
            <a:r>
              <a:rPr lang="zh-CN" altLang="en-US" sz="3200" dirty="0">
                <a:latin typeface="Times New Roman" panose="02020603050405020304" pitchFamily="18" charset="0"/>
              </a:rPr>
              <a:t>：</a:t>
            </a:r>
            <a:r>
              <a:rPr lang="en-US" altLang="zh-CN" sz="3200" dirty="0">
                <a:latin typeface="Times New Roman" panose="02020603050405020304" pitchFamily="18" charset="0"/>
              </a:rPr>
              <a:t>What’s this ?</a:t>
            </a:r>
            <a:endParaRPr lang="en-US" altLang="zh-CN" sz="3200" dirty="0">
              <a:latin typeface="Times New Roman" panose="02020603050405020304" pitchFamily="18" charset="0"/>
            </a:endParaRPr>
          </a:p>
        </p:txBody>
      </p:sp>
      <p:pic>
        <p:nvPicPr>
          <p:cNvPr id="9219" name="Picture 4" descr="钢笔"/>
          <p:cNvPicPr>
            <a:picLocks noChangeAspect="1"/>
          </p:cNvPicPr>
          <p:nvPr/>
        </p:nvPicPr>
        <p:blipFill>
          <a:blip r:embed="rId1"/>
          <a:srcRect b="29730"/>
          <a:stretch>
            <a:fillRect/>
          </a:stretch>
        </p:blipFill>
        <p:spPr>
          <a:xfrm>
            <a:off x="5678488" y="2535238"/>
            <a:ext cx="2286000" cy="16843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20" name="Text Box 5"/>
          <p:cNvSpPr txBox="1"/>
          <p:nvPr/>
        </p:nvSpPr>
        <p:spPr>
          <a:xfrm>
            <a:off x="152400" y="381000"/>
            <a:ext cx="5562600" cy="579438"/>
          </a:xfrm>
          <a:prstGeom prst="rect">
            <a:avLst/>
          </a:prstGeom>
          <a:solidFill>
            <a:srgbClr val="FF66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zh-CN" altLang="en-US" dirty="0"/>
              <a:t>一起来复习上节课的内容吧！</a:t>
            </a:r>
            <a:endParaRPr lang="zh-CN" altLang="en-US" dirty="0"/>
          </a:p>
        </p:txBody>
      </p:sp>
      <p:sp>
        <p:nvSpPr>
          <p:cNvPr id="9221" name="Text Box 6"/>
          <p:cNvSpPr txBox="1"/>
          <p:nvPr/>
        </p:nvSpPr>
        <p:spPr>
          <a:xfrm>
            <a:off x="2209800" y="4251325"/>
            <a:ext cx="3048000" cy="584200"/>
          </a:xfrm>
          <a:prstGeom prst="rect">
            <a:avLst/>
          </a:prstGeom>
          <a:solidFill>
            <a:srgbClr val="FFCC00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B:____________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4102" name="Text Box 7"/>
          <p:cNvSpPr txBox="1"/>
          <p:nvPr/>
        </p:nvSpPr>
        <p:spPr>
          <a:xfrm>
            <a:off x="2819400" y="4251325"/>
            <a:ext cx="21336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It’s a pen.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0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0242" name="Rectangle 2"/>
          <p:cNvSpPr>
            <a:spLocks noGrp="1"/>
          </p:cNvSpPr>
          <p:nvPr>
            <p:ph type="subTitle" idx="1"/>
          </p:nvPr>
        </p:nvSpPr>
        <p:spPr>
          <a:xfrm>
            <a:off x="1524000" y="2286000"/>
            <a:ext cx="4114800" cy="609600"/>
          </a:xfrm>
          <a:solidFill>
            <a:srgbClr val="FFCC00">
              <a:alpha val="100000"/>
            </a:srgbClr>
          </a:solidFill>
        </p:spPr>
        <p:txBody>
          <a:bodyPr vert="horz" wrap="square" lIns="91440" tIns="45720" rIns="91440" bIns="45720" anchor="t" anchorCtr="0"/>
          <a:p>
            <a:pPr eaLnBrk="1" hangingPunct="1">
              <a:buClrTx/>
              <a:buSzTx/>
              <a:buFontTx/>
            </a:pP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A</a:t>
            </a:r>
            <a:r>
              <a:rPr lang="zh-CN" altLang="en-US" dirty="0">
                <a:latin typeface="Times New Roman" panose="02020603050405020304" pitchFamily="18" charset="0"/>
                <a:ea typeface="+mn-ea"/>
                <a:cs typeface="+mn-cs"/>
              </a:rPr>
              <a:t>：</a:t>
            </a:r>
            <a:r>
              <a:rPr lang="en-US" altLang="zh-CN" dirty="0">
                <a:latin typeface="Times New Roman" panose="02020603050405020304" pitchFamily="18" charset="0"/>
                <a:ea typeface="+mn-ea"/>
                <a:cs typeface="+mn-cs"/>
              </a:rPr>
              <a:t>What’s this ?</a:t>
            </a:r>
            <a:endParaRPr lang="en-US" altLang="zh-CN" dirty="0">
              <a:latin typeface="Times New Roman" panose="02020603050405020304" pitchFamily="18" charset="0"/>
              <a:ea typeface="+mn-ea"/>
              <a:cs typeface="+mn-cs"/>
            </a:endParaRPr>
          </a:p>
        </p:txBody>
      </p:sp>
      <p:pic>
        <p:nvPicPr>
          <p:cNvPr id="10243" name="Picture 3" descr="绿尺子jpg"/>
          <p:cNvPicPr>
            <a:picLocks noChangeAspect="1"/>
          </p:cNvPicPr>
          <p:nvPr/>
        </p:nvPicPr>
        <p:blipFill>
          <a:blip r:embed="rId1"/>
          <a:srcRect t="35556" b="42223"/>
          <a:stretch>
            <a:fillRect/>
          </a:stretch>
        </p:blipFill>
        <p:spPr>
          <a:xfrm>
            <a:off x="5867400" y="3733800"/>
            <a:ext cx="2800350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244" name="Text Box 4"/>
          <p:cNvSpPr txBox="1"/>
          <p:nvPr/>
        </p:nvSpPr>
        <p:spPr>
          <a:xfrm>
            <a:off x="1981200" y="4572000"/>
            <a:ext cx="3581400" cy="5794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B:______________.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  <p:sp>
        <p:nvSpPr>
          <p:cNvPr id="5125" name="Text Box 5"/>
          <p:cNvSpPr txBox="1"/>
          <p:nvPr/>
        </p:nvSpPr>
        <p:spPr>
          <a:xfrm>
            <a:off x="2590800" y="4419600"/>
            <a:ext cx="2895600" cy="579438"/>
          </a:xfrm>
          <a:prstGeom prst="rect">
            <a:avLst/>
          </a:prstGeom>
          <a:solidFill>
            <a:srgbClr val="FF00FF"/>
          </a:solidFill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</a:lstStyle>
          <a:p>
            <a:pPr marL="0" lvl="0" indent="0" eaLnBrk="1" hangingPunct="1">
              <a:spcBef>
                <a:spcPct val="50000"/>
              </a:spcBef>
              <a:buNone/>
            </a:pPr>
            <a:r>
              <a:rPr lang="en-US" altLang="zh-CN" dirty="0">
                <a:latin typeface="Times New Roman" panose="02020603050405020304" pitchFamily="18" charset="0"/>
              </a:rPr>
              <a:t>It’s a ruler.</a:t>
            </a:r>
            <a:endParaRPr lang="en-US" altLang="zh-CN" dirty="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 animBg="1"/>
    </p:bldLst>
  </p:timing>
</p:sld>
</file>

<file path=ppt/tags/tag1.xml><?xml version="1.0" encoding="utf-8"?>
<p:tagLst xmlns:p="http://schemas.openxmlformats.org/presentationml/2006/main">
  <p:tag name="commondata" val="eyJoZGlkIjoiM2FjN2UwN2E2YzY1YjRlYmUzNjBlODY5NmUzYmRkZWY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464</Words>
  <Application>WPS 演示</Application>
  <PresentationFormat>全屏显示(4:3)</PresentationFormat>
  <Paragraphs>70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Arial</vt:lpstr>
      <vt:lpstr>宋体</vt:lpstr>
      <vt:lpstr>Wingdings</vt:lpstr>
      <vt:lpstr>Times New Roman</vt:lpstr>
      <vt:lpstr>微软雅黑</vt:lpstr>
      <vt:lpstr>Arial Unicode MS</vt:lpstr>
      <vt:lpstr>Calibri</vt:lpstr>
      <vt:lpstr>Cambria</vt:lpstr>
      <vt:lpstr>黑体</vt:lpstr>
      <vt:lpstr>Arial</vt:lpstr>
      <vt:lpstr>等线</vt:lpstr>
      <vt:lpstr>默认设计模板</vt:lpstr>
      <vt:lpstr>自定义设计方案</vt:lpstr>
      <vt:lpstr>Unit 1 Lesson 5  How many?</vt:lpstr>
      <vt:lpstr>PowerPoint 演示文稿</vt:lpstr>
      <vt:lpstr>pencil </vt:lpstr>
      <vt:lpstr>pen</vt:lpstr>
      <vt:lpstr>ruler</vt:lpstr>
      <vt:lpstr>crayon</vt:lpstr>
      <vt:lpstr>pencil box</vt:lpstr>
      <vt:lpstr>A：What’s this ?</vt:lpstr>
      <vt:lpstr>PowerPoint 演示文稿</vt:lpstr>
      <vt:lpstr>PowerPoint 演示文稿</vt:lpstr>
      <vt:lpstr>PowerPoint 演示文稿</vt:lpstr>
      <vt:lpstr>PowerPoint 演示文稿</vt:lpstr>
      <vt:lpstr>How many ______do you have?</vt:lpstr>
      <vt:lpstr>How many ______do you have ?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上帝掷骰子吗</cp:lastModifiedBy>
  <cp:revision>16</cp:revision>
  <dcterms:created xsi:type="dcterms:W3CDTF">2023-09-30T08:36:00Z</dcterms:created>
  <dcterms:modified xsi:type="dcterms:W3CDTF">2023-09-30T15:36:32Z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  <property fmtid="{D5CDD505-2E9C-101B-9397-08002B2CF9AE}" pid="3" name="ICV">
    <vt:lpwstr>906F1307F0BF46E49E4C1C4F3B4B1A7F_13</vt:lpwstr>
  </property>
  <property fmtid="{D5CDD505-2E9C-101B-9397-08002B2CF9AE}" pid="4" name="KSOProductBuildVer">
    <vt:lpwstr>2052-12.1.0.15374</vt:lpwstr>
  </property>
</Properties>
</file>