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62" r:id="rId7"/>
    <p:sldId id="261" r:id="rId8"/>
    <p:sldId id="264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image" Target="../media/image1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2438400" y="1600200"/>
            <a:ext cx="3886200" cy="1600200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2800" b="1" dirty="0">
                <a:solidFill>
                  <a:srgbClr val="990033"/>
                </a:solidFill>
                <a:latin typeface="Times New Roman" panose="02020603050405020304" pitchFamily="18" charset="0"/>
              </a:rPr>
              <a:t>Unit 3</a:t>
            </a:r>
            <a:r>
              <a:rPr lang="en-US" altLang="zh-CN" sz="6000" b="1" dirty="0">
                <a:solidFill>
                  <a:srgbClr val="990033"/>
                </a:solidFill>
              </a:rPr>
              <a:t> </a:t>
            </a:r>
            <a:r>
              <a:rPr lang="en-US" altLang="zh-CN" sz="2800" b="1" dirty="0">
                <a:solidFill>
                  <a:srgbClr val="990033"/>
                </a:solidFill>
              </a:rPr>
              <a:t>Lesson 17</a:t>
            </a:r>
            <a:r>
              <a:rPr lang="en-US" altLang="zh-CN" sz="6000" b="1" dirty="0">
                <a:solidFill>
                  <a:srgbClr val="990033"/>
                </a:solidFill>
              </a:rPr>
              <a:t> </a:t>
            </a:r>
            <a:br>
              <a:rPr lang="en-US" altLang="zh-CN" sz="6000" b="1" dirty="0">
                <a:solidFill>
                  <a:srgbClr val="990033"/>
                </a:solidFill>
              </a:rPr>
            </a:br>
            <a:r>
              <a:rPr lang="en-US" altLang="zh-CN" sz="2800" b="1" dirty="0">
                <a:solidFill>
                  <a:srgbClr val="990033"/>
                </a:solidFill>
              </a:rPr>
              <a:t>Are you okay?</a:t>
            </a:r>
            <a:br>
              <a:rPr lang="en-US" altLang="zh-CN" sz="6000" b="1" dirty="0">
                <a:solidFill>
                  <a:srgbClr val="FF0000"/>
                </a:solidFill>
              </a:rPr>
            </a:br>
            <a:endParaRPr lang="en-US" altLang="zh-CN" sz="4000" b="1" dirty="0"/>
          </a:p>
        </p:txBody>
      </p:sp>
      <p:pic>
        <p:nvPicPr>
          <p:cNvPr id="2051" name="Picture 3" descr="2感冒严重猪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93612">
            <a:off x="244475" y="385763"/>
            <a:ext cx="2032000" cy="220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Picture 5" descr="2动画生病了女孩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690934">
            <a:off x="304800" y="4267200"/>
            <a:ext cx="2438400" cy="243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Picture 6" descr="风车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7000" y="4191000"/>
            <a:ext cx="2667000" cy="266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news_2003912164617"/>
          <p:cNvPicPr>
            <a:picLocks noChangeAspect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133600" y="457200"/>
            <a:ext cx="4362450" cy="5472113"/>
          </a:xfrm>
        </p:spPr>
      </p:pic>
      <p:cxnSp>
        <p:nvCxnSpPr>
          <p:cNvPr id="3075" name="AutoShape 3"/>
          <p:cNvCxnSpPr/>
          <p:nvPr/>
        </p:nvCxnSpPr>
        <p:spPr>
          <a:xfrm>
            <a:off x="2058988" y="1989138"/>
            <a:ext cx="935037" cy="2889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76" name="AutoShape 4"/>
          <p:cNvCxnSpPr/>
          <p:nvPr/>
        </p:nvCxnSpPr>
        <p:spPr>
          <a:xfrm flipV="1">
            <a:off x="4002088" y="549275"/>
            <a:ext cx="649287" cy="98425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77" name="AutoShape 5"/>
          <p:cNvCxnSpPr/>
          <p:nvPr/>
        </p:nvCxnSpPr>
        <p:spPr>
          <a:xfrm>
            <a:off x="4651375" y="2852738"/>
            <a:ext cx="1871663" cy="71437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78" name="AutoShape 6"/>
          <p:cNvCxnSpPr/>
          <p:nvPr/>
        </p:nvCxnSpPr>
        <p:spPr>
          <a:xfrm>
            <a:off x="4362450" y="5013325"/>
            <a:ext cx="2447925" cy="43180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79" name="AutoShape 7"/>
          <p:cNvCxnSpPr/>
          <p:nvPr/>
        </p:nvCxnSpPr>
        <p:spPr>
          <a:xfrm flipH="1" flipV="1">
            <a:off x="1914525" y="4149725"/>
            <a:ext cx="1660525" cy="7143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80" name="AutoShape 8"/>
          <p:cNvCxnSpPr/>
          <p:nvPr/>
        </p:nvCxnSpPr>
        <p:spPr>
          <a:xfrm flipH="1" flipV="1">
            <a:off x="1914525" y="3357563"/>
            <a:ext cx="2151063" cy="6445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81" name="AutoShape 9"/>
          <p:cNvCxnSpPr/>
          <p:nvPr/>
        </p:nvCxnSpPr>
        <p:spPr>
          <a:xfrm flipV="1">
            <a:off x="4938713" y="1052513"/>
            <a:ext cx="1439862" cy="9366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82" name="AutoShape 10"/>
          <p:cNvCxnSpPr/>
          <p:nvPr/>
        </p:nvCxnSpPr>
        <p:spPr>
          <a:xfrm flipV="1">
            <a:off x="4362450" y="2276475"/>
            <a:ext cx="2160588" cy="144463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83" name="AutoShape 11"/>
          <p:cNvCxnSpPr/>
          <p:nvPr/>
        </p:nvCxnSpPr>
        <p:spPr>
          <a:xfrm flipH="1">
            <a:off x="2690813" y="4508500"/>
            <a:ext cx="1728787" cy="1728788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132" name="Text Box 12"/>
          <p:cNvSpPr txBox="1"/>
          <p:nvPr/>
        </p:nvSpPr>
        <p:spPr>
          <a:xfrm>
            <a:off x="1338263" y="1557338"/>
            <a:ext cx="7937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ear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5133" name="Text Box 13"/>
          <p:cNvSpPr txBox="1"/>
          <p:nvPr/>
        </p:nvSpPr>
        <p:spPr>
          <a:xfrm>
            <a:off x="835025" y="3068638"/>
            <a:ext cx="1025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arm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5134" name="Text Box 14"/>
          <p:cNvSpPr txBox="1"/>
          <p:nvPr/>
        </p:nvSpPr>
        <p:spPr>
          <a:xfrm>
            <a:off x="762000" y="3860800"/>
            <a:ext cx="11525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hand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5135" name="Text Box 15"/>
          <p:cNvSpPr txBox="1"/>
          <p:nvPr/>
        </p:nvSpPr>
        <p:spPr>
          <a:xfrm>
            <a:off x="1865313" y="5876925"/>
            <a:ext cx="769937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leg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5136" name="Text Box 16"/>
          <p:cNvSpPr txBox="1"/>
          <p:nvPr/>
        </p:nvSpPr>
        <p:spPr>
          <a:xfrm>
            <a:off x="6705600" y="52578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foot(feet)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5137" name="Text Box 17"/>
          <p:cNvSpPr txBox="1"/>
          <p:nvPr/>
        </p:nvSpPr>
        <p:spPr>
          <a:xfrm>
            <a:off x="4572000" y="0"/>
            <a:ext cx="13684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head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5138" name="Text Box 18"/>
          <p:cNvSpPr txBox="1"/>
          <p:nvPr/>
        </p:nvSpPr>
        <p:spPr>
          <a:xfrm>
            <a:off x="6667500" y="765175"/>
            <a:ext cx="8604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eye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5139" name="Text Box 19"/>
          <p:cNvSpPr txBox="1"/>
          <p:nvPr/>
        </p:nvSpPr>
        <p:spPr>
          <a:xfrm>
            <a:off x="6575425" y="1908175"/>
            <a:ext cx="11303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nose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5140" name="Text Box 20"/>
          <p:cNvSpPr txBox="1"/>
          <p:nvPr/>
        </p:nvSpPr>
        <p:spPr>
          <a:xfrm>
            <a:off x="6575425" y="2482850"/>
            <a:ext cx="14239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mouth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cxnSp>
        <p:nvCxnSpPr>
          <p:cNvPr id="3093" name="AutoShape 21"/>
          <p:cNvCxnSpPr/>
          <p:nvPr/>
        </p:nvCxnSpPr>
        <p:spPr>
          <a:xfrm>
            <a:off x="4291013" y="2924175"/>
            <a:ext cx="2016125" cy="792163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142" name="Text Box 22"/>
          <p:cNvSpPr txBox="1"/>
          <p:nvPr/>
        </p:nvSpPr>
        <p:spPr>
          <a:xfrm>
            <a:off x="6430963" y="3419475"/>
            <a:ext cx="24352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tooth(teeth)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cxnSp>
        <p:nvCxnSpPr>
          <p:cNvPr id="3095" name="AutoShape 23"/>
          <p:cNvCxnSpPr/>
          <p:nvPr/>
        </p:nvCxnSpPr>
        <p:spPr>
          <a:xfrm>
            <a:off x="2058988" y="2708275"/>
            <a:ext cx="1584325" cy="0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144" name="Text Box 24"/>
          <p:cNvSpPr txBox="1"/>
          <p:nvPr/>
        </p:nvSpPr>
        <p:spPr>
          <a:xfrm>
            <a:off x="1050925" y="2276475"/>
            <a:ext cx="9953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face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cxnSp>
        <p:nvCxnSpPr>
          <p:cNvPr id="3097" name="AutoShape 25"/>
          <p:cNvCxnSpPr/>
          <p:nvPr/>
        </p:nvCxnSpPr>
        <p:spPr>
          <a:xfrm flipH="1" flipV="1">
            <a:off x="4787900" y="3933825"/>
            <a:ext cx="1873250" cy="720725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146" name="Text Box 26"/>
          <p:cNvSpPr txBox="1"/>
          <p:nvPr/>
        </p:nvSpPr>
        <p:spPr>
          <a:xfrm>
            <a:off x="6588125" y="4292600"/>
            <a:ext cx="18526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stomach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cxnSp>
        <p:nvCxnSpPr>
          <p:cNvPr id="3099" name="AutoShape 27"/>
          <p:cNvCxnSpPr/>
          <p:nvPr/>
        </p:nvCxnSpPr>
        <p:spPr>
          <a:xfrm flipV="1">
            <a:off x="1843088" y="4149725"/>
            <a:ext cx="2519362" cy="1223963"/>
          </a:xfrm>
          <a:prstGeom prst="straightConnector1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5148" name="Text Box 28"/>
          <p:cNvSpPr txBox="1"/>
          <p:nvPr/>
        </p:nvSpPr>
        <p:spPr>
          <a:xfrm>
            <a:off x="762000" y="5105400"/>
            <a:ext cx="11080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</a:rPr>
              <a:t>back</a:t>
            </a:r>
            <a:endParaRPr lang="en-US" altLang="zh-CN" sz="3200" b="1" dirty="0">
              <a:latin typeface="Arial" panose="020B0604020202020204" pitchFamily="34" charset="0"/>
            </a:endParaRPr>
          </a:p>
        </p:txBody>
      </p:sp>
      <p:sp>
        <p:nvSpPr>
          <p:cNvPr id="5149" name="Text Box 29"/>
          <p:cNvSpPr txBox="1"/>
          <p:nvPr/>
        </p:nvSpPr>
        <p:spPr>
          <a:xfrm>
            <a:off x="0" y="476250"/>
            <a:ext cx="38592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b="1" i="1" dirty="0">
                <a:solidFill>
                  <a:schemeClr val="accent2"/>
                </a:solidFill>
                <a:latin typeface="Arial" panose="020B0604020202020204" pitchFamily="34" charset="0"/>
              </a:rPr>
              <a:t>Where is his</a:t>
            </a:r>
            <a:r>
              <a:rPr lang="en-US" altLang="zh-CN" sz="3200" b="1" i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US" altLang="zh-CN" sz="3200" b="1" i="1" u="sng" dirty="0">
                <a:solidFill>
                  <a:srgbClr val="FF0000"/>
                </a:solidFill>
                <a:latin typeface="Arial" panose="020B0604020202020204" pitchFamily="34" charset="0"/>
              </a:rPr>
              <a:t>neck</a:t>
            </a:r>
            <a:r>
              <a:rPr lang="en-US" altLang="zh-CN" sz="3200" b="1" i="1" dirty="0">
                <a:solidFill>
                  <a:srgbClr val="FF0000"/>
                </a:solidFill>
                <a:latin typeface="Arial" panose="020B0604020202020204" pitchFamily="34" charset="0"/>
              </a:rPr>
              <a:t>?</a:t>
            </a:r>
            <a:endParaRPr lang="en-US" altLang="zh-CN" sz="3200" b="1" i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102" name="Text Box 30"/>
          <p:cNvSpPr txBox="1"/>
          <p:nvPr/>
        </p:nvSpPr>
        <p:spPr>
          <a:xfrm>
            <a:off x="4343400" y="304800"/>
            <a:ext cx="374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1.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03" name="Text Box 31"/>
          <p:cNvSpPr txBox="1"/>
          <p:nvPr/>
        </p:nvSpPr>
        <p:spPr>
          <a:xfrm>
            <a:off x="990600" y="1676400"/>
            <a:ext cx="374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2.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04" name="Text Box 32"/>
          <p:cNvSpPr txBox="1"/>
          <p:nvPr/>
        </p:nvSpPr>
        <p:spPr>
          <a:xfrm>
            <a:off x="609600" y="2362200"/>
            <a:ext cx="374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3.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05" name="Text Box 33"/>
          <p:cNvSpPr txBox="1"/>
          <p:nvPr/>
        </p:nvSpPr>
        <p:spPr>
          <a:xfrm>
            <a:off x="381000" y="3124200"/>
            <a:ext cx="374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4.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06" name="Text Box 34"/>
          <p:cNvSpPr txBox="1"/>
          <p:nvPr/>
        </p:nvSpPr>
        <p:spPr>
          <a:xfrm>
            <a:off x="228600" y="3810000"/>
            <a:ext cx="374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5.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07" name="Text Box 35"/>
          <p:cNvSpPr txBox="1"/>
          <p:nvPr/>
        </p:nvSpPr>
        <p:spPr>
          <a:xfrm>
            <a:off x="1143000" y="6096000"/>
            <a:ext cx="374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7.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08" name="Text Box 36"/>
          <p:cNvSpPr txBox="1"/>
          <p:nvPr/>
        </p:nvSpPr>
        <p:spPr>
          <a:xfrm>
            <a:off x="8001000" y="2667000"/>
            <a:ext cx="501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10.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09" name="Text Box 37"/>
          <p:cNvSpPr txBox="1"/>
          <p:nvPr/>
        </p:nvSpPr>
        <p:spPr>
          <a:xfrm>
            <a:off x="7696200" y="1905000"/>
            <a:ext cx="374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9.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10" name="Text Box 38"/>
          <p:cNvSpPr txBox="1"/>
          <p:nvPr/>
        </p:nvSpPr>
        <p:spPr>
          <a:xfrm>
            <a:off x="8382000" y="4419600"/>
            <a:ext cx="501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12.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11" name="Text Box 39"/>
          <p:cNvSpPr txBox="1"/>
          <p:nvPr/>
        </p:nvSpPr>
        <p:spPr>
          <a:xfrm>
            <a:off x="7543800" y="838200"/>
            <a:ext cx="374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8.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12" name="Text Box 40"/>
          <p:cNvSpPr txBox="1"/>
          <p:nvPr/>
        </p:nvSpPr>
        <p:spPr>
          <a:xfrm>
            <a:off x="8534400" y="5334000"/>
            <a:ext cx="501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13.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13" name="Text Box 41"/>
          <p:cNvSpPr txBox="1"/>
          <p:nvPr/>
        </p:nvSpPr>
        <p:spPr>
          <a:xfrm>
            <a:off x="8769350" y="3581400"/>
            <a:ext cx="501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11.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114" name="Text Box 42"/>
          <p:cNvSpPr txBox="1"/>
          <p:nvPr/>
        </p:nvSpPr>
        <p:spPr>
          <a:xfrm>
            <a:off x="304800" y="5257800"/>
            <a:ext cx="3746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dirty="0">
                <a:latin typeface="Arial" panose="020B0604020202020204" pitchFamily="34" charset="0"/>
              </a:rPr>
              <a:t>6.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/>
      <p:bldP spid="5133" grpId="0"/>
      <p:bldP spid="5134" grpId="0"/>
      <p:bldP spid="5135" grpId="0"/>
      <p:bldP spid="5136" grpId="0"/>
      <p:bldP spid="5137" grpId="0"/>
      <p:bldP spid="5138" grpId="0"/>
      <p:bldP spid="5139" grpId="0"/>
      <p:bldP spid="5140" grpId="0"/>
      <p:bldP spid="5142" grpId="0"/>
      <p:bldP spid="5144" grpId="0"/>
      <p:bldP spid="5146" grpId="0"/>
      <p:bldP spid="5148" grpId="0"/>
      <p:bldP spid="514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/>
          <p:nvPr/>
        </p:nvSpPr>
        <p:spPr>
          <a:xfrm>
            <a:off x="2209800" y="5105400"/>
            <a:ext cx="4572000" cy="762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400" b="1" dirty="0">
                <a:solidFill>
                  <a:srgbClr val="006600"/>
                </a:solidFill>
                <a:latin typeface="Arial" panose="020B0604020202020204" pitchFamily="34" charset="0"/>
              </a:rPr>
              <a:t>I </a:t>
            </a:r>
            <a:r>
              <a:rPr lang="en-US" altLang="zh-CN" sz="4400" b="1" u="sng" dirty="0">
                <a:solidFill>
                  <a:srgbClr val="0000CC"/>
                </a:solidFill>
                <a:latin typeface="Arial" panose="020B0604020202020204" pitchFamily="34" charset="0"/>
              </a:rPr>
              <a:t>have a cold</a:t>
            </a:r>
            <a:r>
              <a:rPr lang="en-US" altLang="zh-CN" sz="4400" b="1" dirty="0">
                <a:solidFill>
                  <a:srgbClr val="006600"/>
                </a:solidFill>
                <a:latin typeface="Arial" panose="020B0604020202020204" pitchFamily="34" charset="0"/>
              </a:rPr>
              <a:t>.</a:t>
            </a:r>
            <a:endParaRPr lang="en-US" altLang="zh-CN" sz="4400" b="1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2509838" y="5791200"/>
            <a:ext cx="3883025" cy="7620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ctr"/>
            <a:r>
              <a:rPr lang="en-US" altLang="zh-CN" sz="4400" b="1" dirty="0">
                <a:solidFill>
                  <a:srgbClr val="006600"/>
                </a:solidFill>
                <a:latin typeface="Arial" panose="020B0604020202020204" pitchFamily="34" charset="0"/>
              </a:rPr>
              <a:t>I </a:t>
            </a:r>
            <a:r>
              <a:rPr lang="en-US" altLang="zh-CN" sz="4400" b="1" u="sng" dirty="0">
                <a:solidFill>
                  <a:srgbClr val="0000CC"/>
                </a:solidFill>
                <a:latin typeface="Arial" panose="020B0604020202020204" pitchFamily="34" charset="0"/>
              </a:rPr>
              <a:t>catch a cold</a:t>
            </a:r>
            <a:r>
              <a:rPr lang="en-US" altLang="zh-CN" sz="4400" b="1" dirty="0">
                <a:solidFill>
                  <a:srgbClr val="006600"/>
                </a:solidFill>
                <a:latin typeface="Arial" panose="020B0604020202020204" pitchFamily="34" charset="0"/>
              </a:rPr>
              <a:t>.</a:t>
            </a:r>
            <a:endParaRPr lang="en-US" altLang="zh-CN" sz="4400" b="1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3032125" y="4211638"/>
            <a:ext cx="184150" cy="45720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ctr"/>
            <a:endParaRPr lang="zh-CN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4101" name="Picture 5" descr="2感冒鼻涕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653680">
            <a:off x="2133600" y="228600"/>
            <a:ext cx="3903663" cy="411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0" name="Rectangle 6"/>
          <p:cNvSpPr/>
          <p:nvPr/>
        </p:nvSpPr>
        <p:spPr>
          <a:xfrm>
            <a:off x="1295400" y="4343400"/>
            <a:ext cx="5676900" cy="64135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p>
            <a:pPr algn="ctr">
              <a:lnSpc>
                <a:spcPct val="75000"/>
              </a:lnSpc>
              <a:spcBef>
                <a:spcPct val="50000"/>
              </a:spcBef>
            </a:pPr>
            <a:r>
              <a:rPr lang="en-US" altLang="zh-CN" sz="4800" b="1" dirty="0">
                <a:solidFill>
                  <a:srgbClr val="006600"/>
                </a:solidFill>
                <a:latin typeface="Arial" panose="020B0604020202020204" pitchFamily="34" charset="0"/>
              </a:rPr>
              <a:t>What’s the matter?</a:t>
            </a:r>
            <a:endParaRPr lang="en-US" altLang="zh-CN" sz="4800" b="1" dirty="0">
              <a:solidFill>
                <a:srgbClr val="0066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2" descr="Let's start沙漠旅行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Oval 3"/>
          <p:cNvSpPr/>
          <p:nvPr/>
        </p:nvSpPr>
        <p:spPr>
          <a:xfrm>
            <a:off x="611188" y="-26987"/>
            <a:ext cx="2016125" cy="792162"/>
          </a:xfrm>
          <a:prstGeom prst="ellipse">
            <a:avLst/>
          </a:prstGeom>
          <a:noFill/>
          <a:ln w="635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6389688" y="549275"/>
            <a:ext cx="1206500" cy="854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5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trip</a:t>
            </a:r>
            <a:endParaRPr lang="en-US" altLang="zh-CN" sz="5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简笔画happy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C"/>
              </a:clrFrom>
              <a:clrTo>
                <a:srgbClr val="FEFE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765175"/>
            <a:ext cx="1492250" cy="1492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3" descr="简笔画sad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2150" y="836613"/>
            <a:ext cx="1439863" cy="1439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 Box 4"/>
          <p:cNvSpPr txBox="1"/>
          <p:nvPr/>
        </p:nvSpPr>
        <p:spPr>
          <a:xfrm>
            <a:off x="2627313" y="1052513"/>
            <a:ext cx="1471612" cy="671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800" b="1" dirty="0">
                <a:solidFill>
                  <a:srgbClr val="FF3399"/>
                </a:solidFill>
                <a:latin typeface="Times New Roman" panose="02020603050405020304" pitchFamily="18" charset="0"/>
              </a:rPr>
              <a:t>happy</a:t>
            </a:r>
            <a:endParaRPr lang="en-US" altLang="zh-CN" sz="3800" b="1" dirty="0">
              <a:solidFill>
                <a:srgbClr val="FF33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6229350" y="1223963"/>
            <a:ext cx="881063" cy="6715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800" b="1" dirty="0">
                <a:solidFill>
                  <a:srgbClr val="0033CC"/>
                </a:solidFill>
                <a:latin typeface="Times New Roman" panose="02020603050405020304" pitchFamily="18" charset="0"/>
              </a:rPr>
              <a:t>sad</a:t>
            </a:r>
            <a:endParaRPr lang="en-US" altLang="zh-CN" sz="3800" b="1" dirty="0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22" name="Picture 6" descr="简笔画tired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3588" y="2636838"/>
            <a:ext cx="1368425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Picture 7" descr="简笔画angry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13" y="4508500"/>
            <a:ext cx="1582737" cy="1582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4" name="Text Box 8"/>
          <p:cNvSpPr txBox="1"/>
          <p:nvPr/>
        </p:nvSpPr>
        <p:spPr>
          <a:xfrm>
            <a:off x="2627313" y="2870200"/>
            <a:ext cx="1630362" cy="671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800" b="1" dirty="0">
                <a:solidFill>
                  <a:srgbClr val="FF9900"/>
                </a:solidFill>
                <a:latin typeface="Times New Roman" panose="02020603050405020304" pitchFamily="18" charset="0"/>
              </a:rPr>
              <a:t>excited</a:t>
            </a:r>
            <a:endParaRPr lang="en-US" altLang="zh-CN" sz="3800" b="1" dirty="0">
              <a:solidFill>
                <a:srgbClr val="FF99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5" name="Text Box 9"/>
          <p:cNvSpPr txBox="1"/>
          <p:nvPr/>
        </p:nvSpPr>
        <p:spPr>
          <a:xfrm>
            <a:off x="6300788" y="2924175"/>
            <a:ext cx="1174750" cy="671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800" b="1" dirty="0">
                <a:latin typeface="Times New Roman" panose="02020603050405020304" pitchFamily="18" charset="0"/>
              </a:rPr>
              <a:t>tired</a:t>
            </a:r>
            <a:endParaRPr lang="en-US" altLang="zh-CN" sz="3800" b="1" dirty="0">
              <a:latin typeface="Times New Roman" panose="02020603050405020304" pitchFamily="18" charset="0"/>
            </a:endParaRPr>
          </a:p>
        </p:txBody>
      </p:sp>
      <p:sp>
        <p:nvSpPr>
          <p:cNvPr id="9226" name="Text Box 10"/>
          <p:cNvSpPr txBox="1"/>
          <p:nvPr/>
        </p:nvSpPr>
        <p:spPr>
          <a:xfrm>
            <a:off x="2771775" y="4845050"/>
            <a:ext cx="1390650" cy="671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angry</a:t>
            </a:r>
            <a:endParaRPr lang="en-US" altLang="zh-CN" sz="3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7" name="Text Box 11"/>
          <p:cNvSpPr txBox="1"/>
          <p:nvPr/>
        </p:nvSpPr>
        <p:spPr>
          <a:xfrm>
            <a:off x="6229350" y="4895850"/>
            <a:ext cx="1390650" cy="6715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800" b="1" dirty="0">
                <a:solidFill>
                  <a:srgbClr val="9900FF"/>
                </a:solidFill>
                <a:latin typeface="Times New Roman" panose="02020603050405020304" pitchFamily="18" charset="0"/>
              </a:rPr>
              <a:t>bored</a:t>
            </a:r>
            <a:endParaRPr lang="en-US" altLang="zh-CN" sz="3800" b="1" dirty="0">
              <a:solidFill>
                <a:srgbClr val="99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56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7900" y="4437063"/>
            <a:ext cx="1138238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7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288" y="2636838"/>
            <a:ext cx="2170112" cy="1362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4" grpId="0"/>
      <p:bldP spid="9225" grpId="0"/>
      <p:bldP spid="9226" grpId="0"/>
      <p:bldP spid="92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</Words>
  <Application>WPS 演示</Application>
  <PresentationFormat>全屏显示(4:3)</PresentationFormat>
  <Paragraphs>80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3 Lesson 17  Are you okay?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7</cp:revision>
  <dcterms:created xsi:type="dcterms:W3CDTF">2023-09-30T08:38:00Z</dcterms:created>
  <dcterms:modified xsi:type="dcterms:W3CDTF">2023-09-30T15:47:58Z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E42C1243DAE94853BA3BDB4F25757061_13</vt:lpwstr>
  </property>
  <property fmtid="{D5CDD505-2E9C-101B-9397-08002B2CF9AE}" pid="4" name="KSOProductBuildVer">
    <vt:lpwstr>2052-12.1.0.15374</vt:lpwstr>
  </property>
</Properties>
</file>