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0"/>
  </p:notesMasterIdLst>
  <p:sldIdLst>
    <p:sldId id="256" r:id="rId4"/>
    <p:sldId id="257" r:id="rId5"/>
    <p:sldId id="273" r:id="rId6"/>
    <p:sldId id="266" r:id="rId7"/>
    <p:sldId id="274" r:id="rId8"/>
    <p:sldId id="276" r:id="rId9"/>
    <p:sldId id="277" r:id="rId10"/>
    <p:sldId id="278" r:id="rId11"/>
    <p:sldId id="279" r:id="rId12"/>
    <p:sldId id="280" r:id="rId13"/>
    <p:sldId id="281" r:id="rId14"/>
    <p:sldId id="282" r:id="rId15"/>
    <p:sldId id="267" r:id="rId16"/>
    <p:sldId id="284" r:id="rId17"/>
    <p:sldId id="263" r:id="rId18"/>
    <p:sldId id="288" r:id="rId19"/>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73DD"/>
    <a:srgbClr val="5C5C5C"/>
    <a:srgbClr val="1C1C1C"/>
    <a:srgbClr val="FF679A"/>
    <a:srgbClr val="FF9934"/>
    <a:srgbClr val="57E875"/>
    <a:srgbClr val="4FA907"/>
    <a:srgbClr val="F5A8B4"/>
    <a:srgbClr val="EC5C74"/>
    <a:srgbClr val="7BD5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gs" Target="tags/tag65.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5" Type="http://schemas.openxmlformats.org/officeDocument/2006/relationships/slideLayout" Target="../slideLayouts/slideLayout3.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5" Type="http://schemas.openxmlformats.org/officeDocument/2006/relationships/slideLayout" Target="../slideLayouts/slideLayout3.xml"/><Relationship Id="rId14" Type="http://schemas.openxmlformats.org/officeDocument/2006/relationships/image" Target="../media/image15.png"/><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5" Type="http://schemas.openxmlformats.org/officeDocument/2006/relationships/slideLayout" Target="../slideLayouts/slideLayout3.xml"/><Relationship Id="rId14" Type="http://schemas.openxmlformats.org/officeDocument/2006/relationships/image" Target="../media/image16.jpeg"/><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5" Type="http://schemas.openxmlformats.org/officeDocument/2006/relationships/slideLayout" Target="../slideLayouts/slideLayout3.xml"/><Relationship Id="rId14" Type="http://schemas.openxmlformats.org/officeDocument/2006/relationships/image" Target="../media/image17.jpeg"/><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4" Type="http://schemas.openxmlformats.org/officeDocument/2006/relationships/slideLayout" Target="../slideLayouts/slideLayout3.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image" Target="../media/image21.png"/><Relationship Id="rId2" Type="http://schemas.openxmlformats.org/officeDocument/2006/relationships/tags" Target="../tags/tag62.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193337" y="2169041"/>
            <a:ext cx="3611880" cy="922020"/>
          </a:xfrm>
          <a:prstGeom prst="rect">
            <a:avLst/>
          </a:prstGeom>
          <a:noFill/>
        </p:spPr>
        <p:txBody>
          <a:bodyPr wrap="none" rtlCol="0">
            <a:spAutoFit/>
          </a:bodyPr>
          <a:lstStyle/>
          <a:p>
            <a:r>
              <a:rPr kumimoji="1" lang="zh-CN" altLang="zh-CN" sz="5400" b="1" dirty="0">
                <a:solidFill>
                  <a:srgbClr val="00B4FF"/>
                </a:solidFill>
              </a:rPr>
              <a:t>大数的认识</a:t>
            </a:r>
            <a:endParaRPr kumimoji="1" lang="zh-CN" altLang="zh-CN"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1470660" y="1685925"/>
            <a:ext cx="7075805" cy="4043045"/>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661974" y="1643645"/>
            <a:ext cx="7829550" cy="3784600"/>
          </a:xfrm>
          <a:prstGeom prst="rect">
            <a:avLst/>
          </a:prstGeom>
        </p:spPr>
        <p:txBody>
          <a:bodyPr>
            <a:spAutoFit/>
          </a:bodyPr>
          <a:p>
            <a:pPr>
              <a:lnSpc>
                <a:spcPct val="200000"/>
              </a:lnSpc>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读数和写数都要从最高位读起或写起。（</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 4321</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4320</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万。</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计数单位</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相邻</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之间的进率都是十。</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 404040</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读作四十万四千零四十。</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近似数比准确数都要大。</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TextBox 8"/>
          <p:cNvSpPr txBox="1">
            <a:spLocks noChangeArrowheads="1"/>
          </p:cNvSpPr>
          <p:nvPr/>
        </p:nvSpPr>
        <p:spPr bwMode="auto">
          <a:xfrm>
            <a:off x="7659075" y="1989428"/>
            <a:ext cx="504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 name="TextBox 9"/>
          <p:cNvSpPr txBox="1">
            <a:spLocks noChangeArrowheads="1"/>
          </p:cNvSpPr>
          <p:nvPr/>
        </p:nvSpPr>
        <p:spPr bwMode="auto">
          <a:xfrm>
            <a:off x="7660114" y="2548016"/>
            <a:ext cx="8667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 name="TextBox 11"/>
          <p:cNvSpPr txBox="1">
            <a:spLocks noChangeArrowheads="1"/>
          </p:cNvSpPr>
          <p:nvPr/>
        </p:nvSpPr>
        <p:spPr bwMode="auto">
          <a:xfrm>
            <a:off x="7679786" y="3435535"/>
            <a:ext cx="8667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nSpc>
                <a:spcPct val="100000"/>
              </a:lnSpc>
            </a:pPr>
            <a:r>
              <a:rPr lang="en-US" altLang="zh-CN" sz="2400" dirty="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 name="TextBox 12"/>
          <p:cNvSpPr txBox="1">
            <a:spLocks noChangeArrowheads="1"/>
          </p:cNvSpPr>
          <p:nvPr/>
        </p:nvSpPr>
        <p:spPr bwMode="auto">
          <a:xfrm>
            <a:off x="7674693" y="4024363"/>
            <a:ext cx="8667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8" name="TextBox 13"/>
          <p:cNvSpPr txBox="1">
            <a:spLocks noChangeArrowheads="1"/>
          </p:cNvSpPr>
          <p:nvPr/>
        </p:nvSpPr>
        <p:spPr bwMode="auto">
          <a:xfrm>
            <a:off x="7661599" y="4861030"/>
            <a:ext cx="8667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nSpc>
                <a:spcPct val="100000"/>
              </a:lnSpc>
            </a:pPr>
            <a:r>
              <a:rPr lang="en-US" altLang="zh-CN" sz="2400" dirty="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9184005" y="1005205"/>
            <a:ext cx="2174240" cy="2267585"/>
            <a:chOff x="14463" y="1583"/>
            <a:chExt cx="3424" cy="3571"/>
          </a:xfrm>
        </p:grpSpPr>
        <p:pic>
          <p:nvPicPr>
            <p:cNvPr id="18" name="图片 17"/>
            <p:cNvPicPr>
              <a:picLocks noChangeAspect="1"/>
            </p:cNvPicPr>
            <p:nvPr/>
          </p:nvPicPr>
          <p:blipFill rotWithShape="1">
            <a:blip r:embed="rId2" cstate="print"/>
            <a:srcRect r="49308"/>
            <a:stretch>
              <a:fillRect/>
            </a:stretch>
          </p:blipFill>
          <p:spPr>
            <a:xfrm>
              <a:off x="16188" y="1583"/>
              <a:ext cx="1699" cy="3571"/>
            </a:xfrm>
            <a:prstGeom prst="rect">
              <a:avLst/>
            </a:prstGeom>
          </p:spPr>
        </p:pic>
        <p:pic>
          <p:nvPicPr>
            <p:cNvPr id="12" name="图片 11"/>
            <p:cNvPicPr>
              <a:picLocks noChangeAspect="1"/>
            </p:cNvPicPr>
            <p:nvPr/>
          </p:nvPicPr>
          <p:blipFill rotWithShape="1">
            <a:blip r:embed="rId2" cstate="print"/>
            <a:srcRect l="50628"/>
            <a:stretch>
              <a:fillRect/>
            </a:stretch>
          </p:blipFill>
          <p:spPr>
            <a:xfrm>
              <a:off x="14463" y="1584"/>
              <a:ext cx="1725" cy="3570"/>
            </a:xfrm>
            <a:prstGeom prst="rect">
              <a:avLst/>
            </a:prstGeom>
          </p:spPr>
        </p:pic>
        <p:sp>
          <p:nvSpPr>
            <p:cNvPr id="14" name="文本框 13"/>
            <p:cNvSpPr txBox="1"/>
            <p:nvPr/>
          </p:nvSpPr>
          <p:spPr>
            <a:xfrm>
              <a:off x="16642" y="1847"/>
              <a:ext cx="768" cy="725"/>
            </a:xfrm>
            <a:prstGeom prst="rect">
              <a:avLst/>
            </a:prstGeom>
            <a:noFill/>
          </p:spPr>
          <p:txBody>
            <a:bodyPr wrap="none" rtlCol="0">
              <a:spAutoFit/>
            </a:bodyPr>
            <a:p>
              <a:pPr algn="l"/>
              <a:r>
                <a:rPr lang="zh-CN" altLang="en-US" sz="2400" b="1" dirty="0">
                  <a:latin typeface="微软雅黑" panose="020B0503020204020204" pitchFamily="34" charset="-122"/>
                  <a:ea typeface="微软雅黑" panose="020B0503020204020204" pitchFamily="34" charset="-122"/>
                  <a:sym typeface="+mn-ea"/>
                </a:rPr>
                <a:t>断</a:t>
              </a:r>
              <a:endParaRPr lang="zh-CN" altLang="en-US" sz="2400" b="1" dirty="0">
                <a:solidFill>
                  <a:schemeClr val="tx1"/>
                </a:solidFill>
                <a:latin typeface="微软雅黑" panose="020B0503020204020204" pitchFamily="34" charset="-122"/>
                <a:ea typeface="微软雅黑" panose="020B0503020204020204" pitchFamily="34" charset="-122"/>
                <a:sym typeface="+mn-ea"/>
              </a:endParaRPr>
            </a:p>
          </p:txBody>
        </p:sp>
        <p:sp>
          <p:nvSpPr>
            <p:cNvPr id="11" name="TextBox 21"/>
            <p:cNvSpPr txBox="1"/>
            <p:nvPr/>
          </p:nvSpPr>
          <p:spPr>
            <a:xfrm>
              <a:off x="14947" y="1847"/>
              <a:ext cx="1770" cy="725"/>
            </a:xfrm>
            <a:prstGeom prst="rect">
              <a:avLst/>
            </a:prstGeom>
            <a:noFill/>
          </p:spPr>
          <p:txBody>
            <a:bodyPr wrap="square">
              <a:spAutoFit/>
            </a:bodyPr>
            <a:p>
              <a:pPr>
                <a:buFontTx/>
                <a:buNone/>
                <a:defRPr/>
              </a:pPr>
              <a:r>
                <a:rPr lang="zh-CN" altLang="en-US" sz="2400" b="1" dirty="0">
                  <a:solidFill>
                    <a:schemeClr val="tx1"/>
                  </a:solidFill>
                  <a:latin typeface="微软雅黑" panose="020B0503020204020204" pitchFamily="34" charset="-122"/>
                  <a:ea typeface="微软雅黑" panose="020B0503020204020204" pitchFamily="34" charset="-122"/>
                </a:rPr>
                <a:t>判</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grpSp>
      <p:sp>
        <p:nvSpPr>
          <p:cNvPr id="31" name="文本框 30"/>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2" name="组合 21"/>
          <p:cNvGrpSpPr/>
          <p:nvPr/>
        </p:nvGrpSpPr>
        <p:grpSpPr>
          <a:xfrm>
            <a:off x="223520" y="659130"/>
            <a:ext cx="11160760" cy="5764530"/>
            <a:chOff x="352" y="1038"/>
            <a:chExt cx="17576" cy="9078"/>
          </a:xfrm>
        </p:grpSpPr>
        <p:pic>
          <p:nvPicPr>
            <p:cNvPr id="20" name="图片 19" descr="134e3eb3-d166-4751-bee8-82f2b5eb4a4c"/>
            <p:cNvPicPr>
              <a:picLocks noChangeAspect="1"/>
            </p:cNvPicPr>
            <p:nvPr/>
          </p:nvPicPr>
          <p:blipFill>
            <a:blip r:embed="rId2"/>
            <a:stretch>
              <a:fillRect/>
            </a:stretch>
          </p:blipFill>
          <p:spPr>
            <a:xfrm>
              <a:off x="352" y="1038"/>
              <a:ext cx="17576" cy="9079"/>
            </a:xfrm>
            <a:prstGeom prst="rect">
              <a:avLst/>
            </a:prstGeom>
          </p:spPr>
        </p:pic>
        <p:grpSp>
          <p:nvGrpSpPr>
            <p:cNvPr id="18" name="组合 17"/>
            <p:cNvGrpSpPr/>
            <p:nvPr/>
          </p:nvGrpSpPr>
          <p:grpSpPr>
            <a:xfrm>
              <a:off x="8108" y="1823"/>
              <a:ext cx="4533" cy="736"/>
              <a:chOff x="5422" y="2405"/>
              <a:chExt cx="4533" cy="736"/>
            </a:xfrm>
          </p:grpSpPr>
          <p:sp>
            <p:nvSpPr>
              <p:cNvPr id="3" name="矩形 2"/>
              <p:cNvSpPr/>
              <p:nvPr/>
            </p:nvSpPr>
            <p:spPr>
              <a:xfrm>
                <a:off x="5422" y="2405"/>
                <a:ext cx="737" cy="737"/>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307" y="2415"/>
                <a:ext cx="3648" cy="725"/>
              </a:xfrm>
              <a:prstGeom prst="rect">
                <a:avLst/>
              </a:prstGeom>
              <a:noFill/>
            </p:spPr>
            <p:txBody>
              <a:bodyPr wrap="none" rtlCol="0">
                <a:spAutoFit/>
              </a:bodyPr>
              <a:p>
                <a:r>
                  <a:rPr lang="zh-CN" altLang="en-US" sz="2400"/>
                  <a:t>里最大能填几？</a:t>
                </a:r>
                <a:endParaRPr lang="zh-CN" altLang="en-US" sz="2400"/>
              </a:p>
            </p:txBody>
          </p:sp>
        </p:grpSp>
        <p:sp>
          <p:nvSpPr>
            <p:cNvPr id="5" name="文本框 4"/>
            <p:cNvSpPr txBox="1"/>
            <p:nvPr/>
          </p:nvSpPr>
          <p:spPr>
            <a:xfrm>
              <a:off x="6090" y="4080"/>
              <a:ext cx="4440" cy="822"/>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7       5321 </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71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万</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6674" y="6163"/>
              <a:ext cx="737" cy="737"/>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6090" y="6078"/>
              <a:ext cx="4440" cy="822"/>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4       0059 </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40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万</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6090" y="7905"/>
              <a:ext cx="4379" cy="822"/>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37815 </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&gt;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3      888</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矩形 13"/>
            <p:cNvSpPr/>
            <p:nvPr/>
          </p:nvSpPr>
          <p:spPr>
            <a:xfrm>
              <a:off x="6599" y="4068"/>
              <a:ext cx="737" cy="737"/>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1" name="组合 20"/>
            <p:cNvGrpSpPr/>
            <p:nvPr/>
          </p:nvGrpSpPr>
          <p:grpSpPr>
            <a:xfrm>
              <a:off x="11459" y="4080"/>
              <a:ext cx="5000" cy="4670"/>
              <a:chOff x="11634" y="4080"/>
              <a:chExt cx="5000" cy="4670"/>
            </a:xfrm>
          </p:grpSpPr>
          <p:sp>
            <p:nvSpPr>
              <p:cNvPr id="7" name="文本框 6"/>
              <p:cNvSpPr txBox="1"/>
              <p:nvPr/>
            </p:nvSpPr>
            <p:spPr>
              <a:xfrm>
                <a:off x="11644" y="4080"/>
                <a:ext cx="4440" cy="822"/>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1       4969 </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18</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万</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11644" y="6078"/>
                <a:ext cx="4440" cy="822"/>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56       326 </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56</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万</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11634" y="7928"/>
                <a:ext cx="5001" cy="822"/>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3       54200 </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&lt;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315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万</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矩形 12"/>
              <p:cNvSpPr/>
              <p:nvPr/>
            </p:nvSpPr>
            <p:spPr>
              <a:xfrm>
                <a:off x="12204" y="4118"/>
                <a:ext cx="737" cy="737"/>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12509" y="6163"/>
                <a:ext cx="737" cy="737"/>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12204" y="7959"/>
                <a:ext cx="737" cy="737"/>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 name="矩形 16"/>
            <p:cNvSpPr/>
            <p:nvPr/>
          </p:nvSpPr>
          <p:spPr>
            <a:xfrm>
              <a:off x="8671" y="8010"/>
              <a:ext cx="737" cy="737"/>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3" name="文本框 22"/>
          <p:cNvSpPr txBox="1"/>
          <p:nvPr/>
        </p:nvSpPr>
        <p:spPr>
          <a:xfrm>
            <a:off x="4248150" y="2583180"/>
            <a:ext cx="352425" cy="460375"/>
          </a:xfrm>
          <a:prstGeom prst="rect">
            <a:avLst/>
          </a:prstGeom>
          <a:noFill/>
        </p:spPr>
        <p:txBody>
          <a:bodyPr wrap="none" rtlCol="0">
            <a:spAutoFit/>
          </a:bodyPr>
          <a:p>
            <a:r>
              <a:rPr lang="en-US" altLang="zh-CN" sz="2400"/>
              <a:t>0</a:t>
            </a:r>
            <a:endParaRPr lang="en-US" altLang="zh-CN" sz="2400"/>
          </a:p>
        </p:txBody>
      </p:sp>
      <p:sp>
        <p:nvSpPr>
          <p:cNvPr id="24" name="文本框 23"/>
          <p:cNvSpPr txBox="1"/>
          <p:nvPr/>
        </p:nvSpPr>
        <p:spPr>
          <a:xfrm>
            <a:off x="7696200" y="2635250"/>
            <a:ext cx="352425" cy="460375"/>
          </a:xfrm>
          <a:prstGeom prst="rect">
            <a:avLst/>
          </a:prstGeom>
          <a:noFill/>
        </p:spPr>
        <p:txBody>
          <a:bodyPr wrap="none" rtlCol="0">
            <a:spAutoFit/>
          </a:bodyPr>
          <a:p>
            <a:r>
              <a:rPr lang="en-US" altLang="zh-CN" sz="2400"/>
              <a:t>8</a:t>
            </a:r>
            <a:endParaRPr lang="en-US" altLang="zh-CN" sz="2400"/>
          </a:p>
        </p:txBody>
      </p:sp>
      <p:sp>
        <p:nvSpPr>
          <p:cNvPr id="25" name="文本框 24"/>
          <p:cNvSpPr txBox="1"/>
          <p:nvPr/>
        </p:nvSpPr>
        <p:spPr>
          <a:xfrm>
            <a:off x="4305935" y="3934460"/>
            <a:ext cx="352425" cy="460375"/>
          </a:xfrm>
          <a:prstGeom prst="rect">
            <a:avLst/>
          </a:prstGeom>
          <a:noFill/>
        </p:spPr>
        <p:txBody>
          <a:bodyPr wrap="none" rtlCol="0">
            <a:spAutoFit/>
          </a:bodyPr>
          <a:p>
            <a:r>
              <a:rPr lang="en-US" altLang="zh-CN" sz="2400"/>
              <a:t>0</a:t>
            </a:r>
            <a:endParaRPr lang="en-US" altLang="zh-CN" sz="2400"/>
          </a:p>
        </p:txBody>
      </p:sp>
      <p:sp>
        <p:nvSpPr>
          <p:cNvPr id="26" name="文本框 25"/>
          <p:cNvSpPr txBox="1"/>
          <p:nvPr/>
        </p:nvSpPr>
        <p:spPr>
          <a:xfrm>
            <a:off x="7889875" y="3934460"/>
            <a:ext cx="352425" cy="460375"/>
          </a:xfrm>
          <a:prstGeom prst="rect">
            <a:avLst/>
          </a:prstGeom>
          <a:noFill/>
        </p:spPr>
        <p:txBody>
          <a:bodyPr wrap="none" rtlCol="0">
            <a:spAutoFit/>
          </a:bodyPr>
          <a:p>
            <a:r>
              <a:rPr lang="en-US" altLang="zh-CN" sz="2400"/>
              <a:t>4</a:t>
            </a:r>
            <a:endParaRPr lang="en-US" altLang="zh-CN" sz="2400"/>
          </a:p>
        </p:txBody>
      </p:sp>
      <p:sp>
        <p:nvSpPr>
          <p:cNvPr id="27" name="文本框 26"/>
          <p:cNvSpPr txBox="1"/>
          <p:nvPr/>
        </p:nvSpPr>
        <p:spPr>
          <a:xfrm>
            <a:off x="5563870" y="5074920"/>
            <a:ext cx="352425" cy="460375"/>
          </a:xfrm>
          <a:prstGeom prst="rect">
            <a:avLst/>
          </a:prstGeom>
          <a:noFill/>
        </p:spPr>
        <p:txBody>
          <a:bodyPr wrap="none" rtlCol="0">
            <a:spAutoFit/>
          </a:bodyPr>
          <a:p>
            <a:r>
              <a:rPr lang="en-US" altLang="zh-CN" sz="2400"/>
              <a:t>6</a:t>
            </a:r>
            <a:endParaRPr lang="en-US" altLang="zh-CN" sz="2400"/>
          </a:p>
        </p:txBody>
      </p:sp>
      <p:sp>
        <p:nvSpPr>
          <p:cNvPr id="28" name="文本框 27"/>
          <p:cNvSpPr txBox="1"/>
          <p:nvPr/>
        </p:nvSpPr>
        <p:spPr>
          <a:xfrm>
            <a:off x="7696200" y="5073650"/>
            <a:ext cx="352425" cy="460375"/>
          </a:xfrm>
          <a:prstGeom prst="rect">
            <a:avLst/>
          </a:prstGeom>
          <a:noFill/>
        </p:spPr>
        <p:txBody>
          <a:bodyPr wrap="none" rtlCol="0">
            <a:spAutoFit/>
          </a:bodyPr>
          <a:p>
            <a:r>
              <a:rPr lang="en-US" altLang="zh-CN" sz="2400"/>
              <a:t>0</a:t>
            </a:r>
            <a:endParaRPr lang="en-US" altLang="zh-CN" sz="2400"/>
          </a:p>
        </p:txBody>
      </p:sp>
      <p:sp>
        <p:nvSpPr>
          <p:cNvPr id="31" name="文本框 30"/>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up)">
                                      <p:cBhvr>
                                        <p:cTn id="8" dur="500"/>
                                        <p:tgtEl>
                                          <p:spTgt spid="2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p:tgtEl>
                                          <p:spTgt spid="24"/>
                                        </p:tgtEl>
                                        <p:attrNameLst>
                                          <p:attrName>ppt_y</p:attrName>
                                        </p:attrNameLst>
                                      </p:cBhvr>
                                      <p:tavLst>
                                        <p:tav tm="0">
                                          <p:val>
                                            <p:strVal val="#ppt_y+#ppt_h*1.125000"/>
                                          </p:val>
                                        </p:tav>
                                        <p:tav tm="100000">
                                          <p:val>
                                            <p:strVal val="#ppt_y"/>
                                          </p:val>
                                        </p:tav>
                                      </p:tavLst>
                                    </p:anim>
                                    <p:animEffect transition="in" filter="wipe(up)">
                                      <p:cBhvr>
                                        <p:cTn id="14" dur="5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p:tgtEl>
                                          <p:spTgt spid="25"/>
                                        </p:tgtEl>
                                        <p:attrNameLst>
                                          <p:attrName>ppt_y</p:attrName>
                                        </p:attrNameLst>
                                      </p:cBhvr>
                                      <p:tavLst>
                                        <p:tav tm="0">
                                          <p:val>
                                            <p:strVal val="#ppt_y+#ppt_h*1.125000"/>
                                          </p:val>
                                        </p:tav>
                                        <p:tav tm="100000">
                                          <p:val>
                                            <p:strVal val="#ppt_y"/>
                                          </p:val>
                                        </p:tav>
                                      </p:tavLst>
                                    </p:anim>
                                    <p:animEffect transition="in" filter="wipe(up)">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ppt_y</p:attrName>
                                        </p:attrNameLst>
                                      </p:cBhvr>
                                      <p:tavLst>
                                        <p:tav tm="0">
                                          <p:val>
                                            <p:strVal val="#ppt_y+#ppt_h*1.125000"/>
                                          </p:val>
                                        </p:tav>
                                        <p:tav tm="100000">
                                          <p:val>
                                            <p:strVal val="#ppt_y"/>
                                          </p:val>
                                        </p:tav>
                                      </p:tavLst>
                                    </p:anim>
                                    <p:animEffect transition="in" filter="wipe(up)">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p:tgtEl>
                                          <p:spTgt spid="27"/>
                                        </p:tgtEl>
                                        <p:attrNameLst>
                                          <p:attrName>ppt_y</p:attrName>
                                        </p:attrNameLst>
                                      </p:cBhvr>
                                      <p:tavLst>
                                        <p:tav tm="0">
                                          <p:val>
                                            <p:strVal val="#ppt_y+#ppt_h*1.125000"/>
                                          </p:val>
                                        </p:tav>
                                        <p:tav tm="100000">
                                          <p:val>
                                            <p:strVal val="#ppt_y"/>
                                          </p:val>
                                        </p:tav>
                                      </p:tavLst>
                                    </p:anim>
                                    <p:animEffect transition="in" filter="wipe(up)">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p:tgtEl>
                                          <p:spTgt spid="28"/>
                                        </p:tgtEl>
                                        <p:attrNameLst>
                                          <p:attrName>ppt_y</p:attrName>
                                        </p:attrNameLst>
                                      </p:cBhvr>
                                      <p:tavLst>
                                        <p:tav tm="0">
                                          <p:val>
                                            <p:strVal val="#ppt_y+#ppt_h*1.125000"/>
                                          </p:val>
                                        </p:tav>
                                        <p:tav tm="100000">
                                          <p:val>
                                            <p:strVal val="#ppt_y"/>
                                          </p:val>
                                        </p:tav>
                                      </p:tavLst>
                                    </p:anim>
                                    <p:animEffect transition="in" filter="wipe(up)">
                                      <p:cBhvr>
                                        <p:cTn id="3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7" name="文本框 16"/>
          <p:cNvSpPr txBox="1"/>
          <p:nvPr/>
        </p:nvSpPr>
        <p:spPr>
          <a:xfrm>
            <a:off x="6193790" y="3065145"/>
            <a:ext cx="4145280" cy="460375"/>
          </a:xfrm>
          <a:prstGeom prst="rect">
            <a:avLst/>
          </a:prstGeom>
          <a:noFill/>
        </p:spPr>
        <p:txBody>
          <a:bodyPr wrap="none" rtlCol="0">
            <a:spAutoFit/>
          </a:bodyPr>
          <a:p>
            <a:r>
              <a:rPr lang="zh-CN" altLang="en-US" sz="2400"/>
              <a:t>三亿五千二百八十万七千六百</a:t>
            </a:r>
            <a:endParaRPr lang="zh-CN" altLang="en-US" sz="2400"/>
          </a:p>
        </p:txBody>
      </p:sp>
      <p:grpSp>
        <p:nvGrpSpPr>
          <p:cNvPr id="5" name="组合 4"/>
          <p:cNvGrpSpPr/>
          <p:nvPr/>
        </p:nvGrpSpPr>
        <p:grpSpPr>
          <a:xfrm>
            <a:off x="3735070" y="400050"/>
            <a:ext cx="4712335" cy="1219835"/>
            <a:chOff x="5232" y="905"/>
            <a:chExt cx="7421" cy="1921"/>
          </a:xfrm>
        </p:grpSpPr>
        <p:pic>
          <p:nvPicPr>
            <p:cNvPr id="4" name="图片 3" descr="00c6f25c-2d4e-428e-9d7a-0f3b6a4c3e8b"/>
            <p:cNvPicPr>
              <a:picLocks noChangeAspect="1"/>
            </p:cNvPicPr>
            <p:nvPr/>
          </p:nvPicPr>
          <p:blipFill>
            <a:blip r:embed="rId2"/>
            <a:stretch>
              <a:fillRect/>
            </a:stretch>
          </p:blipFill>
          <p:spPr>
            <a:xfrm>
              <a:off x="5232" y="905"/>
              <a:ext cx="7421" cy="1921"/>
            </a:xfrm>
            <a:prstGeom prst="rect">
              <a:avLst/>
            </a:prstGeom>
          </p:spPr>
        </p:pic>
        <p:sp>
          <p:nvSpPr>
            <p:cNvPr id="3" name="文本框 2"/>
            <p:cNvSpPr txBox="1"/>
            <p:nvPr/>
          </p:nvSpPr>
          <p:spPr>
            <a:xfrm>
              <a:off x="6638" y="1750"/>
              <a:ext cx="4608" cy="725"/>
            </a:xfrm>
            <a:prstGeom prst="rect">
              <a:avLst/>
            </a:prstGeom>
            <a:noFill/>
          </p:spPr>
          <p:txBody>
            <a:bodyPr wrap="none" rtlCol="0">
              <a:spAutoFit/>
            </a:bodyPr>
            <a:p>
              <a:r>
                <a:rPr lang="zh-CN" altLang="en-US" sz="2400"/>
                <a:t>读出或写出下面各数</a:t>
              </a:r>
              <a:endParaRPr lang="zh-CN" altLang="en-US" sz="2400"/>
            </a:p>
          </p:txBody>
        </p:sp>
      </p:grpSp>
      <p:sp>
        <p:nvSpPr>
          <p:cNvPr id="6" name="文本框 5"/>
          <p:cNvSpPr txBox="1"/>
          <p:nvPr/>
        </p:nvSpPr>
        <p:spPr>
          <a:xfrm>
            <a:off x="3368675" y="2439670"/>
            <a:ext cx="2791460" cy="460375"/>
          </a:xfrm>
          <a:prstGeom prst="rect">
            <a:avLst/>
          </a:prstGeom>
          <a:noFill/>
        </p:spPr>
        <p:txBody>
          <a:bodyPr wrap="none" rtlCol="0">
            <a:spAutoFit/>
          </a:bodyPr>
          <a:p>
            <a:r>
              <a:rPr lang="en-US" altLang="zh-CN" sz="2400"/>
              <a:t>70006480    </a:t>
            </a:r>
            <a:r>
              <a:rPr lang="zh-CN" altLang="en-US" sz="2400"/>
              <a:t>读作：</a:t>
            </a:r>
            <a:endParaRPr lang="zh-CN" altLang="en-US" sz="2400"/>
          </a:p>
        </p:txBody>
      </p:sp>
      <p:sp>
        <p:nvSpPr>
          <p:cNvPr id="7" name="文本框 6"/>
          <p:cNvSpPr txBox="1"/>
          <p:nvPr/>
        </p:nvSpPr>
        <p:spPr>
          <a:xfrm>
            <a:off x="3188335" y="3175635"/>
            <a:ext cx="2961005" cy="460375"/>
          </a:xfrm>
          <a:prstGeom prst="rect">
            <a:avLst/>
          </a:prstGeom>
          <a:noFill/>
        </p:spPr>
        <p:txBody>
          <a:bodyPr wrap="none" rtlCol="0">
            <a:spAutoFit/>
          </a:bodyPr>
          <a:p>
            <a:r>
              <a:rPr lang="en-US" altLang="zh-CN" sz="2400"/>
              <a:t>352807600    </a:t>
            </a:r>
            <a:r>
              <a:rPr lang="zh-CN" altLang="en-US" sz="2400"/>
              <a:t>读作：</a:t>
            </a:r>
            <a:endParaRPr lang="zh-CN" altLang="en-US" sz="2400"/>
          </a:p>
        </p:txBody>
      </p:sp>
      <p:sp>
        <p:nvSpPr>
          <p:cNvPr id="8" name="文本框 7"/>
          <p:cNvSpPr txBox="1"/>
          <p:nvPr/>
        </p:nvSpPr>
        <p:spPr>
          <a:xfrm>
            <a:off x="3183255" y="3948430"/>
            <a:ext cx="2959100" cy="460375"/>
          </a:xfrm>
          <a:prstGeom prst="rect">
            <a:avLst/>
          </a:prstGeom>
          <a:noFill/>
        </p:spPr>
        <p:txBody>
          <a:bodyPr wrap="none" rtlCol="0">
            <a:spAutoFit/>
          </a:bodyPr>
          <a:p>
            <a:r>
              <a:rPr lang="zh-CN" altLang="en-US" sz="2400"/>
              <a:t>五千零七万</a:t>
            </a:r>
            <a:r>
              <a:rPr lang="en-US" altLang="zh-CN" sz="2400"/>
              <a:t>    </a:t>
            </a:r>
            <a:r>
              <a:rPr lang="zh-CN" altLang="en-US" sz="2400"/>
              <a:t>写作：</a:t>
            </a:r>
            <a:endParaRPr lang="zh-CN" altLang="en-US" sz="2400"/>
          </a:p>
        </p:txBody>
      </p:sp>
      <p:sp>
        <p:nvSpPr>
          <p:cNvPr id="9" name="文本框 8"/>
          <p:cNvSpPr txBox="1"/>
          <p:nvPr/>
        </p:nvSpPr>
        <p:spPr>
          <a:xfrm>
            <a:off x="3162300" y="4689475"/>
            <a:ext cx="2959100" cy="460375"/>
          </a:xfrm>
          <a:prstGeom prst="rect">
            <a:avLst/>
          </a:prstGeom>
          <a:noFill/>
        </p:spPr>
        <p:txBody>
          <a:bodyPr wrap="none" rtlCol="0">
            <a:spAutoFit/>
          </a:bodyPr>
          <a:p>
            <a:r>
              <a:rPr lang="zh-CN" altLang="en-US" sz="2400"/>
              <a:t>一亿零一百</a:t>
            </a:r>
            <a:r>
              <a:rPr lang="en-US" altLang="zh-CN" sz="2400"/>
              <a:t>    </a:t>
            </a:r>
            <a:r>
              <a:rPr lang="zh-CN" altLang="en-US" sz="2400"/>
              <a:t>写作：</a:t>
            </a:r>
            <a:endParaRPr lang="zh-CN" altLang="en-US" sz="2400"/>
          </a:p>
        </p:txBody>
      </p:sp>
      <p:sp>
        <p:nvSpPr>
          <p:cNvPr id="10" name="文本框 9"/>
          <p:cNvSpPr txBox="1"/>
          <p:nvPr/>
        </p:nvSpPr>
        <p:spPr>
          <a:xfrm>
            <a:off x="1884680" y="5430520"/>
            <a:ext cx="4991735" cy="460375"/>
          </a:xfrm>
          <a:prstGeom prst="rect">
            <a:avLst/>
          </a:prstGeom>
          <a:noFill/>
        </p:spPr>
        <p:txBody>
          <a:bodyPr wrap="none" rtlCol="0">
            <a:spAutoFit/>
          </a:bodyPr>
          <a:p>
            <a:r>
              <a:rPr lang="en-US" altLang="zh-CN" sz="2400"/>
              <a:t>2</a:t>
            </a:r>
            <a:r>
              <a:rPr lang="zh-CN" altLang="en-US" sz="2400"/>
              <a:t>个十亿、</a:t>
            </a:r>
            <a:r>
              <a:rPr lang="en-US" altLang="zh-CN" sz="2400"/>
              <a:t>2</a:t>
            </a:r>
            <a:r>
              <a:rPr lang="zh-CN" altLang="en-US" sz="2400"/>
              <a:t>个百万和</a:t>
            </a:r>
            <a:r>
              <a:rPr lang="en-US" altLang="zh-CN" sz="2400"/>
              <a:t>5</a:t>
            </a:r>
            <a:r>
              <a:rPr lang="zh-CN" altLang="en-US" sz="2400"/>
              <a:t>个万</a:t>
            </a:r>
            <a:r>
              <a:rPr lang="en-US" altLang="zh-CN" sz="2400"/>
              <a:t>    </a:t>
            </a:r>
            <a:r>
              <a:rPr lang="zh-CN" altLang="en-US" sz="2400"/>
              <a:t>写作：</a:t>
            </a:r>
            <a:endParaRPr lang="zh-CN" altLang="en-US" sz="2400"/>
          </a:p>
        </p:txBody>
      </p:sp>
      <p:cxnSp>
        <p:nvCxnSpPr>
          <p:cNvPr id="11" name="直接连接符 10"/>
          <p:cNvCxnSpPr/>
          <p:nvPr/>
        </p:nvCxnSpPr>
        <p:spPr>
          <a:xfrm>
            <a:off x="6155690" y="2819400"/>
            <a:ext cx="297561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60135" y="3525520"/>
            <a:ext cx="4176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155690" y="4289425"/>
            <a:ext cx="297561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155690" y="5053330"/>
            <a:ext cx="297561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876415" y="5817235"/>
            <a:ext cx="297561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rot="0">
            <a:off x="1270635" y="1874520"/>
            <a:ext cx="9351645" cy="4337685"/>
            <a:chOff x="1895" y="4083"/>
            <a:chExt cx="7143" cy="2324"/>
          </a:xfrm>
        </p:grpSpPr>
        <p:sp>
          <p:nvSpPr>
            <p:cNvPr id="38" name="圆角矩形 37"/>
            <p:cNvSpPr/>
            <p:nvPr/>
          </p:nvSpPr>
          <p:spPr>
            <a:xfrm>
              <a:off x="1967" y="4146"/>
              <a:ext cx="6983" cy="2180"/>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6" name="文本框 15"/>
          <p:cNvSpPr txBox="1"/>
          <p:nvPr/>
        </p:nvSpPr>
        <p:spPr>
          <a:xfrm>
            <a:off x="6160135" y="2342515"/>
            <a:ext cx="2926080" cy="460375"/>
          </a:xfrm>
          <a:prstGeom prst="rect">
            <a:avLst/>
          </a:prstGeom>
          <a:noFill/>
        </p:spPr>
        <p:txBody>
          <a:bodyPr wrap="none" rtlCol="0">
            <a:spAutoFit/>
          </a:bodyPr>
          <a:p>
            <a:r>
              <a:rPr lang="zh-CN" altLang="en-US" sz="2400"/>
              <a:t>七千万六千四百八十</a:t>
            </a:r>
            <a:endParaRPr lang="zh-CN" altLang="en-US" sz="2400"/>
          </a:p>
        </p:txBody>
      </p:sp>
      <p:sp>
        <p:nvSpPr>
          <p:cNvPr id="18" name="文本框 17"/>
          <p:cNvSpPr txBox="1"/>
          <p:nvPr/>
        </p:nvSpPr>
        <p:spPr>
          <a:xfrm>
            <a:off x="6395720" y="3787775"/>
            <a:ext cx="1539240" cy="460375"/>
          </a:xfrm>
          <a:prstGeom prst="rect">
            <a:avLst/>
          </a:prstGeom>
          <a:noFill/>
        </p:spPr>
        <p:txBody>
          <a:bodyPr wrap="none" rtlCol="0">
            <a:spAutoFit/>
          </a:bodyPr>
          <a:p>
            <a:r>
              <a:rPr lang="en-US" altLang="zh-CN" sz="2400"/>
              <a:t>50070000</a:t>
            </a:r>
            <a:endParaRPr lang="zh-CN" altLang="en-US" sz="2400"/>
          </a:p>
        </p:txBody>
      </p:sp>
      <p:sp>
        <p:nvSpPr>
          <p:cNvPr id="19" name="文本框 18"/>
          <p:cNvSpPr txBox="1"/>
          <p:nvPr/>
        </p:nvSpPr>
        <p:spPr>
          <a:xfrm>
            <a:off x="6395720" y="4510405"/>
            <a:ext cx="1708785" cy="460375"/>
          </a:xfrm>
          <a:prstGeom prst="rect">
            <a:avLst/>
          </a:prstGeom>
          <a:noFill/>
        </p:spPr>
        <p:txBody>
          <a:bodyPr wrap="none" rtlCol="0">
            <a:spAutoFit/>
          </a:bodyPr>
          <a:p>
            <a:r>
              <a:rPr lang="en-US" altLang="zh-CN" sz="2400"/>
              <a:t>100000100</a:t>
            </a:r>
            <a:endParaRPr lang="zh-CN" altLang="en-US" sz="2400"/>
          </a:p>
        </p:txBody>
      </p:sp>
      <p:sp>
        <p:nvSpPr>
          <p:cNvPr id="20" name="文本框 19"/>
          <p:cNvSpPr txBox="1"/>
          <p:nvPr/>
        </p:nvSpPr>
        <p:spPr>
          <a:xfrm>
            <a:off x="7005320" y="5362575"/>
            <a:ext cx="1878330" cy="460375"/>
          </a:xfrm>
          <a:prstGeom prst="rect">
            <a:avLst/>
          </a:prstGeom>
          <a:noFill/>
        </p:spPr>
        <p:txBody>
          <a:bodyPr wrap="none" rtlCol="0">
            <a:spAutoFit/>
          </a:bodyPr>
          <a:p>
            <a:r>
              <a:rPr lang="en-US" altLang="zh-CN" sz="2400"/>
              <a:t>2002050000</a:t>
            </a:r>
            <a:endParaRPr lang="zh-CN" altLang="en-US" sz="2400"/>
          </a:p>
        </p:txBody>
      </p:sp>
      <p:sp>
        <p:nvSpPr>
          <p:cNvPr id="31" name="文本框 30"/>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p:tgtEl>
                                          <p:spTgt spid="17"/>
                                        </p:tgtEl>
                                        <p:attrNameLst>
                                          <p:attrName>ppt_y</p:attrName>
                                        </p:attrNameLst>
                                      </p:cBhvr>
                                      <p:tavLst>
                                        <p:tav tm="0">
                                          <p:val>
                                            <p:strVal val="#ppt_y+#ppt_h*1.125000"/>
                                          </p:val>
                                        </p:tav>
                                        <p:tav tm="100000">
                                          <p:val>
                                            <p:strVal val="#ppt_y"/>
                                          </p:val>
                                        </p:tav>
                                      </p:tavLst>
                                    </p:anim>
                                    <p:animEffect transition="in" filter="wipe(up)">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p:tgtEl>
                                          <p:spTgt spid="18"/>
                                        </p:tgtEl>
                                        <p:attrNameLst>
                                          <p:attrName>ppt_y</p:attrName>
                                        </p:attrNameLst>
                                      </p:cBhvr>
                                      <p:tavLst>
                                        <p:tav tm="0">
                                          <p:val>
                                            <p:strVal val="#ppt_y+#ppt_h*1.125000"/>
                                          </p:val>
                                        </p:tav>
                                        <p:tav tm="100000">
                                          <p:val>
                                            <p:strVal val="#ppt_y"/>
                                          </p:val>
                                        </p:tav>
                                      </p:tavLst>
                                    </p:anim>
                                    <p:animEffect transition="in" filter="wipe(up)">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p:tgtEl>
                                          <p:spTgt spid="19"/>
                                        </p:tgtEl>
                                        <p:attrNameLst>
                                          <p:attrName>ppt_y</p:attrName>
                                        </p:attrNameLst>
                                      </p:cBhvr>
                                      <p:tavLst>
                                        <p:tav tm="0">
                                          <p:val>
                                            <p:strVal val="#ppt_y+#ppt_h*1.125000"/>
                                          </p:val>
                                        </p:tav>
                                        <p:tav tm="100000">
                                          <p:val>
                                            <p:strVal val="#ppt_y"/>
                                          </p:val>
                                        </p:tav>
                                      </p:tavLst>
                                    </p:anim>
                                    <p:animEffect transition="in" filter="wipe(up)">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p:tgtEl>
                                          <p:spTgt spid="20"/>
                                        </p:tgtEl>
                                        <p:attrNameLst>
                                          <p:attrName>ppt_y</p:attrName>
                                        </p:attrNameLst>
                                      </p:cBhvr>
                                      <p:tavLst>
                                        <p:tav tm="0">
                                          <p:val>
                                            <p:strVal val="#ppt_y+#ppt_h*1.125000"/>
                                          </p:val>
                                        </p:tav>
                                        <p:tav tm="100000">
                                          <p:val>
                                            <p:strVal val="#ppt_y"/>
                                          </p:val>
                                        </p:tav>
                                      </p:tavLst>
                                    </p:anim>
                                    <p:animEffect transition="in" filter="wipe(up)">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40" name="组合 39"/>
          <p:cNvGrpSpPr/>
          <p:nvPr/>
        </p:nvGrpSpPr>
        <p:grpSpPr>
          <a:xfrm rot="0">
            <a:off x="1441450" y="2592705"/>
            <a:ext cx="4198620" cy="3003550"/>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文本框 8"/>
          <p:cNvSpPr txBox="1"/>
          <p:nvPr/>
        </p:nvSpPr>
        <p:spPr>
          <a:xfrm>
            <a:off x="1280160" y="1350010"/>
            <a:ext cx="9631680" cy="460375"/>
          </a:xfrm>
          <a:prstGeom prst="rect">
            <a:avLst/>
          </a:prstGeom>
          <a:noFill/>
        </p:spPr>
        <p:txBody>
          <a:bodyPr wrap="none" rtlCol="0">
            <a:spAutoFit/>
          </a:bodyPr>
          <a:p>
            <a:r>
              <a:rPr lang="zh-CN" altLang="en-US" sz="2400"/>
              <a:t>用计算器算出左边四道算式的结果，再找出规律直接算右边算式的结果</a:t>
            </a:r>
            <a:endParaRPr lang="zh-CN" altLang="en-US" sz="2400"/>
          </a:p>
        </p:txBody>
      </p:sp>
      <p:sp>
        <p:nvSpPr>
          <p:cNvPr id="16" name="文本框 15"/>
          <p:cNvSpPr txBox="1"/>
          <p:nvPr/>
        </p:nvSpPr>
        <p:spPr>
          <a:xfrm>
            <a:off x="1900555" y="2975610"/>
            <a:ext cx="3310890" cy="460375"/>
          </a:xfrm>
          <a:prstGeom prst="rect">
            <a:avLst/>
          </a:prstGeom>
          <a:noFill/>
        </p:spPr>
        <p:txBody>
          <a:bodyPr wrap="none" rtlCol="0">
            <a:spAutoFit/>
          </a:bodyPr>
          <a:p>
            <a:r>
              <a:rPr lang="en-US" altLang="zh-CN" sz="2400"/>
              <a:t>12</a:t>
            </a:r>
            <a:r>
              <a:rPr lang="en-US" altLang="zh-CN" sz="2400">
                <a:latin typeface="Arial" panose="020B0604020202020204" pitchFamily="34" charset="0"/>
              </a:rPr>
              <a:t>×101=</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endParaRPr lang="zh-CN" altLang="en-US" sz="2400"/>
          </a:p>
        </p:txBody>
      </p:sp>
      <p:sp>
        <p:nvSpPr>
          <p:cNvPr id="17" name="文本框 16"/>
          <p:cNvSpPr txBox="1"/>
          <p:nvPr/>
        </p:nvSpPr>
        <p:spPr>
          <a:xfrm>
            <a:off x="1900555" y="3633470"/>
            <a:ext cx="3310890" cy="460375"/>
          </a:xfrm>
          <a:prstGeom prst="rect">
            <a:avLst/>
          </a:prstGeom>
          <a:noFill/>
        </p:spPr>
        <p:txBody>
          <a:bodyPr wrap="none" rtlCol="0">
            <a:spAutoFit/>
          </a:bodyPr>
          <a:p>
            <a:r>
              <a:rPr lang="en-US" altLang="zh-CN" sz="2400"/>
              <a:t>13</a:t>
            </a:r>
            <a:r>
              <a:rPr lang="en-US" altLang="zh-CN" sz="2400">
                <a:latin typeface="Arial" panose="020B0604020202020204" pitchFamily="34" charset="0"/>
              </a:rPr>
              <a:t>×101=</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endParaRPr lang="zh-CN" altLang="en-US" sz="2400"/>
          </a:p>
        </p:txBody>
      </p:sp>
      <p:sp>
        <p:nvSpPr>
          <p:cNvPr id="18" name="文本框 17"/>
          <p:cNvSpPr txBox="1"/>
          <p:nvPr/>
        </p:nvSpPr>
        <p:spPr>
          <a:xfrm>
            <a:off x="1900555" y="4291330"/>
            <a:ext cx="3310890" cy="460375"/>
          </a:xfrm>
          <a:prstGeom prst="rect">
            <a:avLst/>
          </a:prstGeom>
          <a:noFill/>
        </p:spPr>
        <p:txBody>
          <a:bodyPr wrap="none" rtlCol="0">
            <a:spAutoFit/>
          </a:bodyPr>
          <a:p>
            <a:r>
              <a:rPr lang="en-US" altLang="zh-CN" sz="2400">
                <a:latin typeface="Arial" panose="020B0604020202020204" pitchFamily="34" charset="0"/>
              </a:rPr>
              <a:t>34×101=</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endParaRPr lang="zh-CN" altLang="en-US" sz="2400"/>
          </a:p>
        </p:txBody>
      </p:sp>
      <p:sp>
        <p:nvSpPr>
          <p:cNvPr id="19" name="文本框 18"/>
          <p:cNvSpPr txBox="1"/>
          <p:nvPr/>
        </p:nvSpPr>
        <p:spPr>
          <a:xfrm>
            <a:off x="1900555" y="4885690"/>
            <a:ext cx="3310890" cy="460375"/>
          </a:xfrm>
          <a:prstGeom prst="rect">
            <a:avLst/>
          </a:prstGeom>
          <a:noFill/>
        </p:spPr>
        <p:txBody>
          <a:bodyPr wrap="none" rtlCol="0">
            <a:spAutoFit/>
          </a:bodyPr>
          <a:p>
            <a:r>
              <a:rPr lang="en-US" altLang="zh-CN" sz="2400">
                <a:latin typeface="Arial" panose="020B0604020202020204" pitchFamily="34" charset="0"/>
              </a:rPr>
              <a:t>28×101=</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endParaRPr lang="zh-CN" altLang="en-US" sz="2400"/>
          </a:p>
        </p:txBody>
      </p:sp>
      <p:grpSp>
        <p:nvGrpSpPr>
          <p:cNvPr id="20" name="组合 19"/>
          <p:cNvGrpSpPr/>
          <p:nvPr/>
        </p:nvGrpSpPr>
        <p:grpSpPr>
          <a:xfrm rot="0">
            <a:off x="6442075" y="2604770"/>
            <a:ext cx="4198620" cy="3003550"/>
            <a:chOff x="1895" y="4083"/>
            <a:chExt cx="7143" cy="2324"/>
          </a:xfrm>
        </p:grpSpPr>
        <p:sp>
          <p:nvSpPr>
            <p:cNvPr id="21" name="圆角矩形 20"/>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圆角矩形 21"/>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3" name="文本框 22"/>
          <p:cNvSpPr txBox="1"/>
          <p:nvPr/>
        </p:nvSpPr>
        <p:spPr>
          <a:xfrm>
            <a:off x="6901180" y="2987675"/>
            <a:ext cx="3310890" cy="460375"/>
          </a:xfrm>
          <a:prstGeom prst="rect">
            <a:avLst/>
          </a:prstGeom>
          <a:noFill/>
        </p:spPr>
        <p:txBody>
          <a:bodyPr wrap="none" rtlCol="0">
            <a:spAutoFit/>
          </a:bodyPr>
          <a:p>
            <a:r>
              <a:rPr lang="en-US" altLang="zh-CN" sz="2400">
                <a:latin typeface="Arial" panose="020B0604020202020204" pitchFamily="34" charset="0"/>
              </a:rPr>
              <a:t>47×101=</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endParaRPr lang="zh-CN" altLang="en-US" sz="2400"/>
          </a:p>
        </p:txBody>
      </p:sp>
      <p:sp>
        <p:nvSpPr>
          <p:cNvPr id="24" name="文本框 23"/>
          <p:cNvSpPr txBox="1"/>
          <p:nvPr/>
        </p:nvSpPr>
        <p:spPr>
          <a:xfrm>
            <a:off x="6901180" y="3645535"/>
            <a:ext cx="3310890" cy="460375"/>
          </a:xfrm>
          <a:prstGeom prst="rect">
            <a:avLst/>
          </a:prstGeom>
          <a:noFill/>
        </p:spPr>
        <p:txBody>
          <a:bodyPr wrap="none" rtlCol="0">
            <a:spAutoFit/>
          </a:bodyPr>
          <a:p>
            <a:r>
              <a:rPr lang="en-US" altLang="zh-CN" sz="2400">
                <a:latin typeface="Arial" panose="020B0604020202020204" pitchFamily="34" charset="0"/>
              </a:rPr>
              <a:t>52×101=</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endParaRPr lang="zh-CN" altLang="en-US" sz="2400"/>
          </a:p>
        </p:txBody>
      </p:sp>
      <p:sp>
        <p:nvSpPr>
          <p:cNvPr id="25" name="文本框 24"/>
          <p:cNvSpPr txBox="1"/>
          <p:nvPr/>
        </p:nvSpPr>
        <p:spPr>
          <a:xfrm>
            <a:off x="6901180" y="4303395"/>
            <a:ext cx="3310890" cy="460375"/>
          </a:xfrm>
          <a:prstGeom prst="rect">
            <a:avLst/>
          </a:prstGeom>
          <a:noFill/>
        </p:spPr>
        <p:txBody>
          <a:bodyPr wrap="none" rtlCol="0">
            <a:spAutoFit/>
          </a:bodyPr>
          <a:p>
            <a:r>
              <a:rPr lang="en-US" altLang="zh-CN" sz="2400">
                <a:latin typeface="Arial" panose="020B0604020202020204" pitchFamily="34" charset="0"/>
              </a:rPr>
              <a:t>75×101=</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endParaRPr lang="zh-CN" altLang="en-US" sz="2400"/>
          </a:p>
        </p:txBody>
      </p:sp>
      <p:sp>
        <p:nvSpPr>
          <p:cNvPr id="26" name="文本框 25"/>
          <p:cNvSpPr txBox="1"/>
          <p:nvPr/>
        </p:nvSpPr>
        <p:spPr>
          <a:xfrm>
            <a:off x="6901180" y="4897755"/>
            <a:ext cx="3310890" cy="460375"/>
          </a:xfrm>
          <a:prstGeom prst="rect">
            <a:avLst/>
          </a:prstGeom>
          <a:noFill/>
        </p:spPr>
        <p:txBody>
          <a:bodyPr wrap="none" rtlCol="0">
            <a:spAutoFit/>
          </a:bodyPr>
          <a:p>
            <a:r>
              <a:rPr lang="en-US" altLang="zh-CN" sz="2400">
                <a:latin typeface="Arial" panose="020B0604020202020204" pitchFamily="34" charset="0"/>
              </a:rPr>
              <a:t>96×101=</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endParaRPr lang="zh-CN" altLang="en-US" sz="2400"/>
          </a:p>
        </p:txBody>
      </p:sp>
      <p:sp>
        <p:nvSpPr>
          <p:cNvPr id="27" name="文本框 26"/>
          <p:cNvSpPr txBox="1"/>
          <p:nvPr/>
        </p:nvSpPr>
        <p:spPr>
          <a:xfrm>
            <a:off x="3754755" y="2975610"/>
            <a:ext cx="861060" cy="460375"/>
          </a:xfrm>
          <a:prstGeom prst="rect">
            <a:avLst/>
          </a:prstGeom>
          <a:noFill/>
        </p:spPr>
        <p:txBody>
          <a:bodyPr wrap="none" rtlCol="0">
            <a:spAutoFit/>
          </a:bodyPr>
          <a:p>
            <a:r>
              <a:rPr lang="en-US" altLang="zh-CN" sz="2400">
                <a:solidFill>
                  <a:srgbClr val="FF0000"/>
                </a:solidFill>
              </a:rPr>
              <a:t>1212</a:t>
            </a:r>
            <a:endParaRPr lang="en-US" altLang="zh-CN" sz="2400">
              <a:solidFill>
                <a:srgbClr val="FF0000"/>
              </a:solidFill>
            </a:endParaRPr>
          </a:p>
        </p:txBody>
      </p:sp>
      <p:sp>
        <p:nvSpPr>
          <p:cNvPr id="28" name="文本框 27"/>
          <p:cNvSpPr txBox="1"/>
          <p:nvPr/>
        </p:nvSpPr>
        <p:spPr>
          <a:xfrm>
            <a:off x="3754755" y="3633470"/>
            <a:ext cx="861060" cy="460375"/>
          </a:xfrm>
          <a:prstGeom prst="rect">
            <a:avLst/>
          </a:prstGeom>
          <a:noFill/>
        </p:spPr>
        <p:txBody>
          <a:bodyPr wrap="none" rtlCol="0">
            <a:spAutoFit/>
          </a:bodyPr>
          <a:p>
            <a:r>
              <a:rPr lang="en-US" altLang="zh-CN" sz="2400">
                <a:solidFill>
                  <a:srgbClr val="FF0000"/>
                </a:solidFill>
              </a:rPr>
              <a:t>1313</a:t>
            </a:r>
            <a:endParaRPr lang="en-US" altLang="zh-CN" sz="2400">
              <a:solidFill>
                <a:srgbClr val="FF0000"/>
              </a:solidFill>
            </a:endParaRPr>
          </a:p>
        </p:txBody>
      </p:sp>
      <p:sp>
        <p:nvSpPr>
          <p:cNvPr id="30" name="文本框 29"/>
          <p:cNvSpPr txBox="1"/>
          <p:nvPr/>
        </p:nvSpPr>
        <p:spPr>
          <a:xfrm>
            <a:off x="3754755" y="4291330"/>
            <a:ext cx="861060" cy="460375"/>
          </a:xfrm>
          <a:prstGeom prst="rect">
            <a:avLst/>
          </a:prstGeom>
          <a:noFill/>
        </p:spPr>
        <p:txBody>
          <a:bodyPr wrap="none" rtlCol="0">
            <a:spAutoFit/>
          </a:bodyPr>
          <a:p>
            <a:r>
              <a:rPr lang="en-US" altLang="zh-CN" sz="2400">
                <a:solidFill>
                  <a:srgbClr val="FF0000"/>
                </a:solidFill>
              </a:rPr>
              <a:t>3434</a:t>
            </a:r>
            <a:endParaRPr lang="en-US" altLang="zh-CN" sz="2400">
              <a:solidFill>
                <a:srgbClr val="FF0000"/>
              </a:solidFill>
            </a:endParaRPr>
          </a:p>
        </p:txBody>
      </p:sp>
      <p:sp>
        <p:nvSpPr>
          <p:cNvPr id="31" name="文本框 30"/>
          <p:cNvSpPr txBox="1"/>
          <p:nvPr/>
        </p:nvSpPr>
        <p:spPr>
          <a:xfrm>
            <a:off x="3754755" y="4904105"/>
            <a:ext cx="861060" cy="460375"/>
          </a:xfrm>
          <a:prstGeom prst="rect">
            <a:avLst/>
          </a:prstGeom>
          <a:noFill/>
        </p:spPr>
        <p:txBody>
          <a:bodyPr wrap="none" rtlCol="0">
            <a:spAutoFit/>
          </a:bodyPr>
          <a:p>
            <a:r>
              <a:rPr lang="en-US" altLang="zh-CN" sz="2400">
                <a:solidFill>
                  <a:srgbClr val="FF0000"/>
                </a:solidFill>
              </a:rPr>
              <a:t>2828</a:t>
            </a:r>
            <a:endParaRPr lang="en-US" altLang="zh-CN" sz="2400">
              <a:solidFill>
                <a:srgbClr val="FF0000"/>
              </a:solidFill>
            </a:endParaRPr>
          </a:p>
        </p:txBody>
      </p:sp>
      <p:sp>
        <p:nvSpPr>
          <p:cNvPr id="32" name="文本框 31"/>
          <p:cNvSpPr txBox="1"/>
          <p:nvPr/>
        </p:nvSpPr>
        <p:spPr>
          <a:xfrm>
            <a:off x="8738235" y="2987675"/>
            <a:ext cx="861060" cy="460375"/>
          </a:xfrm>
          <a:prstGeom prst="rect">
            <a:avLst/>
          </a:prstGeom>
          <a:noFill/>
        </p:spPr>
        <p:txBody>
          <a:bodyPr wrap="none" rtlCol="0">
            <a:spAutoFit/>
          </a:bodyPr>
          <a:p>
            <a:r>
              <a:rPr lang="en-US" altLang="zh-CN" sz="2400">
                <a:solidFill>
                  <a:srgbClr val="FF0000"/>
                </a:solidFill>
              </a:rPr>
              <a:t>4747</a:t>
            </a:r>
            <a:endParaRPr lang="en-US" altLang="zh-CN" sz="2400">
              <a:solidFill>
                <a:srgbClr val="FF0000"/>
              </a:solidFill>
            </a:endParaRPr>
          </a:p>
        </p:txBody>
      </p:sp>
      <p:sp>
        <p:nvSpPr>
          <p:cNvPr id="33" name="文本框 32"/>
          <p:cNvSpPr txBox="1"/>
          <p:nvPr/>
        </p:nvSpPr>
        <p:spPr>
          <a:xfrm>
            <a:off x="8738235" y="3645535"/>
            <a:ext cx="861060" cy="460375"/>
          </a:xfrm>
          <a:prstGeom prst="rect">
            <a:avLst/>
          </a:prstGeom>
          <a:noFill/>
        </p:spPr>
        <p:txBody>
          <a:bodyPr wrap="none" rtlCol="0">
            <a:spAutoFit/>
          </a:bodyPr>
          <a:p>
            <a:r>
              <a:rPr lang="en-US" altLang="zh-CN" sz="2400">
                <a:solidFill>
                  <a:srgbClr val="FF0000"/>
                </a:solidFill>
              </a:rPr>
              <a:t>5252</a:t>
            </a:r>
            <a:endParaRPr lang="en-US" altLang="zh-CN" sz="2400">
              <a:solidFill>
                <a:srgbClr val="FF0000"/>
              </a:solidFill>
            </a:endParaRPr>
          </a:p>
        </p:txBody>
      </p:sp>
      <p:sp>
        <p:nvSpPr>
          <p:cNvPr id="34" name="文本框 33"/>
          <p:cNvSpPr txBox="1"/>
          <p:nvPr/>
        </p:nvSpPr>
        <p:spPr>
          <a:xfrm>
            <a:off x="8738235" y="4292600"/>
            <a:ext cx="861060" cy="460375"/>
          </a:xfrm>
          <a:prstGeom prst="rect">
            <a:avLst/>
          </a:prstGeom>
          <a:noFill/>
        </p:spPr>
        <p:txBody>
          <a:bodyPr wrap="none" rtlCol="0">
            <a:spAutoFit/>
          </a:bodyPr>
          <a:p>
            <a:r>
              <a:rPr lang="en-US" altLang="zh-CN" sz="2400">
                <a:solidFill>
                  <a:srgbClr val="FF0000"/>
                </a:solidFill>
              </a:rPr>
              <a:t>7575</a:t>
            </a:r>
            <a:endParaRPr lang="en-US" altLang="zh-CN" sz="2400">
              <a:solidFill>
                <a:srgbClr val="FF0000"/>
              </a:solidFill>
            </a:endParaRPr>
          </a:p>
        </p:txBody>
      </p:sp>
      <p:sp>
        <p:nvSpPr>
          <p:cNvPr id="35" name="文本框 34"/>
          <p:cNvSpPr txBox="1"/>
          <p:nvPr/>
        </p:nvSpPr>
        <p:spPr>
          <a:xfrm>
            <a:off x="8738235" y="4939665"/>
            <a:ext cx="861060" cy="460375"/>
          </a:xfrm>
          <a:prstGeom prst="rect">
            <a:avLst/>
          </a:prstGeom>
          <a:noFill/>
        </p:spPr>
        <p:txBody>
          <a:bodyPr wrap="none" rtlCol="0">
            <a:spAutoFit/>
          </a:bodyPr>
          <a:p>
            <a:r>
              <a:rPr lang="en-US" altLang="zh-CN" sz="2400">
                <a:solidFill>
                  <a:srgbClr val="FF0000"/>
                </a:solidFill>
              </a:rPr>
              <a:t>9696</a:t>
            </a:r>
            <a:endParaRPr lang="en-US" altLang="zh-CN" sz="24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 calcmode="lin" valueType="num">
                                      <p:cBhvr additive="base">
                                        <p:cTn id="7" dur="500"/>
                                        <p:tgtEl>
                                          <p:spTgt spid="27">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27">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8">
                                            <p:txEl>
                                              <p:pRg st="0" end="0"/>
                                            </p:txEl>
                                          </p:spTgt>
                                        </p:tgtEl>
                                        <p:attrNameLst>
                                          <p:attrName>style.visibility</p:attrName>
                                        </p:attrNameLst>
                                      </p:cBhvr>
                                      <p:to>
                                        <p:strVal val="visible"/>
                                      </p:to>
                                    </p:set>
                                    <p:anim calcmode="lin" valueType="num">
                                      <p:cBhvr additive="base">
                                        <p:cTn id="13" dur="500"/>
                                        <p:tgtEl>
                                          <p:spTgt spid="28">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8">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0">
                                            <p:txEl>
                                              <p:pRg st="0" end="0"/>
                                            </p:txEl>
                                          </p:spTgt>
                                        </p:tgtEl>
                                        <p:attrNameLst>
                                          <p:attrName>style.visibility</p:attrName>
                                        </p:attrNameLst>
                                      </p:cBhvr>
                                      <p:to>
                                        <p:strVal val="visible"/>
                                      </p:to>
                                    </p:set>
                                    <p:anim calcmode="lin" valueType="num">
                                      <p:cBhvr additive="base">
                                        <p:cTn id="19" dur="500"/>
                                        <p:tgtEl>
                                          <p:spTgt spid="30">
                                            <p:txEl>
                                              <p:pRg st="0" end="0"/>
                                            </p:txEl>
                                          </p:spTgt>
                                        </p:tgtEl>
                                        <p:attrNameLst>
                                          <p:attrName>ppt_y</p:attrName>
                                        </p:attrNameLst>
                                      </p:cBhvr>
                                      <p:tavLst>
                                        <p:tav tm="0">
                                          <p:val>
                                            <p:strVal val="#ppt_y+#ppt_h*1.125000"/>
                                          </p:val>
                                        </p:tav>
                                        <p:tav tm="100000">
                                          <p:val>
                                            <p:strVal val="#ppt_y"/>
                                          </p:val>
                                        </p:tav>
                                      </p:tavLst>
                                    </p:anim>
                                    <p:animEffect transition="in" filter="wipe(up)">
                                      <p:cBhvr>
                                        <p:cTn id="20" dur="500"/>
                                        <p:tgtEl>
                                          <p:spTgt spid="30">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31">
                                            <p:txEl>
                                              <p:pRg st="0" end="0"/>
                                            </p:txEl>
                                          </p:spTgt>
                                        </p:tgtEl>
                                        <p:attrNameLst>
                                          <p:attrName>style.visibility</p:attrName>
                                        </p:attrNameLst>
                                      </p:cBhvr>
                                      <p:to>
                                        <p:strVal val="visible"/>
                                      </p:to>
                                    </p:set>
                                    <p:anim calcmode="lin" valueType="num">
                                      <p:cBhvr additive="base">
                                        <p:cTn id="25" dur="500"/>
                                        <p:tgtEl>
                                          <p:spTgt spid="31">
                                            <p:txEl>
                                              <p:pRg st="0" end="0"/>
                                            </p:txEl>
                                          </p:spTgt>
                                        </p:tgtEl>
                                        <p:attrNameLst>
                                          <p:attrName>ppt_y</p:attrName>
                                        </p:attrNameLst>
                                      </p:cBhvr>
                                      <p:tavLst>
                                        <p:tav tm="0">
                                          <p:val>
                                            <p:strVal val="#ppt_y+#ppt_h*1.125000"/>
                                          </p:val>
                                        </p:tav>
                                        <p:tav tm="100000">
                                          <p:val>
                                            <p:strVal val="#ppt_y"/>
                                          </p:val>
                                        </p:tav>
                                      </p:tavLst>
                                    </p:anim>
                                    <p:animEffect transition="in" filter="wipe(up)">
                                      <p:cBhvr>
                                        <p:cTn id="26" dur="500"/>
                                        <p:tgtEl>
                                          <p:spTgt spid="31">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32">
                                            <p:txEl>
                                              <p:pRg st="0" end="0"/>
                                            </p:txEl>
                                          </p:spTgt>
                                        </p:tgtEl>
                                        <p:attrNameLst>
                                          <p:attrName>style.visibility</p:attrName>
                                        </p:attrNameLst>
                                      </p:cBhvr>
                                      <p:to>
                                        <p:strVal val="visible"/>
                                      </p:to>
                                    </p:set>
                                    <p:anim calcmode="lin" valueType="num">
                                      <p:cBhvr additive="base">
                                        <p:cTn id="31" dur="500"/>
                                        <p:tgtEl>
                                          <p:spTgt spid="32">
                                            <p:txEl>
                                              <p:pRg st="0" end="0"/>
                                            </p:txEl>
                                          </p:spTgt>
                                        </p:tgtEl>
                                        <p:attrNameLst>
                                          <p:attrName>ppt_y</p:attrName>
                                        </p:attrNameLst>
                                      </p:cBhvr>
                                      <p:tavLst>
                                        <p:tav tm="0">
                                          <p:val>
                                            <p:strVal val="#ppt_y+#ppt_h*1.125000"/>
                                          </p:val>
                                        </p:tav>
                                        <p:tav tm="100000">
                                          <p:val>
                                            <p:strVal val="#ppt_y"/>
                                          </p:val>
                                        </p:tav>
                                      </p:tavLst>
                                    </p:anim>
                                    <p:animEffect transition="in" filter="wipe(up)">
                                      <p:cBhvr>
                                        <p:cTn id="32" dur="500"/>
                                        <p:tgtEl>
                                          <p:spTgt spid="32">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33">
                                            <p:txEl>
                                              <p:pRg st="0" end="0"/>
                                            </p:txEl>
                                          </p:spTgt>
                                        </p:tgtEl>
                                        <p:attrNameLst>
                                          <p:attrName>style.visibility</p:attrName>
                                        </p:attrNameLst>
                                      </p:cBhvr>
                                      <p:to>
                                        <p:strVal val="visible"/>
                                      </p:to>
                                    </p:set>
                                    <p:anim calcmode="lin" valueType="num">
                                      <p:cBhvr additive="base">
                                        <p:cTn id="37" dur="500"/>
                                        <p:tgtEl>
                                          <p:spTgt spid="33">
                                            <p:txEl>
                                              <p:pRg st="0" end="0"/>
                                            </p:txEl>
                                          </p:spTgt>
                                        </p:tgtEl>
                                        <p:attrNameLst>
                                          <p:attrName>ppt_y</p:attrName>
                                        </p:attrNameLst>
                                      </p:cBhvr>
                                      <p:tavLst>
                                        <p:tav tm="0">
                                          <p:val>
                                            <p:strVal val="#ppt_y+#ppt_h*1.125000"/>
                                          </p:val>
                                        </p:tav>
                                        <p:tav tm="100000">
                                          <p:val>
                                            <p:strVal val="#ppt_y"/>
                                          </p:val>
                                        </p:tav>
                                      </p:tavLst>
                                    </p:anim>
                                    <p:animEffect transition="in" filter="wipe(up)">
                                      <p:cBhvr>
                                        <p:cTn id="38" dur="500"/>
                                        <p:tgtEl>
                                          <p:spTgt spid="33">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34">
                                            <p:txEl>
                                              <p:pRg st="0" end="0"/>
                                            </p:txEl>
                                          </p:spTgt>
                                        </p:tgtEl>
                                        <p:attrNameLst>
                                          <p:attrName>style.visibility</p:attrName>
                                        </p:attrNameLst>
                                      </p:cBhvr>
                                      <p:to>
                                        <p:strVal val="visible"/>
                                      </p:to>
                                    </p:set>
                                    <p:anim calcmode="lin" valueType="num">
                                      <p:cBhvr additive="base">
                                        <p:cTn id="43" dur="500"/>
                                        <p:tgtEl>
                                          <p:spTgt spid="34">
                                            <p:txEl>
                                              <p:pRg st="0" end="0"/>
                                            </p:txEl>
                                          </p:spTgt>
                                        </p:tgtEl>
                                        <p:attrNameLst>
                                          <p:attrName>ppt_y</p:attrName>
                                        </p:attrNameLst>
                                      </p:cBhvr>
                                      <p:tavLst>
                                        <p:tav tm="0">
                                          <p:val>
                                            <p:strVal val="#ppt_y+#ppt_h*1.125000"/>
                                          </p:val>
                                        </p:tav>
                                        <p:tav tm="100000">
                                          <p:val>
                                            <p:strVal val="#ppt_y"/>
                                          </p:val>
                                        </p:tav>
                                      </p:tavLst>
                                    </p:anim>
                                    <p:animEffect transition="in" filter="wipe(up)">
                                      <p:cBhvr>
                                        <p:cTn id="44" dur="500"/>
                                        <p:tgtEl>
                                          <p:spTgt spid="34">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35">
                                            <p:txEl>
                                              <p:pRg st="0" end="0"/>
                                            </p:txEl>
                                          </p:spTgt>
                                        </p:tgtEl>
                                        <p:attrNameLst>
                                          <p:attrName>style.visibility</p:attrName>
                                        </p:attrNameLst>
                                      </p:cBhvr>
                                      <p:to>
                                        <p:strVal val="visible"/>
                                      </p:to>
                                    </p:set>
                                    <p:anim calcmode="lin" valueType="num">
                                      <p:cBhvr additive="base">
                                        <p:cTn id="49" dur="500"/>
                                        <p:tgtEl>
                                          <p:spTgt spid="35">
                                            <p:txEl>
                                              <p:pRg st="0" end="0"/>
                                            </p:txEl>
                                          </p:spTgt>
                                        </p:tgtEl>
                                        <p:attrNameLst>
                                          <p:attrName>ppt_y</p:attrName>
                                        </p:attrNameLst>
                                      </p:cBhvr>
                                      <p:tavLst>
                                        <p:tav tm="0">
                                          <p:val>
                                            <p:strVal val="#ppt_y+#ppt_h*1.125000"/>
                                          </p:val>
                                        </p:tav>
                                        <p:tav tm="100000">
                                          <p:val>
                                            <p:strVal val="#ppt_y"/>
                                          </p:val>
                                        </p:tav>
                                      </p:tavLst>
                                    </p:anim>
                                    <p:animEffect transition="in" filter="wipe(up)">
                                      <p:cBhvr>
                                        <p:cTn id="50"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6" name="组合 5"/>
          <p:cNvGrpSpPr/>
          <p:nvPr/>
        </p:nvGrpSpPr>
        <p:grpSpPr>
          <a:xfrm>
            <a:off x="3285490" y="2099310"/>
            <a:ext cx="2743200" cy="1687830"/>
            <a:chOff x="5174" y="3306"/>
            <a:chExt cx="4320" cy="2658"/>
          </a:xfrm>
        </p:grpSpPr>
        <p:sp>
          <p:nvSpPr>
            <p:cNvPr id="26" name="Round Diagonal Corner Rectangle 25"/>
            <p:cNvSpPr/>
            <p:nvPr/>
          </p:nvSpPr>
          <p:spPr>
            <a:xfrm>
              <a:off x="5174" y="3306"/>
              <a:ext cx="4320" cy="2659"/>
            </a:xfrm>
            <a:prstGeom prst="round2DiagRect">
              <a:avLst>
                <a:gd name="adj1" fmla="val 30369"/>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5" name="文本框 4"/>
            <p:cNvSpPr txBox="1"/>
            <p:nvPr/>
          </p:nvSpPr>
          <p:spPr>
            <a:xfrm>
              <a:off x="6230" y="4273"/>
              <a:ext cx="2208" cy="725"/>
            </a:xfrm>
            <a:prstGeom prst="rect">
              <a:avLst/>
            </a:prstGeom>
            <a:noFill/>
          </p:spPr>
          <p:txBody>
            <a:bodyPr wrap="none" rtlCol="0" anchor="t">
              <a:spAutoFit/>
            </a:bodyPr>
            <a:p>
              <a:pPr algn="ctr"/>
              <a:r>
                <a:rPr lang="zh-CN" altLang="en-US" sz="2400" dirty="0">
                  <a:solidFill>
                    <a:schemeClr val="tx1"/>
                  </a:solidFill>
                  <a:latin typeface="微软雅黑" panose="020B0503020204020204" pitchFamily="34" charset="-122"/>
                  <a:ea typeface="微软雅黑" panose="020B0503020204020204" pitchFamily="34" charset="-122"/>
                  <a:sym typeface="+mn-ea"/>
                </a:rPr>
                <a:t>读法写法</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11" name="组合 10"/>
          <p:cNvGrpSpPr/>
          <p:nvPr/>
        </p:nvGrpSpPr>
        <p:grpSpPr>
          <a:xfrm>
            <a:off x="6163310" y="2099310"/>
            <a:ext cx="2743200" cy="1687830"/>
            <a:chOff x="9706" y="3306"/>
            <a:chExt cx="4320" cy="2658"/>
          </a:xfrm>
        </p:grpSpPr>
        <p:sp>
          <p:nvSpPr>
            <p:cNvPr id="20" name="Round Diagonal Corner Rectangle 19"/>
            <p:cNvSpPr/>
            <p:nvPr/>
          </p:nvSpPr>
          <p:spPr>
            <a:xfrm flipH="1">
              <a:off x="9706" y="3306"/>
              <a:ext cx="4320" cy="2659"/>
            </a:xfrm>
            <a:prstGeom prst="round2DiagRect">
              <a:avLst>
                <a:gd name="adj1" fmla="val 30369"/>
                <a:gd name="adj2" fmla="val 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8" name="文本框 7"/>
            <p:cNvSpPr txBox="1"/>
            <p:nvPr/>
          </p:nvSpPr>
          <p:spPr>
            <a:xfrm>
              <a:off x="11242" y="4273"/>
              <a:ext cx="1248" cy="725"/>
            </a:xfrm>
            <a:prstGeom prst="rect">
              <a:avLst/>
            </a:prstGeom>
            <a:noFill/>
          </p:spPr>
          <p:txBody>
            <a:bodyPr wrap="none" rtlCol="0" anchor="t">
              <a:spAutoFit/>
            </a:bodyPr>
            <a:p>
              <a:pPr algn="ctr"/>
              <a:r>
                <a:rPr lang="zh-CN" altLang="en-US" sz="2400" dirty="0">
                  <a:solidFill>
                    <a:schemeClr val="tx1"/>
                  </a:solidFill>
                  <a:latin typeface="微软雅黑" panose="020B0503020204020204" pitchFamily="34" charset="-122"/>
                  <a:ea typeface="微软雅黑" panose="020B0503020204020204" pitchFamily="34" charset="-122"/>
                  <a:sym typeface="+mn-ea"/>
                </a:rPr>
                <a:t>改写</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13" name="组合 12"/>
          <p:cNvGrpSpPr/>
          <p:nvPr/>
        </p:nvGrpSpPr>
        <p:grpSpPr>
          <a:xfrm>
            <a:off x="3285490" y="3911600"/>
            <a:ext cx="2743200" cy="1596390"/>
            <a:chOff x="5174" y="6160"/>
            <a:chExt cx="4320" cy="2514"/>
          </a:xfrm>
        </p:grpSpPr>
        <p:sp>
          <p:nvSpPr>
            <p:cNvPr id="7" name="Round Diagonal Corner Rectangle 6"/>
            <p:cNvSpPr/>
            <p:nvPr/>
          </p:nvSpPr>
          <p:spPr>
            <a:xfrm flipV="1">
              <a:off x="5174" y="6160"/>
              <a:ext cx="4320" cy="2514"/>
            </a:xfrm>
            <a:prstGeom prst="round2DiagRect">
              <a:avLst>
                <a:gd name="adj1" fmla="val 30369"/>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9" name="文本框 8"/>
            <p:cNvSpPr txBox="1"/>
            <p:nvPr/>
          </p:nvSpPr>
          <p:spPr>
            <a:xfrm>
              <a:off x="6230" y="7127"/>
              <a:ext cx="2208" cy="725"/>
            </a:xfrm>
            <a:prstGeom prst="rect">
              <a:avLst/>
            </a:prstGeom>
            <a:noFill/>
          </p:spPr>
          <p:txBody>
            <a:bodyPr wrap="none" rtlCol="0" anchor="t">
              <a:spAutoFit/>
            </a:bodyPr>
            <a:p>
              <a:pPr algn="ctr"/>
              <a:r>
                <a:rPr lang="zh-CN" altLang="en-US" sz="2400" dirty="0">
                  <a:solidFill>
                    <a:schemeClr val="tx1"/>
                  </a:solidFill>
                  <a:latin typeface="微软雅黑" panose="020B0503020204020204" pitchFamily="34" charset="-122"/>
                  <a:ea typeface="微软雅黑" panose="020B0503020204020204" pitchFamily="34" charset="-122"/>
                  <a:sym typeface="+mn-ea"/>
                </a:rPr>
                <a:t>比较大小</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12" name="组合 11"/>
          <p:cNvGrpSpPr/>
          <p:nvPr/>
        </p:nvGrpSpPr>
        <p:grpSpPr>
          <a:xfrm>
            <a:off x="6163310" y="3911600"/>
            <a:ext cx="2743200" cy="1596390"/>
            <a:chOff x="9706" y="6160"/>
            <a:chExt cx="4320" cy="2514"/>
          </a:xfrm>
        </p:grpSpPr>
        <p:sp>
          <p:nvSpPr>
            <p:cNvPr id="14" name="Round Diagonal Corner Rectangle 13"/>
            <p:cNvSpPr/>
            <p:nvPr/>
          </p:nvSpPr>
          <p:spPr>
            <a:xfrm flipH="1" flipV="1">
              <a:off x="9706" y="6160"/>
              <a:ext cx="4320" cy="2514"/>
            </a:xfrm>
            <a:prstGeom prst="round2DiagRect">
              <a:avLst>
                <a:gd name="adj1" fmla="val 30369"/>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10" name="文本框 9"/>
            <p:cNvSpPr txBox="1"/>
            <p:nvPr/>
          </p:nvSpPr>
          <p:spPr>
            <a:xfrm>
              <a:off x="11185" y="7127"/>
              <a:ext cx="1728" cy="725"/>
            </a:xfrm>
            <a:prstGeom prst="rect">
              <a:avLst/>
            </a:prstGeom>
            <a:noFill/>
          </p:spPr>
          <p:txBody>
            <a:bodyPr wrap="none" rtlCol="0" anchor="t">
              <a:spAutoFit/>
            </a:bodyPr>
            <a:p>
              <a:pPr algn="ctr"/>
              <a:r>
                <a:rPr lang="zh-CN" altLang="en-US" sz="2400" dirty="0">
                  <a:solidFill>
                    <a:schemeClr val="tx1"/>
                  </a:solidFill>
                  <a:latin typeface="微软雅黑" panose="020B0503020204020204" pitchFamily="34" charset="-122"/>
                  <a:ea typeface="微软雅黑" panose="020B0503020204020204" pitchFamily="34" charset="-122"/>
                  <a:sym typeface="+mn-ea"/>
                </a:rPr>
                <a:t>近似数</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15" name="组合 14"/>
          <p:cNvGrpSpPr/>
          <p:nvPr/>
        </p:nvGrpSpPr>
        <p:grpSpPr>
          <a:xfrm>
            <a:off x="5116195" y="2869565"/>
            <a:ext cx="1959610" cy="1959610"/>
            <a:chOff x="8057" y="4519"/>
            <a:chExt cx="3086" cy="3086"/>
          </a:xfrm>
        </p:grpSpPr>
        <p:sp>
          <p:nvSpPr>
            <p:cNvPr id="30" name="Oval 29"/>
            <p:cNvSpPr/>
            <p:nvPr/>
          </p:nvSpPr>
          <p:spPr>
            <a:xfrm>
              <a:off x="8057" y="4519"/>
              <a:ext cx="3087" cy="3087"/>
            </a:xfrm>
            <a:prstGeom prst="ellipse">
              <a:avLst/>
            </a:pr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rgbClr val="000000"/>
                </a:solidFill>
                <a:cs typeface="+mn-ea"/>
                <a:sym typeface="+mn-lt"/>
              </a:endParaRPr>
            </a:p>
          </p:txBody>
        </p:sp>
        <p:sp>
          <p:nvSpPr>
            <p:cNvPr id="4" name="文本框 3"/>
            <p:cNvSpPr txBox="1"/>
            <p:nvPr/>
          </p:nvSpPr>
          <p:spPr>
            <a:xfrm>
              <a:off x="8257" y="5700"/>
              <a:ext cx="2688" cy="725"/>
            </a:xfrm>
            <a:prstGeom prst="rect">
              <a:avLst/>
            </a:prstGeom>
            <a:noFill/>
          </p:spPr>
          <p:txBody>
            <a:bodyPr wrap="none" rtlCol="0">
              <a:spAutoFit/>
            </a:bodyPr>
            <a:p>
              <a:r>
                <a:rPr lang="zh-CN" altLang="en-US" sz="2400"/>
                <a:t>大数的认识</a:t>
              </a:r>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528" fill="hold" nodeType="clickEffect">
                                  <p:stCondLst>
                                    <p:cond delay="0"/>
                                  </p:stCondLst>
                                  <p:childTnLst>
                                    <p:set>
                                      <p:cBhvr>
                                        <p:cTn id="12" dur="500"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0"/>
                                  </p:stCondLst>
                                  <p:childTnLst>
                                    <p:set>
                                      <p:cBhvr>
                                        <p:cTn id="18" dur="500"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0"/>
                                  </p:stCondLst>
                                  <p:childTnLst>
                                    <p:set>
                                      <p:cBhvr>
                                        <p:cTn id="24" dur="500"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 calcmode="lin" valueType="num">
                                      <p:cBhvr>
                                        <p:cTn id="27" dur="500" fill="hold"/>
                                        <p:tgtEl>
                                          <p:spTgt spid="12"/>
                                        </p:tgtEl>
                                        <p:attrNameLst>
                                          <p:attrName>ppt_x</p:attrName>
                                        </p:attrNameLst>
                                      </p:cBhvr>
                                      <p:tavLst>
                                        <p:tav tm="0">
                                          <p:val>
                                            <p:fltVal val="0.5"/>
                                          </p:val>
                                        </p:tav>
                                        <p:tav tm="100000">
                                          <p:val>
                                            <p:strVal val="#ppt_x"/>
                                          </p:val>
                                        </p:tav>
                                      </p:tavLst>
                                    </p:anim>
                                    <p:anim calcmode="lin" valueType="num">
                                      <p:cBhvr>
                                        <p:cTn id="28" dur="500" fill="hold"/>
                                        <p:tgtEl>
                                          <p:spTgt spid="12"/>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0"/>
                                  </p:stCondLst>
                                  <p:childTnLst>
                                    <p:set>
                                      <p:cBhvr>
                                        <p:cTn id="30" dur="500"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 calcmode="lin" valueType="num">
                                      <p:cBhvr>
                                        <p:cTn id="33" dur="500" fill="hold"/>
                                        <p:tgtEl>
                                          <p:spTgt spid="13"/>
                                        </p:tgtEl>
                                        <p:attrNameLst>
                                          <p:attrName>ppt_x</p:attrName>
                                        </p:attrNameLst>
                                      </p:cBhvr>
                                      <p:tavLst>
                                        <p:tav tm="0">
                                          <p:val>
                                            <p:fltVal val="0.5"/>
                                          </p:val>
                                        </p:tav>
                                        <p:tav tm="100000">
                                          <p:val>
                                            <p:strVal val="#ppt_x"/>
                                          </p:val>
                                        </p:tav>
                                      </p:tavLst>
                                    </p:anim>
                                    <p:anim calcmode="lin" valueType="num">
                                      <p:cBhvr>
                                        <p:cTn id="34" dur="5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3285490" y="2099310"/>
            <a:ext cx="2743200" cy="1687830"/>
            <a:chOff x="5174" y="3306"/>
            <a:chExt cx="4320" cy="2658"/>
          </a:xfrm>
        </p:grpSpPr>
        <p:sp>
          <p:nvSpPr>
            <p:cNvPr id="26" name="Round Diagonal Corner Rectangle 25"/>
            <p:cNvSpPr/>
            <p:nvPr/>
          </p:nvSpPr>
          <p:spPr>
            <a:xfrm>
              <a:off x="5174" y="3306"/>
              <a:ext cx="4320" cy="2659"/>
            </a:xfrm>
            <a:prstGeom prst="round2DiagRect">
              <a:avLst>
                <a:gd name="adj1" fmla="val 30369"/>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5" name="文本框 4"/>
            <p:cNvSpPr txBox="1"/>
            <p:nvPr/>
          </p:nvSpPr>
          <p:spPr>
            <a:xfrm>
              <a:off x="6230" y="4273"/>
              <a:ext cx="2208" cy="725"/>
            </a:xfrm>
            <a:prstGeom prst="rect">
              <a:avLst/>
            </a:prstGeom>
            <a:noFill/>
          </p:spPr>
          <p:txBody>
            <a:bodyPr wrap="none" rtlCol="0" anchor="t">
              <a:spAutoFit/>
            </a:bodyPr>
            <a:p>
              <a:pPr algn="ctr"/>
              <a:r>
                <a:rPr lang="zh-CN" altLang="en-US" sz="2400" dirty="0">
                  <a:solidFill>
                    <a:schemeClr val="tx1"/>
                  </a:solidFill>
                  <a:latin typeface="微软雅黑" panose="020B0503020204020204" pitchFamily="34" charset="-122"/>
                  <a:ea typeface="微软雅黑" panose="020B0503020204020204" pitchFamily="34" charset="-122"/>
                  <a:sym typeface="+mn-ea"/>
                </a:rPr>
                <a:t>读法写法</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11" name="组合 10"/>
          <p:cNvGrpSpPr/>
          <p:nvPr/>
        </p:nvGrpSpPr>
        <p:grpSpPr>
          <a:xfrm>
            <a:off x="6163310" y="2099310"/>
            <a:ext cx="2743200" cy="1687830"/>
            <a:chOff x="9706" y="3306"/>
            <a:chExt cx="4320" cy="2658"/>
          </a:xfrm>
        </p:grpSpPr>
        <p:sp>
          <p:nvSpPr>
            <p:cNvPr id="20" name="Round Diagonal Corner Rectangle 19"/>
            <p:cNvSpPr/>
            <p:nvPr/>
          </p:nvSpPr>
          <p:spPr>
            <a:xfrm flipH="1">
              <a:off x="9706" y="3306"/>
              <a:ext cx="4320" cy="2659"/>
            </a:xfrm>
            <a:prstGeom prst="round2DiagRect">
              <a:avLst>
                <a:gd name="adj1" fmla="val 30369"/>
                <a:gd name="adj2" fmla="val 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8" name="文本框 7"/>
            <p:cNvSpPr txBox="1"/>
            <p:nvPr/>
          </p:nvSpPr>
          <p:spPr>
            <a:xfrm>
              <a:off x="11242" y="4273"/>
              <a:ext cx="1248" cy="725"/>
            </a:xfrm>
            <a:prstGeom prst="rect">
              <a:avLst/>
            </a:prstGeom>
            <a:noFill/>
          </p:spPr>
          <p:txBody>
            <a:bodyPr wrap="none" rtlCol="0" anchor="t">
              <a:spAutoFit/>
            </a:bodyPr>
            <a:p>
              <a:pPr algn="ctr"/>
              <a:r>
                <a:rPr lang="zh-CN" altLang="en-US" sz="2400" dirty="0">
                  <a:solidFill>
                    <a:schemeClr val="tx1"/>
                  </a:solidFill>
                  <a:latin typeface="微软雅黑" panose="020B0503020204020204" pitchFamily="34" charset="-122"/>
                  <a:ea typeface="微软雅黑" panose="020B0503020204020204" pitchFamily="34" charset="-122"/>
                  <a:sym typeface="+mn-ea"/>
                </a:rPr>
                <a:t>改写</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13" name="组合 12"/>
          <p:cNvGrpSpPr/>
          <p:nvPr/>
        </p:nvGrpSpPr>
        <p:grpSpPr>
          <a:xfrm>
            <a:off x="3285490" y="3911600"/>
            <a:ext cx="2743200" cy="1596390"/>
            <a:chOff x="5174" y="6160"/>
            <a:chExt cx="4320" cy="2514"/>
          </a:xfrm>
        </p:grpSpPr>
        <p:sp>
          <p:nvSpPr>
            <p:cNvPr id="7" name="Round Diagonal Corner Rectangle 6"/>
            <p:cNvSpPr/>
            <p:nvPr/>
          </p:nvSpPr>
          <p:spPr>
            <a:xfrm flipV="1">
              <a:off x="5174" y="6160"/>
              <a:ext cx="4320" cy="2514"/>
            </a:xfrm>
            <a:prstGeom prst="round2DiagRect">
              <a:avLst>
                <a:gd name="adj1" fmla="val 30369"/>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9" name="文本框 8"/>
            <p:cNvSpPr txBox="1"/>
            <p:nvPr/>
          </p:nvSpPr>
          <p:spPr>
            <a:xfrm>
              <a:off x="6230" y="7127"/>
              <a:ext cx="2208" cy="725"/>
            </a:xfrm>
            <a:prstGeom prst="rect">
              <a:avLst/>
            </a:prstGeom>
            <a:noFill/>
          </p:spPr>
          <p:txBody>
            <a:bodyPr wrap="none" rtlCol="0" anchor="t">
              <a:spAutoFit/>
            </a:bodyPr>
            <a:p>
              <a:pPr algn="ctr"/>
              <a:r>
                <a:rPr lang="zh-CN" altLang="en-US" sz="2400" dirty="0">
                  <a:solidFill>
                    <a:schemeClr val="tx1"/>
                  </a:solidFill>
                  <a:latin typeface="微软雅黑" panose="020B0503020204020204" pitchFamily="34" charset="-122"/>
                  <a:ea typeface="微软雅黑" panose="020B0503020204020204" pitchFamily="34" charset="-122"/>
                  <a:sym typeface="+mn-ea"/>
                </a:rPr>
                <a:t>比较大小</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12" name="组合 11"/>
          <p:cNvGrpSpPr/>
          <p:nvPr/>
        </p:nvGrpSpPr>
        <p:grpSpPr>
          <a:xfrm>
            <a:off x="6163310" y="3911600"/>
            <a:ext cx="2743200" cy="1596390"/>
            <a:chOff x="9706" y="6160"/>
            <a:chExt cx="4320" cy="2514"/>
          </a:xfrm>
        </p:grpSpPr>
        <p:sp>
          <p:nvSpPr>
            <p:cNvPr id="14" name="Round Diagonal Corner Rectangle 13"/>
            <p:cNvSpPr/>
            <p:nvPr/>
          </p:nvSpPr>
          <p:spPr>
            <a:xfrm flipH="1" flipV="1">
              <a:off x="9706" y="6160"/>
              <a:ext cx="4320" cy="2514"/>
            </a:xfrm>
            <a:prstGeom prst="round2DiagRect">
              <a:avLst>
                <a:gd name="adj1" fmla="val 30369"/>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10" name="文本框 9"/>
            <p:cNvSpPr txBox="1"/>
            <p:nvPr/>
          </p:nvSpPr>
          <p:spPr>
            <a:xfrm>
              <a:off x="11185" y="7127"/>
              <a:ext cx="1728" cy="725"/>
            </a:xfrm>
            <a:prstGeom prst="rect">
              <a:avLst/>
            </a:prstGeom>
            <a:noFill/>
          </p:spPr>
          <p:txBody>
            <a:bodyPr wrap="none" rtlCol="0" anchor="t">
              <a:spAutoFit/>
            </a:bodyPr>
            <a:p>
              <a:pPr algn="ctr"/>
              <a:r>
                <a:rPr lang="zh-CN" altLang="en-US" sz="2400" dirty="0">
                  <a:solidFill>
                    <a:schemeClr val="tx1"/>
                  </a:solidFill>
                  <a:latin typeface="微软雅黑" panose="020B0503020204020204" pitchFamily="34" charset="-122"/>
                  <a:ea typeface="微软雅黑" panose="020B0503020204020204" pitchFamily="34" charset="-122"/>
                  <a:sym typeface="+mn-ea"/>
                </a:rPr>
                <a:t>近似数</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15" name="组合 14"/>
          <p:cNvGrpSpPr/>
          <p:nvPr/>
        </p:nvGrpSpPr>
        <p:grpSpPr>
          <a:xfrm>
            <a:off x="5116195" y="2869565"/>
            <a:ext cx="1959610" cy="1959610"/>
            <a:chOff x="8057" y="4519"/>
            <a:chExt cx="3086" cy="3086"/>
          </a:xfrm>
        </p:grpSpPr>
        <p:sp>
          <p:nvSpPr>
            <p:cNvPr id="30" name="Oval 29"/>
            <p:cNvSpPr/>
            <p:nvPr/>
          </p:nvSpPr>
          <p:spPr>
            <a:xfrm>
              <a:off x="8057" y="4519"/>
              <a:ext cx="3087" cy="3087"/>
            </a:xfrm>
            <a:prstGeom prst="ellipse">
              <a:avLst/>
            </a:pr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rgbClr val="000000"/>
                </a:solidFill>
                <a:cs typeface="+mn-ea"/>
                <a:sym typeface="+mn-lt"/>
              </a:endParaRPr>
            </a:p>
          </p:txBody>
        </p:sp>
        <p:sp>
          <p:nvSpPr>
            <p:cNvPr id="4" name="文本框 3"/>
            <p:cNvSpPr txBox="1"/>
            <p:nvPr/>
          </p:nvSpPr>
          <p:spPr>
            <a:xfrm>
              <a:off x="8257" y="5700"/>
              <a:ext cx="2688" cy="725"/>
            </a:xfrm>
            <a:prstGeom prst="rect">
              <a:avLst/>
            </a:prstGeom>
            <a:noFill/>
          </p:spPr>
          <p:txBody>
            <a:bodyPr wrap="none" rtlCol="0">
              <a:spAutoFit/>
            </a:bodyPr>
            <a:p>
              <a:r>
                <a:rPr lang="zh-CN" altLang="en-US" sz="2400"/>
                <a:t>大数的认识</a:t>
              </a:r>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528" fill="hold" nodeType="clickEffect">
                                  <p:stCondLst>
                                    <p:cond delay="0"/>
                                  </p:stCondLst>
                                  <p:childTnLst>
                                    <p:set>
                                      <p:cBhvr>
                                        <p:cTn id="12" dur="500"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0"/>
                                  </p:stCondLst>
                                  <p:childTnLst>
                                    <p:set>
                                      <p:cBhvr>
                                        <p:cTn id="18" dur="500"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0"/>
                                  </p:stCondLst>
                                  <p:childTnLst>
                                    <p:set>
                                      <p:cBhvr>
                                        <p:cTn id="24" dur="500"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 calcmode="lin" valueType="num">
                                      <p:cBhvr>
                                        <p:cTn id="27" dur="500" fill="hold"/>
                                        <p:tgtEl>
                                          <p:spTgt spid="12"/>
                                        </p:tgtEl>
                                        <p:attrNameLst>
                                          <p:attrName>ppt_x</p:attrName>
                                        </p:attrNameLst>
                                      </p:cBhvr>
                                      <p:tavLst>
                                        <p:tav tm="0">
                                          <p:val>
                                            <p:fltVal val="0.5"/>
                                          </p:val>
                                        </p:tav>
                                        <p:tav tm="100000">
                                          <p:val>
                                            <p:strVal val="#ppt_x"/>
                                          </p:val>
                                        </p:tav>
                                      </p:tavLst>
                                    </p:anim>
                                    <p:anim calcmode="lin" valueType="num">
                                      <p:cBhvr>
                                        <p:cTn id="28" dur="500" fill="hold"/>
                                        <p:tgtEl>
                                          <p:spTgt spid="12"/>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0"/>
                                  </p:stCondLst>
                                  <p:childTnLst>
                                    <p:set>
                                      <p:cBhvr>
                                        <p:cTn id="30" dur="500"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 calcmode="lin" valueType="num">
                                      <p:cBhvr>
                                        <p:cTn id="33" dur="500" fill="hold"/>
                                        <p:tgtEl>
                                          <p:spTgt spid="13"/>
                                        </p:tgtEl>
                                        <p:attrNameLst>
                                          <p:attrName>ppt_x</p:attrName>
                                        </p:attrNameLst>
                                      </p:cBhvr>
                                      <p:tavLst>
                                        <p:tav tm="0">
                                          <p:val>
                                            <p:fltVal val="0.5"/>
                                          </p:val>
                                        </p:tav>
                                        <p:tav tm="100000">
                                          <p:val>
                                            <p:strVal val="#ppt_x"/>
                                          </p:val>
                                        </p:tav>
                                      </p:tavLst>
                                    </p:anim>
                                    <p:anim calcmode="lin" valueType="num">
                                      <p:cBhvr>
                                        <p:cTn id="34" dur="5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47" name="组合 46"/>
          <p:cNvGrpSpPr/>
          <p:nvPr/>
        </p:nvGrpSpPr>
        <p:grpSpPr>
          <a:xfrm>
            <a:off x="3470910" y="616585"/>
            <a:ext cx="4471670" cy="1108710"/>
            <a:chOff x="3582" y="4860"/>
            <a:chExt cx="7042" cy="1746"/>
          </a:xfrm>
        </p:grpSpPr>
        <p:grpSp>
          <p:nvGrpSpPr>
            <p:cNvPr id="13" name="组合 12"/>
            <p:cNvGrpSpPr/>
            <p:nvPr/>
          </p:nvGrpSpPr>
          <p:grpSpPr>
            <a:xfrm rot="0">
              <a:off x="3582" y="4860"/>
              <a:ext cx="7043" cy="1746"/>
              <a:chOff x="2011364" y="2401889"/>
              <a:chExt cx="6464346" cy="1627187"/>
            </a:xfrm>
          </p:grpSpPr>
          <p:sp>
            <p:nvSpPr>
              <p:cNvPr id="14" name="MH_SubTitle_3"/>
              <p:cNvSpPr/>
              <p:nvPr>
                <p:custDataLst>
                  <p:tags r:id="rId2"/>
                </p:custDataLst>
              </p:nvPr>
            </p:nvSpPr>
            <p:spPr>
              <a:xfrm>
                <a:off x="5508626" y="2667001"/>
                <a:ext cx="1096963"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29" name="MH_SubTitle_2"/>
              <p:cNvSpPr/>
              <p:nvPr>
                <p:custDataLst>
                  <p:tags r:id="rId3"/>
                </p:custDataLst>
              </p:nvPr>
            </p:nvSpPr>
            <p:spPr>
              <a:xfrm>
                <a:off x="3879851" y="2667001"/>
                <a:ext cx="1096963"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30" name="MH_SubTitle_1"/>
              <p:cNvSpPr/>
              <p:nvPr>
                <p:custDataLst>
                  <p:tags r:id="rId4"/>
                </p:custDataLst>
              </p:nvPr>
            </p:nvSpPr>
            <p:spPr>
              <a:xfrm>
                <a:off x="2260600" y="2655888"/>
                <a:ext cx="1098550" cy="1098550"/>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31" name="MH_Other_1"/>
              <p:cNvSpPr/>
              <p:nvPr>
                <p:custDataLst>
                  <p:tags r:id="rId5"/>
                </p:custDataLst>
              </p:nvPr>
            </p:nvSpPr>
            <p:spPr bwMode="auto">
              <a:xfrm>
                <a:off x="2011364" y="2405063"/>
                <a:ext cx="3095625" cy="1617662"/>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lumMod val="75000"/>
                  </a:schemeClr>
                </a:solidFill>
                <a:prstDash val="solid"/>
                <a:rou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75"/>
              </a:p>
            </p:txBody>
          </p:sp>
          <p:sp>
            <p:nvSpPr>
              <p:cNvPr id="37" name="MH_Other_2"/>
              <p:cNvSpPr/>
              <p:nvPr>
                <p:custDataLst>
                  <p:tags r:id="rId6"/>
                </p:custDataLst>
              </p:nvPr>
            </p:nvSpPr>
            <p:spPr>
              <a:xfrm>
                <a:off x="3757613" y="2401889"/>
                <a:ext cx="2970212" cy="1627187"/>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1" fmla="*/ 0 w 3902075"/>
                  <a:gd name="connsiteY0-2" fmla="*/ 1047871 h 2096659"/>
                  <a:gd name="connsiteX1-3" fmla="*/ 1019175 w 3902075"/>
                  <a:gd name="connsiteY1-4" fmla="*/ 2067046 h 2096659"/>
                  <a:gd name="connsiteX2-5" fmla="*/ 3063875 w 3902075"/>
                  <a:gd name="connsiteY2-6" fmla="*/ 25521 h 2096659"/>
                  <a:gd name="connsiteX3-7" fmla="*/ 3902075 w 3902075"/>
                  <a:gd name="connsiteY3-8" fmla="*/ 866896 h 2096659"/>
                  <a:gd name="connsiteX4-9" fmla="*/ 3902075 w 3902075"/>
                  <a:gd name="connsiteY4-10" fmla="*/ 866896 h 2096659"/>
                  <a:gd name="connsiteX0-11" fmla="*/ 0 w 3902075"/>
                  <a:gd name="connsiteY0-12" fmla="*/ 1047871 h 2067046"/>
                  <a:gd name="connsiteX1-13" fmla="*/ 1019175 w 3902075"/>
                  <a:gd name="connsiteY1-14" fmla="*/ 2067046 h 2067046"/>
                  <a:gd name="connsiteX2-15" fmla="*/ 3063875 w 3902075"/>
                  <a:gd name="connsiteY2-16" fmla="*/ 25521 h 2067046"/>
                  <a:gd name="connsiteX3-17" fmla="*/ 3902075 w 3902075"/>
                  <a:gd name="connsiteY3-18" fmla="*/ 866896 h 2067046"/>
                  <a:gd name="connsiteX4-19" fmla="*/ 3902075 w 3902075"/>
                  <a:gd name="connsiteY4-20" fmla="*/ 866896 h 2067046"/>
                  <a:gd name="connsiteX0-21" fmla="*/ 0 w 3902075"/>
                  <a:gd name="connsiteY0-22" fmla="*/ 1047871 h 2067046"/>
                  <a:gd name="connsiteX1-23" fmla="*/ 1019175 w 3902075"/>
                  <a:gd name="connsiteY1-24" fmla="*/ 2067046 h 2067046"/>
                  <a:gd name="connsiteX2-25" fmla="*/ 3063875 w 3902075"/>
                  <a:gd name="connsiteY2-26" fmla="*/ 25521 h 2067046"/>
                  <a:gd name="connsiteX3-27" fmla="*/ 3902075 w 3902075"/>
                  <a:gd name="connsiteY3-28" fmla="*/ 866896 h 2067046"/>
                  <a:gd name="connsiteX4-29" fmla="*/ 3902075 w 3902075"/>
                  <a:gd name="connsiteY4-30" fmla="*/ 866896 h 2067046"/>
                  <a:gd name="connsiteX0-31" fmla="*/ 0 w 3902075"/>
                  <a:gd name="connsiteY0-32" fmla="*/ 1047871 h 2067046"/>
                  <a:gd name="connsiteX1-33" fmla="*/ 1019175 w 3902075"/>
                  <a:gd name="connsiteY1-34" fmla="*/ 2067046 h 2067046"/>
                  <a:gd name="connsiteX2-35" fmla="*/ 3063875 w 3902075"/>
                  <a:gd name="connsiteY2-36" fmla="*/ 25521 h 2067046"/>
                  <a:gd name="connsiteX3-37" fmla="*/ 3902075 w 3902075"/>
                  <a:gd name="connsiteY3-38" fmla="*/ 866896 h 2067046"/>
                  <a:gd name="connsiteX4-39" fmla="*/ 3902075 w 3902075"/>
                  <a:gd name="connsiteY4-40" fmla="*/ 866896 h 2067046"/>
                  <a:gd name="connsiteX0-41" fmla="*/ 0 w 3902075"/>
                  <a:gd name="connsiteY0-42" fmla="*/ 1047871 h 2067046"/>
                  <a:gd name="connsiteX1-43" fmla="*/ 1019175 w 3902075"/>
                  <a:gd name="connsiteY1-44" fmla="*/ 2067046 h 2067046"/>
                  <a:gd name="connsiteX2-45" fmla="*/ 3063875 w 3902075"/>
                  <a:gd name="connsiteY2-46" fmla="*/ 25521 h 2067046"/>
                  <a:gd name="connsiteX3-47" fmla="*/ 3902075 w 3902075"/>
                  <a:gd name="connsiteY3-48" fmla="*/ 866896 h 2067046"/>
                  <a:gd name="connsiteX4-49" fmla="*/ 3902075 w 3902075"/>
                  <a:gd name="connsiteY4-50" fmla="*/ 866896 h 2067046"/>
                  <a:gd name="connsiteX0-51" fmla="*/ 0 w 3902075"/>
                  <a:gd name="connsiteY0-52" fmla="*/ 1047871 h 2067046"/>
                  <a:gd name="connsiteX1-53" fmla="*/ 1019175 w 3902075"/>
                  <a:gd name="connsiteY1-54" fmla="*/ 2067046 h 2067046"/>
                  <a:gd name="connsiteX2-55" fmla="*/ 3063875 w 3902075"/>
                  <a:gd name="connsiteY2-56" fmla="*/ 25521 h 2067046"/>
                  <a:gd name="connsiteX3-57" fmla="*/ 3902075 w 3902075"/>
                  <a:gd name="connsiteY3-58" fmla="*/ 866896 h 2067046"/>
                  <a:gd name="connsiteX4-59" fmla="*/ 3902075 w 3902075"/>
                  <a:gd name="connsiteY4-60" fmla="*/ 866896 h 2067046"/>
                  <a:gd name="connsiteX0-61" fmla="*/ 0 w 3902075"/>
                  <a:gd name="connsiteY0-62" fmla="*/ 1047871 h 2067046"/>
                  <a:gd name="connsiteX1-63" fmla="*/ 1019175 w 3902075"/>
                  <a:gd name="connsiteY1-64" fmla="*/ 2067046 h 2067046"/>
                  <a:gd name="connsiteX2-65" fmla="*/ 3063875 w 3902075"/>
                  <a:gd name="connsiteY2-66" fmla="*/ 25521 h 2067046"/>
                  <a:gd name="connsiteX3-67" fmla="*/ 3902075 w 3902075"/>
                  <a:gd name="connsiteY3-68" fmla="*/ 866896 h 2067046"/>
                  <a:gd name="connsiteX4-69" fmla="*/ 3902075 w 3902075"/>
                  <a:gd name="connsiteY4-70" fmla="*/ 866896 h 2067046"/>
                  <a:gd name="connsiteX0-71" fmla="*/ 0 w 3902075"/>
                  <a:gd name="connsiteY0-72" fmla="*/ 1022350 h 2041525"/>
                  <a:gd name="connsiteX1-73" fmla="*/ 1019175 w 3902075"/>
                  <a:gd name="connsiteY1-74" fmla="*/ 2041525 h 2041525"/>
                  <a:gd name="connsiteX2-75" fmla="*/ 3063875 w 3902075"/>
                  <a:gd name="connsiteY2-76" fmla="*/ 0 h 2041525"/>
                  <a:gd name="connsiteX3-77" fmla="*/ 3902075 w 3902075"/>
                  <a:gd name="connsiteY3-78" fmla="*/ 841375 h 2041525"/>
                  <a:gd name="connsiteX4-79" fmla="*/ 3902075 w 3902075"/>
                  <a:gd name="connsiteY4-80" fmla="*/ 841375 h 2041525"/>
                  <a:gd name="connsiteX0-81" fmla="*/ 0 w 3902075"/>
                  <a:gd name="connsiteY0-82" fmla="*/ 1022350 h 1879600"/>
                  <a:gd name="connsiteX1-83" fmla="*/ 847725 w 3902075"/>
                  <a:gd name="connsiteY1-84" fmla="*/ 1879600 h 1879600"/>
                  <a:gd name="connsiteX2-85" fmla="*/ 3063875 w 3902075"/>
                  <a:gd name="connsiteY2-86" fmla="*/ 0 h 1879600"/>
                  <a:gd name="connsiteX3-87" fmla="*/ 3902075 w 3902075"/>
                  <a:gd name="connsiteY3-88" fmla="*/ 841375 h 1879600"/>
                  <a:gd name="connsiteX4-89" fmla="*/ 3902075 w 3902075"/>
                  <a:gd name="connsiteY4-90" fmla="*/ 841375 h 1879600"/>
                  <a:gd name="connsiteX0-91" fmla="*/ 0 w 3902075"/>
                  <a:gd name="connsiteY0-92" fmla="*/ 1196975 h 2054225"/>
                  <a:gd name="connsiteX1-93" fmla="*/ 847725 w 3902075"/>
                  <a:gd name="connsiteY1-94" fmla="*/ 2054225 h 2054225"/>
                  <a:gd name="connsiteX2-95" fmla="*/ 2895600 w 3902075"/>
                  <a:gd name="connsiteY2-96" fmla="*/ 0 h 2054225"/>
                  <a:gd name="connsiteX3-97" fmla="*/ 3902075 w 3902075"/>
                  <a:gd name="connsiteY3-98" fmla="*/ 1016000 h 2054225"/>
                  <a:gd name="connsiteX4-99" fmla="*/ 3902075 w 3902075"/>
                  <a:gd name="connsiteY4-100" fmla="*/ 1016000 h 2054225"/>
                  <a:gd name="connsiteX0-101" fmla="*/ 0 w 3902075"/>
                  <a:gd name="connsiteY0-102" fmla="*/ 1196975 h 2054225"/>
                  <a:gd name="connsiteX1-103" fmla="*/ 847725 w 3902075"/>
                  <a:gd name="connsiteY1-104" fmla="*/ 2054225 h 2054225"/>
                  <a:gd name="connsiteX2-105" fmla="*/ 2895600 w 3902075"/>
                  <a:gd name="connsiteY2-106" fmla="*/ 0 h 2054225"/>
                  <a:gd name="connsiteX3-107" fmla="*/ 3751060 w 3902075"/>
                  <a:gd name="connsiteY3-108" fmla="*/ 864864 h 2054225"/>
                  <a:gd name="connsiteX4-109" fmla="*/ 3902075 w 3902075"/>
                  <a:gd name="connsiteY4-110" fmla="*/ 1016000 h 2054225"/>
                  <a:gd name="connsiteX5" fmla="*/ 3902075 w 3902075"/>
                  <a:gd name="connsiteY5" fmla="*/ 1016000 h 2054225"/>
                  <a:gd name="connsiteX0-111" fmla="*/ 0 w 3902075"/>
                  <a:gd name="connsiteY0-112" fmla="*/ 1196975 h 2054225"/>
                  <a:gd name="connsiteX1-113" fmla="*/ 847725 w 3902075"/>
                  <a:gd name="connsiteY1-114" fmla="*/ 2054225 h 2054225"/>
                  <a:gd name="connsiteX2-115" fmla="*/ 2895600 w 3902075"/>
                  <a:gd name="connsiteY2-116" fmla="*/ 0 h 2054225"/>
                  <a:gd name="connsiteX3-117" fmla="*/ 3751060 w 3902075"/>
                  <a:gd name="connsiteY3-118" fmla="*/ 864864 h 2054225"/>
                  <a:gd name="connsiteX4-119" fmla="*/ 3902075 w 3902075"/>
                  <a:gd name="connsiteY4-120" fmla="*/ 1016000 h 2054225"/>
                  <a:gd name="connsiteX0-121" fmla="*/ 0 w 3751060"/>
                  <a:gd name="connsiteY0-122" fmla="*/ 1196975 h 2054225"/>
                  <a:gd name="connsiteX1-123" fmla="*/ 847725 w 3751060"/>
                  <a:gd name="connsiteY1-124" fmla="*/ 2054225 h 2054225"/>
                  <a:gd name="connsiteX2-125" fmla="*/ 2895600 w 3751060"/>
                  <a:gd name="connsiteY2-126" fmla="*/ 0 h 2054225"/>
                  <a:gd name="connsiteX3-127" fmla="*/ 3751060 w 3751060"/>
                  <a:gd name="connsiteY3-128" fmla="*/ 864864 h 2054225"/>
                </a:gdLst>
                <a:ahLst/>
                <a:cxnLst>
                  <a:cxn ang="0">
                    <a:pos x="connsiteX0-1" y="connsiteY0-2"/>
                  </a:cxn>
                  <a:cxn ang="0">
                    <a:pos x="connsiteX1-3" y="connsiteY1-4"/>
                  </a:cxn>
                  <a:cxn ang="0">
                    <a:pos x="connsiteX2-5" y="connsiteY2-6"/>
                  </a:cxn>
                  <a:cxn ang="0">
                    <a:pos x="connsiteX3-7" y="connsiteY3-8"/>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38" name="MH_Other_3"/>
              <p:cNvSpPr/>
              <p:nvPr>
                <p:custDataLst>
                  <p:tags r:id="rId7"/>
                </p:custDataLst>
              </p:nvPr>
            </p:nvSpPr>
            <p:spPr bwMode="auto">
              <a:xfrm flipH="1" flipV="1">
                <a:off x="5378498" y="2409826"/>
                <a:ext cx="3097212" cy="1616075"/>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00B050"/>
                </a:solidFill>
                <a:prstDash val="solid"/>
                <a:rou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75" dirty="0"/>
              </a:p>
            </p:txBody>
          </p:sp>
          <p:sp>
            <p:nvSpPr>
              <p:cNvPr id="34" name="MH_SubTitle_5"/>
              <p:cNvSpPr/>
              <p:nvPr>
                <p:custDataLst>
                  <p:tags r:id="rId8"/>
                </p:custDataLst>
              </p:nvPr>
            </p:nvSpPr>
            <p:spPr>
              <a:xfrm>
                <a:off x="7146973" y="2667001"/>
                <a:ext cx="1096962"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3084" name="MH_Other_5"/>
              <p:cNvSpPr/>
              <p:nvPr>
                <p:custDataLst>
                  <p:tags r:id="rId9"/>
                </p:custDataLst>
              </p:nvPr>
            </p:nvSpPr>
            <p:spPr bwMode="auto">
              <a:xfrm>
                <a:off x="2703514" y="2744789"/>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5" name="MH_Other_6"/>
              <p:cNvSpPr/>
              <p:nvPr>
                <p:custDataLst>
                  <p:tags r:id="rId10"/>
                </p:custDataLst>
              </p:nvPr>
            </p:nvSpPr>
            <p:spPr bwMode="auto">
              <a:xfrm>
                <a:off x="4325939"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6" name="MH_Other_7"/>
              <p:cNvSpPr/>
              <p:nvPr>
                <p:custDataLst>
                  <p:tags r:id="rId11"/>
                </p:custDataLst>
              </p:nvPr>
            </p:nvSpPr>
            <p:spPr bwMode="auto">
              <a:xfrm>
                <a:off x="5949951"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7" name="MH_Other_8"/>
              <p:cNvSpPr/>
              <p:nvPr>
                <p:custDataLst>
                  <p:tags r:id="rId12"/>
                </p:custDataLst>
              </p:nvPr>
            </p:nvSpPr>
            <p:spPr bwMode="auto">
              <a:xfrm>
                <a:off x="7586663" y="2754314"/>
                <a:ext cx="207962" cy="206375"/>
              </a:xfrm>
              <a:custGeom>
                <a:avLst/>
                <a:gdLst>
                  <a:gd name="T0" fmla="*/ 2740 w 260920"/>
                  <a:gd name="T1" fmla="*/ 0 h 260921"/>
                  <a:gd name="T2" fmla="*/ 5482 w 260920"/>
                  <a:gd name="T3" fmla="*/ 2425 h 260921"/>
                  <a:gd name="T4" fmla="*/ 2740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8" name="MH_Other_9"/>
              <p:cNvSpPr/>
              <p:nvPr>
                <p:custDataLst>
                  <p:tags r:id="rId13"/>
                </p:custDataLst>
              </p:nvPr>
            </p:nvSpPr>
            <p:spPr bwMode="auto">
              <a:xfrm>
                <a:off x="7593061"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43" name="文本框 42"/>
            <p:cNvSpPr txBox="1"/>
            <p:nvPr/>
          </p:nvSpPr>
          <p:spPr>
            <a:xfrm>
              <a:off x="4064" y="5359"/>
              <a:ext cx="768" cy="725"/>
            </a:xfrm>
            <a:prstGeom prst="rect">
              <a:avLst/>
            </a:prstGeom>
            <a:noFill/>
          </p:spPr>
          <p:txBody>
            <a:bodyPr wrap="none" rtlCol="0">
              <a:spAutoFit/>
            </a:bodyPr>
            <a:p>
              <a:pPr algn="l"/>
              <a:r>
                <a:rPr lang="zh-CN" altLang="en-US" sz="2400">
                  <a:sym typeface="+mn-ea"/>
                </a:rPr>
                <a:t>数</a:t>
              </a:r>
              <a:endParaRPr lang="zh-CN" altLang="en-US" sz="2400"/>
            </a:p>
          </p:txBody>
        </p:sp>
        <p:sp>
          <p:nvSpPr>
            <p:cNvPr id="44" name="文本框 43"/>
            <p:cNvSpPr txBox="1"/>
            <p:nvPr/>
          </p:nvSpPr>
          <p:spPr>
            <a:xfrm>
              <a:off x="5839" y="5335"/>
              <a:ext cx="768" cy="725"/>
            </a:xfrm>
            <a:prstGeom prst="rect">
              <a:avLst/>
            </a:prstGeom>
            <a:noFill/>
          </p:spPr>
          <p:txBody>
            <a:bodyPr wrap="none" rtlCol="0">
              <a:spAutoFit/>
            </a:bodyPr>
            <a:p>
              <a:pPr algn="l"/>
              <a:r>
                <a:rPr lang="zh-CN" altLang="en-US" sz="2400">
                  <a:sym typeface="+mn-ea"/>
                </a:rPr>
                <a:t>的</a:t>
              </a:r>
              <a:endParaRPr lang="zh-CN" altLang="en-US" sz="2400"/>
            </a:p>
          </p:txBody>
        </p:sp>
        <p:sp>
          <p:nvSpPr>
            <p:cNvPr id="45" name="文本框 44"/>
            <p:cNvSpPr txBox="1"/>
            <p:nvPr/>
          </p:nvSpPr>
          <p:spPr>
            <a:xfrm>
              <a:off x="7599" y="5374"/>
              <a:ext cx="768" cy="725"/>
            </a:xfrm>
            <a:prstGeom prst="rect">
              <a:avLst/>
            </a:prstGeom>
            <a:noFill/>
          </p:spPr>
          <p:txBody>
            <a:bodyPr wrap="none" rtlCol="0">
              <a:spAutoFit/>
            </a:bodyPr>
            <a:p>
              <a:pPr algn="l"/>
              <a:r>
                <a:rPr lang="zh-CN" altLang="en-US" sz="2400">
                  <a:sym typeface="+mn-ea"/>
                </a:rPr>
                <a:t>分</a:t>
              </a:r>
              <a:endParaRPr lang="zh-CN" altLang="en-US" sz="2400"/>
            </a:p>
          </p:txBody>
        </p:sp>
        <p:sp>
          <p:nvSpPr>
            <p:cNvPr id="46" name="文本框 45"/>
            <p:cNvSpPr txBox="1"/>
            <p:nvPr/>
          </p:nvSpPr>
          <p:spPr>
            <a:xfrm>
              <a:off x="9374" y="5374"/>
              <a:ext cx="768" cy="725"/>
            </a:xfrm>
            <a:prstGeom prst="rect">
              <a:avLst/>
            </a:prstGeom>
            <a:noFill/>
          </p:spPr>
          <p:txBody>
            <a:bodyPr wrap="none" rtlCol="0">
              <a:spAutoFit/>
            </a:bodyPr>
            <a:p>
              <a:pPr algn="l"/>
              <a:r>
                <a:rPr lang="zh-CN" altLang="en-US" sz="2400">
                  <a:sym typeface="+mn-ea"/>
                </a:rPr>
                <a:t>级</a:t>
              </a:r>
              <a:endParaRPr lang="zh-CN" altLang="en-US" sz="2400"/>
            </a:p>
          </p:txBody>
        </p:sp>
      </p:grpSp>
      <p:graphicFrame>
        <p:nvGraphicFramePr>
          <p:cNvPr id="49" name="表格 48"/>
          <p:cNvGraphicFramePr/>
          <p:nvPr>
            <p:custDataLst>
              <p:tags r:id="rId14"/>
            </p:custDataLst>
          </p:nvPr>
        </p:nvGraphicFramePr>
        <p:xfrm>
          <a:off x="1294765" y="1920240"/>
          <a:ext cx="9166225" cy="4245610"/>
        </p:xfrm>
        <a:graphic>
          <a:graphicData uri="http://schemas.openxmlformats.org/drawingml/2006/table">
            <a:tbl>
              <a:tblPr firstRow="1" bandRow="1">
                <a:tableStyleId>{5C22544A-7EE6-4342-B048-85BDC9FD1C3A}</a:tableStyleId>
              </a:tblPr>
              <a:tblGrid>
                <a:gridCol w="999490"/>
                <a:gridCol w="859155"/>
                <a:gridCol w="608965"/>
                <a:gridCol w="608965"/>
                <a:gridCol w="608965"/>
                <a:gridCol w="608965"/>
                <a:gridCol w="608965"/>
                <a:gridCol w="608965"/>
                <a:gridCol w="608965"/>
                <a:gridCol w="608965"/>
                <a:gridCol w="608965"/>
                <a:gridCol w="608965"/>
                <a:gridCol w="608965"/>
                <a:gridCol w="608965"/>
              </a:tblGrid>
              <a:tr h="893445">
                <a:tc>
                  <a:txBody>
                    <a:bodyPr/>
                    <a:p>
                      <a:pPr algn="ctr">
                        <a:buNone/>
                      </a:pPr>
                      <a:r>
                        <a:rPr lang="zh-CN" altLang="en-US" sz="2400" b="0">
                          <a:solidFill>
                            <a:schemeClr val="tx1"/>
                          </a:solidFill>
                        </a:rPr>
                        <a:t>数级</a:t>
                      </a:r>
                      <a:endParaRPr lang="zh-CN" altLang="en-US" sz="2400" b="0">
                        <a:solidFill>
                          <a:schemeClr val="tx1"/>
                        </a:solidFill>
                      </a:endParaRPr>
                    </a:p>
                  </a:txBody>
                  <a:tcPr anchor="ctr" anchorCtr="1">
                    <a:solidFill>
                      <a:schemeClr val="accent6">
                        <a:lumMod val="75000"/>
                      </a:schemeClr>
                    </a:solidFill>
                  </a:tcPr>
                </a:tc>
                <a:tc>
                  <a:txBody>
                    <a:bodyPr/>
                    <a:p>
                      <a:pPr algn="ctr">
                        <a:buNone/>
                      </a:pPr>
                      <a:r>
                        <a:rPr lang="en-US" altLang="zh-CN" sz="2400" b="0">
                          <a:solidFill>
                            <a:schemeClr val="tx1"/>
                          </a:solidFill>
                        </a:rPr>
                        <a:t>······</a:t>
                      </a:r>
                      <a:endParaRPr lang="en-US" altLang="zh-CN" sz="2400" b="0">
                        <a:solidFill>
                          <a:schemeClr val="tx1"/>
                        </a:solidFill>
                      </a:endParaRPr>
                    </a:p>
                  </a:txBody>
                  <a:tcPr anchor="ctr" anchorCtr="1">
                    <a:solidFill>
                      <a:schemeClr val="accent6">
                        <a:lumMod val="75000"/>
                      </a:schemeClr>
                    </a:solidFill>
                  </a:tcPr>
                </a:tc>
                <a:tc gridSpan="4">
                  <a:txBody>
                    <a:bodyPr/>
                    <a:p>
                      <a:pPr algn="ctr">
                        <a:buNone/>
                      </a:pPr>
                      <a:endParaRPr lang="zh-CN" altLang="en-US" sz="2400" b="0">
                        <a:solidFill>
                          <a:schemeClr val="tx1"/>
                        </a:solidFill>
                      </a:endParaRPr>
                    </a:p>
                  </a:txBody>
                  <a:tcPr anchor="ctr" anchorCtr="1">
                    <a:solidFill>
                      <a:schemeClr val="accent3">
                        <a:lumMod val="75000"/>
                      </a:schemeClr>
                    </a:solidFill>
                  </a:tcPr>
                </a:tc>
                <a:tc hMerge="1">
                  <a:tcPr anchor="ctr" anchorCtr="1">
                    <a:solidFill>
                      <a:schemeClr val="accent3">
                        <a:lumMod val="75000"/>
                      </a:schemeClr>
                    </a:solidFill>
                  </a:tcPr>
                </a:tc>
                <a:tc hMerge="1">
                  <a:tcPr anchor="ctr" anchorCtr="1">
                    <a:solidFill>
                      <a:schemeClr val="accent3">
                        <a:lumMod val="75000"/>
                      </a:schemeClr>
                    </a:solidFill>
                  </a:tcPr>
                </a:tc>
                <a:tc hMerge="1">
                  <a:tcPr anchor="ctr" anchorCtr="1">
                    <a:solidFill>
                      <a:schemeClr val="accent3">
                        <a:lumMod val="75000"/>
                      </a:schemeClr>
                    </a:solidFill>
                  </a:tcPr>
                </a:tc>
                <a:tc gridSpan="4">
                  <a:txBody>
                    <a:bodyPr/>
                    <a:p>
                      <a:pPr algn="ctr">
                        <a:buNone/>
                      </a:pPr>
                      <a:endParaRPr lang="zh-CN" altLang="en-US" sz="2400" b="0">
                        <a:solidFill>
                          <a:schemeClr val="tx1"/>
                        </a:solidFill>
                      </a:endParaRPr>
                    </a:p>
                  </a:txBody>
                  <a:tcPr anchor="ctr" anchorCtr="1">
                    <a:solidFill>
                      <a:schemeClr val="accent1">
                        <a:lumMod val="75000"/>
                      </a:schemeClr>
                    </a:solidFill>
                  </a:tcPr>
                </a:tc>
                <a:tc hMerge="1">
                  <a:tcPr/>
                </a:tc>
                <a:tc hMerge="1">
                  <a:tcPr/>
                </a:tc>
                <a:tc hMerge="1">
                  <a:tcPr/>
                </a:tc>
                <a:tc gridSpan="4">
                  <a:txBody>
                    <a:bodyPr/>
                    <a:p>
                      <a:pPr algn="ctr">
                        <a:buNone/>
                      </a:pPr>
                      <a:endParaRPr lang="zh-CN" altLang="en-US" sz="2400" b="0">
                        <a:solidFill>
                          <a:schemeClr val="tx1"/>
                        </a:solidFill>
                      </a:endParaRPr>
                    </a:p>
                  </a:txBody>
                  <a:tcPr anchor="ctr" anchorCtr="1">
                    <a:solidFill>
                      <a:schemeClr val="accent4">
                        <a:lumMod val="75000"/>
                      </a:schemeClr>
                    </a:solidFill>
                  </a:tcPr>
                </a:tc>
                <a:tc hMerge="1">
                  <a:tcPr/>
                </a:tc>
                <a:tc hMerge="1">
                  <a:tcPr/>
                </a:tc>
                <a:tc hMerge="1">
                  <a:tcPr/>
                </a:tc>
              </a:tr>
              <a:tr h="1409065">
                <a:tc>
                  <a:txBody>
                    <a:bodyPr/>
                    <a:p>
                      <a:pPr algn="ctr">
                        <a:buNone/>
                      </a:pPr>
                      <a:r>
                        <a:rPr lang="zh-CN" altLang="en-US" sz="2400" b="0">
                          <a:solidFill>
                            <a:schemeClr val="tx1"/>
                          </a:solidFill>
                        </a:rPr>
                        <a:t>数位</a:t>
                      </a:r>
                      <a:endParaRPr lang="zh-CN" altLang="en-US" sz="2400" b="0">
                        <a:solidFill>
                          <a:schemeClr val="tx1"/>
                        </a:solidFill>
                      </a:endParaRPr>
                    </a:p>
                  </a:txBody>
                  <a:tcPr anchor="ctr" anchorCtr="1">
                    <a:solidFill>
                      <a:srgbClr val="EC5C74"/>
                    </a:solidFill>
                  </a:tcPr>
                </a:tc>
                <a:tc>
                  <a:txBody>
                    <a:bodyPr/>
                    <a:p>
                      <a:pPr algn="ctr">
                        <a:buNone/>
                      </a:pPr>
                      <a:r>
                        <a:rPr lang="en-US" altLang="zh-CN" sz="2400" b="0">
                          <a:solidFill>
                            <a:schemeClr val="tx1"/>
                          </a:solidFill>
                        </a:rPr>
                        <a:t>······</a:t>
                      </a:r>
                      <a:endParaRPr lang="en-US" altLang="zh-CN" sz="2400" b="0">
                        <a:solidFill>
                          <a:schemeClr val="tx1"/>
                        </a:solidFill>
                      </a:endParaRPr>
                    </a:p>
                  </a:txBody>
                  <a:tcPr anchor="ctr" anchorCtr="1">
                    <a:solidFill>
                      <a:srgbClr val="EC5C74"/>
                    </a:solidFill>
                  </a:tcPr>
                </a:tc>
                <a:tc>
                  <a:txBody>
                    <a:bodyPr/>
                    <a:p>
                      <a:pPr algn="ctr">
                        <a:buNone/>
                      </a:pPr>
                      <a:endParaRPr lang="zh-CN" altLang="en-US" sz="2400" b="0">
                        <a:solidFill>
                          <a:schemeClr val="tx1"/>
                        </a:solidFill>
                      </a:endParaRPr>
                    </a:p>
                  </a:txBody>
                  <a:tcPr anchor="ctr" anchorCtr="1">
                    <a:solidFill>
                      <a:srgbClr val="61CD9C"/>
                    </a:solidFill>
                  </a:tcPr>
                </a:tc>
                <a:tc>
                  <a:txBody>
                    <a:bodyPr/>
                    <a:p>
                      <a:pPr algn="ctr">
                        <a:buNone/>
                      </a:pPr>
                      <a:endParaRPr lang="zh-CN" altLang="en-US" sz="2400" b="0">
                        <a:solidFill>
                          <a:schemeClr val="tx1"/>
                        </a:solidFill>
                      </a:endParaRPr>
                    </a:p>
                  </a:txBody>
                  <a:tcPr anchor="ctr" anchorCtr="1">
                    <a:solidFill>
                      <a:srgbClr val="61CD9C"/>
                    </a:solidFill>
                  </a:tcPr>
                </a:tc>
                <a:tc>
                  <a:txBody>
                    <a:bodyPr/>
                    <a:p>
                      <a:pPr algn="ctr">
                        <a:buNone/>
                      </a:pPr>
                      <a:endParaRPr lang="zh-CN" altLang="en-US" sz="2400" b="0">
                        <a:solidFill>
                          <a:schemeClr val="tx1"/>
                        </a:solidFill>
                      </a:endParaRPr>
                    </a:p>
                  </a:txBody>
                  <a:tcPr anchor="ctr" anchorCtr="1">
                    <a:solidFill>
                      <a:srgbClr val="61CD9C"/>
                    </a:solidFill>
                  </a:tcPr>
                </a:tc>
                <a:tc>
                  <a:txBody>
                    <a:bodyPr/>
                    <a:p>
                      <a:pPr algn="ctr">
                        <a:buNone/>
                      </a:pPr>
                      <a:endParaRPr lang="zh-CN" altLang="en-US" sz="2400" b="0">
                        <a:solidFill>
                          <a:schemeClr val="tx1"/>
                        </a:solidFill>
                      </a:endParaRPr>
                    </a:p>
                  </a:txBody>
                  <a:tcPr anchor="ctr" anchorCtr="1">
                    <a:solidFill>
                      <a:srgbClr val="61CD9C"/>
                    </a:solidFill>
                  </a:tcPr>
                </a:tc>
                <a:tc>
                  <a:txBody>
                    <a:bodyPr/>
                    <a:p>
                      <a:pPr algn="ctr">
                        <a:buNone/>
                      </a:pPr>
                      <a:endParaRPr lang="zh-CN" altLang="en-US" sz="2400" b="0">
                        <a:solidFill>
                          <a:schemeClr val="tx1"/>
                        </a:solidFill>
                      </a:endParaRPr>
                    </a:p>
                  </a:txBody>
                  <a:tcPr anchor="ctr" anchorCtr="1">
                    <a:solidFill>
                      <a:srgbClr val="5793E5"/>
                    </a:solidFill>
                  </a:tcPr>
                </a:tc>
                <a:tc>
                  <a:txBody>
                    <a:bodyPr/>
                    <a:p>
                      <a:pPr algn="ctr">
                        <a:buNone/>
                      </a:pPr>
                      <a:endParaRPr lang="zh-CN" altLang="en-US" sz="2400" b="0">
                        <a:solidFill>
                          <a:schemeClr val="tx1"/>
                        </a:solidFill>
                      </a:endParaRPr>
                    </a:p>
                  </a:txBody>
                  <a:tcPr anchor="ctr" anchorCtr="1">
                    <a:solidFill>
                      <a:srgbClr val="5793E5"/>
                    </a:solidFill>
                  </a:tcPr>
                </a:tc>
                <a:tc>
                  <a:txBody>
                    <a:bodyPr/>
                    <a:p>
                      <a:pPr algn="ctr">
                        <a:buNone/>
                      </a:pPr>
                      <a:endParaRPr lang="zh-CN" altLang="en-US" sz="2400" b="0">
                        <a:solidFill>
                          <a:schemeClr val="tx1"/>
                        </a:solidFill>
                      </a:endParaRPr>
                    </a:p>
                  </a:txBody>
                  <a:tcPr anchor="ctr" anchorCtr="1">
                    <a:solidFill>
                      <a:srgbClr val="5793E5"/>
                    </a:solidFill>
                  </a:tcPr>
                </a:tc>
                <a:tc>
                  <a:txBody>
                    <a:bodyPr/>
                    <a:p>
                      <a:pPr algn="ctr">
                        <a:buNone/>
                      </a:pPr>
                      <a:endParaRPr lang="zh-CN" altLang="en-US" sz="2400" b="0">
                        <a:solidFill>
                          <a:schemeClr val="tx1"/>
                        </a:solidFill>
                      </a:endParaRPr>
                    </a:p>
                  </a:txBody>
                  <a:tcPr anchor="ctr" anchorCtr="1">
                    <a:solidFill>
                      <a:srgbClr val="5793E5"/>
                    </a:solidFill>
                  </a:tcPr>
                </a:tc>
                <a:tc>
                  <a:txBody>
                    <a:bodyPr/>
                    <a:p>
                      <a:pPr algn="ctr">
                        <a:buNone/>
                      </a:pPr>
                      <a:endParaRPr lang="zh-CN" altLang="en-US" sz="2400" b="0">
                        <a:solidFill>
                          <a:schemeClr val="tx1"/>
                        </a:solidFill>
                      </a:endParaRPr>
                    </a:p>
                  </a:txBody>
                  <a:tcPr anchor="ctr" anchorCtr="1">
                    <a:solidFill>
                      <a:srgbClr val="FFB03F"/>
                    </a:solidFill>
                  </a:tcPr>
                </a:tc>
                <a:tc>
                  <a:txBody>
                    <a:bodyPr/>
                    <a:p>
                      <a:pPr algn="ctr">
                        <a:buNone/>
                      </a:pPr>
                      <a:endParaRPr lang="zh-CN" altLang="en-US" sz="2400" b="0">
                        <a:solidFill>
                          <a:schemeClr val="tx1"/>
                        </a:solidFill>
                      </a:endParaRPr>
                    </a:p>
                  </a:txBody>
                  <a:tcPr anchor="ctr" anchorCtr="1">
                    <a:solidFill>
                      <a:srgbClr val="FFB03F"/>
                    </a:solidFill>
                  </a:tcPr>
                </a:tc>
                <a:tc>
                  <a:txBody>
                    <a:bodyPr/>
                    <a:p>
                      <a:pPr algn="ctr">
                        <a:buNone/>
                      </a:pPr>
                      <a:endParaRPr lang="zh-CN" altLang="en-US" sz="2400" b="0">
                        <a:solidFill>
                          <a:schemeClr val="tx1"/>
                        </a:solidFill>
                      </a:endParaRPr>
                    </a:p>
                  </a:txBody>
                  <a:tcPr anchor="ctr" anchorCtr="1">
                    <a:solidFill>
                      <a:srgbClr val="FFB03F"/>
                    </a:solidFill>
                  </a:tcPr>
                </a:tc>
                <a:tc>
                  <a:txBody>
                    <a:bodyPr/>
                    <a:p>
                      <a:pPr algn="ctr">
                        <a:buNone/>
                      </a:pPr>
                      <a:endParaRPr lang="zh-CN" altLang="en-US" sz="2400" b="0">
                        <a:solidFill>
                          <a:schemeClr val="tx1"/>
                        </a:solidFill>
                      </a:endParaRPr>
                    </a:p>
                  </a:txBody>
                  <a:tcPr anchor="ctr" anchorCtr="1">
                    <a:solidFill>
                      <a:srgbClr val="FFB03F"/>
                    </a:solidFill>
                  </a:tcPr>
                </a:tc>
              </a:tr>
              <a:tr h="1346835">
                <a:tc>
                  <a:txBody>
                    <a:bodyPr/>
                    <a:p>
                      <a:pPr algn="ctr">
                        <a:buNone/>
                      </a:pPr>
                      <a:r>
                        <a:rPr lang="zh-CN" altLang="en-US" sz="2400" b="0">
                          <a:solidFill>
                            <a:schemeClr val="tx1"/>
                          </a:solidFill>
                        </a:rPr>
                        <a:t>计数单位</a:t>
                      </a:r>
                      <a:endParaRPr lang="zh-CN" altLang="en-US" sz="2400" b="0">
                        <a:solidFill>
                          <a:schemeClr val="tx1"/>
                        </a:solidFill>
                      </a:endParaRPr>
                    </a:p>
                  </a:txBody>
                  <a:tcPr anchor="ctr" anchorCtr="1">
                    <a:solidFill>
                      <a:srgbClr val="EC5C74"/>
                    </a:solidFill>
                  </a:tcPr>
                </a:tc>
                <a:tc>
                  <a:txBody>
                    <a:bodyPr/>
                    <a:p>
                      <a:pPr algn="ctr">
                        <a:buNone/>
                      </a:pPr>
                      <a:r>
                        <a:rPr lang="en-US" altLang="zh-CN" sz="2400" b="0">
                          <a:solidFill>
                            <a:schemeClr val="tx1"/>
                          </a:solidFill>
                        </a:rPr>
                        <a:t>······</a:t>
                      </a:r>
                      <a:endParaRPr lang="en-US" altLang="zh-CN" sz="2400" b="0">
                        <a:solidFill>
                          <a:schemeClr val="tx1"/>
                        </a:solidFill>
                      </a:endParaRPr>
                    </a:p>
                  </a:txBody>
                  <a:tcPr anchor="ctr" anchorCtr="1">
                    <a:solidFill>
                      <a:srgbClr val="EC5C74"/>
                    </a:solidFill>
                  </a:tcPr>
                </a:tc>
                <a:tc>
                  <a:txBody>
                    <a:bodyPr/>
                    <a:p>
                      <a:pPr algn="ctr">
                        <a:buNone/>
                      </a:pPr>
                      <a:endParaRPr lang="zh-CN" altLang="en-US" sz="2400" b="0">
                        <a:solidFill>
                          <a:schemeClr val="tx1"/>
                        </a:solidFill>
                      </a:endParaRPr>
                    </a:p>
                  </a:txBody>
                  <a:tcPr anchor="ctr" anchorCtr="1">
                    <a:solidFill>
                      <a:srgbClr val="61CD9C"/>
                    </a:solidFill>
                  </a:tcPr>
                </a:tc>
                <a:tc>
                  <a:txBody>
                    <a:bodyPr/>
                    <a:p>
                      <a:pPr algn="ctr">
                        <a:buNone/>
                      </a:pPr>
                      <a:endParaRPr lang="zh-CN" altLang="en-US" sz="2400" b="0">
                        <a:solidFill>
                          <a:schemeClr val="tx1"/>
                        </a:solidFill>
                      </a:endParaRPr>
                    </a:p>
                  </a:txBody>
                  <a:tcPr anchor="ctr" anchorCtr="1">
                    <a:solidFill>
                      <a:srgbClr val="61CD9C"/>
                    </a:solidFill>
                  </a:tcPr>
                </a:tc>
                <a:tc>
                  <a:txBody>
                    <a:bodyPr/>
                    <a:p>
                      <a:pPr algn="ctr">
                        <a:buNone/>
                      </a:pPr>
                      <a:endParaRPr lang="zh-CN" altLang="en-US" sz="2400" b="0">
                        <a:solidFill>
                          <a:schemeClr val="tx1"/>
                        </a:solidFill>
                      </a:endParaRPr>
                    </a:p>
                  </a:txBody>
                  <a:tcPr anchor="ctr" anchorCtr="1">
                    <a:solidFill>
                      <a:srgbClr val="61CD9C"/>
                    </a:solidFill>
                  </a:tcPr>
                </a:tc>
                <a:tc>
                  <a:txBody>
                    <a:bodyPr/>
                    <a:p>
                      <a:pPr algn="ctr">
                        <a:buNone/>
                      </a:pPr>
                      <a:endParaRPr lang="zh-CN" altLang="en-US" sz="2400" b="0">
                        <a:solidFill>
                          <a:schemeClr val="tx1"/>
                        </a:solidFill>
                      </a:endParaRPr>
                    </a:p>
                  </a:txBody>
                  <a:tcPr anchor="ctr" anchorCtr="1">
                    <a:solidFill>
                      <a:srgbClr val="61CD9C"/>
                    </a:solidFill>
                  </a:tcPr>
                </a:tc>
                <a:tc>
                  <a:txBody>
                    <a:bodyPr/>
                    <a:p>
                      <a:pPr algn="ctr">
                        <a:buNone/>
                      </a:pPr>
                      <a:endParaRPr lang="zh-CN" altLang="en-US" sz="2400" b="0">
                        <a:solidFill>
                          <a:schemeClr val="tx1"/>
                        </a:solidFill>
                      </a:endParaRPr>
                    </a:p>
                  </a:txBody>
                  <a:tcPr anchor="ctr" anchorCtr="1">
                    <a:solidFill>
                      <a:srgbClr val="5793E5"/>
                    </a:solidFill>
                  </a:tcPr>
                </a:tc>
                <a:tc>
                  <a:txBody>
                    <a:bodyPr/>
                    <a:p>
                      <a:pPr algn="ctr">
                        <a:buNone/>
                      </a:pPr>
                      <a:endParaRPr lang="zh-CN" altLang="en-US" sz="2400" b="0">
                        <a:solidFill>
                          <a:schemeClr val="tx1"/>
                        </a:solidFill>
                      </a:endParaRPr>
                    </a:p>
                  </a:txBody>
                  <a:tcPr anchor="ctr" anchorCtr="1">
                    <a:solidFill>
                      <a:srgbClr val="5793E5"/>
                    </a:solidFill>
                  </a:tcPr>
                </a:tc>
                <a:tc>
                  <a:txBody>
                    <a:bodyPr/>
                    <a:p>
                      <a:pPr algn="ctr">
                        <a:buNone/>
                      </a:pPr>
                      <a:endParaRPr lang="zh-CN" altLang="en-US" sz="2400" b="0">
                        <a:solidFill>
                          <a:schemeClr val="tx1"/>
                        </a:solidFill>
                      </a:endParaRPr>
                    </a:p>
                  </a:txBody>
                  <a:tcPr anchor="ctr" anchorCtr="1">
                    <a:solidFill>
                      <a:srgbClr val="5793E5"/>
                    </a:solidFill>
                  </a:tcPr>
                </a:tc>
                <a:tc>
                  <a:txBody>
                    <a:bodyPr/>
                    <a:p>
                      <a:pPr algn="ctr">
                        <a:buNone/>
                      </a:pPr>
                      <a:endParaRPr lang="zh-CN" altLang="en-US" sz="2400" b="0">
                        <a:solidFill>
                          <a:schemeClr val="tx1"/>
                        </a:solidFill>
                      </a:endParaRPr>
                    </a:p>
                  </a:txBody>
                  <a:tcPr anchor="ctr" anchorCtr="1">
                    <a:solidFill>
                      <a:srgbClr val="5793E5"/>
                    </a:solidFill>
                  </a:tcPr>
                </a:tc>
                <a:tc>
                  <a:txBody>
                    <a:bodyPr/>
                    <a:p>
                      <a:pPr algn="ctr">
                        <a:buNone/>
                      </a:pPr>
                      <a:endParaRPr lang="zh-CN" altLang="en-US" sz="2400" b="0">
                        <a:solidFill>
                          <a:schemeClr val="tx1"/>
                        </a:solidFill>
                      </a:endParaRPr>
                    </a:p>
                  </a:txBody>
                  <a:tcPr anchor="ctr" anchorCtr="1">
                    <a:solidFill>
                      <a:srgbClr val="FFB03F"/>
                    </a:solidFill>
                  </a:tcPr>
                </a:tc>
                <a:tc>
                  <a:txBody>
                    <a:bodyPr/>
                    <a:p>
                      <a:pPr algn="ctr">
                        <a:buNone/>
                      </a:pPr>
                      <a:endParaRPr lang="zh-CN" altLang="en-US" sz="2400" b="0">
                        <a:solidFill>
                          <a:schemeClr val="tx1"/>
                        </a:solidFill>
                      </a:endParaRPr>
                    </a:p>
                  </a:txBody>
                  <a:tcPr anchor="ctr" anchorCtr="1">
                    <a:solidFill>
                      <a:srgbClr val="FFB03F"/>
                    </a:solidFill>
                  </a:tcPr>
                </a:tc>
                <a:tc>
                  <a:txBody>
                    <a:bodyPr/>
                    <a:p>
                      <a:pPr algn="ctr">
                        <a:buNone/>
                      </a:pPr>
                      <a:endParaRPr lang="zh-CN" altLang="en-US" sz="2400" b="0">
                        <a:solidFill>
                          <a:schemeClr val="tx1"/>
                        </a:solidFill>
                      </a:endParaRPr>
                    </a:p>
                  </a:txBody>
                  <a:tcPr anchor="ctr" anchorCtr="1">
                    <a:solidFill>
                      <a:srgbClr val="FFB03F"/>
                    </a:solidFill>
                  </a:tcPr>
                </a:tc>
                <a:tc>
                  <a:txBody>
                    <a:bodyPr/>
                    <a:p>
                      <a:pPr algn="ctr">
                        <a:buNone/>
                      </a:pPr>
                      <a:endParaRPr lang="zh-CN" altLang="en-US" sz="2400" b="0">
                        <a:solidFill>
                          <a:schemeClr val="tx1"/>
                        </a:solidFill>
                      </a:endParaRPr>
                    </a:p>
                  </a:txBody>
                  <a:tcPr anchor="ctr" anchorCtr="1">
                    <a:solidFill>
                      <a:srgbClr val="FFB03F"/>
                    </a:solidFill>
                  </a:tcPr>
                </a:tc>
              </a:tr>
              <a:tr h="596265">
                <a:tc>
                  <a:txBody>
                    <a:bodyPr/>
                    <a:p>
                      <a:pPr>
                        <a:buNone/>
                      </a:pPr>
                      <a:endParaRPr lang="zh-CN" altLang="en-US"/>
                    </a:p>
                  </a:txBody>
                  <a:tcPr>
                    <a:solidFill>
                      <a:srgbClr val="F5A8B4"/>
                    </a:solidFill>
                  </a:tcPr>
                </a:tc>
                <a:tc>
                  <a:txBody>
                    <a:bodyPr/>
                    <a:p>
                      <a:pPr>
                        <a:buNone/>
                      </a:pPr>
                      <a:endParaRPr lang="zh-CN" altLang="en-US"/>
                    </a:p>
                  </a:txBody>
                  <a:tcPr>
                    <a:solidFill>
                      <a:srgbClr val="F5A8B4"/>
                    </a:solidFill>
                  </a:tcPr>
                </a:tc>
                <a:tc>
                  <a:txBody>
                    <a:bodyPr/>
                    <a:p>
                      <a:pPr>
                        <a:buNone/>
                      </a:pPr>
                      <a:endParaRPr lang="zh-CN" altLang="en-US"/>
                    </a:p>
                  </a:txBody>
                  <a:tcPr>
                    <a:solidFill>
                      <a:srgbClr val="7BD5AC"/>
                    </a:solidFill>
                  </a:tcPr>
                </a:tc>
                <a:tc>
                  <a:txBody>
                    <a:bodyPr/>
                    <a:p>
                      <a:pPr>
                        <a:buNone/>
                      </a:pPr>
                      <a:endParaRPr lang="zh-CN" altLang="en-US"/>
                    </a:p>
                  </a:txBody>
                  <a:tcPr>
                    <a:solidFill>
                      <a:srgbClr val="7BD5AC"/>
                    </a:solidFill>
                  </a:tcPr>
                </a:tc>
                <a:tc>
                  <a:txBody>
                    <a:bodyPr/>
                    <a:p>
                      <a:pPr>
                        <a:buNone/>
                      </a:pPr>
                      <a:endParaRPr lang="zh-CN" altLang="en-US"/>
                    </a:p>
                  </a:txBody>
                  <a:tcPr>
                    <a:solidFill>
                      <a:srgbClr val="7BD5AC"/>
                    </a:solidFill>
                  </a:tcPr>
                </a:tc>
                <a:tc>
                  <a:txBody>
                    <a:bodyPr/>
                    <a:p>
                      <a:pPr>
                        <a:buNone/>
                      </a:pPr>
                      <a:endParaRPr lang="zh-CN" altLang="en-US"/>
                    </a:p>
                  </a:txBody>
                  <a:tcPr>
                    <a:solidFill>
                      <a:srgbClr val="7BD5AC"/>
                    </a:solidFill>
                  </a:tcPr>
                </a:tc>
                <a:tc>
                  <a:txBody>
                    <a:bodyPr/>
                    <a:p>
                      <a:pPr>
                        <a:buNone/>
                      </a:pPr>
                      <a:endParaRPr lang="zh-CN" altLang="en-US"/>
                    </a:p>
                  </a:txBody>
                  <a:tcPr>
                    <a:solidFill>
                      <a:srgbClr val="99BEEF"/>
                    </a:solidFill>
                  </a:tcPr>
                </a:tc>
                <a:tc>
                  <a:txBody>
                    <a:bodyPr/>
                    <a:p>
                      <a:pPr>
                        <a:buNone/>
                      </a:pPr>
                      <a:endParaRPr lang="zh-CN" altLang="en-US"/>
                    </a:p>
                  </a:txBody>
                  <a:tcPr>
                    <a:solidFill>
                      <a:srgbClr val="99BEEF"/>
                    </a:solidFill>
                  </a:tcPr>
                </a:tc>
                <a:tc>
                  <a:txBody>
                    <a:bodyPr/>
                    <a:p>
                      <a:pPr>
                        <a:buNone/>
                      </a:pPr>
                      <a:endParaRPr lang="zh-CN" altLang="en-US"/>
                    </a:p>
                  </a:txBody>
                  <a:tcPr>
                    <a:solidFill>
                      <a:srgbClr val="99BEEF"/>
                    </a:solidFill>
                  </a:tcPr>
                </a:tc>
                <a:tc>
                  <a:txBody>
                    <a:bodyPr/>
                    <a:p>
                      <a:pPr>
                        <a:buNone/>
                      </a:pPr>
                      <a:endParaRPr lang="zh-CN" altLang="en-US"/>
                    </a:p>
                  </a:txBody>
                  <a:tcPr>
                    <a:solidFill>
                      <a:srgbClr val="99BEEF"/>
                    </a:solidFill>
                  </a:tcPr>
                </a:tc>
                <a:tc>
                  <a:txBody>
                    <a:bodyPr/>
                    <a:p>
                      <a:pPr>
                        <a:buNone/>
                      </a:pPr>
                      <a:endParaRPr lang="zh-CN" altLang="en-US"/>
                    </a:p>
                  </a:txBody>
                  <a:tcPr>
                    <a:solidFill>
                      <a:srgbClr val="FFD89F"/>
                    </a:solidFill>
                  </a:tcPr>
                </a:tc>
                <a:tc>
                  <a:txBody>
                    <a:bodyPr/>
                    <a:p>
                      <a:pPr>
                        <a:buNone/>
                      </a:pPr>
                      <a:endParaRPr lang="zh-CN" altLang="en-US"/>
                    </a:p>
                  </a:txBody>
                  <a:tcPr>
                    <a:solidFill>
                      <a:srgbClr val="FFD89F"/>
                    </a:solidFill>
                  </a:tcPr>
                </a:tc>
                <a:tc>
                  <a:txBody>
                    <a:bodyPr/>
                    <a:p>
                      <a:pPr>
                        <a:buNone/>
                      </a:pPr>
                      <a:endParaRPr lang="zh-CN" altLang="en-US"/>
                    </a:p>
                  </a:txBody>
                  <a:tcPr>
                    <a:solidFill>
                      <a:srgbClr val="FFD89F"/>
                    </a:solidFill>
                  </a:tcPr>
                </a:tc>
                <a:tc>
                  <a:txBody>
                    <a:bodyPr/>
                    <a:p>
                      <a:pPr>
                        <a:buNone/>
                      </a:pPr>
                      <a:endParaRPr lang="zh-CN" altLang="en-US"/>
                    </a:p>
                  </a:txBody>
                  <a:tcPr>
                    <a:solidFill>
                      <a:srgbClr val="FFD89F"/>
                    </a:solidFill>
                  </a:tcPr>
                </a:tc>
              </a:tr>
            </a:tbl>
          </a:graphicData>
        </a:graphic>
      </p:graphicFrame>
      <p:sp>
        <p:nvSpPr>
          <p:cNvPr id="51" name="文本框 142"/>
          <p:cNvSpPr txBox="1">
            <a:spLocks noChangeArrowheads="1"/>
          </p:cNvSpPr>
          <p:nvPr/>
        </p:nvSpPr>
        <p:spPr bwMode="auto">
          <a:xfrm>
            <a:off x="8782437" y="2172019"/>
            <a:ext cx="9743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dist"/>
            <a:r>
              <a:rPr lang="zh-CN" altLang="en-US" sz="2400">
                <a:solidFill>
                  <a:schemeClr val="tx1"/>
                </a:solidFill>
                <a:latin typeface="微软雅黑" panose="020B0503020204020204" pitchFamily="34" charset="-122"/>
                <a:ea typeface="微软雅黑" panose="020B0503020204020204" pitchFamily="34" charset="-122"/>
              </a:rPr>
              <a:t>个级</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52" name="文本框 143"/>
          <p:cNvSpPr txBox="1">
            <a:spLocks noChangeArrowheads="1"/>
          </p:cNvSpPr>
          <p:nvPr/>
        </p:nvSpPr>
        <p:spPr bwMode="auto">
          <a:xfrm>
            <a:off x="6355171" y="2172019"/>
            <a:ext cx="97590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dist"/>
            <a:r>
              <a:rPr lang="zh-CN" altLang="en-US" sz="2400" dirty="0">
                <a:solidFill>
                  <a:schemeClr val="tx1"/>
                </a:solidFill>
                <a:latin typeface="微软雅黑" panose="020B0503020204020204" pitchFamily="34" charset="-122"/>
                <a:ea typeface="微软雅黑" panose="020B0503020204020204" pitchFamily="34" charset="-122"/>
              </a:rPr>
              <a:t>万级</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3" name="文本框 144"/>
          <p:cNvSpPr txBox="1">
            <a:spLocks noChangeArrowheads="1"/>
          </p:cNvSpPr>
          <p:nvPr/>
        </p:nvSpPr>
        <p:spPr bwMode="auto">
          <a:xfrm>
            <a:off x="3858669" y="2172019"/>
            <a:ext cx="97590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dist"/>
            <a:r>
              <a:rPr lang="zh-CN" altLang="en-US" sz="2400" dirty="0">
                <a:solidFill>
                  <a:schemeClr val="tx1"/>
                </a:solidFill>
                <a:latin typeface="微软雅黑" panose="020B0503020204020204" pitchFamily="34" charset="-122"/>
                <a:ea typeface="微软雅黑" panose="020B0503020204020204" pitchFamily="34" charset="-122"/>
              </a:rPr>
              <a:t>亿级</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4" name="文本框 62"/>
          <p:cNvSpPr txBox="1">
            <a:spLocks noChangeArrowheads="1"/>
          </p:cNvSpPr>
          <p:nvPr/>
        </p:nvSpPr>
        <p:spPr bwMode="auto">
          <a:xfrm>
            <a:off x="9873298" y="4565973"/>
            <a:ext cx="551815" cy="71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ctr"/>
            <a:r>
              <a:rPr lang="zh-CN" altLang="en-US" sz="2400" dirty="0">
                <a:solidFill>
                  <a:schemeClr val="tx1"/>
                </a:solidFill>
                <a:latin typeface="微软雅黑" panose="020B0503020204020204" pitchFamily="34" charset="-122"/>
                <a:ea typeface="微软雅黑" panose="020B0503020204020204" pitchFamily="34" charset="-122"/>
              </a:rPr>
              <a:t>个</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5" name="文本框 72"/>
          <p:cNvSpPr txBox="1">
            <a:spLocks noChangeArrowheads="1"/>
          </p:cNvSpPr>
          <p:nvPr/>
        </p:nvSpPr>
        <p:spPr bwMode="auto">
          <a:xfrm>
            <a:off x="9292908" y="4565973"/>
            <a:ext cx="551815" cy="71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ctr"/>
            <a:r>
              <a:rPr lang="zh-CN" altLang="en-US" sz="2400" dirty="0">
                <a:solidFill>
                  <a:schemeClr val="tx1"/>
                </a:solidFill>
                <a:latin typeface="微软雅黑" panose="020B0503020204020204" pitchFamily="34" charset="-122"/>
                <a:ea typeface="微软雅黑" panose="020B0503020204020204" pitchFamily="34" charset="-122"/>
              </a:rPr>
              <a:t>十</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6" name="文本框 73"/>
          <p:cNvSpPr txBox="1">
            <a:spLocks noChangeArrowheads="1"/>
          </p:cNvSpPr>
          <p:nvPr/>
        </p:nvSpPr>
        <p:spPr bwMode="auto">
          <a:xfrm>
            <a:off x="8667750" y="4509775"/>
            <a:ext cx="551815" cy="857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ctr"/>
            <a:r>
              <a:rPr lang="zh-CN" altLang="en-US" sz="2400" dirty="0">
                <a:solidFill>
                  <a:schemeClr val="tx1"/>
                </a:solidFill>
                <a:latin typeface="微软雅黑" panose="020B0503020204020204" pitchFamily="34" charset="-122"/>
                <a:ea typeface="微软雅黑" panose="020B0503020204020204" pitchFamily="34" charset="-122"/>
              </a:rPr>
              <a:t>百</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7" name="文本框 74"/>
          <p:cNvSpPr txBox="1">
            <a:spLocks noChangeArrowheads="1"/>
          </p:cNvSpPr>
          <p:nvPr/>
        </p:nvSpPr>
        <p:spPr bwMode="auto">
          <a:xfrm>
            <a:off x="8049260" y="4487550"/>
            <a:ext cx="551815" cy="857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ctr"/>
            <a:r>
              <a:rPr lang="zh-CN" altLang="en-US" sz="2400" dirty="0">
                <a:solidFill>
                  <a:schemeClr val="tx1"/>
                </a:solidFill>
                <a:latin typeface="微软雅黑" panose="020B0503020204020204" pitchFamily="34" charset="-122"/>
                <a:ea typeface="微软雅黑" panose="020B0503020204020204" pitchFamily="34" charset="-122"/>
              </a:rPr>
              <a:t>千</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8" name="文本框 75"/>
          <p:cNvSpPr txBox="1">
            <a:spLocks noChangeArrowheads="1"/>
          </p:cNvSpPr>
          <p:nvPr/>
        </p:nvSpPr>
        <p:spPr bwMode="auto">
          <a:xfrm>
            <a:off x="7412990" y="4574227"/>
            <a:ext cx="551815" cy="714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ctr"/>
            <a:r>
              <a:rPr lang="zh-CN" altLang="en-US" sz="2400" dirty="0">
                <a:solidFill>
                  <a:schemeClr val="tx1"/>
                </a:solidFill>
                <a:latin typeface="微软雅黑" panose="020B0503020204020204" pitchFamily="34" charset="-122"/>
                <a:ea typeface="微软雅黑" panose="020B0503020204020204" pitchFamily="34" charset="-122"/>
              </a:rPr>
              <a:t>万</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9" name="文本框 76"/>
          <p:cNvSpPr txBox="1">
            <a:spLocks noChangeArrowheads="1"/>
          </p:cNvSpPr>
          <p:nvPr/>
        </p:nvSpPr>
        <p:spPr bwMode="auto">
          <a:xfrm>
            <a:off x="6833786" y="4386948"/>
            <a:ext cx="551815" cy="10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ct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十 万</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0" name="文本框 77"/>
          <p:cNvSpPr txBox="1">
            <a:spLocks noChangeArrowheads="1"/>
          </p:cNvSpPr>
          <p:nvPr/>
        </p:nvSpPr>
        <p:spPr bwMode="auto">
          <a:xfrm>
            <a:off x="6240181" y="4464149"/>
            <a:ext cx="551815" cy="926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ct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百 万</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文本框 78"/>
          <p:cNvSpPr txBox="1">
            <a:spLocks noChangeArrowheads="1"/>
          </p:cNvSpPr>
          <p:nvPr/>
        </p:nvSpPr>
        <p:spPr bwMode="auto">
          <a:xfrm>
            <a:off x="5621655" y="4242755"/>
            <a:ext cx="551815" cy="1357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ct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千 万</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2" name="文本框 79"/>
          <p:cNvSpPr txBox="1">
            <a:spLocks noChangeArrowheads="1"/>
          </p:cNvSpPr>
          <p:nvPr/>
        </p:nvSpPr>
        <p:spPr bwMode="auto">
          <a:xfrm>
            <a:off x="5020310" y="4438971"/>
            <a:ext cx="551815" cy="98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ctr"/>
            <a:r>
              <a:rPr lang="zh-CN" altLang="en-US" sz="2400" dirty="0">
                <a:solidFill>
                  <a:schemeClr val="tx1"/>
                </a:solidFill>
                <a:latin typeface="微软雅黑" panose="020B0503020204020204" pitchFamily="34" charset="-122"/>
                <a:ea typeface="微软雅黑" panose="020B0503020204020204" pitchFamily="34" charset="-122"/>
              </a:rPr>
              <a:t>亿</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3" name="文本框 78"/>
          <p:cNvSpPr txBox="1">
            <a:spLocks noChangeArrowheads="1"/>
          </p:cNvSpPr>
          <p:nvPr/>
        </p:nvSpPr>
        <p:spPr bwMode="auto">
          <a:xfrm>
            <a:off x="3175442" y="4352294"/>
            <a:ext cx="551815" cy="1143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ct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千 亿</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4" name="文本框 77"/>
          <p:cNvSpPr txBox="1">
            <a:spLocks noChangeArrowheads="1"/>
          </p:cNvSpPr>
          <p:nvPr/>
        </p:nvSpPr>
        <p:spPr bwMode="auto">
          <a:xfrm>
            <a:off x="3788447" y="4423097"/>
            <a:ext cx="551815" cy="1000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ct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百 亿</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5" name="文本框 76"/>
          <p:cNvSpPr txBox="1">
            <a:spLocks noChangeArrowheads="1"/>
          </p:cNvSpPr>
          <p:nvPr/>
        </p:nvSpPr>
        <p:spPr bwMode="auto">
          <a:xfrm>
            <a:off x="4384730" y="4344673"/>
            <a:ext cx="551815" cy="1176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ct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十 亿</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6" name="文本框 132"/>
          <p:cNvSpPr txBox="1">
            <a:spLocks noChangeArrowheads="1"/>
          </p:cNvSpPr>
          <p:nvPr/>
        </p:nvSpPr>
        <p:spPr bwMode="auto">
          <a:xfrm>
            <a:off x="6844030" y="2985136"/>
            <a:ext cx="551815" cy="108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dist"/>
            <a:r>
              <a:rPr lang="zh-CN" altLang="en-US" sz="2400">
                <a:solidFill>
                  <a:schemeClr val="tx1"/>
                </a:solidFill>
                <a:latin typeface="微软雅黑" panose="020B0503020204020204" pitchFamily="34" charset="-122"/>
                <a:ea typeface="微软雅黑" panose="020B0503020204020204" pitchFamily="34" charset="-122"/>
              </a:rPr>
              <a:t>十万位</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7" name="文本框 133"/>
          <p:cNvSpPr txBox="1">
            <a:spLocks noChangeArrowheads="1"/>
          </p:cNvSpPr>
          <p:nvPr/>
        </p:nvSpPr>
        <p:spPr bwMode="auto">
          <a:xfrm>
            <a:off x="7432040" y="2985136"/>
            <a:ext cx="551815" cy="108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dist"/>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万  位</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8" name="文本框 134"/>
          <p:cNvSpPr txBox="1">
            <a:spLocks noChangeArrowheads="1"/>
          </p:cNvSpPr>
          <p:nvPr/>
        </p:nvSpPr>
        <p:spPr bwMode="auto">
          <a:xfrm>
            <a:off x="8069898" y="2985136"/>
            <a:ext cx="551815" cy="108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dist"/>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千  位</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9" name="文本框 135"/>
          <p:cNvSpPr txBox="1">
            <a:spLocks noChangeArrowheads="1"/>
          </p:cNvSpPr>
          <p:nvPr/>
        </p:nvSpPr>
        <p:spPr bwMode="auto">
          <a:xfrm>
            <a:off x="9863773" y="2992121"/>
            <a:ext cx="551815" cy="108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dist"/>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  位</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0" name="文本框 136"/>
          <p:cNvSpPr txBox="1">
            <a:spLocks noChangeArrowheads="1"/>
          </p:cNvSpPr>
          <p:nvPr/>
        </p:nvSpPr>
        <p:spPr bwMode="auto">
          <a:xfrm>
            <a:off x="9283383" y="2992121"/>
            <a:ext cx="551815" cy="108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dist"/>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十  位</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1" name="文本框 137"/>
          <p:cNvSpPr txBox="1">
            <a:spLocks noChangeArrowheads="1"/>
          </p:cNvSpPr>
          <p:nvPr/>
        </p:nvSpPr>
        <p:spPr bwMode="auto">
          <a:xfrm>
            <a:off x="8680450" y="3007361"/>
            <a:ext cx="551815" cy="1067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dist"/>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百  位</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2" name="文本框 138"/>
          <p:cNvSpPr txBox="1">
            <a:spLocks noChangeArrowheads="1"/>
          </p:cNvSpPr>
          <p:nvPr/>
        </p:nvSpPr>
        <p:spPr bwMode="auto">
          <a:xfrm>
            <a:off x="6275705" y="2992756"/>
            <a:ext cx="551815" cy="108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dist"/>
            <a:r>
              <a:rPr lang="zh-CN" altLang="en-US" sz="2400">
                <a:solidFill>
                  <a:schemeClr val="tx1"/>
                </a:solidFill>
                <a:latin typeface="微软雅黑" panose="020B0503020204020204" pitchFamily="34" charset="-122"/>
                <a:ea typeface="微软雅黑" panose="020B0503020204020204" pitchFamily="34" charset="-122"/>
              </a:rPr>
              <a:t>百万位</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73" name="文本框 139"/>
          <p:cNvSpPr txBox="1">
            <a:spLocks noChangeArrowheads="1"/>
          </p:cNvSpPr>
          <p:nvPr/>
        </p:nvSpPr>
        <p:spPr bwMode="auto">
          <a:xfrm>
            <a:off x="5637530" y="2985136"/>
            <a:ext cx="551815" cy="108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dist"/>
            <a:r>
              <a:rPr lang="zh-CN" altLang="en-US" sz="2400" dirty="0">
                <a:solidFill>
                  <a:schemeClr val="tx1"/>
                </a:solidFill>
                <a:latin typeface="微软雅黑" panose="020B0503020204020204" pitchFamily="34" charset="-122"/>
                <a:ea typeface="微软雅黑" panose="020B0503020204020204" pitchFamily="34" charset="-122"/>
              </a:rPr>
              <a:t>千万位</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74" name="文本框 141"/>
          <p:cNvSpPr txBox="1">
            <a:spLocks noChangeArrowheads="1"/>
          </p:cNvSpPr>
          <p:nvPr/>
        </p:nvSpPr>
        <p:spPr bwMode="auto">
          <a:xfrm>
            <a:off x="5033645" y="2992756"/>
            <a:ext cx="551815" cy="108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dist"/>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亿  位</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5" name="文本框 132"/>
          <p:cNvSpPr txBox="1">
            <a:spLocks noChangeArrowheads="1"/>
          </p:cNvSpPr>
          <p:nvPr/>
        </p:nvSpPr>
        <p:spPr bwMode="auto">
          <a:xfrm>
            <a:off x="4374198" y="2985136"/>
            <a:ext cx="551815" cy="108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dist"/>
            <a:r>
              <a:rPr lang="zh-CN" altLang="en-US" sz="2400">
                <a:solidFill>
                  <a:schemeClr val="tx1"/>
                </a:solidFill>
                <a:latin typeface="微软雅黑" panose="020B0503020204020204" pitchFamily="34" charset="-122"/>
                <a:ea typeface="微软雅黑" panose="020B0503020204020204" pitchFamily="34" charset="-122"/>
              </a:rPr>
              <a:t>十亿位</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76" name="文本框 138"/>
          <p:cNvSpPr txBox="1">
            <a:spLocks noChangeArrowheads="1"/>
          </p:cNvSpPr>
          <p:nvPr/>
        </p:nvSpPr>
        <p:spPr bwMode="auto">
          <a:xfrm>
            <a:off x="3812858" y="2992121"/>
            <a:ext cx="551815" cy="108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dist"/>
            <a:r>
              <a:rPr lang="zh-CN" altLang="en-US" sz="2400">
                <a:solidFill>
                  <a:schemeClr val="tx1"/>
                </a:solidFill>
                <a:latin typeface="微软雅黑" panose="020B0503020204020204" pitchFamily="34" charset="-122"/>
                <a:ea typeface="微软雅黑" panose="020B0503020204020204" pitchFamily="34" charset="-122"/>
              </a:rPr>
              <a:t>百亿位</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77" name="文本框 139"/>
          <p:cNvSpPr txBox="1">
            <a:spLocks noChangeArrowheads="1"/>
          </p:cNvSpPr>
          <p:nvPr/>
        </p:nvSpPr>
        <p:spPr bwMode="auto">
          <a:xfrm>
            <a:off x="3181033" y="2992756"/>
            <a:ext cx="551815" cy="108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p>
            <a:pPr algn="dist"/>
            <a:r>
              <a:rPr lang="zh-CN" altLang="en-US" sz="2400" dirty="0">
                <a:solidFill>
                  <a:schemeClr val="tx1"/>
                </a:solidFill>
                <a:latin typeface="微软雅黑" panose="020B0503020204020204" pitchFamily="34" charset="-122"/>
                <a:ea typeface="微软雅黑" panose="020B0503020204020204" pitchFamily="34" charset="-122"/>
              </a:rPr>
              <a:t>千亿位</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ipe(left)">
                                      <p:cBhvr>
                                        <p:cTn id="10" dur="500"/>
                                        <p:tgtEl>
                                          <p:spTgt spid="5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left)">
                                      <p:cBhvr>
                                        <p:cTn id="13" dur="500"/>
                                        <p:tgtEl>
                                          <p:spTgt spid="5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wipe(up)">
                                      <p:cBhvr>
                                        <p:cTn id="18" dur="500"/>
                                        <p:tgtEl>
                                          <p:spTgt spid="6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up)">
                                      <p:cBhvr>
                                        <p:cTn id="23" dur="500"/>
                                        <p:tgtEl>
                                          <p:spTgt spid="5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wipe(up)">
                                      <p:cBhvr>
                                        <p:cTn id="28" dur="500"/>
                                        <p:tgtEl>
                                          <p:spTgt spid="7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wipe(up)">
                                      <p:cBhvr>
                                        <p:cTn id="33" dur="500"/>
                                        <p:tgtEl>
                                          <p:spTgt spid="5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wipe(up)">
                                      <p:cBhvr>
                                        <p:cTn id="38" dur="500"/>
                                        <p:tgtEl>
                                          <p:spTgt spid="7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wipe(up)">
                                      <p:cBhvr>
                                        <p:cTn id="43" dur="500"/>
                                        <p:tgtEl>
                                          <p:spTgt spid="5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68"/>
                                        </p:tgtEl>
                                        <p:attrNameLst>
                                          <p:attrName>style.visibility</p:attrName>
                                        </p:attrNameLst>
                                      </p:cBhvr>
                                      <p:to>
                                        <p:strVal val="visible"/>
                                      </p:to>
                                    </p:set>
                                    <p:animEffect transition="in" filter="wipe(up)">
                                      <p:cBhvr>
                                        <p:cTn id="48" dur="500"/>
                                        <p:tgtEl>
                                          <p:spTgt spid="6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wipe(up)">
                                      <p:cBhvr>
                                        <p:cTn id="53" dur="500"/>
                                        <p:tgtEl>
                                          <p:spTgt spid="57"/>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wipe(up)">
                                      <p:cBhvr>
                                        <p:cTn id="58" dur="500"/>
                                        <p:tgtEl>
                                          <p:spTgt spid="67"/>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wipe(up)">
                                      <p:cBhvr>
                                        <p:cTn id="63" dur="500"/>
                                        <p:tgtEl>
                                          <p:spTgt spid="58"/>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wipe(up)">
                                      <p:cBhvr>
                                        <p:cTn id="68" dur="500"/>
                                        <p:tgtEl>
                                          <p:spTgt spid="66"/>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grpId="0" nodeType="clickEffect">
                                  <p:stCondLst>
                                    <p:cond delay="0"/>
                                  </p:stCondLst>
                                  <p:childTnLst>
                                    <p:set>
                                      <p:cBhvr>
                                        <p:cTn id="72" dur="1" fill="hold">
                                          <p:stCondLst>
                                            <p:cond delay="0"/>
                                          </p:stCondLst>
                                        </p:cTn>
                                        <p:tgtEl>
                                          <p:spTgt spid="59"/>
                                        </p:tgtEl>
                                        <p:attrNameLst>
                                          <p:attrName>style.visibility</p:attrName>
                                        </p:attrNameLst>
                                      </p:cBhvr>
                                      <p:to>
                                        <p:strVal val="visible"/>
                                      </p:to>
                                    </p:set>
                                    <p:animEffect transition="in" filter="wipe(up)">
                                      <p:cBhvr>
                                        <p:cTn id="73" dur="500"/>
                                        <p:tgtEl>
                                          <p:spTgt spid="59"/>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grpId="0" nodeType="clickEffect">
                                  <p:stCondLst>
                                    <p:cond delay="0"/>
                                  </p:stCondLst>
                                  <p:childTnLst>
                                    <p:set>
                                      <p:cBhvr>
                                        <p:cTn id="77" dur="1" fill="hold">
                                          <p:stCondLst>
                                            <p:cond delay="0"/>
                                          </p:stCondLst>
                                        </p:cTn>
                                        <p:tgtEl>
                                          <p:spTgt spid="72"/>
                                        </p:tgtEl>
                                        <p:attrNameLst>
                                          <p:attrName>style.visibility</p:attrName>
                                        </p:attrNameLst>
                                      </p:cBhvr>
                                      <p:to>
                                        <p:strVal val="visible"/>
                                      </p:to>
                                    </p:set>
                                    <p:animEffect transition="in" filter="wipe(up)">
                                      <p:cBhvr>
                                        <p:cTn id="78" dur="500"/>
                                        <p:tgtEl>
                                          <p:spTgt spid="72"/>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grpId="0" nodeType="clickEffect">
                                  <p:stCondLst>
                                    <p:cond delay="0"/>
                                  </p:stCondLst>
                                  <p:childTnLst>
                                    <p:set>
                                      <p:cBhvr>
                                        <p:cTn id="82" dur="1" fill="hold">
                                          <p:stCondLst>
                                            <p:cond delay="0"/>
                                          </p:stCondLst>
                                        </p:cTn>
                                        <p:tgtEl>
                                          <p:spTgt spid="60"/>
                                        </p:tgtEl>
                                        <p:attrNameLst>
                                          <p:attrName>style.visibility</p:attrName>
                                        </p:attrNameLst>
                                      </p:cBhvr>
                                      <p:to>
                                        <p:strVal val="visible"/>
                                      </p:to>
                                    </p:set>
                                    <p:animEffect transition="in" filter="wipe(up)">
                                      <p:cBhvr>
                                        <p:cTn id="83" dur="500"/>
                                        <p:tgtEl>
                                          <p:spTgt spid="60"/>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grpId="0" nodeType="clickEffect">
                                  <p:stCondLst>
                                    <p:cond delay="0"/>
                                  </p:stCondLst>
                                  <p:childTnLst>
                                    <p:set>
                                      <p:cBhvr>
                                        <p:cTn id="87" dur="1" fill="hold">
                                          <p:stCondLst>
                                            <p:cond delay="0"/>
                                          </p:stCondLst>
                                        </p:cTn>
                                        <p:tgtEl>
                                          <p:spTgt spid="73"/>
                                        </p:tgtEl>
                                        <p:attrNameLst>
                                          <p:attrName>style.visibility</p:attrName>
                                        </p:attrNameLst>
                                      </p:cBhvr>
                                      <p:to>
                                        <p:strVal val="visible"/>
                                      </p:to>
                                    </p:set>
                                    <p:animEffect transition="in" filter="wipe(up)">
                                      <p:cBhvr>
                                        <p:cTn id="88" dur="500"/>
                                        <p:tgtEl>
                                          <p:spTgt spid="73"/>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grpId="0" nodeType="clickEffect">
                                  <p:stCondLst>
                                    <p:cond delay="0"/>
                                  </p:stCondLst>
                                  <p:childTnLst>
                                    <p:set>
                                      <p:cBhvr>
                                        <p:cTn id="92" dur="1" fill="hold">
                                          <p:stCondLst>
                                            <p:cond delay="0"/>
                                          </p:stCondLst>
                                        </p:cTn>
                                        <p:tgtEl>
                                          <p:spTgt spid="61"/>
                                        </p:tgtEl>
                                        <p:attrNameLst>
                                          <p:attrName>style.visibility</p:attrName>
                                        </p:attrNameLst>
                                      </p:cBhvr>
                                      <p:to>
                                        <p:strVal val="visible"/>
                                      </p:to>
                                    </p:set>
                                    <p:animEffect transition="in" filter="wipe(up)">
                                      <p:cBhvr>
                                        <p:cTn id="93" dur="500"/>
                                        <p:tgtEl>
                                          <p:spTgt spid="61"/>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1" fill="hold" grpId="0" nodeType="clickEffect">
                                  <p:stCondLst>
                                    <p:cond delay="0"/>
                                  </p:stCondLst>
                                  <p:childTnLst>
                                    <p:set>
                                      <p:cBhvr>
                                        <p:cTn id="97" dur="1" fill="hold">
                                          <p:stCondLst>
                                            <p:cond delay="0"/>
                                          </p:stCondLst>
                                        </p:cTn>
                                        <p:tgtEl>
                                          <p:spTgt spid="74"/>
                                        </p:tgtEl>
                                        <p:attrNameLst>
                                          <p:attrName>style.visibility</p:attrName>
                                        </p:attrNameLst>
                                      </p:cBhvr>
                                      <p:to>
                                        <p:strVal val="visible"/>
                                      </p:to>
                                    </p:set>
                                    <p:animEffect transition="in" filter="wipe(up)">
                                      <p:cBhvr>
                                        <p:cTn id="98" dur="500"/>
                                        <p:tgtEl>
                                          <p:spTgt spid="74"/>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1" fill="hold" grpId="0" nodeType="clickEffect">
                                  <p:stCondLst>
                                    <p:cond delay="0"/>
                                  </p:stCondLst>
                                  <p:childTnLst>
                                    <p:set>
                                      <p:cBhvr>
                                        <p:cTn id="102" dur="1" fill="hold">
                                          <p:stCondLst>
                                            <p:cond delay="0"/>
                                          </p:stCondLst>
                                        </p:cTn>
                                        <p:tgtEl>
                                          <p:spTgt spid="62"/>
                                        </p:tgtEl>
                                        <p:attrNameLst>
                                          <p:attrName>style.visibility</p:attrName>
                                        </p:attrNameLst>
                                      </p:cBhvr>
                                      <p:to>
                                        <p:strVal val="visible"/>
                                      </p:to>
                                    </p:set>
                                    <p:animEffect transition="in" filter="wipe(up)">
                                      <p:cBhvr>
                                        <p:cTn id="103" dur="500"/>
                                        <p:tgtEl>
                                          <p:spTgt spid="62"/>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1" fill="hold" grpId="0" nodeType="clickEffect">
                                  <p:stCondLst>
                                    <p:cond delay="0"/>
                                  </p:stCondLst>
                                  <p:childTnLst>
                                    <p:set>
                                      <p:cBhvr>
                                        <p:cTn id="107" dur="1" fill="hold">
                                          <p:stCondLst>
                                            <p:cond delay="0"/>
                                          </p:stCondLst>
                                        </p:cTn>
                                        <p:tgtEl>
                                          <p:spTgt spid="75"/>
                                        </p:tgtEl>
                                        <p:attrNameLst>
                                          <p:attrName>style.visibility</p:attrName>
                                        </p:attrNameLst>
                                      </p:cBhvr>
                                      <p:to>
                                        <p:strVal val="visible"/>
                                      </p:to>
                                    </p:set>
                                    <p:animEffect transition="in" filter="wipe(up)">
                                      <p:cBhvr>
                                        <p:cTn id="108" dur="500"/>
                                        <p:tgtEl>
                                          <p:spTgt spid="75"/>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1" fill="hold" grpId="0" nodeType="clickEffect">
                                  <p:stCondLst>
                                    <p:cond delay="0"/>
                                  </p:stCondLst>
                                  <p:childTnLst>
                                    <p:set>
                                      <p:cBhvr>
                                        <p:cTn id="112" dur="1" fill="hold">
                                          <p:stCondLst>
                                            <p:cond delay="0"/>
                                          </p:stCondLst>
                                        </p:cTn>
                                        <p:tgtEl>
                                          <p:spTgt spid="65"/>
                                        </p:tgtEl>
                                        <p:attrNameLst>
                                          <p:attrName>style.visibility</p:attrName>
                                        </p:attrNameLst>
                                      </p:cBhvr>
                                      <p:to>
                                        <p:strVal val="visible"/>
                                      </p:to>
                                    </p:set>
                                    <p:animEffect transition="in" filter="wipe(up)">
                                      <p:cBhvr>
                                        <p:cTn id="113" dur="500"/>
                                        <p:tgtEl>
                                          <p:spTgt spid="65"/>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1" fill="hold" grpId="0" nodeType="clickEffect">
                                  <p:stCondLst>
                                    <p:cond delay="0"/>
                                  </p:stCondLst>
                                  <p:childTnLst>
                                    <p:set>
                                      <p:cBhvr>
                                        <p:cTn id="117" dur="1" fill="hold">
                                          <p:stCondLst>
                                            <p:cond delay="0"/>
                                          </p:stCondLst>
                                        </p:cTn>
                                        <p:tgtEl>
                                          <p:spTgt spid="76"/>
                                        </p:tgtEl>
                                        <p:attrNameLst>
                                          <p:attrName>style.visibility</p:attrName>
                                        </p:attrNameLst>
                                      </p:cBhvr>
                                      <p:to>
                                        <p:strVal val="visible"/>
                                      </p:to>
                                    </p:set>
                                    <p:animEffect transition="in" filter="wipe(up)">
                                      <p:cBhvr>
                                        <p:cTn id="118" dur="500"/>
                                        <p:tgtEl>
                                          <p:spTgt spid="76"/>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1" fill="hold" grpId="0" nodeType="clickEffect">
                                  <p:stCondLst>
                                    <p:cond delay="0"/>
                                  </p:stCondLst>
                                  <p:childTnLst>
                                    <p:set>
                                      <p:cBhvr>
                                        <p:cTn id="122" dur="1" fill="hold">
                                          <p:stCondLst>
                                            <p:cond delay="0"/>
                                          </p:stCondLst>
                                        </p:cTn>
                                        <p:tgtEl>
                                          <p:spTgt spid="64"/>
                                        </p:tgtEl>
                                        <p:attrNameLst>
                                          <p:attrName>style.visibility</p:attrName>
                                        </p:attrNameLst>
                                      </p:cBhvr>
                                      <p:to>
                                        <p:strVal val="visible"/>
                                      </p:to>
                                    </p:set>
                                    <p:animEffect transition="in" filter="wipe(up)">
                                      <p:cBhvr>
                                        <p:cTn id="123" dur="500"/>
                                        <p:tgtEl>
                                          <p:spTgt spid="64"/>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1" fill="hold" grpId="0" nodeType="clickEffect">
                                  <p:stCondLst>
                                    <p:cond delay="0"/>
                                  </p:stCondLst>
                                  <p:childTnLst>
                                    <p:set>
                                      <p:cBhvr>
                                        <p:cTn id="127" dur="1" fill="hold">
                                          <p:stCondLst>
                                            <p:cond delay="0"/>
                                          </p:stCondLst>
                                        </p:cTn>
                                        <p:tgtEl>
                                          <p:spTgt spid="77"/>
                                        </p:tgtEl>
                                        <p:attrNameLst>
                                          <p:attrName>style.visibility</p:attrName>
                                        </p:attrNameLst>
                                      </p:cBhvr>
                                      <p:to>
                                        <p:strVal val="visible"/>
                                      </p:to>
                                    </p:set>
                                    <p:animEffect transition="in" filter="wipe(up)">
                                      <p:cBhvr>
                                        <p:cTn id="128" dur="500"/>
                                        <p:tgtEl>
                                          <p:spTgt spid="77"/>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1" fill="hold" grpId="0" nodeType="clickEffect">
                                  <p:stCondLst>
                                    <p:cond delay="0"/>
                                  </p:stCondLst>
                                  <p:childTnLst>
                                    <p:set>
                                      <p:cBhvr>
                                        <p:cTn id="132" dur="1" fill="hold">
                                          <p:stCondLst>
                                            <p:cond delay="0"/>
                                          </p:stCondLst>
                                        </p:cTn>
                                        <p:tgtEl>
                                          <p:spTgt spid="63"/>
                                        </p:tgtEl>
                                        <p:attrNameLst>
                                          <p:attrName>style.visibility</p:attrName>
                                        </p:attrNameLst>
                                      </p:cBhvr>
                                      <p:to>
                                        <p:strVal val="visible"/>
                                      </p:to>
                                    </p:set>
                                    <p:animEffect transition="in" filter="wipe(up)">
                                      <p:cBhvr>
                                        <p:cTn id="13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P spid="76" grpId="0"/>
      <p:bldP spid="7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7" name="组合 46"/>
          <p:cNvGrpSpPr/>
          <p:nvPr/>
        </p:nvGrpSpPr>
        <p:grpSpPr>
          <a:xfrm>
            <a:off x="3470910" y="616585"/>
            <a:ext cx="4472305" cy="1108710"/>
            <a:chOff x="3582" y="4860"/>
            <a:chExt cx="7043" cy="1746"/>
          </a:xfrm>
        </p:grpSpPr>
        <p:grpSp>
          <p:nvGrpSpPr>
            <p:cNvPr id="13" name="组合 12"/>
            <p:cNvGrpSpPr/>
            <p:nvPr/>
          </p:nvGrpSpPr>
          <p:grpSpPr>
            <a:xfrm rot="0">
              <a:off x="3582" y="4860"/>
              <a:ext cx="7043" cy="1746"/>
              <a:chOff x="2011364" y="2401889"/>
              <a:chExt cx="6464346" cy="1627187"/>
            </a:xfrm>
          </p:grpSpPr>
          <p:sp>
            <p:nvSpPr>
              <p:cNvPr id="14" name="MH_SubTitle_3"/>
              <p:cNvSpPr/>
              <p:nvPr>
                <p:custDataLst>
                  <p:tags r:id="rId2"/>
                </p:custDataLst>
              </p:nvPr>
            </p:nvSpPr>
            <p:spPr>
              <a:xfrm>
                <a:off x="5508626" y="2667001"/>
                <a:ext cx="1096963"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29" name="MH_SubTitle_2"/>
              <p:cNvSpPr/>
              <p:nvPr>
                <p:custDataLst>
                  <p:tags r:id="rId3"/>
                </p:custDataLst>
              </p:nvPr>
            </p:nvSpPr>
            <p:spPr>
              <a:xfrm>
                <a:off x="3879851" y="2667001"/>
                <a:ext cx="1096963"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30" name="MH_SubTitle_1"/>
              <p:cNvSpPr/>
              <p:nvPr>
                <p:custDataLst>
                  <p:tags r:id="rId4"/>
                </p:custDataLst>
              </p:nvPr>
            </p:nvSpPr>
            <p:spPr>
              <a:xfrm>
                <a:off x="2260600" y="2655888"/>
                <a:ext cx="1098550" cy="1098550"/>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31" name="MH_Other_1"/>
              <p:cNvSpPr/>
              <p:nvPr>
                <p:custDataLst>
                  <p:tags r:id="rId5"/>
                </p:custDataLst>
              </p:nvPr>
            </p:nvSpPr>
            <p:spPr bwMode="auto">
              <a:xfrm>
                <a:off x="2011364" y="2405063"/>
                <a:ext cx="3095625" cy="1617662"/>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lumMod val="75000"/>
                  </a:schemeClr>
                </a:solidFill>
                <a:prstDash val="solid"/>
                <a:rou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75"/>
              </a:p>
            </p:txBody>
          </p:sp>
          <p:sp>
            <p:nvSpPr>
              <p:cNvPr id="37" name="MH_Other_2"/>
              <p:cNvSpPr/>
              <p:nvPr>
                <p:custDataLst>
                  <p:tags r:id="rId6"/>
                </p:custDataLst>
              </p:nvPr>
            </p:nvSpPr>
            <p:spPr>
              <a:xfrm>
                <a:off x="3757613" y="2401889"/>
                <a:ext cx="2970212" cy="1627187"/>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1" fmla="*/ 0 w 3902075"/>
                  <a:gd name="connsiteY0-2" fmla="*/ 1047871 h 2096659"/>
                  <a:gd name="connsiteX1-3" fmla="*/ 1019175 w 3902075"/>
                  <a:gd name="connsiteY1-4" fmla="*/ 2067046 h 2096659"/>
                  <a:gd name="connsiteX2-5" fmla="*/ 3063875 w 3902075"/>
                  <a:gd name="connsiteY2-6" fmla="*/ 25521 h 2096659"/>
                  <a:gd name="connsiteX3-7" fmla="*/ 3902075 w 3902075"/>
                  <a:gd name="connsiteY3-8" fmla="*/ 866896 h 2096659"/>
                  <a:gd name="connsiteX4-9" fmla="*/ 3902075 w 3902075"/>
                  <a:gd name="connsiteY4-10" fmla="*/ 866896 h 2096659"/>
                  <a:gd name="connsiteX0-11" fmla="*/ 0 w 3902075"/>
                  <a:gd name="connsiteY0-12" fmla="*/ 1047871 h 2067046"/>
                  <a:gd name="connsiteX1-13" fmla="*/ 1019175 w 3902075"/>
                  <a:gd name="connsiteY1-14" fmla="*/ 2067046 h 2067046"/>
                  <a:gd name="connsiteX2-15" fmla="*/ 3063875 w 3902075"/>
                  <a:gd name="connsiteY2-16" fmla="*/ 25521 h 2067046"/>
                  <a:gd name="connsiteX3-17" fmla="*/ 3902075 w 3902075"/>
                  <a:gd name="connsiteY3-18" fmla="*/ 866896 h 2067046"/>
                  <a:gd name="connsiteX4-19" fmla="*/ 3902075 w 3902075"/>
                  <a:gd name="connsiteY4-20" fmla="*/ 866896 h 2067046"/>
                  <a:gd name="connsiteX0-21" fmla="*/ 0 w 3902075"/>
                  <a:gd name="connsiteY0-22" fmla="*/ 1047871 h 2067046"/>
                  <a:gd name="connsiteX1-23" fmla="*/ 1019175 w 3902075"/>
                  <a:gd name="connsiteY1-24" fmla="*/ 2067046 h 2067046"/>
                  <a:gd name="connsiteX2-25" fmla="*/ 3063875 w 3902075"/>
                  <a:gd name="connsiteY2-26" fmla="*/ 25521 h 2067046"/>
                  <a:gd name="connsiteX3-27" fmla="*/ 3902075 w 3902075"/>
                  <a:gd name="connsiteY3-28" fmla="*/ 866896 h 2067046"/>
                  <a:gd name="connsiteX4-29" fmla="*/ 3902075 w 3902075"/>
                  <a:gd name="connsiteY4-30" fmla="*/ 866896 h 2067046"/>
                  <a:gd name="connsiteX0-31" fmla="*/ 0 w 3902075"/>
                  <a:gd name="connsiteY0-32" fmla="*/ 1047871 h 2067046"/>
                  <a:gd name="connsiteX1-33" fmla="*/ 1019175 w 3902075"/>
                  <a:gd name="connsiteY1-34" fmla="*/ 2067046 h 2067046"/>
                  <a:gd name="connsiteX2-35" fmla="*/ 3063875 w 3902075"/>
                  <a:gd name="connsiteY2-36" fmla="*/ 25521 h 2067046"/>
                  <a:gd name="connsiteX3-37" fmla="*/ 3902075 w 3902075"/>
                  <a:gd name="connsiteY3-38" fmla="*/ 866896 h 2067046"/>
                  <a:gd name="connsiteX4-39" fmla="*/ 3902075 w 3902075"/>
                  <a:gd name="connsiteY4-40" fmla="*/ 866896 h 2067046"/>
                  <a:gd name="connsiteX0-41" fmla="*/ 0 w 3902075"/>
                  <a:gd name="connsiteY0-42" fmla="*/ 1047871 h 2067046"/>
                  <a:gd name="connsiteX1-43" fmla="*/ 1019175 w 3902075"/>
                  <a:gd name="connsiteY1-44" fmla="*/ 2067046 h 2067046"/>
                  <a:gd name="connsiteX2-45" fmla="*/ 3063875 w 3902075"/>
                  <a:gd name="connsiteY2-46" fmla="*/ 25521 h 2067046"/>
                  <a:gd name="connsiteX3-47" fmla="*/ 3902075 w 3902075"/>
                  <a:gd name="connsiteY3-48" fmla="*/ 866896 h 2067046"/>
                  <a:gd name="connsiteX4-49" fmla="*/ 3902075 w 3902075"/>
                  <a:gd name="connsiteY4-50" fmla="*/ 866896 h 2067046"/>
                  <a:gd name="connsiteX0-51" fmla="*/ 0 w 3902075"/>
                  <a:gd name="connsiteY0-52" fmla="*/ 1047871 h 2067046"/>
                  <a:gd name="connsiteX1-53" fmla="*/ 1019175 w 3902075"/>
                  <a:gd name="connsiteY1-54" fmla="*/ 2067046 h 2067046"/>
                  <a:gd name="connsiteX2-55" fmla="*/ 3063875 w 3902075"/>
                  <a:gd name="connsiteY2-56" fmla="*/ 25521 h 2067046"/>
                  <a:gd name="connsiteX3-57" fmla="*/ 3902075 w 3902075"/>
                  <a:gd name="connsiteY3-58" fmla="*/ 866896 h 2067046"/>
                  <a:gd name="connsiteX4-59" fmla="*/ 3902075 w 3902075"/>
                  <a:gd name="connsiteY4-60" fmla="*/ 866896 h 2067046"/>
                  <a:gd name="connsiteX0-61" fmla="*/ 0 w 3902075"/>
                  <a:gd name="connsiteY0-62" fmla="*/ 1047871 h 2067046"/>
                  <a:gd name="connsiteX1-63" fmla="*/ 1019175 w 3902075"/>
                  <a:gd name="connsiteY1-64" fmla="*/ 2067046 h 2067046"/>
                  <a:gd name="connsiteX2-65" fmla="*/ 3063875 w 3902075"/>
                  <a:gd name="connsiteY2-66" fmla="*/ 25521 h 2067046"/>
                  <a:gd name="connsiteX3-67" fmla="*/ 3902075 w 3902075"/>
                  <a:gd name="connsiteY3-68" fmla="*/ 866896 h 2067046"/>
                  <a:gd name="connsiteX4-69" fmla="*/ 3902075 w 3902075"/>
                  <a:gd name="connsiteY4-70" fmla="*/ 866896 h 2067046"/>
                  <a:gd name="connsiteX0-71" fmla="*/ 0 w 3902075"/>
                  <a:gd name="connsiteY0-72" fmla="*/ 1022350 h 2041525"/>
                  <a:gd name="connsiteX1-73" fmla="*/ 1019175 w 3902075"/>
                  <a:gd name="connsiteY1-74" fmla="*/ 2041525 h 2041525"/>
                  <a:gd name="connsiteX2-75" fmla="*/ 3063875 w 3902075"/>
                  <a:gd name="connsiteY2-76" fmla="*/ 0 h 2041525"/>
                  <a:gd name="connsiteX3-77" fmla="*/ 3902075 w 3902075"/>
                  <a:gd name="connsiteY3-78" fmla="*/ 841375 h 2041525"/>
                  <a:gd name="connsiteX4-79" fmla="*/ 3902075 w 3902075"/>
                  <a:gd name="connsiteY4-80" fmla="*/ 841375 h 2041525"/>
                  <a:gd name="connsiteX0-81" fmla="*/ 0 w 3902075"/>
                  <a:gd name="connsiteY0-82" fmla="*/ 1022350 h 1879600"/>
                  <a:gd name="connsiteX1-83" fmla="*/ 847725 w 3902075"/>
                  <a:gd name="connsiteY1-84" fmla="*/ 1879600 h 1879600"/>
                  <a:gd name="connsiteX2-85" fmla="*/ 3063875 w 3902075"/>
                  <a:gd name="connsiteY2-86" fmla="*/ 0 h 1879600"/>
                  <a:gd name="connsiteX3-87" fmla="*/ 3902075 w 3902075"/>
                  <a:gd name="connsiteY3-88" fmla="*/ 841375 h 1879600"/>
                  <a:gd name="connsiteX4-89" fmla="*/ 3902075 w 3902075"/>
                  <a:gd name="connsiteY4-90" fmla="*/ 841375 h 1879600"/>
                  <a:gd name="connsiteX0-91" fmla="*/ 0 w 3902075"/>
                  <a:gd name="connsiteY0-92" fmla="*/ 1196975 h 2054225"/>
                  <a:gd name="connsiteX1-93" fmla="*/ 847725 w 3902075"/>
                  <a:gd name="connsiteY1-94" fmla="*/ 2054225 h 2054225"/>
                  <a:gd name="connsiteX2-95" fmla="*/ 2895600 w 3902075"/>
                  <a:gd name="connsiteY2-96" fmla="*/ 0 h 2054225"/>
                  <a:gd name="connsiteX3-97" fmla="*/ 3902075 w 3902075"/>
                  <a:gd name="connsiteY3-98" fmla="*/ 1016000 h 2054225"/>
                  <a:gd name="connsiteX4-99" fmla="*/ 3902075 w 3902075"/>
                  <a:gd name="connsiteY4-100" fmla="*/ 1016000 h 2054225"/>
                  <a:gd name="connsiteX0-101" fmla="*/ 0 w 3902075"/>
                  <a:gd name="connsiteY0-102" fmla="*/ 1196975 h 2054225"/>
                  <a:gd name="connsiteX1-103" fmla="*/ 847725 w 3902075"/>
                  <a:gd name="connsiteY1-104" fmla="*/ 2054225 h 2054225"/>
                  <a:gd name="connsiteX2-105" fmla="*/ 2895600 w 3902075"/>
                  <a:gd name="connsiteY2-106" fmla="*/ 0 h 2054225"/>
                  <a:gd name="connsiteX3-107" fmla="*/ 3751060 w 3902075"/>
                  <a:gd name="connsiteY3-108" fmla="*/ 864864 h 2054225"/>
                  <a:gd name="connsiteX4-109" fmla="*/ 3902075 w 3902075"/>
                  <a:gd name="connsiteY4-110" fmla="*/ 1016000 h 2054225"/>
                  <a:gd name="connsiteX5" fmla="*/ 3902075 w 3902075"/>
                  <a:gd name="connsiteY5" fmla="*/ 1016000 h 2054225"/>
                  <a:gd name="connsiteX0-111" fmla="*/ 0 w 3902075"/>
                  <a:gd name="connsiteY0-112" fmla="*/ 1196975 h 2054225"/>
                  <a:gd name="connsiteX1-113" fmla="*/ 847725 w 3902075"/>
                  <a:gd name="connsiteY1-114" fmla="*/ 2054225 h 2054225"/>
                  <a:gd name="connsiteX2-115" fmla="*/ 2895600 w 3902075"/>
                  <a:gd name="connsiteY2-116" fmla="*/ 0 h 2054225"/>
                  <a:gd name="connsiteX3-117" fmla="*/ 3751060 w 3902075"/>
                  <a:gd name="connsiteY3-118" fmla="*/ 864864 h 2054225"/>
                  <a:gd name="connsiteX4-119" fmla="*/ 3902075 w 3902075"/>
                  <a:gd name="connsiteY4-120" fmla="*/ 1016000 h 2054225"/>
                  <a:gd name="connsiteX0-121" fmla="*/ 0 w 3751060"/>
                  <a:gd name="connsiteY0-122" fmla="*/ 1196975 h 2054225"/>
                  <a:gd name="connsiteX1-123" fmla="*/ 847725 w 3751060"/>
                  <a:gd name="connsiteY1-124" fmla="*/ 2054225 h 2054225"/>
                  <a:gd name="connsiteX2-125" fmla="*/ 2895600 w 3751060"/>
                  <a:gd name="connsiteY2-126" fmla="*/ 0 h 2054225"/>
                  <a:gd name="connsiteX3-127" fmla="*/ 3751060 w 3751060"/>
                  <a:gd name="connsiteY3-128" fmla="*/ 864864 h 2054225"/>
                </a:gdLst>
                <a:ahLst/>
                <a:cxnLst>
                  <a:cxn ang="0">
                    <a:pos x="connsiteX0-1" y="connsiteY0-2"/>
                  </a:cxn>
                  <a:cxn ang="0">
                    <a:pos x="connsiteX1-3" y="connsiteY1-4"/>
                  </a:cxn>
                  <a:cxn ang="0">
                    <a:pos x="connsiteX2-5" y="connsiteY2-6"/>
                  </a:cxn>
                  <a:cxn ang="0">
                    <a:pos x="connsiteX3-7" y="connsiteY3-8"/>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38" name="MH_Other_3"/>
              <p:cNvSpPr/>
              <p:nvPr>
                <p:custDataLst>
                  <p:tags r:id="rId7"/>
                </p:custDataLst>
              </p:nvPr>
            </p:nvSpPr>
            <p:spPr bwMode="auto">
              <a:xfrm flipH="1" flipV="1">
                <a:off x="5378498" y="2409826"/>
                <a:ext cx="3097212" cy="1616075"/>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00B050"/>
                </a:solidFill>
                <a:prstDash val="solid"/>
                <a:rou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75" dirty="0"/>
              </a:p>
            </p:txBody>
          </p:sp>
          <p:sp>
            <p:nvSpPr>
              <p:cNvPr id="34" name="MH_SubTitle_5"/>
              <p:cNvSpPr/>
              <p:nvPr>
                <p:custDataLst>
                  <p:tags r:id="rId8"/>
                </p:custDataLst>
              </p:nvPr>
            </p:nvSpPr>
            <p:spPr>
              <a:xfrm>
                <a:off x="7146973" y="2667001"/>
                <a:ext cx="1096962"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3084" name="MH_Other_5"/>
              <p:cNvSpPr/>
              <p:nvPr>
                <p:custDataLst>
                  <p:tags r:id="rId9"/>
                </p:custDataLst>
              </p:nvPr>
            </p:nvSpPr>
            <p:spPr bwMode="auto">
              <a:xfrm>
                <a:off x="2703514" y="2744789"/>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5" name="MH_Other_6"/>
              <p:cNvSpPr/>
              <p:nvPr>
                <p:custDataLst>
                  <p:tags r:id="rId10"/>
                </p:custDataLst>
              </p:nvPr>
            </p:nvSpPr>
            <p:spPr bwMode="auto">
              <a:xfrm>
                <a:off x="4325939"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6" name="MH_Other_7"/>
              <p:cNvSpPr/>
              <p:nvPr>
                <p:custDataLst>
                  <p:tags r:id="rId11"/>
                </p:custDataLst>
              </p:nvPr>
            </p:nvSpPr>
            <p:spPr bwMode="auto">
              <a:xfrm>
                <a:off x="5949951"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7" name="MH_Other_8"/>
              <p:cNvSpPr/>
              <p:nvPr>
                <p:custDataLst>
                  <p:tags r:id="rId12"/>
                </p:custDataLst>
              </p:nvPr>
            </p:nvSpPr>
            <p:spPr bwMode="auto">
              <a:xfrm>
                <a:off x="7586663" y="2754314"/>
                <a:ext cx="207962" cy="206375"/>
              </a:xfrm>
              <a:custGeom>
                <a:avLst/>
                <a:gdLst>
                  <a:gd name="T0" fmla="*/ 2740 w 260920"/>
                  <a:gd name="T1" fmla="*/ 0 h 260921"/>
                  <a:gd name="T2" fmla="*/ 5482 w 260920"/>
                  <a:gd name="T3" fmla="*/ 2425 h 260921"/>
                  <a:gd name="T4" fmla="*/ 2740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8" name="MH_Other_9"/>
              <p:cNvSpPr/>
              <p:nvPr>
                <p:custDataLst>
                  <p:tags r:id="rId13"/>
                </p:custDataLst>
              </p:nvPr>
            </p:nvSpPr>
            <p:spPr bwMode="auto">
              <a:xfrm>
                <a:off x="7593061"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43" name="文本框 42"/>
            <p:cNvSpPr txBox="1"/>
            <p:nvPr/>
          </p:nvSpPr>
          <p:spPr>
            <a:xfrm>
              <a:off x="4064" y="5359"/>
              <a:ext cx="768" cy="725"/>
            </a:xfrm>
            <a:prstGeom prst="rect">
              <a:avLst/>
            </a:prstGeom>
            <a:noFill/>
          </p:spPr>
          <p:txBody>
            <a:bodyPr wrap="none" rtlCol="0">
              <a:spAutoFit/>
            </a:bodyPr>
            <a:p>
              <a:pPr algn="l"/>
              <a:r>
                <a:rPr lang="zh-CN" altLang="en-US" sz="2400">
                  <a:sym typeface="+mn-ea"/>
                </a:rPr>
                <a:t>数</a:t>
              </a:r>
              <a:endParaRPr lang="zh-CN" altLang="en-US" sz="2400"/>
            </a:p>
          </p:txBody>
        </p:sp>
        <p:sp>
          <p:nvSpPr>
            <p:cNvPr id="44" name="文本框 43"/>
            <p:cNvSpPr txBox="1"/>
            <p:nvPr/>
          </p:nvSpPr>
          <p:spPr>
            <a:xfrm>
              <a:off x="5839" y="5335"/>
              <a:ext cx="768" cy="725"/>
            </a:xfrm>
            <a:prstGeom prst="rect">
              <a:avLst/>
            </a:prstGeom>
            <a:noFill/>
          </p:spPr>
          <p:txBody>
            <a:bodyPr wrap="none" rtlCol="0">
              <a:spAutoFit/>
            </a:bodyPr>
            <a:p>
              <a:pPr algn="l"/>
              <a:r>
                <a:rPr lang="zh-CN" altLang="en-US" sz="2400">
                  <a:sym typeface="+mn-ea"/>
                </a:rPr>
                <a:t>的</a:t>
              </a:r>
              <a:endParaRPr lang="zh-CN" altLang="en-US" sz="2400"/>
            </a:p>
          </p:txBody>
        </p:sp>
        <p:sp>
          <p:nvSpPr>
            <p:cNvPr id="45" name="文本框 44"/>
            <p:cNvSpPr txBox="1"/>
            <p:nvPr/>
          </p:nvSpPr>
          <p:spPr>
            <a:xfrm>
              <a:off x="7599" y="5374"/>
              <a:ext cx="768" cy="725"/>
            </a:xfrm>
            <a:prstGeom prst="rect">
              <a:avLst/>
            </a:prstGeom>
            <a:noFill/>
          </p:spPr>
          <p:txBody>
            <a:bodyPr wrap="none" rtlCol="0">
              <a:spAutoFit/>
            </a:bodyPr>
            <a:p>
              <a:pPr algn="l"/>
              <a:r>
                <a:rPr lang="zh-CN" altLang="zh-CN" sz="2400"/>
                <a:t>读</a:t>
              </a:r>
              <a:endParaRPr lang="zh-CN" altLang="zh-CN" sz="2400"/>
            </a:p>
          </p:txBody>
        </p:sp>
        <p:sp>
          <p:nvSpPr>
            <p:cNvPr id="46" name="文本框 45"/>
            <p:cNvSpPr txBox="1"/>
            <p:nvPr/>
          </p:nvSpPr>
          <p:spPr>
            <a:xfrm>
              <a:off x="9374" y="5374"/>
              <a:ext cx="768" cy="725"/>
            </a:xfrm>
            <a:prstGeom prst="rect">
              <a:avLst/>
            </a:prstGeom>
            <a:noFill/>
          </p:spPr>
          <p:txBody>
            <a:bodyPr wrap="none" rtlCol="0">
              <a:spAutoFit/>
            </a:bodyPr>
            <a:p>
              <a:pPr algn="l"/>
              <a:r>
                <a:rPr lang="zh-CN" altLang="en-US" sz="2400"/>
                <a:t>法</a:t>
              </a:r>
              <a:endParaRPr lang="zh-CN" altLang="en-US" sz="2400"/>
            </a:p>
          </p:txBody>
        </p:sp>
      </p:grpSp>
      <p:grpSp>
        <p:nvGrpSpPr>
          <p:cNvPr id="9" name="组合 8"/>
          <p:cNvGrpSpPr/>
          <p:nvPr/>
        </p:nvGrpSpPr>
        <p:grpSpPr>
          <a:xfrm>
            <a:off x="817880" y="1947545"/>
            <a:ext cx="3727450" cy="657860"/>
            <a:chOff x="2356" y="1503"/>
            <a:chExt cx="6583" cy="1886"/>
          </a:xfrm>
        </p:grpSpPr>
        <p:sp>
          <p:nvSpPr>
            <p:cNvPr id="7" name="圆角矩形 6"/>
            <p:cNvSpPr/>
            <p:nvPr/>
          </p:nvSpPr>
          <p:spPr>
            <a:xfrm>
              <a:off x="2356" y="1503"/>
              <a:ext cx="6583" cy="1886"/>
            </a:xfrm>
            <a:prstGeom prst="roundRect">
              <a:avLst/>
            </a:prstGeom>
            <a:solidFill>
              <a:srgbClr val="FFC0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2589" y="1731"/>
              <a:ext cx="6255" cy="1320"/>
            </a:xfrm>
            <a:prstGeom prst="rect">
              <a:avLst/>
            </a:prstGeom>
            <a:noFill/>
          </p:spPr>
          <p:txBody>
            <a:bodyPr wrap="square" rtlCol="0" anchor="t">
              <a:spAutoFit/>
            </a:bodyPr>
            <a:p>
              <a:pPr algn="l">
                <a:lnSpc>
                  <a:spcPct val="1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先分级，再最高位读起。</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6" name="组合 5"/>
          <p:cNvGrpSpPr/>
          <p:nvPr/>
        </p:nvGrpSpPr>
        <p:grpSpPr>
          <a:xfrm>
            <a:off x="1038225" y="2605405"/>
            <a:ext cx="6024245" cy="1421765"/>
            <a:chOff x="2703" y="3389"/>
            <a:chExt cx="9487" cy="2239"/>
          </a:xfrm>
        </p:grpSpPr>
        <p:pic>
          <p:nvPicPr>
            <p:cNvPr id="10" name="图片 9" descr="31393938393834333b31393939333436353bb5a5cff2c1f7b3cc"/>
            <p:cNvPicPr>
              <a:picLocks noChangeAspect="1"/>
            </p:cNvPicPr>
            <p:nvPr/>
          </p:nvPicPr>
          <p:blipFill>
            <a:blip r:embed="rId14"/>
            <a:srcRect t="24373" r="77210" b="54999"/>
            <a:stretch>
              <a:fillRect/>
            </a:stretch>
          </p:blipFill>
          <p:spPr>
            <a:xfrm>
              <a:off x="2703" y="3389"/>
              <a:ext cx="1241" cy="1404"/>
            </a:xfrm>
            <a:prstGeom prst="rect">
              <a:avLst/>
            </a:prstGeom>
          </p:spPr>
        </p:pic>
        <p:grpSp>
          <p:nvGrpSpPr>
            <p:cNvPr id="11" name="组合 10"/>
            <p:cNvGrpSpPr/>
            <p:nvPr/>
          </p:nvGrpSpPr>
          <p:grpSpPr>
            <a:xfrm>
              <a:off x="3944" y="3622"/>
              <a:ext cx="8246" cy="2006"/>
              <a:chOff x="4483" y="3855"/>
              <a:chExt cx="11078" cy="2006"/>
            </a:xfrm>
          </p:grpSpPr>
          <p:sp>
            <p:nvSpPr>
              <p:cNvPr id="12" name="圆角矩形 11"/>
              <p:cNvSpPr/>
              <p:nvPr/>
            </p:nvSpPr>
            <p:spPr>
              <a:xfrm>
                <a:off x="4483" y="3855"/>
                <a:ext cx="10530" cy="2006"/>
              </a:xfrm>
              <a:prstGeom prst="roundRect">
                <a:avLst/>
              </a:prstGeom>
              <a:solidFill>
                <a:srgbClr val="57E875"/>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4828" y="4038"/>
                <a:ext cx="10733" cy="1598"/>
              </a:xfrm>
              <a:prstGeom prst="rect">
                <a:avLst/>
              </a:prstGeom>
              <a:noFill/>
            </p:spPr>
            <p:txBody>
              <a:bodyPr wrap="square" rtlCol="0" anchor="t">
                <a:spAutoFit/>
              </a:bodyPr>
              <a:p>
                <a:pPr algn="l">
                  <a:lnSpc>
                    <a:spcPct val="1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读完亿级或万级的数时，</a:t>
                </a:r>
                <a:r>
                  <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要</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在后</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面加上一个“亿”字或“万”字。</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grpSp>
        <p:nvGrpSpPr>
          <p:cNvPr id="16" name="组合 15"/>
          <p:cNvGrpSpPr/>
          <p:nvPr/>
        </p:nvGrpSpPr>
        <p:grpSpPr>
          <a:xfrm>
            <a:off x="2132965" y="4027170"/>
            <a:ext cx="5903595" cy="1900555"/>
            <a:chOff x="4427" y="5628"/>
            <a:chExt cx="9297" cy="2993"/>
          </a:xfrm>
        </p:grpSpPr>
        <p:pic>
          <p:nvPicPr>
            <p:cNvPr id="17" name="图片 16" descr="31393938393834333b31393939333436353bb5a5cff2c1f7b3cc"/>
            <p:cNvPicPr>
              <a:picLocks noChangeAspect="1"/>
            </p:cNvPicPr>
            <p:nvPr/>
          </p:nvPicPr>
          <p:blipFill>
            <a:blip r:embed="rId14"/>
            <a:srcRect t="24373" r="77210" b="54999"/>
            <a:stretch>
              <a:fillRect/>
            </a:stretch>
          </p:blipFill>
          <p:spPr>
            <a:xfrm>
              <a:off x="4427" y="5628"/>
              <a:ext cx="1241" cy="1404"/>
            </a:xfrm>
            <a:prstGeom prst="rect">
              <a:avLst/>
            </a:prstGeom>
          </p:spPr>
        </p:pic>
        <p:grpSp>
          <p:nvGrpSpPr>
            <p:cNvPr id="18" name="组合 17"/>
            <p:cNvGrpSpPr/>
            <p:nvPr/>
          </p:nvGrpSpPr>
          <p:grpSpPr>
            <a:xfrm>
              <a:off x="5638" y="5849"/>
              <a:ext cx="8086" cy="2773"/>
              <a:chOff x="6722" y="7124"/>
              <a:chExt cx="11172" cy="2773"/>
            </a:xfrm>
          </p:grpSpPr>
          <p:sp>
            <p:nvSpPr>
              <p:cNvPr id="19" name="圆角矩形 18"/>
              <p:cNvSpPr/>
              <p:nvPr/>
            </p:nvSpPr>
            <p:spPr>
              <a:xfrm>
                <a:off x="6722" y="7124"/>
                <a:ext cx="10867" cy="2766"/>
              </a:xfrm>
              <a:prstGeom prst="roundRect">
                <a:avLst/>
              </a:prstGeom>
              <a:solidFill>
                <a:schemeClr val="accent6">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7107" y="7136"/>
                <a:ext cx="10787" cy="2761"/>
              </a:xfrm>
              <a:prstGeom prst="rect">
                <a:avLst/>
              </a:prstGeom>
              <a:noFill/>
            </p:spPr>
            <p:txBody>
              <a:bodyPr wrap="squar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每级末尾不管有几个</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，都不读，</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其他数位上有一个</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或连续几个</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都只读一个</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grpSp>
        <p:nvGrpSpPr>
          <p:cNvPr id="21" name="组合 20"/>
          <p:cNvGrpSpPr/>
          <p:nvPr/>
        </p:nvGrpSpPr>
        <p:grpSpPr>
          <a:xfrm>
            <a:off x="7766687" y="2798082"/>
            <a:ext cx="3536154" cy="475110"/>
            <a:chOff x="3340102" y="3620407"/>
            <a:chExt cx="3536154" cy="475110"/>
          </a:xfrm>
        </p:grpSpPr>
        <p:sp>
          <p:nvSpPr>
            <p:cNvPr id="27" name="Text Box 3968"/>
            <p:cNvSpPr txBox="1">
              <a:spLocks noChangeArrowheads="1"/>
            </p:cNvSpPr>
            <p:nvPr/>
          </p:nvSpPr>
          <p:spPr bwMode="auto">
            <a:xfrm>
              <a:off x="4427984" y="3620407"/>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lgn="ct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4000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8" name="Text Box 3968"/>
            <p:cNvSpPr txBox="1">
              <a:spLocks noChangeArrowheads="1"/>
            </p:cNvSpPr>
            <p:nvPr/>
          </p:nvSpPr>
          <p:spPr bwMode="auto">
            <a:xfrm>
              <a:off x="5580856" y="3629296"/>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lgn="ct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0000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2" name="Text Box 3968"/>
            <p:cNvSpPr txBox="1">
              <a:spLocks noChangeArrowheads="1"/>
            </p:cNvSpPr>
            <p:nvPr/>
          </p:nvSpPr>
          <p:spPr bwMode="auto">
            <a:xfrm>
              <a:off x="3340102" y="3635142"/>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lgn="ct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6080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23" name="Text Box 3973"/>
          <p:cNvSpPr txBox="1">
            <a:spLocks noChangeArrowheads="1"/>
          </p:cNvSpPr>
          <p:nvPr/>
        </p:nvSpPr>
        <p:spPr bwMode="auto">
          <a:xfrm>
            <a:off x="8555990" y="3500120"/>
            <a:ext cx="38538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六千零八十亿四千万</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4" name="Text Box 3968"/>
          <p:cNvSpPr txBox="1">
            <a:spLocks noChangeArrowheads="1"/>
          </p:cNvSpPr>
          <p:nvPr/>
        </p:nvSpPr>
        <p:spPr bwMode="auto">
          <a:xfrm>
            <a:off x="7875921" y="2367882"/>
            <a:ext cx="10795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亿级</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5" name="Text Box 3968"/>
          <p:cNvSpPr txBox="1">
            <a:spLocks noChangeArrowheads="1"/>
          </p:cNvSpPr>
          <p:nvPr/>
        </p:nvSpPr>
        <p:spPr bwMode="auto">
          <a:xfrm>
            <a:off x="8974471" y="2367882"/>
            <a:ext cx="10795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400">
                <a:solidFill>
                  <a:schemeClr val="tx1"/>
                </a:solidFill>
                <a:latin typeface="微软雅黑" panose="020B0503020204020204" pitchFamily="34" charset="-122"/>
                <a:ea typeface="微软雅黑" panose="020B0503020204020204" pitchFamily="34" charset="-122"/>
              </a:rPr>
              <a:t>万级</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6" name="Text Box 3968"/>
          <p:cNvSpPr txBox="1">
            <a:spLocks noChangeArrowheads="1"/>
          </p:cNvSpPr>
          <p:nvPr/>
        </p:nvSpPr>
        <p:spPr bwMode="auto">
          <a:xfrm>
            <a:off x="10084133" y="2367882"/>
            <a:ext cx="10795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400">
                <a:solidFill>
                  <a:schemeClr val="tx1"/>
                </a:solidFill>
                <a:latin typeface="微软雅黑" panose="020B0503020204020204" pitchFamily="34" charset="-122"/>
                <a:ea typeface="微软雅黑" panose="020B0503020204020204" pitchFamily="34" charset="-122"/>
              </a:rPr>
              <a:t>个级</a:t>
            </a:r>
            <a:endParaRPr lang="zh-CN" altLang="en-US" sz="2400">
              <a:solidFill>
                <a:schemeClr val="tx1"/>
              </a:solidFill>
              <a:latin typeface="微软雅黑" panose="020B0503020204020204" pitchFamily="34" charset="-122"/>
              <a:ea typeface="微软雅黑" panose="020B0503020204020204" pitchFamily="34" charset="-122"/>
            </a:endParaRPr>
          </a:p>
        </p:txBody>
      </p:sp>
      <p:cxnSp>
        <p:nvCxnSpPr>
          <p:cNvPr id="32" name="直接连接符 85"/>
          <p:cNvCxnSpPr>
            <a:cxnSpLocks noChangeShapeType="1"/>
          </p:cNvCxnSpPr>
          <p:nvPr/>
        </p:nvCxnSpPr>
        <p:spPr bwMode="auto">
          <a:xfrm>
            <a:off x="9000173" y="2541513"/>
            <a:ext cx="0" cy="590376"/>
          </a:xfrm>
          <a:prstGeom prst="line">
            <a:avLst/>
          </a:prstGeom>
          <a:noFill/>
          <a:ln w="28575" algn="ctr">
            <a:solidFill>
              <a:srgbClr val="FF0000"/>
            </a:solidFill>
            <a:prstDash val="dash"/>
            <a:round/>
          </a:ln>
          <a:extLst>
            <a:ext uri="{909E8E84-426E-40DD-AFC4-6F175D3DCCD1}">
              <a14:hiddenFill xmlns:a14="http://schemas.microsoft.com/office/drawing/2010/main">
                <a:noFill/>
              </a14:hiddenFill>
            </a:ext>
          </a:extLst>
        </p:spPr>
      </p:cxnSp>
      <p:cxnSp>
        <p:nvCxnSpPr>
          <p:cNvPr id="33" name="直接连接符 86"/>
          <p:cNvCxnSpPr>
            <a:cxnSpLocks noChangeShapeType="1"/>
          </p:cNvCxnSpPr>
          <p:nvPr/>
        </p:nvCxnSpPr>
        <p:spPr bwMode="auto">
          <a:xfrm>
            <a:off x="10120214" y="2553491"/>
            <a:ext cx="0" cy="578398"/>
          </a:xfrm>
          <a:prstGeom prst="line">
            <a:avLst/>
          </a:prstGeom>
          <a:noFill/>
          <a:ln w="28575" algn="ctr">
            <a:solidFill>
              <a:srgbClr val="FF0000"/>
            </a:solidFill>
            <a:prstDash val="dash"/>
            <a:round/>
          </a:ln>
          <a:extLst>
            <a:ext uri="{909E8E84-426E-40DD-AFC4-6F175D3DCCD1}">
              <a14:hiddenFill xmlns:a14="http://schemas.microsoft.com/office/drawing/2010/main">
                <a:noFill/>
              </a14:hiddenFill>
            </a:ext>
          </a:extLst>
        </p:spPr>
      </p:cxnSp>
      <p:sp>
        <p:nvSpPr>
          <p:cNvPr id="35" name="Text Box 3968"/>
          <p:cNvSpPr txBox="1">
            <a:spLocks noChangeArrowheads="1"/>
          </p:cNvSpPr>
          <p:nvPr/>
        </p:nvSpPr>
        <p:spPr bwMode="auto">
          <a:xfrm>
            <a:off x="7593633" y="3500017"/>
            <a:ext cx="14287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读作：</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down)">
                                      <p:cBhvr>
                                        <p:cTn id="28" dur="500"/>
                                        <p:tgtEl>
                                          <p:spTgt spid="2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down)">
                                      <p:cBhvr>
                                        <p:cTn id="33" dur="500"/>
                                        <p:tgtEl>
                                          <p:spTgt spid="3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down)">
                                      <p:cBhvr>
                                        <p:cTn id="38" dur="500"/>
                                        <p:tgtEl>
                                          <p:spTgt spid="2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down)">
                                      <p:cBhvr>
                                        <p:cTn id="43" dur="500"/>
                                        <p:tgtEl>
                                          <p:spTgt spid="3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down)">
                                      <p:cBhvr>
                                        <p:cTn id="48" dur="500"/>
                                        <p:tgtEl>
                                          <p:spTgt spid="24"/>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barn(inVertical)">
                                      <p:cBhvr>
                                        <p:cTn id="53" dur="500"/>
                                        <p:tgtEl>
                                          <p:spTgt spid="3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left)">
                                      <p:cBhvr>
                                        <p:cTn id="5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66" name="组合 65"/>
          <p:cNvGrpSpPr/>
          <p:nvPr/>
        </p:nvGrpSpPr>
        <p:grpSpPr>
          <a:xfrm>
            <a:off x="4239250" y="5825500"/>
            <a:ext cx="3464146" cy="460376"/>
            <a:chOff x="3192327" y="4000510"/>
            <a:chExt cx="3464146" cy="460376"/>
          </a:xfrm>
        </p:grpSpPr>
        <p:sp>
          <p:nvSpPr>
            <p:cNvPr id="67" name="Text Box 3968"/>
            <p:cNvSpPr txBox="1">
              <a:spLocks noChangeArrowheads="1"/>
            </p:cNvSpPr>
            <p:nvPr/>
          </p:nvSpPr>
          <p:spPr bwMode="auto">
            <a:xfrm>
              <a:off x="4231415" y="4000510"/>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lgn="ct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0060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8" name="Text Box 3968"/>
            <p:cNvSpPr txBox="1">
              <a:spLocks noChangeArrowheads="1"/>
            </p:cNvSpPr>
            <p:nvPr/>
          </p:nvSpPr>
          <p:spPr bwMode="auto">
            <a:xfrm>
              <a:off x="5357818" y="4000510"/>
              <a:ext cx="12986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lgn="ct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0090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9" name="Text Box 3968"/>
            <p:cNvSpPr txBox="1">
              <a:spLocks noChangeArrowheads="1"/>
            </p:cNvSpPr>
            <p:nvPr/>
          </p:nvSpPr>
          <p:spPr bwMode="auto">
            <a:xfrm>
              <a:off x="3192327" y="4000511"/>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lgn="ct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204</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3470910" y="616585"/>
            <a:ext cx="4472305" cy="1108710"/>
            <a:chOff x="3582" y="4860"/>
            <a:chExt cx="7043" cy="1746"/>
          </a:xfrm>
        </p:grpSpPr>
        <p:grpSp>
          <p:nvGrpSpPr>
            <p:cNvPr id="20" name="组合 19"/>
            <p:cNvGrpSpPr/>
            <p:nvPr/>
          </p:nvGrpSpPr>
          <p:grpSpPr>
            <a:xfrm rot="0">
              <a:off x="3582" y="4860"/>
              <a:ext cx="7043" cy="1746"/>
              <a:chOff x="2011364" y="2401889"/>
              <a:chExt cx="6464346" cy="1627187"/>
            </a:xfrm>
          </p:grpSpPr>
          <p:sp>
            <p:nvSpPr>
              <p:cNvPr id="21" name="MH_SubTitle_3"/>
              <p:cNvSpPr/>
              <p:nvPr>
                <p:custDataLst>
                  <p:tags r:id="rId2"/>
                </p:custDataLst>
              </p:nvPr>
            </p:nvSpPr>
            <p:spPr>
              <a:xfrm>
                <a:off x="5508626" y="2667001"/>
                <a:ext cx="1096963"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29" name="MH_SubTitle_2"/>
              <p:cNvSpPr/>
              <p:nvPr>
                <p:custDataLst>
                  <p:tags r:id="rId3"/>
                </p:custDataLst>
              </p:nvPr>
            </p:nvSpPr>
            <p:spPr>
              <a:xfrm>
                <a:off x="3879851" y="2667001"/>
                <a:ext cx="1096963"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30" name="MH_SubTitle_1"/>
              <p:cNvSpPr/>
              <p:nvPr>
                <p:custDataLst>
                  <p:tags r:id="rId4"/>
                </p:custDataLst>
              </p:nvPr>
            </p:nvSpPr>
            <p:spPr>
              <a:xfrm>
                <a:off x="2260600" y="2655888"/>
                <a:ext cx="1098550" cy="1098550"/>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31" name="MH_Other_1"/>
              <p:cNvSpPr/>
              <p:nvPr>
                <p:custDataLst>
                  <p:tags r:id="rId5"/>
                </p:custDataLst>
              </p:nvPr>
            </p:nvSpPr>
            <p:spPr bwMode="auto">
              <a:xfrm>
                <a:off x="2011364" y="2405063"/>
                <a:ext cx="3095625" cy="1617662"/>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lumMod val="75000"/>
                  </a:schemeClr>
                </a:solidFill>
                <a:prstDash val="solid"/>
                <a:rou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75"/>
              </a:p>
            </p:txBody>
          </p:sp>
          <p:sp>
            <p:nvSpPr>
              <p:cNvPr id="37" name="MH_Other_2"/>
              <p:cNvSpPr/>
              <p:nvPr>
                <p:custDataLst>
                  <p:tags r:id="rId6"/>
                </p:custDataLst>
              </p:nvPr>
            </p:nvSpPr>
            <p:spPr>
              <a:xfrm>
                <a:off x="3757613" y="2401889"/>
                <a:ext cx="2970212" cy="1627187"/>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1" fmla="*/ 0 w 3902075"/>
                  <a:gd name="connsiteY0-2" fmla="*/ 1047871 h 2096659"/>
                  <a:gd name="connsiteX1-3" fmla="*/ 1019175 w 3902075"/>
                  <a:gd name="connsiteY1-4" fmla="*/ 2067046 h 2096659"/>
                  <a:gd name="connsiteX2-5" fmla="*/ 3063875 w 3902075"/>
                  <a:gd name="connsiteY2-6" fmla="*/ 25521 h 2096659"/>
                  <a:gd name="connsiteX3-7" fmla="*/ 3902075 w 3902075"/>
                  <a:gd name="connsiteY3-8" fmla="*/ 866896 h 2096659"/>
                  <a:gd name="connsiteX4-9" fmla="*/ 3902075 w 3902075"/>
                  <a:gd name="connsiteY4-10" fmla="*/ 866896 h 2096659"/>
                  <a:gd name="connsiteX0-11" fmla="*/ 0 w 3902075"/>
                  <a:gd name="connsiteY0-12" fmla="*/ 1047871 h 2067046"/>
                  <a:gd name="connsiteX1-13" fmla="*/ 1019175 w 3902075"/>
                  <a:gd name="connsiteY1-14" fmla="*/ 2067046 h 2067046"/>
                  <a:gd name="connsiteX2-15" fmla="*/ 3063875 w 3902075"/>
                  <a:gd name="connsiteY2-16" fmla="*/ 25521 h 2067046"/>
                  <a:gd name="connsiteX3-17" fmla="*/ 3902075 w 3902075"/>
                  <a:gd name="connsiteY3-18" fmla="*/ 866896 h 2067046"/>
                  <a:gd name="connsiteX4-19" fmla="*/ 3902075 w 3902075"/>
                  <a:gd name="connsiteY4-20" fmla="*/ 866896 h 2067046"/>
                  <a:gd name="connsiteX0-21" fmla="*/ 0 w 3902075"/>
                  <a:gd name="connsiteY0-22" fmla="*/ 1047871 h 2067046"/>
                  <a:gd name="connsiteX1-23" fmla="*/ 1019175 w 3902075"/>
                  <a:gd name="connsiteY1-24" fmla="*/ 2067046 h 2067046"/>
                  <a:gd name="connsiteX2-25" fmla="*/ 3063875 w 3902075"/>
                  <a:gd name="connsiteY2-26" fmla="*/ 25521 h 2067046"/>
                  <a:gd name="connsiteX3-27" fmla="*/ 3902075 w 3902075"/>
                  <a:gd name="connsiteY3-28" fmla="*/ 866896 h 2067046"/>
                  <a:gd name="connsiteX4-29" fmla="*/ 3902075 w 3902075"/>
                  <a:gd name="connsiteY4-30" fmla="*/ 866896 h 2067046"/>
                  <a:gd name="connsiteX0-31" fmla="*/ 0 w 3902075"/>
                  <a:gd name="connsiteY0-32" fmla="*/ 1047871 h 2067046"/>
                  <a:gd name="connsiteX1-33" fmla="*/ 1019175 w 3902075"/>
                  <a:gd name="connsiteY1-34" fmla="*/ 2067046 h 2067046"/>
                  <a:gd name="connsiteX2-35" fmla="*/ 3063875 w 3902075"/>
                  <a:gd name="connsiteY2-36" fmla="*/ 25521 h 2067046"/>
                  <a:gd name="connsiteX3-37" fmla="*/ 3902075 w 3902075"/>
                  <a:gd name="connsiteY3-38" fmla="*/ 866896 h 2067046"/>
                  <a:gd name="connsiteX4-39" fmla="*/ 3902075 w 3902075"/>
                  <a:gd name="connsiteY4-40" fmla="*/ 866896 h 2067046"/>
                  <a:gd name="connsiteX0-41" fmla="*/ 0 w 3902075"/>
                  <a:gd name="connsiteY0-42" fmla="*/ 1047871 h 2067046"/>
                  <a:gd name="connsiteX1-43" fmla="*/ 1019175 w 3902075"/>
                  <a:gd name="connsiteY1-44" fmla="*/ 2067046 h 2067046"/>
                  <a:gd name="connsiteX2-45" fmla="*/ 3063875 w 3902075"/>
                  <a:gd name="connsiteY2-46" fmla="*/ 25521 h 2067046"/>
                  <a:gd name="connsiteX3-47" fmla="*/ 3902075 w 3902075"/>
                  <a:gd name="connsiteY3-48" fmla="*/ 866896 h 2067046"/>
                  <a:gd name="connsiteX4-49" fmla="*/ 3902075 w 3902075"/>
                  <a:gd name="connsiteY4-50" fmla="*/ 866896 h 2067046"/>
                  <a:gd name="connsiteX0-51" fmla="*/ 0 w 3902075"/>
                  <a:gd name="connsiteY0-52" fmla="*/ 1047871 h 2067046"/>
                  <a:gd name="connsiteX1-53" fmla="*/ 1019175 w 3902075"/>
                  <a:gd name="connsiteY1-54" fmla="*/ 2067046 h 2067046"/>
                  <a:gd name="connsiteX2-55" fmla="*/ 3063875 w 3902075"/>
                  <a:gd name="connsiteY2-56" fmla="*/ 25521 h 2067046"/>
                  <a:gd name="connsiteX3-57" fmla="*/ 3902075 w 3902075"/>
                  <a:gd name="connsiteY3-58" fmla="*/ 866896 h 2067046"/>
                  <a:gd name="connsiteX4-59" fmla="*/ 3902075 w 3902075"/>
                  <a:gd name="connsiteY4-60" fmla="*/ 866896 h 2067046"/>
                  <a:gd name="connsiteX0-61" fmla="*/ 0 w 3902075"/>
                  <a:gd name="connsiteY0-62" fmla="*/ 1047871 h 2067046"/>
                  <a:gd name="connsiteX1-63" fmla="*/ 1019175 w 3902075"/>
                  <a:gd name="connsiteY1-64" fmla="*/ 2067046 h 2067046"/>
                  <a:gd name="connsiteX2-65" fmla="*/ 3063875 w 3902075"/>
                  <a:gd name="connsiteY2-66" fmla="*/ 25521 h 2067046"/>
                  <a:gd name="connsiteX3-67" fmla="*/ 3902075 w 3902075"/>
                  <a:gd name="connsiteY3-68" fmla="*/ 866896 h 2067046"/>
                  <a:gd name="connsiteX4-69" fmla="*/ 3902075 w 3902075"/>
                  <a:gd name="connsiteY4-70" fmla="*/ 866896 h 2067046"/>
                  <a:gd name="connsiteX0-71" fmla="*/ 0 w 3902075"/>
                  <a:gd name="connsiteY0-72" fmla="*/ 1022350 h 2041525"/>
                  <a:gd name="connsiteX1-73" fmla="*/ 1019175 w 3902075"/>
                  <a:gd name="connsiteY1-74" fmla="*/ 2041525 h 2041525"/>
                  <a:gd name="connsiteX2-75" fmla="*/ 3063875 w 3902075"/>
                  <a:gd name="connsiteY2-76" fmla="*/ 0 h 2041525"/>
                  <a:gd name="connsiteX3-77" fmla="*/ 3902075 w 3902075"/>
                  <a:gd name="connsiteY3-78" fmla="*/ 841375 h 2041525"/>
                  <a:gd name="connsiteX4-79" fmla="*/ 3902075 w 3902075"/>
                  <a:gd name="connsiteY4-80" fmla="*/ 841375 h 2041525"/>
                  <a:gd name="connsiteX0-81" fmla="*/ 0 w 3902075"/>
                  <a:gd name="connsiteY0-82" fmla="*/ 1022350 h 1879600"/>
                  <a:gd name="connsiteX1-83" fmla="*/ 847725 w 3902075"/>
                  <a:gd name="connsiteY1-84" fmla="*/ 1879600 h 1879600"/>
                  <a:gd name="connsiteX2-85" fmla="*/ 3063875 w 3902075"/>
                  <a:gd name="connsiteY2-86" fmla="*/ 0 h 1879600"/>
                  <a:gd name="connsiteX3-87" fmla="*/ 3902075 w 3902075"/>
                  <a:gd name="connsiteY3-88" fmla="*/ 841375 h 1879600"/>
                  <a:gd name="connsiteX4-89" fmla="*/ 3902075 w 3902075"/>
                  <a:gd name="connsiteY4-90" fmla="*/ 841375 h 1879600"/>
                  <a:gd name="connsiteX0-91" fmla="*/ 0 w 3902075"/>
                  <a:gd name="connsiteY0-92" fmla="*/ 1196975 h 2054225"/>
                  <a:gd name="connsiteX1-93" fmla="*/ 847725 w 3902075"/>
                  <a:gd name="connsiteY1-94" fmla="*/ 2054225 h 2054225"/>
                  <a:gd name="connsiteX2-95" fmla="*/ 2895600 w 3902075"/>
                  <a:gd name="connsiteY2-96" fmla="*/ 0 h 2054225"/>
                  <a:gd name="connsiteX3-97" fmla="*/ 3902075 w 3902075"/>
                  <a:gd name="connsiteY3-98" fmla="*/ 1016000 h 2054225"/>
                  <a:gd name="connsiteX4-99" fmla="*/ 3902075 w 3902075"/>
                  <a:gd name="connsiteY4-100" fmla="*/ 1016000 h 2054225"/>
                  <a:gd name="connsiteX0-101" fmla="*/ 0 w 3902075"/>
                  <a:gd name="connsiteY0-102" fmla="*/ 1196975 h 2054225"/>
                  <a:gd name="connsiteX1-103" fmla="*/ 847725 w 3902075"/>
                  <a:gd name="connsiteY1-104" fmla="*/ 2054225 h 2054225"/>
                  <a:gd name="connsiteX2-105" fmla="*/ 2895600 w 3902075"/>
                  <a:gd name="connsiteY2-106" fmla="*/ 0 h 2054225"/>
                  <a:gd name="connsiteX3-107" fmla="*/ 3751060 w 3902075"/>
                  <a:gd name="connsiteY3-108" fmla="*/ 864864 h 2054225"/>
                  <a:gd name="connsiteX4-109" fmla="*/ 3902075 w 3902075"/>
                  <a:gd name="connsiteY4-110" fmla="*/ 1016000 h 2054225"/>
                  <a:gd name="connsiteX5" fmla="*/ 3902075 w 3902075"/>
                  <a:gd name="connsiteY5" fmla="*/ 1016000 h 2054225"/>
                  <a:gd name="connsiteX0-111" fmla="*/ 0 w 3902075"/>
                  <a:gd name="connsiteY0-112" fmla="*/ 1196975 h 2054225"/>
                  <a:gd name="connsiteX1-113" fmla="*/ 847725 w 3902075"/>
                  <a:gd name="connsiteY1-114" fmla="*/ 2054225 h 2054225"/>
                  <a:gd name="connsiteX2-115" fmla="*/ 2895600 w 3902075"/>
                  <a:gd name="connsiteY2-116" fmla="*/ 0 h 2054225"/>
                  <a:gd name="connsiteX3-117" fmla="*/ 3751060 w 3902075"/>
                  <a:gd name="connsiteY3-118" fmla="*/ 864864 h 2054225"/>
                  <a:gd name="connsiteX4-119" fmla="*/ 3902075 w 3902075"/>
                  <a:gd name="connsiteY4-120" fmla="*/ 1016000 h 2054225"/>
                  <a:gd name="connsiteX0-121" fmla="*/ 0 w 3751060"/>
                  <a:gd name="connsiteY0-122" fmla="*/ 1196975 h 2054225"/>
                  <a:gd name="connsiteX1-123" fmla="*/ 847725 w 3751060"/>
                  <a:gd name="connsiteY1-124" fmla="*/ 2054225 h 2054225"/>
                  <a:gd name="connsiteX2-125" fmla="*/ 2895600 w 3751060"/>
                  <a:gd name="connsiteY2-126" fmla="*/ 0 h 2054225"/>
                  <a:gd name="connsiteX3-127" fmla="*/ 3751060 w 3751060"/>
                  <a:gd name="connsiteY3-128" fmla="*/ 864864 h 2054225"/>
                </a:gdLst>
                <a:ahLst/>
                <a:cxnLst>
                  <a:cxn ang="0">
                    <a:pos x="connsiteX0-1" y="connsiteY0-2"/>
                  </a:cxn>
                  <a:cxn ang="0">
                    <a:pos x="connsiteX1-3" y="connsiteY1-4"/>
                  </a:cxn>
                  <a:cxn ang="0">
                    <a:pos x="connsiteX2-5" y="connsiteY2-6"/>
                  </a:cxn>
                  <a:cxn ang="0">
                    <a:pos x="connsiteX3-7" y="connsiteY3-8"/>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38" name="MH_Other_3"/>
              <p:cNvSpPr/>
              <p:nvPr>
                <p:custDataLst>
                  <p:tags r:id="rId7"/>
                </p:custDataLst>
              </p:nvPr>
            </p:nvSpPr>
            <p:spPr bwMode="auto">
              <a:xfrm flipH="1" flipV="1">
                <a:off x="5378498" y="2409826"/>
                <a:ext cx="3097212" cy="1616075"/>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00B050"/>
                </a:solidFill>
                <a:prstDash val="solid"/>
                <a:rou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75" dirty="0"/>
              </a:p>
            </p:txBody>
          </p:sp>
          <p:sp>
            <p:nvSpPr>
              <p:cNvPr id="34" name="MH_SubTitle_5"/>
              <p:cNvSpPr/>
              <p:nvPr>
                <p:custDataLst>
                  <p:tags r:id="rId8"/>
                </p:custDataLst>
              </p:nvPr>
            </p:nvSpPr>
            <p:spPr>
              <a:xfrm>
                <a:off x="7146973" y="2667001"/>
                <a:ext cx="1096962"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3084" name="MH_Other_5"/>
              <p:cNvSpPr/>
              <p:nvPr>
                <p:custDataLst>
                  <p:tags r:id="rId9"/>
                </p:custDataLst>
              </p:nvPr>
            </p:nvSpPr>
            <p:spPr bwMode="auto">
              <a:xfrm>
                <a:off x="2703514" y="2744789"/>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5" name="MH_Other_6"/>
              <p:cNvSpPr/>
              <p:nvPr>
                <p:custDataLst>
                  <p:tags r:id="rId10"/>
                </p:custDataLst>
              </p:nvPr>
            </p:nvSpPr>
            <p:spPr bwMode="auto">
              <a:xfrm>
                <a:off x="4325939"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6" name="MH_Other_7"/>
              <p:cNvSpPr/>
              <p:nvPr>
                <p:custDataLst>
                  <p:tags r:id="rId11"/>
                </p:custDataLst>
              </p:nvPr>
            </p:nvSpPr>
            <p:spPr bwMode="auto">
              <a:xfrm>
                <a:off x="5949951"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7" name="MH_Other_8"/>
              <p:cNvSpPr/>
              <p:nvPr>
                <p:custDataLst>
                  <p:tags r:id="rId12"/>
                </p:custDataLst>
              </p:nvPr>
            </p:nvSpPr>
            <p:spPr bwMode="auto">
              <a:xfrm>
                <a:off x="7586663" y="2754314"/>
                <a:ext cx="207962" cy="206375"/>
              </a:xfrm>
              <a:custGeom>
                <a:avLst/>
                <a:gdLst>
                  <a:gd name="T0" fmla="*/ 2740 w 260920"/>
                  <a:gd name="T1" fmla="*/ 0 h 260921"/>
                  <a:gd name="T2" fmla="*/ 5482 w 260920"/>
                  <a:gd name="T3" fmla="*/ 2425 h 260921"/>
                  <a:gd name="T4" fmla="*/ 2740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8" name="MH_Other_9"/>
              <p:cNvSpPr/>
              <p:nvPr>
                <p:custDataLst>
                  <p:tags r:id="rId13"/>
                </p:custDataLst>
              </p:nvPr>
            </p:nvSpPr>
            <p:spPr bwMode="auto">
              <a:xfrm>
                <a:off x="7593061"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43" name="文本框 42"/>
            <p:cNvSpPr txBox="1"/>
            <p:nvPr/>
          </p:nvSpPr>
          <p:spPr>
            <a:xfrm>
              <a:off x="4064" y="5359"/>
              <a:ext cx="768" cy="725"/>
            </a:xfrm>
            <a:prstGeom prst="rect">
              <a:avLst/>
            </a:prstGeom>
            <a:noFill/>
          </p:spPr>
          <p:txBody>
            <a:bodyPr wrap="none" rtlCol="0">
              <a:spAutoFit/>
            </a:bodyPr>
            <a:p>
              <a:pPr algn="l"/>
              <a:r>
                <a:rPr lang="zh-CN" altLang="en-US" sz="2400">
                  <a:sym typeface="+mn-ea"/>
                </a:rPr>
                <a:t>数</a:t>
              </a:r>
              <a:endParaRPr lang="zh-CN" altLang="en-US" sz="2400"/>
            </a:p>
          </p:txBody>
        </p:sp>
        <p:sp>
          <p:nvSpPr>
            <p:cNvPr id="44" name="文本框 43"/>
            <p:cNvSpPr txBox="1"/>
            <p:nvPr/>
          </p:nvSpPr>
          <p:spPr>
            <a:xfrm>
              <a:off x="5839" y="5335"/>
              <a:ext cx="768" cy="725"/>
            </a:xfrm>
            <a:prstGeom prst="rect">
              <a:avLst/>
            </a:prstGeom>
            <a:noFill/>
          </p:spPr>
          <p:txBody>
            <a:bodyPr wrap="none" rtlCol="0">
              <a:spAutoFit/>
            </a:bodyPr>
            <a:p>
              <a:pPr algn="l"/>
              <a:r>
                <a:rPr lang="zh-CN" altLang="en-US" sz="2400">
                  <a:sym typeface="+mn-ea"/>
                </a:rPr>
                <a:t>的</a:t>
              </a:r>
              <a:endParaRPr lang="zh-CN" altLang="en-US" sz="2400"/>
            </a:p>
          </p:txBody>
        </p:sp>
        <p:sp>
          <p:nvSpPr>
            <p:cNvPr id="45" name="文本框 44"/>
            <p:cNvSpPr txBox="1"/>
            <p:nvPr/>
          </p:nvSpPr>
          <p:spPr>
            <a:xfrm>
              <a:off x="7599" y="5374"/>
              <a:ext cx="768" cy="725"/>
            </a:xfrm>
            <a:prstGeom prst="rect">
              <a:avLst/>
            </a:prstGeom>
            <a:noFill/>
          </p:spPr>
          <p:txBody>
            <a:bodyPr wrap="none" rtlCol="0">
              <a:spAutoFit/>
            </a:bodyPr>
            <a:p>
              <a:pPr algn="l"/>
              <a:r>
                <a:rPr lang="zh-CN" altLang="zh-CN" sz="2400"/>
                <a:t>写</a:t>
              </a:r>
              <a:endParaRPr lang="zh-CN" altLang="zh-CN" sz="2400"/>
            </a:p>
          </p:txBody>
        </p:sp>
        <p:sp>
          <p:nvSpPr>
            <p:cNvPr id="46" name="文本框 45"/>
            <p:cNvSpPr txBox="1"/>
            <p:nvPr/>
          </p:nvSpPr>
          <p:spPr>
            <a:xfrm>
              <a:off x="9374" y="5374"/>
              <a:ext cx="768" cy="725"/>
            </a:xfrm>
            <a:prstGeom prst="rect">
              <a:avLst/>
            </a:prstGeom>
            <a:noFill/>
          </p:spPr>
          <p:txBody>
            <a:bodyPr wrap="none" rtlCol="0">
              <a:spAutoFit/>
            </a:bodyPr>
            <a:p>
              <a:pPr algn="l"/>
              <a:r>
                <a:rPr lang="zh-CN" altLang="en-US" sz="2400"/>
                <a:t>法</a:t>
              </a:r>
              <a:endParaRPr lang="zh-CN" altLang="en-US" sz="2400"/>
            </a:p>
          </p:txBody>
        </p:sp>
      </p:grpSp>
      <p:grpSp>
        <p:nvGrpSpPr>
          <p:cNvPr id="58" name="组合 57"/>
          <p:cNvGrpSpPr/>
          <p:nvPr/>
        </p:nvGrpSpPr>
        <p:grpSpPr>
          <a:xfrm>
            <a:off x="2942590" y="3199765"/>
            <a:ext cx="5565140" cy="1311910"/>
            <a:chOff x="4058" y="5495"/>
            <a:chExt cx="8764" cy="2066"/>
          </a:xfrm>
        </p:grpSpPr>
        <p:sp>
          <p:nvSpPr>
            <p:cNvPr id="57" name="六边形 56"/>
            <p:cNvSpPr/>
            <p:nvPr/>
          </p:nvSpPr>
          <p:spPr>
            <a:xfrm>
              <a:off x="5466" y="5495"/>
              <a:ext cx="7043" cy="2067"/>
            </a:xfrm>
            <a:prstGeom prst="hexagon">
              <a:avLst/>
            </a:prstGeom>
            <a:solidFill>
              <a:srgbClr val="FF679A"/>
            </a:solidFill>
            <a:ln>
              <a:noFill/>
            </a:ln>
            <a:effectLst>
              <a:outerShdw blurRad="2159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1"/>
            <p:cNvSpPr>
              <a:spLocks noChangeArrowheads="1"/>
            </p:cNvSpPr>
            <p:nvPr/>
          </p:nvSpPr>
          <p:spPr bwMode="auto">
            <a:xfrm>
              <a:off x="5930" y="5524"/>
              <a:ext cx="6892" cy="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0" latinLnBrk="1">
                <a:lnSpc>
                  <a:spcPct val="150000"/>
                </a:lnSpc>
                <a:buFont typeface="Wingdings" panose="05000000000000000000" pitchFamily="2" charset="2"/>
                <a:buNone/>
                <a:defRPr/>
              </a:pP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哪个数位上一个单位也没有，</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0" latinLnBrk="1">
                <a:lnSpc>
                  <a:spcPct val="150000"/>
                </a:lnSpc>
                <a:buFont typeface="Wingdings" panose="05000000000000000000" pitchFamily="2" charset="2"/>
                <a:buNone/>
                <a:defRPr/>
              </a:pP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就在那个数位上写0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8" name="组合 27"/>
            <p:cNvGrpSpPr/>
            <p:nvPr/>
          </p:nvGrpSpPr>
          <p:grpSpPr>
            <a:xfrm>
              <a:off x="4058" y="5855"/>
              <a:ext cx="1408" cy="1226"/>
              <a:chOff x="2803" y="6164"/>
              <a:chExt cx="1408" cy="1226"/>
            </a:xfrm>
          </p:grpSpPr>
          <p:pic>
            <p:nvPicPr>
              <p:cNvPr id="32" name="图片 31" descr="385973858996584450"/>
              <p:cNvPicPr>
                <a:picLocks noChangeAspect="1"/>
              </p:cNvPicPr>
              <p:nvPr/>
            </p:nvPicPr>
            <p:blipFill>
              <a:blip r:embed="rId14">
                <a:clrChange>
                  <a:clrFrom>
                    <a:srgbClr val="FFFFFF">
                      <a:alpha val="100000"/>
                    </a:srgbClr>
                  </a:clrFrom>
                  <a:clrTo>
                    <a:srgbClr val="FFFFFF">
                      <a:alpha val="100000"/>
                      <a:alpha val="0"/>
                    </a:srgbClr>
                  </a:clrTo>
                </a:clrChange>
              </a:blip>
              <a:srcRect t="50806" r="72787" b="25500"/>
              <a:stretch>
                <a:fillRect/>
              </a:stretch>
            </p:blipFill>
            <p:spPr>
              <a:xfrm>
                <a:off x="2803" y="6164"/>
                <a:ext cx="1408" cy="1226"/>
              </a:xfrm>
              <a:prstGeom prst="rect">
                <a:avLst/>
              </a:prstGeom>
            </p:spPr>
          </p:pic>
          <p:sp>
            <p:nvSpPr>
              <p:cNvPr id="35" name="文本框 34"/>
              <p:cNvSpPr txBox="1"/>
              <p:nvPr/>
            </p:nvSpPr>
            <p:spPr>
              <a:xfrm>
                <a:off x="3245" y="6366"/>
                <a:ext cx="599" cy="822"/>
              </a:xfrm>
              <a:prstGeom prst="rect">
                <a:avLst/>
              </a:prstGeom>
              <a:noFill/>
            </p:spPr>
            <p:txBody>
              <a:bodyPr wrap="none" rtlCol="0">
                <a:spAutoFit/>
              </a:bodyPr>
              <a:p>
                <a:r>
                  <a:rPr lang="en-US" altLang="zh-CN" sz="2800" b="1"/>
                  <a:t>2</a:t>
                </a:r>
                <a:endParaRPr lang="en-US" altLang="zh-CN" sz="2800" b="1"/>
              </a:p>
            </p:txBody>
          </p:sp>
        </p:grpSp>
      </p:grpSp>
      <p:grpSp>
        <p:nvGrpSpPr>
          <p:cNvPr id="59" name="组合 58"/>
          <p:cNvGrpSpPr/>
          <p:nvPr/>
        </p:nvGrpSpPr>
        <p:grpSpPr>
          <a:xfrm>
            <a:off x="2281555" y="2175510"/>
            <a:ext cx="6681470" cy="789940"/>
            <a:chOff x="2153" y="3954"/>
            <a:chExt cx="10522" cy="1244"/>
          </a:xfrm>
        </p:grpSpPr>
        <p:grpSp>
          <p:nvGrpSpPr>
            <p:cNvPr id="24" name="组合 23"/>
            <p:cNvGrpSpPr/>
            <p:nvPr/>
          </p:nvGrpSpPr>
          <p:grpSpPr>
            <a:xfrm>
              <a:off x="2153" y="3954"/>
              <a:ext cx="1408" cy="1244"/>
              <a:chOff x="2803" y="4446"/>
              <a:chExt cx="1408" cy="1244"/>
            </a:xfrm>
          </p:grpSpPr>
          <p:pic>
            <p:nvPicPr>
              <p:cNvPr id="25" name="图片 24" descr="385973858996584450"/>
              <p:cNvPicPr>
                <a:picLocks noChangeAspect="1"/>
              </p:cNvPicPr>
              <p:nvPr/>
            </p:nvPicPr>
            <p:blipFill>
              <a:blip r:embed="rId14">
                <a:clrChange>
                  <a:clrFrom>
                    <a:srgbClr val="FFFFFF">
                      <a:alpha val="100000"/>
                    </a:srgbClr>
                  </a:clrFrom>
                  <a:clrTo>
                    <a:srgbClr val="FFFFFF">
                      <a:alpha val="100000"/>
                      <a:alpha val="0"/>
                    </a:srgbClr>
                  </a:clrTo>
                </a:clrChange>
              </a:blip>
              <a:srcRect t="26407" r="72787" b="49546"/>
              <a:stretch>
                <a:fillRect/>
              </a:stretch>
            </p:blipFill>
            <p:spPr>
              <a:xfrm>
                <a:off x="2803" y="4446"/>
                <a:ext cx="1408" cy="1244"/>
              </a:xfrm>
              <a:prstGeom prst="rect">
                <a:avLst/>
              </a:prstGeom>
            </p:spPr>
          </p:pic>
          <p:sp>
            <p:nvSpPr>
              <p:cNvPr id="27" name="文本框 26"/>
              <p:cNvSpPr txBox="1"/>
              <p:nvPr/>
            </p:nvSpPr>
            <p:spPr>
              <a:xfrm>
                <a:off x="3245" y="4657"/>
                <a:ext cx="599" cy="822"/>
              </a:xfrm>
              <a:prstGeom prst="rect">
                <a:avLst/>
              </a:prstGeom>
              <a:noFill/>
            </p:spPr>
            <p:txBody>
              <a:bodyPr wrap="none" rtlCol="0">
                <a:spAutoFit/>
              </a:bodyPr>
              <a:p>
                <a:r>
                  <a:rPr lang="en-US" altLang="zh-CN" sz="2800" b="1"/>
                  <a:t>1</a:t>
                </a:r>
                <a:endParaRPr lang="en-US" altLang="zh-CN" sz="2800" b="1"/>
              </a:p>
            </p:txBody>
          </p:sp>
        </p:grpSp>
        <p:grpSp>
          <p:nvGrpSpPr>
            <p:cNvPr id="56" name="组合 55"/>
            <p:cNvGrpSpPr/>
            <p:nvPr/>
          </p:nvGrpSpPr>
          <p:grpSpPr>
            <a:xfrm>
              <a:off x="3609" y="4016"/>
              <a:ext cx="9067" cy="1182"/>
              <a:chOff x="10675" y="4848"/>
              <a:chExt cx="9067" cy="1182"/>
            </a:xfrm>
          </p:grpSpPr>
          <p:sp>
            <p:nvSpPr>
              <p:cNvPr id="55" name="六边形 54"/>
              <p:cNvSpPr/>
              <p:nvPr/>
            </p:nvSpPr>
            <p:spPr>
              <a:xfrm>
                <a:off x="10675" y="4848"/>
                <a:ext cx="6373" cy="1182"/>
              </a:xfrm>
              <a:prstGeom prst="hexagon">
                <a:avLst/>
              </a:prstGeom>
              <a:solidFill>
                <a:srgbClr val="FF9934"/>
              </a:solidFill>
              <a:ln>
                <a:noFill/>
              </a:ln>
              <a:effectLst>
                <a:outerShdw blurRad="2159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a:spLocks noChangeArrowheads="1"/>
              </p:cNvSpPr>
              <p:nvPr/>
            </p:nvSpPr>
            <p:spPr bwMode="auto">
              <a:xfrm>
                <a:off x="11006" y="5076"/>
                <a:ext cx="873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0" latinLnBrk="1">
                  <a:buFont typeface="Wingdings" panose="05000000000000000000" pitchFamily="2" charset="2"/>
                  <a:buNone/>
                  <a:defRPr/>
                </a:pPr>
                <a:r>
                  <a:rPr lang="zh-CN" altLang="en-US" sz="2400" dirty="0">
                    <a:solidFill>
                      <a:schemeClr val="tx1"/>
                    </a:solidFill>
                    <a:latin typeface="微软雅黑" panose="020B0503020204020204" pitchFamily="34" charset="-122"/>
                    <a:ea typeface="微软雅黑" panose="020B0503020204020204" pitchFamily="34" charset="-122"/>
                  </a:rPr>
                  <a:t>先分级，再从最高级写起。</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sp>
        <p:nvSpPr>
          <p:cNvPr id="60" name="Text Box 3968"/>
          <p:cNvSpPr txBox="1">
            <a:spLocks noChangeArrowheads="1"/>
          </p:cNvSpPr>
          <p:nvPr/>
        </p:nvSpPr>
        <p:spPr bwMode="auto">
          <a:xfrm>
            <a:off x="4329734" y="5315910"/>
            <a:ext cx="10795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亿级</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1" name="Text Box 3968"/>
          <p:cNvSpPr txBox="1">
            <a:spLocks noChangeArrowheads="1"/>
          </p:cNvSpPr>
          <p:nvPr/>
        </p:nvSpPr>
        <p:spPr bwMode="auto">
          <a:xfrm>
            <a:off x="5399307" y="5315910"/>
            <a:ext cx="10795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万级</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2" name="Text Box 3968"/>
          <p:cNvSpPr txBox="1">
            <a:spLocks noChangeArrowheads="1"/>
          </p:cNvSpPr>
          <p:nvPr/>
        </p:nvSpPr>
        <p:spPr bwMode="auto">
          <a:xfrm>
            <a:off x="6442430" y="5315910"/>
            <a:ext cx="10795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个级</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3" name="Text Box 3968"/>
          <p:cNvSpPr txBox="1">
            <a:spLocks noChangeArrowheads="1"/>
          </p:cNvSpPr>
          <p:nvPr/>
        </p:nvSpPr>
        <p:spPr bwMode="auto">
          <a:xfrm>
            <a:off x="3524870" y="5825500"/>
            <a:ext cx="150019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写作：</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64" name="直接连接符 85"/>
          <p:cNvCxnSpPr>
            <a:cxnSpLocks noChangeShapeType="1"/>
          </p:cNvCxnSpPr>
          <p:nvPr/>
        </p:nvCxnSpPr>
        <p:spPr bwMode="auto">
          <a:xfrm>
            <a:off x="5409234" y="5437879"/>
            <a:ext cx="0" cy="637686"/>
          </a:xfrm>
          <a:prstGeom prst="line">
            <a:avLst/>
          </a:prstGeom>
          <a:noFill/>
          <a:ln w="28575" algn="ctr">
            <a:solidFill>
              <a:srgbClr val="FF0000"/>
            </a:solidFill>
            <a:prstDash val="dash"/>
            <a:round/>
          </a:ln>
          <a:extLst>
            <a:ext uri="{909E8E84-426E-40DD-AFC4-6F175D3DCCD1}">
              <a14:hiddenFill xmlns:a14="http://schemas.microsoft.com/office/drawing/2010/main">
                <a:noFill/>
              </a14:hiddenFill>
            </a:ext>
          </a:extLst>
        </p:spPr>
      </p:cxnSp>
      <p:cxnSp>
        <p:nvCxnSpPr>
          <p:cNvPr id="65" name="直接连接符 86"/>
          <p:cNvCxnSpPr>
            <a:cxnSpLocks noChangeShapeType="1"/>
          </p:cNvCxnSpPr>
          <p:nvPr/>
        </p:nvCxnSpPr>
        <p:spPr bwMode="auto">
          <a:xfrm>
            <a:off x="6453828" y="5458786"/>
            <a:ext cx="0" cy="608948"/>
          </a:xfrm>
          <a:prstGeom prst="line">
            <a:avLst/>
          </a:prstGeom>
          <a:noFill/>
          <a:ln w="28575" algn="ctr">
            <a:solidFill>
              <a:srgbClr val="FF0000"/>
            </a:solidFill>
            <a:prstDash val="dash"/>
            <a:round/>
          </a:ln>
          <a:extLst>
            <a:ext uri="{909E8E84-426E-40DD-AFC4-6F175D3DCCD1}">
              <a14:hiddenFill xmlns:a14="http://schemas.microsoft.com/office/drawing/2010/main">
                <a:noFill/>
              </a14:hiddenFill>
            </a:ext>
          </a:extLst>
        </p:spPr>
      </p:cxnSp>
      <p:sp>
        <p:nvSpPr>
          <p:cNvPr id="70" name="Text Box 3973"/>
          <p:cNvSpPr txBox="1">
            <a:spLocks noChangeArrowheads="1"/>
          </p:cNvSpPr>
          <p:nvPr/>
        </p:nvSpPr>
        <p:spPr bwMode="auto">
          <a:xfrm>
            <a:off x="3971274" y="4797337"/>
            <a:ext cx="414500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二百零四亿零六十万零九十</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71" name="文本框 70"/>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p:tgtEl>
                                          <p:spTgt spid="59"/>
                                        </p:tgtEl>
                                        <p:attrNameLst>
                                          <p:attrName>ppt_y</p:attrName>
                                        </p:attrNameLst>
                                      </p:cBhvr>
                                      <p:tavLst>
                                        <p:tav tm="0">
                                          <p:val>
                                            <p:strVal val="#ppt_y+#ppt_h*1.125000"/>
                                          </p:val>
                                        </p:tav>
                                        <p:tav tm="100000">
                                          <p:val>
                                            <p:strVal val="#ppt_y"/>
                                          </p:val>
                                        </p:tav>
                                      </p:tavLst>
                                    </p:anim>
                                    <p:animEffect transition="in" filter="wipe(up)">
                                      <p:cBhvr>
                                        <p:cTn id="8" dur="500"/>
                                        <p:tgtEl>
                                          <p:spTgt spid="5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additive="base">
                                        <p:cTn id="13" dur="500"/>
                                        <p:tgtEl>
                                          <p:spTgt spid="58"/>
                                        </p:tgtEl>
                                        <p:attrNameLst>
                                          <p:attrName>ppt_y</p:attrName>
                                        </p:attrNameLst>
                                      </p:cBhvr>
                                      <p:tavLst>
                                        <p:tav tm="0">
                                          <p:val>
                                            <p:strVal val="#ppt_y+#ppt_h*1.125000"/>
                                          </p:val>
                                        </p:tav>
                                        <p:tav tm="100000">
                                          <p:val>
                                            <p:strVal val="#ppt_y"/>
                                          </p:val>
                                        </p:tav>
                                      </p:tavLst>
                                    </p:anim>
                                    <p:animEffect transition="in" filter="wipe(up)">
                                      <p:cBhvr>
                                        <p:cTn id="14" dur="500"/>
                                        <p:tgtEl>
                                          <p:spTgt spid="5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wipe(left)">
                                      <p:cBhvr>
                                        <p:cTn id="19" dur="500"/>
                                        <p:tgtEl>
                                          <p:spTgt spid="70"/>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barn(inVertical)">
                                      <p:cBhvr>
                                        <p:cTn id="24" dur="500"/>
                                        <p:tgtEl>
                                          <p:spTgt spid="6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wipe(left)">
                                      <p:cBhvr>
                                        <p:cTn id="29" dur="500"/>
                                        <p:tgtEl>
                                          <p:spTgt spid="6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wipe(down)">
                                      <p:cBhvr>
                                        <p:cTn id="34" dur="500"/>
                                        <p:tgtEl>
                                          <p:spTgt spid="6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wipe(down)">
                                      <p:cBhvr>
                                        <p:cTn id="39" dur="500"/>
                                        <p:tgtEl>
                                          <p:spTgt spid="6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wipe(down)">
                                      <p:cBhvr>
                                        <p:cTn id="44" dur="500"/>
                                        <p:tgtEl>
                                          <p:spTgt spid="6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wipe(down)">
                                      <p:cBhvr>
                                        <p:cTn id="49" dur="500"/>
                                        <p:tgtEl>
                                          <p:spTgt spid="6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wipe(down)">
                                      <p:cBhvr>
                                        <p:cTn id="5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7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7" name="梯形 16"/>
          <p:cNvSpPr/>
          <p:nvPr/>
        </p:nvSpPr>
        <p:spPr>
          <a:xfrm>
            <a:off x="1642745" y="1880870"/>
            <a:ext cx="8942705" cy="2444750"/>
          </a:xfrm>
          <a:prstGeom prst="trapezoid">
            <a:avLst>
              <a:gd name="adj" fmla="val 43428"/>
            </a:avLst>
          </a:prstGeom>
          <a:solidFill>
            <a:srgbClr val="92D050">
              <a:alpha val="80000"/>
            </a:srgbClr>
          </a:solidFill>
          <a:ln w="66675"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7" name="组合 46"/>
          <p:cNvGrpSpPr/>
          <p:nvPr/>
        </p:nvGrpSpPr>
        <p:grpSpPr>
          <a:xfrm>
            <a:off x="3470910" y="616585"/>
            <a:ext cx="4472305" cy="1108710"/>
            <a:chOff x="3582" y="4860"/>
            <a:chExt cx="7043" cy="1746"/>
          </a:xfrm>
        </p:grpSpPr>
        <p:grpSp>
          <p:nvGrpSpPr>
            <p:cNvPr id="20" name="组合 19"/>
            <p:cNvGrpSpPr/>
            <p:nvPr/>
          </p:nvGrpSpPr>
          <p:grpSpPr>
            <a:xfrm rot="0">
              <a:off x="3582" y="4860"/>
              <a:ext cx="7043" cy="1746"/>
              <a:chOff x="2011364" y="2401889"/>
              <a:chExt cx="6464346" cy="1627187"/>
            </a:xfrm>
          </p:grpSpPr>
          <p:sp>
            <p:nvSpPr>
              <p:cNvPr id="21" name="MH_SubTitle_3"/>
              <p:cNvSpPr/>
              <p:nvPr>
                <p:custDataLst>
                  <p:tags r:id="rId2"/>
                </p:custDataLst>
              </p:nvPr>
            </p:nvSpPr>
            <p:spPr>
              <a:xfrm>
                <a:off x="5508626" y="2667001"/>
                <a:ext cx="1096963"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29" name="MH_SubTitle_2"/>
              <p:cNvSpPr/>
              <p:nvPr>
                <p:custDataLst>
                  <p:tags r:id="rId3"/>
                </p:custDataLst>
              </p:nvPr>
            </p:nvSpPr>
            <p:spPr>
              <a:xfrm>
                <a:off x="3879851" y="2667001"/>
                <a:ext cx="1096963"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30" name="MH_SubTitle_1"/>
              <p:cNvSpPr/>
              <p:nvPr>
                <p:custDataLst>
                  <p:tags r:id="rId4"/>
                </p:custDataLst>
              </p:nvPr>
            </p:nvSpPr>
            <p:spPr>
              <a:xfrm>
                <a:off x="2260600" y="2655888"/>
                <a:ext cx="1098550" cy="1098550"/>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31" name="MH_Other_1"/>
              <p:cNvSpPr/>
              <p:nvPr>
                <p:custDataLst>
                  <p:tags r:id="rId5"/>
                </p:custDataLst>
              </p:nvPr>
            </p:nvSpPr>
            <p:spPr bwMode="auto">
              <a:xfrm>
                <a:off x="2011364" y="2405063"/>
                <a:ext cx="3095625" cy="1617662"/>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lumMod val="75000"/>
                  </a:schemeClr>
                </a:solidFill>
                <a:prstDash val="solid"/>
                <a:rou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75"/>
              </a:p>
            </p:txBody>
          </p:sp>
          <p:sp>
            <p:nvSpPr>
              <p:cNvPr id="37" name="MH_Other_2"/>
              <p:cNvSpPr/>
              <p:nvPr>
                <p:custDataLst>
                  <p:tags r:id="rId6"/>
                </p:custDataLst>
              </p:nvPr>
            </p:nvSpPr>
            <p:spPr>
              <a:xfrm>
                <a:off x="3757613" y="2401889"/>
                <a:ext cx="2970212" cy="1627187"/>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1" fmla="*/ 0 w 3902075"/>
                  <a:gd name="connsiteY0-2" fmla="*/ 1047871 h 2096659"/>
                  <a:gd name="connsiteX1-3" fmla="*/ 1019175 w 3902075"/>
                  <a:gd name="connsiteY1-4" fmla="*/ 2067046 h 2096659"/>
                  <a:gd name="connsiteX2-5" fmla="*/ 3063875 w 3902075"/>
                  <a:gd name="connsiteY2-6" fmla="*/ 25521 h 2096659"/>
                  <a:gd name="connsiteX3-7" fmla="*/ 3902075 w 3902075"/>
                  <a:gd name="connsiteY3-8" fmla="*/ 866896 h 2096659"/>
                  <a:gd name="connsiteX4-9" fmla="*/ 3902075 w 3902075"/>
                  <a:gd name="connsiteY4-10" fmla="*/ 866896 h 2096659"/>
                  <a:gd name="connsiteX0-11" fmla="*/ 0 w 3902075"/>
                  <a:gd name="connsiteY0-12" fmla="*/ 1047871 h 2067046"/>
                  <a:gd name="connsiteX1-13" fmla="*/ 1019175 w 3902075"/>
                  <a:gd name="connsiteY1-14" fmla="*/ 2067046 h 2067046"/>
                  <a:gd name="connsiteX2-15" fmla="*/ 3063875 w 3902075"/>
                  <a:gd name="connsiteY2-16" fmla="*/ 25521 h 2067046"/>
                  <a:gd name="connsiteX3-17" fmla="*/ 3902075 w 3902075"/>
                  <a:gd name="connsiteY3-18" fmla="*/ 866896 h 2067046"/>
                  <a:gd name="connsiteX4-19" fmla="*/ 3902075 w 3902075"/>
                  <a:gd name="connsiteY4-20" fmla="*/ 866896 h 2067046"/>
                  <a:gd name="connsiteX0-21" fmla="*/ 0 w 3902075"/>
                  <a:gd name="connsiteY0-22" fmla="*/ 1047871 h 2067046"/>
                  <a:gd name="connsiteX1-23" fmla="*/ 1019175 w 3902075"/>
                  <a:gd name="connsiteY1-24" fmla="*/ 2067046 h 2067046"/>
                  <a:gd name="connsiteX2-25" fmla="*/ 3063875 w 3902075"/>
                  <a:gd name="connsiteY2-26" fmla="*/ 25521 h 2067046"/>
                  <a:gd name="connsiteX3-27" fmla="*/ 3902075 w 3902075"/>
                  <a:gd name="connsiteY3-28" fmla="*/ 866896 h 2067046"/>
                  <a:gd name="connsiteX4-29" fmla="*/ 3902075 w 3902075"/>
                  <a:gd name="connsiteY4-30" fmla="*/ 866896 h 2067046"/>
                  <a:gd name="connsiteX0-31" fmla="*/ 0 w 3902075"/>
                  <a:gd name="connsiteY0-32" fmla="*/ 1047871 h 2067046"/>
                  <a:gd name="connsiteX1-33" fmla="*/ 1019175 w 3902075"/>
                  <a:gd name="connsiteY1-34" fmla="*/ 2067046 h 2067046"/>
                  <a:gd name="connsiteX2-35" fmla="*/ 3063875 w 3902075"/>
                  <a:gd name="connsiteY2-36" fmla="*/ 25521 h 2067046"/>
                  <a:gd name="connsiteX3-37" fmla="*/ 3902075 w 3902075"/>
                  <a:gd name="connsiteY3-38" fmla="*/ 866896 h 2067046"/>
                  <a:gd name="connsiteX4-39" fmla="*/ 3902075 w 3902075"/>
                  <a:gd name="connsiteY4-40" fmla="*/ 866896 h 2067046"/>
                  <a:gd name="connsiteX0-41" fmla="*/ 0 w 3902075"/>
                  <a:gd name="connsiteY0-42" fmla="*/ 1047871 h 2067046"/>
                  <a:gd name="connsiteX1-43" fmla="*/ 1019175 w 3902075"/>
                  <a:gd name="connsiteY1-44" fmla="*/ 2067046 h 2067046"/>
                  <a:gd name="connsiteX2-45" fmla="*/ 3063875 w 3902075"/>
                  <a:gd name="connsiteY2-46" fmla="*/ 25521 h 2067046"/>
                  <a:gd name="connsiteX3-47" fmla="*/ 3902075 w 3902075"/>
                  <a:gd name="connsiteY3-48" fmla="*/ 866896 h 2067046"/>
                  <a:gd name="connsiteX4-49" fmla="*/ 3902075 w 3902075"/>
                  <a:gd name="connsiteY4-50" fmla="*/ 866896 h 2067046"/>
                  <a:gd name="connsiteX0-51" fmla="*/ 0 w 3902075"/>
                  <a:gd name="connsiteY0-52" fmla="*/ 1047871 h 2067046"/>
                  <a:gd name="connsiteX1-53" fmla="*/ 1019175 w 3902075"/>
                  <a:gd name="connsiteY1-54" fmla="*/ 2067046 h 2067046"/>
                  <a:gd name="connsiteX2-55" fmla="*/ 3063875 w 3902075"/>
                  <a:gd name="connsiteY2-56" fmla="*/ 25521 h 2067046"/>
                  <a:gd name="connsiteX3-57" fmla="*/ 3902075 w 3902075"/>
                  <a:gd name="connsiteY3-58" fmla="*/ 866896 h 2067046"/>
                  <a:gd name="connsiteX4-59" fmla="*/ 3902075 w 3902075"/>
                  <a:gd name="connsiteY4-60" fmla="*/ 866896 h 2067046"/>
                  <a:gd name="connsiteX0-61" fmla="*/ 0 w 3902075"/>
                  <a:gd name="connsiteY0-62" fmla="*/ 1047871 h 2067046"/>
                  <a:gd name="connsiteX1-63" fmla="*/ 1019175 w 3902075"/>
                  <a:gd name="connsiteY1-64" fmla="*/ 2067046 h 2067046"/>
                  <a:gd name="connsiteX2-65" fmla="*/ 3063875 w 3902075"/>
                  <a:gd name="connsiteY2-66" fmla="*/ 25521 h 2067046"/>
                  <a:gd name="connsiteX3-67" fmla="*/ 3902075 w 3902075"/>
                  <a:gd name="connsiteY3-68" fmla="*/ 866896 h 2067046"/>
                  <a:gd name="connsiteX4-69" fmla="*/ 3902075 w 3902075"/>
                  <a:gd name="connsiteY4-70" fmla="*/ 866896 h 2067046"/>
                  <a:gd name="connsiteX0-71" fmla="*/ 0 w 3902075"/>
                  <a:gd name="connsiteY0-72" fmla="*/ 1022350 h 2041525"/>
                  <a:gd name="connsiteX1-73" fmla="*/ 1019175 w 3902075"/>
                  <a:gd name="connsiteY1-74" fmla="*/ 2041525 h 2041525"/>
                  <a:gd name="connsiteX2-75" fmla="*/ 3063875 w 3902075"/>
                  <a:gd name="connsiteY2-76" fmla="*/ 0 h 2041525"/>
                  <a:gd name="connsiteX3-77" fmla="*/ 3902075 w 3902075"/>
                  <a:gd name="connsiteY3-78" fmla="*/ 841375 h 2041525"/>
                  <a:gd name="connsiteX4-79" fmla="*/ 3902075 w 3902075"/>
                  <a:gd name="connsiteY4-80" fmla="*/ 841375 h 2041525"/>
                  <a:gd name="connsiteX0-81" fmla="*/ 0 w 3902075"/>
                  <a:gd name="connsiteY0-82" fmla="*/ 1022350 h 1879600"/>
                  <a:gd name="connsiteX1-83" fmla="*/ 847725 w 3902075"/>
                  <a:gd name="connsiteY1-84" fmla="*/ 1879600 h 1879600"/>
                  <a:gd name="connsiteX2-85" fmla="*/ 3063875 w 3902075"/>
                  <a:gd name="connsiteY2-86" fmla="*/ 0 h 1879600"/>
                  <a:gd name="connsiteX3-87" fmla="*/ 3902075 w 3902075"/>
                  <a:gd name="connsiteY3-88" fmla="*/ 841375 h 1879600"/>
                  <a:gd name="connsiteX4-89" fmla="*/ 3902075 w 3902075"/>
                  <a:gd name="connsiteY4-90" fmla="*/ 841375 h 1879600"/>
                  <a:gd name="connsiteX0-91" fmla="*/ 0 w 3902075"/>
                  <a:gd name="connsiteY0-92" fmla="*/ 1196975 h 2054225"/>
                  <a:gd name="connsiteX1-93" fmla="*/ 847725 w 3902075"/>
                  <a:gd name="connsiteY1-94" fmla="*/ 2054225 h 2054225"/>
                  <a:gd name="connsiteX2-95" fmla="*/ 2895600 w 3902075"/>
                  <a:gd name="connsiteY2-96" fmla="*/ 0 h 2054225"/>
                  <a:gd name="connsiteX3-97" fmla="*/ 3902075 w 3902075"/>
                  <a:gd name="connsiteY3-98" fmla="*/ 1016000 h 2054225"/>
                  <a:gd name="connsiteX4-99" fmla="*/ 3902075 w 3902075"/>
                  <a:gd name="connsiteY4-100" fmla="*/ 1016000 h 2054225"/>
                  <a:gd name="connsiteX0-101" fmla="*/ 0 w 3902075"/>
                  <a:gd name="connsiteY0-102" fmla="*/ 1196975 h 2054225"/>
                  <a:gd name="connsiteX1-103" fmla="*/ 847725 w 3902075"/>
                  <a:gd name="connsiteY1-104" fmla="*/ 2054225 h 2054225"/>
                  <a:gd name="connsiteX2-105" fmla="*/ 2895600 w 3902075"/>
                  <a:gd name="connsiteY2-106" fmla="*/ 0 h 2054225"/>
                  <a:gd name="connsiteX3-107" fmla="*/ 3751060 w 3902075"/>
                  <a:gd name="connsiteY3-108" fmla="*/ 864864 h 2054225"/>
                  <a:gd name="connsiteX4-109" fmla="*/ 3902075 w 3902075"/>
                  <a:gd name="connsiteY4-110" fmla="*/ 1016000 h 2054225"/>
                  <a:gd name="connsiteX5" fmla="*/ 3902075 w 3902075"/>
                  <a:gd name="connsiteY5" fmla="*/ 1016000 h 2054225"/>
                  <a:gd name="connsiteX0-111" fmla="*/ 0 w 3902075"/>
                  <a:gd name="connsiteY0-112" fmla="*/ 1196975 h 2054225"/>
                  <a:gd name="connsiteX1-113" fmla="*/ 847725 w 3902075"/>
                  <a:gd name="connsiteY1-114" fmla="*/ 2054225 h 2054225"/>
                  <a:gd name="connsiteX2-115" fmla="*/ 2895600 w 3902075"/>
                  <a:gd name="connsiteY2-116" fmla="*/ 0 h 2054225"/>
                  <a:gd name="connsiteX3-117" fmla="*/ 3751060 w 3902075"/>
                  <a:gd name="connsiteY3-118" fmla="*/ 864864 h 2054225"/>
                  <a:gd name="connsiteX4-119" fmla="*/ 3902075 w 3902075"/>
                  <a:gd name="connsiteY4-120" fmla="*/ 1016000 h 2054225"/>
                  <a:gd name="connsiteX0-121" fmla="*/ 0 w 3751060"/>
                  <a:gd name="connsiteY0-122" fmla="*/ 1196975 h 2054225"/>
                  <a:gd name="connsiteX1-123" fmla="*/ 847725 w 3751060"/>
                  <a:gd name="connsiteY1-124" fmla="*/ 2054225 h 2054225"/>
                  <a:gd name="connsiteX2-125" fmla="*/ 2895600 w 3751060"/>
                  <a:gd name="connsiteY2-126" fmla="*/ 0 h 2054225"/>
                  <a:gd name="connsiteX3-127" fmla="*/ 3751060 w 3751060"/>
                  <a:gd name="connsiteY3-128" fmla="*/ 864864 h 2054225"/>
                </a:gdLst>
                <a:ahLst/>
                <a:cxnLst>
                  <a:cxn ang="0">
                    <a:pos x="connsiteX0-1" y="connsiteY0-2"/>
                  </a:cxn>
                  <a:cxn ang="0">
                    <a:pos x="connsiteX1-3" y="connsiteY1-4"/>
                  </a:cxn>
                  <a:cxn ang="0">
                    <a:pos x="connsiteX2-5" y="connsiteY2-6"/>
                  </a:cxn>
                  <a:cxn ang="0">
                    <a:pos x="connsiteX3-7" y="connsiteY3-8"/>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38" name="MH_Other_3"/>
              <p:cNvSpPr/>
              <p:nvPr>
                <p:custDataLst>
                  <p:tags r:id="rId7"/>
                </p:custDataLst>
              </p:nvPr>
            </p:nvSpPr>
            <p:spPr bwMode="auto">
              <a:xfrm flipH="1" flipV="1">
                <a:off x="5378498" y="2409826"/>
                <a:ext cx="3097212" cy="1616075"/>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00B050"/>
                </a:solidFill>
                <a:prstDash val="solid"/>
                <a:rou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75" dirty="0"/>
              </a:p>
            </p:txBody>
          </p:sp>
          <p:sp>
            <p:nvSpPr>
              <p:cNvPr id="34" name="MH_SubTitle_5"/>
              <p:cNvSpPr/>
              <p:nvPr>
                <p:custDataLst>
                  <p:tags r:id="rId8"/>
                </p:custDataLst>
              </p:nvPr>
            </p:nvSpPr>
            <p:spPr>
              <a:xfrm>
                <a:off x="7146973" y="2667001"/>
                <a:ext cx="1096962"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3084" name="MH_Other_5"/>
              <p:cNvSpPr/>
              <p:nvPr>
                <p:custDataLst>
                  <p:tags r:id="rId9"/>
                </p:custDataLst>
              </p:nvPr>
            </p:nvSpPr>
            <p:spPr bwMode="auto">
              <a:xfrm>
                <a:off x="2703514" y="2744789"/>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5" name="MH_Other_6"/>
              <p:cNvSpPr/>
              <p:nvPr>
                <p:custDataLst>
                  <p:tags r:id="rId10"/>
                </p:custDataLst>
              </p:nvPr>
            </p:nvSpPr>
            <p:spPr bwMode="auto">
              <a:xfrm>
                <a:off x="4325939"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6" name="MH_Other_7"/>
              <p:cNvSpPr/>
              <p:nvPr>
                <p:custDataLst>
                  <p:tags r:id="rId11"/>
                </p:custDataLst>
              </p:nvPr>
            </p:nvSpPr>
            <p:spPr bwMode="auto">
              <a:xfrm>
                <a:off x="5949951"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7" name="MH_Other_8"/>
              <p:cNvSpPr/>
              <p:nvPr>
                <p:custDataLst>
                  <p:tags r:id="rId12"/>
                </p:custDataLst>
              </p:nvPr>
            </p:nvSpPr>
            <p:spPr bwMode="auto">
              <a:xfrm>
                <a:off x="7586663" y="2754314"/>
                <a:ext cx="207962" cy="206375"/>
              </a:xfrm>
              <a:custGeom>
                <a:avLst/>
                <a:gdLst>
                  <a:gd name="T0" fmla="*/ 2740 w 260920"/>
                  <a:gd name="T1" fmla="*/ 0 h 260921"/>
                  <a:gd name="T2" fmla="*/ 5482 w 260920"/>
                  <a:gd name="T3" fmla="*/ 2425 h 260921"/>
                  <a:gd name="T4" fmla="*/ 2740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8" name="MH_Other_9"/>
              <p:cNvSpPr/>
              <p:nvPr>
                <p:custDataLst>
                  <p:tags r:id="rId13"/>
                </p:custDataLst>
              </p:nvPr>
            </p:nvSpPr>
            <p:spPr bwMode="auto">
              <a:xfrm>
                <a:off x="7593061"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43" name="文本框 42"/>
            <p:cNvSpPr txBox="1"/>
            <p:nvPr/>
          </p:nvSpPr>
          <p:spPr>
            <a:xfrm>
              <a:off x="4064" y="5359"/>
              <a:ext cx="768" cy="725"/>
            </a:xfrm>
            <a:prstGeom prst="rect">
              <a:avLst/>
            </a:prstGeom>
            <a:noFill/>
          </p:spPr>
          <p:txBody>
            <a:bodyPr wrap="none" rtlCol="0">
              <a:spAutoFit/>
            </a:bodyPr>
            <a:p>
              <a:pPr algn="l"/>
              <a:r>
                <a:rPr lang="zh-CN" altLang="en-US" sz="2400">
                  <a:sym typeface="+mn-ea"/>
                </a:rPr>
                <a:t>数</a:t>
              </a:r>
              <a:endParaRPr lang="zh-CN" altLang="en-US" sz="2400"/>
            </a:p>
          </p:txBody>
        </p:sp>
        <p:sp>
          <p:nvSpPr>
            <p:cNvPr id="44" name="文本框 43"/>
            <p:cNvSpPr txBox="1"/>
            <p:nvPr/>
          </p:nvSpPr>
          <p:spPr>
            <a:xfrm>
              <a:off x="5839" y="5335"/>
              <a:ext cx="768" cy="725"/>
            </a:xfrm>
            <a:prstGeom prst="rect">
              <a:avLst/>
            </a:prstGeom>
            <a:noFill/>
          </p:spPr>
          <p:txBody>
            <a:bodyPr wrap="none" rtlCol="0">
              <a:spAutoFit/>
            </a:bodyPr>
            <a:p>
              <a:pPr algn="l"/>
              <a:r>
                <a:rPr lang="zh-CN" altLang="en-US" sz="2400">
                  <a:sym typeface="+mn-ea"/>
                </a:rPr>
                <a:t>的</a:t>
              </a:r>
              <a:endParaRPr lang="zh-CN" altLang="en-US" sz="2400"/>
            </a:p>
          </p:txBody>
        </p:sp>
        <p:sp>
          <p:nvSpPr>
            <p:cNvPr id="45" name="文本框 44"/>
            <p:cNvSpPr txBox="1"/>
            <p:nvPr/>
          </p:nvSpPr>
          <p:spPr>
            <a:xfrm>
              <a:off x="7599" y="5374"/>
              <a:ext cx="768" cy="725"/>
            </a:xfrm>
            <a:prstGeom prst="rect">
              <a:avLst/>
            </a:prstGeom>
            <a:noFill/>
          </p:spPr>
          <p:txBody>
            <a:bodyPr wrap="none" rtlCol="0">
              <a:spAutoFit/>
            </a:bodyPr>
            <a:p>
              <a:pPr algn="l"/>
              <a:r>
                <a:rPr lang="zh-CN" altLang="zh-CN" sz="2400"/>
                <a:t>改</a:t>
              </a:r>
              <a:endParaRPr lang="zh-CN" altLang="zh-CN" sz="2400"/>
            </a:p>
          </p:txBody>
        </p:sp>
        <p:sp>
          <p:nvSpPr>
            <p:cNvPr id="46" name="文本框 45"/>
            <p:cNvSpPr txBox="1"/>
            <p:nvPr/>
          </p:nvSpPr>
          <p:spPr>
            <a:xfrm>
              <a:off x="9374" y="5374"/>
              <a:ext cx="768" cy="725"/>
            </a:xfrm>
            <a:prstGeom prst="rect">
              <a:avLst/>
            </a:prstGeom>
            <a:noFill/>
          </p:spPr>
          <p:txBody>
            <a:bodyPr wrap="none" rtlCol="0">
              <a:spAutoFit/>
            </a:bodyPr>
            <a:p>
              <a:pPr algn="l"/>
              <a:r>
                <a:rPr lang="zh-CN" altLang="en-US" sz="2400"/>
                <a:t>写</a:t>
              </a:r>
              <a:endParaRPr lang="zh-CN" altLang="en-US" sz="2400"/>
            </a:p>
          </p:txBody>
        </p:sp>
      </p:grpSp>
      <p:grpSp>
        <p:nvGrpSpPr>
          <p:cNvPr id="16" name="组合 15"/>
          <p:cNvGrpSpPr/>
          <p:nvPr/>
        </p:nvGrpSpPr>
        <p:grpSpPr>
          <a:xfrm>
            <a:off x="2680970" y="3547745"/>
            <a:ext cx="5162550" cy="459740"/>
            <a:chOff x="3996" y="7535"/>
            <a:chExt cx="8130" cy="724"/>
          </a:xfrm>
        </p:grpSpPr>
        <p:sp>
          <p:nvSpPr>
            <p:cNvPr id="3" name="文本框 2"/>
            <p:cNvSpPr txBox="1"/>
            <p:nvPr/>
          </p:nvSpPr>
          <p:spPr>
            <a:xfrm>
              <a:off x="4638" y="7535"/>
              <a:ext cx="7488" cy="725"/>
            </a:xfrm>
            <a:prstGeom prst="rect">
              <a:avLst/>
            </a:prstGeom>
            <a:noFill/>
          </p:spPr>
          <p:txBody>
            <a:bodyPr wrap="none" rtlCol="0" anchor="t">
              <a:spAutoFit/>
            </a:bodyPr>
            <a:p>
              <a:pPr>
                <a:lnSpc>
                  <a:spcPct val="100000"/>
                </a:lnSpc>
                <a:spcBef>
                  <a:spcPct val="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再添上一个“万”字或“亿”字。</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组合 5"/>
            <p:cNvGrpSpPr/>
            <p:nvPr/>
          </p:nvGrpSpPr>
          <p:grpSpPr>
            <a:xfrm>
              <a:off x="3996" y="7625"/>
              <a:ext cx="542" cy="541"/>
              <a:chOff x="3744" y="7372"/>
              <a:chExt cx="794" cy="794"/>
            </a:xfrm>
          </p:grpSpPr>
          <p:sp>
            <p:nvSpPr>
              <p:cNvPr id="19" name="椭圆 18"/>
              <p:cNvSpPr/>
              <p:nvPr/>
            </p:nvSpPr>
            <p:spPr>
              <a:xfrm>
                <a:off x="3744" y="737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4" name="图片 13" descr="IMG_20220113_004726"/>
              <p:cNvPicPr>
                <a:picLocks noChangeAspect="1"/>
              </p:cNvPicPr>
              <p:nvPr/>
            </p:nvPicPr>
            <p:blipFill>
              <a:blip r:embed="rId14">
                <a:clrChange>
                  <a:clrFrom>
                    <a:srgbClr val="FFFFFF">
                      <a:alpha val="100000"/>
                    </a:srgbClr>
                  </a:clrFrom>
                  <a:clrTo>
                    <a:srgbClr val="FFFFFF">
                      <a:alpha val="100000"/>
                      <a:alpha val="0"/>
                    </a:srgbClr>
                  </a:clrTo>
                </a:clrChange>
              </a:blip>
              <a:srcRect l="40420" r="41179" b="54083"/>
              <a:stretch>
                <a:fillRect/>
              </a:stretch>
            </p:blipFill>
            <p:spPr>
              <a:xfrm>
                <a:off x="3863" y="7428"/>
                <a:ext cx="567" cy="688"/>
              </a:xfrm>
              <a:prstGeom prst="rect">
                <a:avLst/>
              </a:prstGeom>
            </p:spPr>
          </p:pic>
        </p:grpSp>
      </p:grpSp>
      <p:grpSp>
        <p:nvGrpSpPr>
          <p:cNvPr id="13" name="组合 12"/>
          <p:cNvGrpSpPr/>
          <p:nvPr/>
        </p:nvGrpSpPr>
        <p:grpSpPr>
          <a:xfrm>
            <a:off x="3416300" y="2066290"/>
            <a:ext cx="4626610" cy="645160"/>
            <a:chOff x="4683" y="3825"/>
            <a:chExt cx="7286" cy="1016"/>
          </a:xfrm>
        </p:grpSpPr>
        <p:grpSp>
          <p:nvGrpSpPr>
            <p:cNvPr id="12" name="组合 11"/>
            <p:cNvGrpSpPr/>
            <p:nvPr/>
          </p:nvGrpSpPr>
          <p:grpSpPr>
            <a:xfrm>
              <a:off x="4683" y="4138"/>
              <a:ext cx="542" cy="541"/>
              <a:chOff x="1635" y="3842"/>
              <a:chExt cx="794" cy="794"/>
            </a:xfrm>
          </p:grpSpPr>
          <p:sp>
            <p:nvSpPr>
              <p:cNvPr id="11" name="椭圆 10"/>
              <p:cNvSpPr/>
              <p:nvPr/>
            </p:nvSpPr>
            <p:spPr>
              <a:xfrm>
                <a:off x="1635" y="384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IMG_20220113_004726"/>
              <p:cNvPicPr>
                <a:picLocks noChangeAspect="1"/>
              </p:cNvPicPr>
              <p:nvPr/>
            </p:nvPicPr>
            <p:blipFill>
              <a:blip r:embed="rId14">
                <a:clrChange>
                  <a:clrFrom>
                    <a:srgbClr val="FFFFFF">
                      <a:alpha val="100000"/>
                    </a:srgbClr>
                  </a:clrFrom>
                  <a:clrTo>
                    <a:srgbClr val="FFFFFF">
                      <a:alpha val="100000"/>
                      <a:alpha val="0"/>
                    </a:srgbClr>
                  </a:clrTo>
                </a:clrChange>
              </a:blip>
              <a:srcRect r="81109" b="50336"/>
              <a:stretch>
                <a:fillRect/>
              </a:stretch>
            </p:blipFill>
            <p:spPr>
              <a:xfrm>
                <a:off x="1753" y="3896"/>
                <a:ext cx="579" cy="740"/>
              </a:xfrm>
              <a:prstGeom prst="rect">
                <a:avLst/>
              </a:prstGeom>
            </p:spPr>
          </p:pic>
        </p:grpSp>
        <p:sp>
          <p:nvSpPr>
            <p:cNvPr id="7" name="文本框 6"/>
            <p:cNvSpPr txBox="1"/>
            <p:nvPr/>
          </p:nvSpPr>
          <p:spPr>
            <a:xfrm>
              <a:off x="5441" y="3825"/>
              <a:ext cx="6528" cy="1016"/>
            </a:xfrm>
            <a:prstGeom prst="rect">
              <a:avLst/>
            </a:prstGeom>
            <a:noFill/>
          </p:spPr>
          <p:txBody>
            <a:bodyPr wrap="none" rtlCol="0">
              <a:spAutoFit/>
            </a:bodyPr>
            <a:p>
              <a:pPr algn="l">
                <a:lnSpc>
                  <a:spcPct val="150000"/>
                </a:lnSpc>
                <a:spcBef>
                  <a:spcPct val="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先分级，再找到万位或亿位；</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5" name="组合 14"/>
          <p:cNvGrpSpPr/>
          <p:nvPr/>
        </p:nvGrpSpPr>
        <p:grpSpPr>
          <a:xfrm>
            <a:off x="3060065" y="2879725"/>
            <a:ext cx="6991350" cy="459740"/>
            <a:chOff x="4222" y="5952"/>
            <a:chExt cx="11010" cy="724"/>
          </a:xfrm>
        </p:grpSpPr>
        <p:grpSp>
          <p:nvGrpSpPr>
            <p:cNvPr id="4" name="组合 3"/>
            <p:cNvGrpSpPr/>
            <p:nvPr/>
          </p:nvGrpSpPr>
          <p:grpSpPr>
            <a:xfrm>
              <a:off x="4222" y="6007"/>
              <a:ext cx="542" cy="541"/>
              <a:chOff x="1559" y="1842"/>
              <a:chExt cx="794" cy="794"/>
            </a:xfrm>
          </p:grpSpPr>
          <p:sp>
            <p:nvSpPr>
              <p:cNvPr id="5" name="椭圆 4"/>
              <p:cNvSpPr/>
              <p:nvPr/>
            </p:nvSpPr>
            <p:spPr>
              <a:xfrm>
                <a:off x="1559" y="184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descr="IMG_20220113_004726"/>
              <p:cNvPicPr>
                <a:picLocks noChangeAspect="1"/>
              </p:cNvPicPr>
              <p:nvPr/>
            </p:nvPicPr>
            <p:blipFill>
              <a:blip r:embed="rId14">
                <a:clrChange>
                  <a:clrFrom>
                    <a:srgbClr val="FFFFFF">
                      <a:alpha val="100000"/>
                    </a:srgbClr>
                  </a:clrFrom>
                  <a:clrTo>
                    <a:srgbClr val="FFFFFF">
                      <a:alpha val="100000"/>
                      <a:alpha val="0"/>
                    </a:srgbClr>
                  </a:clrTo>
                </a:clrChange>
              </a:blip>
              <a:srcRect l="18173" r="60131" b="50336"/>
              <a:stretch>
                <a:fillRect/>
              </a:stretch>
            </p:blipFill>
            <p:spPr>
              <a:xfrm>
                <a:off x="1635" y="1893"/>
                <a:ext cx="665" cy="740"/>
              </a:xfrm>
              <a:prstGeom prst="rect">
                <a:avLst/>
              </a:prstGeom>
            </p:spPr>
          </p:pic>
        </p:grpSp>
        <p:sp>
          <p:nvSpPr>
            <p:cNvPr id="10" name="文本框 9"/>
            <p:cNvSpPr txBox="1"/>
            <p:nvPr/>
          </p:nvSpPr>
          <p:spPr>
            <a:xfrm>
              <a:off x="4864" y="5952"/>
              <a:ext cx="1036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用“四舍五入”法去掉万位或亿位后面的尾数；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8" name="Text Box 13"/>
          <p:cNvSpPr txBox="1">
            <a:spLocks noChangeArrowheads="1"/>
          </p:cNvSpPr>
          <p:nvPr/>
        </p:nvSpPr>
        <p:spPr bwMode="auto">
          <a:xfrm>
            <a:off x="2034199" y="4887485"/>
            <a:ext cx="230904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38070000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2" name="Text Box 13"/>
          <p:cNvSpPr txBox="1">
            <a:spLocks noChangeArrowheads="1"/>
          </p:cNvSpPr>
          <p:nvPr/>
        </p:nvSpPr>
        <p:spPr bwMode="auto">
          <a:xfrm>
            <a:off x="1968159" y="5605035"/>
            <a:ext cx="27741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5200000000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3" name="Text Box 13"/>
          <p:cNvSpPr txBox="1">
            <a:spLocks noChangeArrowheads="1"/>
          </p:cNvSpPr>
          <p:nvPr/>
        </p:nvSpPr>
        <p:spPr bwMode="auto">
          <a:xfrm>
            <a:off x="3787445" y="5591864"/>
            <a:ext cx="116285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亿</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Text Box 13"/>
          <p:cNvSpPr txBox="1">
            <a:spLocks noChangeArrowheads="1"/>
          </p:cNvSpPr>
          <p:nvPr/>
        </p:nvSpPr>
        <p:spPr bwMode="auto">
          <a:xfrm>
            <a:off x="3489802" y="4875902"/>
            <a:ext cx="20002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3807</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万</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Text Box 13"/>
          <p:cNvSpPr txBox="1">
            <a:spLocks noChangeArrowheads="1"/>
          </p:cNvSpPr>
          <p:nvPr/>
        </p:nvSpPr>
        <p:spPr bwMode="auto">
          <a:xfrm>
            <a:off x="5985829" y="4910420"/>
            <a:ext cx="157163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lgn="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4097000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6" name="Text Box 13"/>
          <p:cNvSpPr txBox="1">
            <a:spLocks noChangeArrowheads="1"/>
          </p:cNvSpPr>
          <p:nvPr/>
        </p:nvSpPr>
        <p:spPr bwMode="auto">
          <a:xfrm>
            <a:off x="5358765" y="5632450"/>
            <a:ext cx="23806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lgn="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60234000000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7" name="Text Box 13"/>
          <p:cNvSpPr txBox="1">
            <a:spLocks noChangeArrowheads="1"/>
          </p:cNvSpPr>
          <p:nvPr/>
        </p:nvSpPr>
        <p:spPr bwMode="auto">
          <a:xfrm>
            <a:off x="7634605" y="5604510"/>
            <a:ext cx="22320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602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亿</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Text Box 13"/>
          <p:cNvSpPr txBox="1">
            <a:spLocks noChangeArrowheads="1"/>
          </p:cNvSpPr>
          <p:nvPr/>
        </p:nvSpPr>
        <p:spPr bwMode="auto">
          <a:xfrm>
            <a:off x="7563485" y="4876800"/>
            <a:ext cx="21767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410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万</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ppt_y</p:attrName>
                                        </p:attrNameLst>
                                      </p:cBhvr>
                                      <p:tavLst>
                                        <p:tav tm="0">
                                          <p:val>
                                            <p:strVal val="#ppt_y+#ppt_h*1.125000"/>
                                          </p:val>
                                        </p:tav>
                                        <p:tav tm="100000">
                                          <p:val>
                                            <p:strVal val="#ppt_y"/>
                                          </p:val>
                                        </p:tav>
                                      </p:tavLst>
                                    </p:anim>
                                    <p:animEffect transition="in" filter="wipe(up)">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p:tgtEl>
                                          <p:spTgt spid="16"/>
                                        </p:tgtEl>
                                        <p:attrNameLst>
                                          <p:attrName>ppt_y</p:attrName>
                                        </p:attrNameLst>
                                      </p:cBhvr>
                                      <p:tavLst>
                                        <p:tav tm="0">
                                          <p:val>
                                            <p:strVal val="#ppt_y+#ppt_h*1.125000"/>
                                          </p:val>
                                        </p:tav>
                                        <p:tav tm="100000">
                                          <p:val>
                                            <p:strVal val="#ppt_y"/>
                                          </p:val>
                                        </p:tav>
                                      </p:tavLst>
                                    </p:anim>
                                    <p:animEffect transition="in" filter="wipe(up)">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left)">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23" grpId="0"/>
      <p:bldP spid="24" grpId="0"/>
      <p:bldP spid="25" grpId="0"/>
      <p:bldP spid="26" grpId="0"/>
      <p:bldP spid="27" grpId="0"/>
      <p:bldP spid="28" grpId="0"/>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7" name="组合 46"/>
          <p:cNvGrpSpPr/>
          <p:nvPr/>
        </p:nvGrpSpPr>
        <p:grpSpPr>
          <a:xfrm>
            <a:off x="3470910" y="616585"/>
            <a:ext cx="4472305" cy="1108710"/>
            <a:chOff x="3582" y="4860"/>
            <a:chExt cx="7043" cy="1746"/>
          </a:xfrm>
        </p:grpSpPr>
        <p:grpSp>
          <p:nvGrpSpPr>
            <p:cNvPr id="20" name="组合 19"/>
            <p:cNvGrpSpPr/>
            <p:nvPr/>
          </p:nvGrpSpPr>
          <p:grpSpPr>
            <a:xfrm rot="0">
              <a:off x="3582" y="4860"/>
              <a:ext cx="7043" cy="1746"/>
              <a:chOff x="2011364" y="2401889"/>
              <a:chExt cx="6464346" cy="1627187"/>
            </a:xfrm>
          </p:grpSpPr>
          <p:sp>
            <p:nvSpPr>
              <p:cNvPr id="21" name="MH_SubTitle_3"/>
              <p:cNvSpPr/>
              <p:nvPr>
                <p:custDataLst>
                  <p:tags r:id="rId2"/>
                </p:custDataLst>
              </p:nvPr>
            </p:nvSpPr>
            <p:spPr>
              <a:xfrm>
                <a:off x="5508626" y="2667001"/>
                <a:ext cx="1096963"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29" name="MH_SubTitle_2"/>
              <p:cNvSpPr/>
              <p:nvPr>
                <p:custDataLst>
                  <p:tags r:id="rId3"/>
                </p:custDataLst>
              </p:nvPr>
            </p:nvSpPr>
            <p:spPr>
              <a:xfrm>
                <a:off x="3879851" y="2667001"/>
                <a:ext cx="1096963"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30" name="MH_SubTitle_1"/>
              <p:cNvSpPr/>
              <p:nvPr>
                <p:custDataLst>
                  <p:tags r:id="rId4"/>
                </p:custDataLst>
              </p:nvPr>
            </p:nvSpPr>
            <p:spPr>
              <a:xfrm>
                <a:off x="2260600" y="2655888"/>
                <a:ext cx="1098550" cy="1098550"/>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31" name="MH_Other_1"/>
              <p:cNvSpPr/>
              <p:nvPr>
                <p:custDataLst>
                  <p:tags r:id="rId5"/>
                </p:custDataLst>
              </p:nvPr>
            </p:nvSpPr>
            <p:spPr bwMode="auto">
              <a:xfrm>
                <a:off x="2011364" y="2405063"/>
                <a:ext cx="3095625" cy="1617662"/>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lumMod val="75000"/>
                  </a:schemeClr>
                </a:solidFill>
                <a:prstDash val="solid"/>
                <a:rou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75"/>
              </a:p>
            </p:txBody>
          </p:sp>
          <p:sp>
            <p:nvSpPr>
              <p:cNvPr id="37" name="MH_Other_2"/>
              <p:cNvSpPr/>
              <p:nvPr>
                <p:custDataLst>
                  <p:tags r:id="rId6"/>
                </p:custDataLst>
              </p:nvPr>
            </p:nvSpPr>
            <p:spPr>
              <a:xfrm>
                <a:off x="3757613" y="2401889"/>
                <a:ext cx="2970212" cy="1627187"/>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1" fmla="*/ 0 w 3902075"/>
                  <a:gd name="connsiteY0-2" fmla="*/ 1047871 h 2096659"/>
                  <a:gd name="connsiteX1-3" fmla="*/ 1019175 w 3902075"/>
                  <a:gd name="connsiteY1-4" fmla="*/ 2067046 h 2096659"/>
                  <a:gd name="connsiteX2-5" fmla="*/ 3063875 w 3902075"/>
                  <a:gd name="connsiteY2-6" fmla="*/ 25521 h 2096659"/>
                  <a:gd name="connsiteX3-7" fmla="*/ 3902075 w 3902075"/>
                  <a:gd name="connsiteY3-8" fmla="*/ 866896 h 2096659"/>
                  <a:gd name="connsiteX4-9" fmla="*/ 3902075 w 3902075"/>
                  <a:gd name="connsiteY4-10" fmla="*/ 866896 h 2096659"/>
                  <a:gd name="connsiteX0-11" fmla="*/ 0 w 3902075"/>
                  <a:gd name="connsiteY0-12" fmla="*/ 1047871 h 2067046"/>
                  <a:gd name="connsiteX1-13" fmla="*/ 1019175 w 3902075"/>
                  <a:gd name="connsiteY1-14" fmla="*/ 2067046 h 2067046"/>
                  <a:gd name="connsiteX2-15" fmla="*/ 3063875 w 3902075"/>
                  <a:gd name="connsiteY2-16" fmla="*/ 25521 h 2067046"/>
                  <a:gd name="connsiteX3-17" fmla="*/ 3902075 w 3902075"/>
                  <a:gd name="connsiteY3-18" fmla="*/ 866896 h 2067046"/>
                  <a:gd name="connsiteX4-19" fmla="*/ 3902075 w 3902075"/>
                  <a:gd name="connsiteY4-20" fmla="*/ 866896 h 2067046"/>
                  <a:gd name="connsiteX0-21" fmla="*/ 0 w 3902075"/>
                  <a:gd name="connsiteY0-22" fmla="*/ 1047871 h 2067046"/>
                  <a:gd name="connsiteX1-23" fmla="*/ 1019175 w 3902075"/>
                  <a:gd name="connsiteY1-24" fmla="*/ 2067046 h 2067046"/>
                  <a:gd name="connsiteX2-25" fmla="*/ 3063875 w 3902075"/>
                  <a:gd name="connsiteY2-26" fmla="*/ 25521 h 2067046"/>
                  <a:gd name="connsiteX3-27" fmla="*/ 3902075 w 3902075"/>
                  <a:gd name="connsiteY3-28" fmla="*/ 866896 h 2067046"/>
                  <a:gd name="connsiteX4-29" fmla="*/ 3902075 w 3902075"/>
                  <a:gd name="connsiteY4-30" fmla="*/ 866896 h 2067046"/>
                  <a:gd name="connsiteX0-31" fmla="*/ 0 w 3902075"/>
                  <a:gd name="connsiteY0-32" fmla="*/ 1047871 h 2067046"/>
                  <a:gd name="connsiteX1-33" fmla="*/ 1019175 w 3902075"/>
                  <a:gd name="connsiteY1-34" fmla="*/ 2067046 h 2067046"/>
                  <a:gd name="connsiteX2-35" fmla="*/ 3063875 w 3902075"/>
                  <a:gd name="connsiteY2-36" fmla="*/ 25521 h 2067046"/>
                  <a:gd name="connsiteX3-37" fmla="*/ 3902075 w 3902075"/>
                  <a:gd name="connsiteY3-38" fmla="*/ 866896 h 2067046"/>
                  <a:gd name="connsiteX4-39" fmla="*/ 3902075 w 3902075"/>
                  <a:gd name="connsiteY4-40" fmla="*/ 866896 h 2067046"/>
                  <a:gd name="connsiteX0-41" fmla="*/ 0 w 3902075"/>
                  <a:gd name="connsiteY0-42" fmla="*/ 1047871 h 2067046"/>
                  <a:gd name="connsiteX1-43" fmla="*/ 1019175 w 3902075"/>
                  <a:gd name="connsiteY1-44" fmla="*/ 2067046 h 2067046"/>
                  <a:gd name="connsiteX2-45" fmla="*/ 3063875 w 3902075"/>
                  <a:gd name="connsiteY2-46" fmla="*/ 25521 h 2067046"/>
                  <a:gd name="connsiteX3-47" fmla="*/ 3902075 w 3902075"/>
                  <a:gd name="connsiteY3-48" fmla="*/ 866896 h 2067046"/>
                  <a:gd name="connsiteX4-49" fmla="*/ 3902075 w 3902075"/>
                  <a:gd name="connsiteY4-50" fmla="*/ 866896 h 2067046"/>
                  <a:gd name="connsiteX0-51" fmla="*/ 0 w 3902075"/>
                  <a:gd name="connsiteY0-52" fmla="*/ 1047871 h 2067046"/>
                  <a:gd name="connsiteX1-53" fmla="*/ 1019175 w 3902075"/>
                  <a:gd name="connsiteY1-54" fmla="*/ 2067046 h 2067046"/>
                  <a:gd name="connsiteX2-55" fmla="*/ 3063875 w 3902075"/>
                  <a:gd name="connsiteY2-56" fmla="*/ 25521 h 2067046"/>
                  <a:gd name="connsiteX3-57" fmla="*/ 3902075 w 3902075"/>
                  <a:gd name="connsiteY3-58" fmla="*/ 866896 h 2067046"/>
                  <a:gd name="connsiteX4-59" fmla="*/ 3902075 w 3902075"/>
                  <a:gd name="connsiteY4-60" fmla="*/ 866896 h 2067046"/>
                  <a:gd name="connsiteX0-61" fmla="*/ 0 w 3902075"/>
                  <a:gd name="connsiteY0-62" fmla="*/ 1047871 h 2067046"/>
                  <a:gd name="connsiteX1-63" fmla="*/ 1019175 w 3902075"/>
                  <a:gd name="connsiteY1-64" fmla="*/ 2067046 h 2067046"/>
                  <a:gd name="connsiteX2-65" fmla="*/ 3063875 w 3902075"/>
                  <a:gd name="connsiteY2-66" fmla="*/ 25521 h 2067046"/>
                  <a:gd name="connsiteX3-67" fmla="*/ 3902075 w 3902075"/>
                  <a:gd name="connsiteY3-68" fmla="*/ 866896 h 2067046"/>
                  <a:gd name="connsiteX4-69" fmla="*/ 3902075 w 3902075"/>
                  <a:gd name="connsiteY4-70" fmla="*/ 866896 h 2067046"/>
                  <a:gd name="connsiteX0-71" fmla="*/ 0 w 3902075"/>
                  <a:gd name="connsiteY0-72" fmla="*/ 1022350 h 2041525"/>
                  <a:gd name="connsiteX1-73" fmla="*/ 1019175 w 3902075"/>
                  <a:gd name="connsiteY1-74" fmla="*/ 2041525 h 2041525"/>
                  <a:gd name="connsiteX2-75" fmla="*/ 3063875 w 3902075"/>
                  <a:gd name="connsiteY2-76" fmla="*/ 0 h 2041525"/>
                  <a:gd name="connsiteX3-77" fmla="*/ 3902075 w 3902075"/>
                  <a:gd name="connsiteY3-78" fmla="*/ 841375 h 2041525"/>
                  <a:gd name="connsiteX4-79" fmla="*/ 3902075 w 3902075"/>
                  <a:gd name="connsiteY4-80" fmla="*/ 841375 h 2041525"/>
                  <a:gd name="connsiteX0-81" fmla="*/ 0 w 3902075"/>
                  <a:gd name="connsiteY0-82" fmla="*/ 1022350 h 1879600"/>
                  <a:gd name="connsiteX1-83" fmla="*/ 847725 w 3902075"/>
                  <a:gd name="connsiteY1-84" fmla="*/ 1879600 h 1879600"/>
                  <a:gd name="connsiteX2-85" fmla="*/ 3063875 w 3902075"/>
                  <a:gd name="connsiteY2-86" fmla="*/ 0 h 1879600"/>
                  <a:gd name="connsiteX3-87" fmla="*/ 3902075 w 3902075"/>
                  <a:gd name="connsiteY3-88" fmla="*/ 841375 h 1879600"/>
                  <a:gd name="connsiteX4-89" fmla="*/ 3902075 w 3902075"/>
                  <a:gd name="connsiteY4-90" fmla="*/ 841375 h 1879600"/>
                  <a:gd name="connsiteX0-91" fmla="*/ 0 w 3902075"/>
                  <a:gd name="connsiteY0-92" fmla="*/ 1196975 h 2054225"/>
                  <a:gd name="connsiteX1-93" fmla="*/ 847725 w 3902075"/>
                  <a:gd name="connsiteY1-94" fmla="*/ 2054225 h 2054225"/>
                  <a:gd name="connsiteX2-95" fmla="*/ 2895600 w 3902075"/>
                  <a:gd name="connsiteY2-96" fmla="*/ 0 h 2054225"/>
                  <a:gd name="connsiteX3-97" fmla="*/ 3902075 w 3902075"/>
                  <a:gd name="connsiteY3-98" fmla="*/ 1016000 h 2054225"/>
                  <a:gd name="connsiteX4-99" fmla="*/ 3902075 w 3902075"/>
                  <a:gd name="connsiteY4-100" fmla="*/ 1016000 h 2054225"/>
                  <a:gd name="connsiteX0-101" fmla="*/ 0 w 3902075"/>
                  <a:gd name="connsiteY0-102" fmla="*/ 1196975 h 2054225"/>
                  <a:gd name="connsiteX1-103" fmla="*/ 847725 w 3902075"/>
                  <a:gd name="connsiteY1-104" fmla="*/ 2054225 h 2054225"/>
                  <a:gd name="connsiteX2-105" fmla="*/ 2895600 w 3902075"/>
                  <a:gd name="connsiteY2-106" fmla="*/ 0 h 2054225"/>
                  <a:gd name="connsiteX3-107" fmla="*/ 3751060 w 3902075"/>
                  <a:gd name="connsiteY3-108" fmla="*/ 864864 h 2054225"/>
                  <a:gd name="connsiteX4-109" fmla="*/ 3902075 w 3902075"/>
                  <a:gd name="connsiteY4-110" fmla="*/ 1016000 h 2054225"/>
                  <a:gd name="connsiteX5" fmla="*/ 3902075 w 3902075"/>
                  <a:gd name="connsiteY5" fmla="*/ 1016000 h 2054225"/>
                  <a:gd name="connsiteX0-111" fmla="*/ 0 w 3902075"/>
                  <a:gd name="connsiteY0-112" fmla="*/ 1196975 h 2054225"/>
                  <a:gd name="connsiteX1-113" fmla="*/ 847725 w 3902075"/>
                  <a:gd name="connsiteY1-114" fmla="*/ 2054225 h 2054225"/>
                  <a:gd name="connsiteX2-115" fmla="*/ 2895600 w 3902075"/>
                  <a:gd name="connsiteY2-116" fmla="*/ 0 h 2054225"/>
                  <a:gd name="connsiteX3-117" fmla="*/ 3751060 w 3902075"/>
                  <a:gd name="connsiteY3-118" fmla="*/ 864864 h 2054225"/>
                  <a:gd name="connsiteX4-119" fmla="*/ 3902075 w 3902075"/>
                  <a:gd name="connsiteY4-120" fmla="*/ 1016000 h 2054225"/>
                  <a:gd name="connsiteX0-121" fmla="*/ 0 w 3751060"/>
                  <a:gd name="connsiteY0-122" fmla="*/ 1196975 h 2054225"/>
                  <a:gd name="connsiteX1-123" fmla="*/ 847725 w 3751060"/>
                  <a:gd name="connsiteY1-124" fmla="*/ 2054225 h 2054225"/>
                  <a:gd name="connsiteX2-125" fmla="*/ 2895600 w 3751060"/>
                  <a:gd name="connsiteY2-126" fmla="*/ 0 h 2054225"/>
                  <a:gd name="connsiteX3-127" fmla="*/ 3751060 w 3751060"/>
                  <a:gd name="connsiteY3-128" fmla="*/ 864864 h 2054225"/>
                </a:gdLst>
                <a:ahLst/>
                <a:cxnLst>
                  <a:cxn ang="0">
                    <a:pos x="connsiteX0-1" y="connsiteY0-2"/>
                  </a:cxn>
                  <a:cxn ang="0">
                    <a:pos x="connsiteX1-3" y="connsiteY1-4"/>
                  </a:cxn>
                  <a:cxn ang="0">
                    <a:pos x="connsiteX2-5" y="connsiteY2-6"/>
                  </a:cxn>
                  <a:cxn ang="0">
                    <a:pos x="connsiteX3-7" y="connsiteY3-8"/>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38" name="MH_Other_3"/>
              <p:cNvSpPr/>
              <p:nvPr>
                <p:custDataLst>
                  <p:tags r:id="rId7"/>
                </p:custDataLst>
              </p:nvPr>
            </p:nvSpPr>
            <p:spPr bwMode="auto">
              <a:xfrm flipH="1" flipV="1">
                <a:off x="5378498" y="2409826"/>
                <a:ext cx="3097212" cy="1616075"/>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00B050"/>
                </a:solidFill>
                <a:prstDash val="solid"/>
                <a:rou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75" dirty="0"/>
              </a:p>
            </p:txBody>
          </p:sp>
          <p:sp>
            <p:nvSpPr>
              <p:cNvPr id="34" name="MH_SubTitle_5"/>
              <p:cNvSpPr/>
              <p:nvPr>
                <p:custDataLst>
                  <p:tags r:id="rId8"/>
                </p:custDataLst>
              </p:nvPr>
            </p:nvSpPr>
            <p:spPr>
              <a:xfrm>
                <a:off x="7146973" y="2667001"/>
                <a:ext cx="1096962"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3084" name="MH_Other_5"/>
              <p:cNvSpPr/>
              <p:nvPr>
                <p:custDataLst>
                  <p:tags r:id="rId9"/>
                </p:custDataLst>
              </p:nvPr>
            </p:nvSpPr>
            <p:spPr bwMode="auto">
              <a:xfrm>
                <a:off x="2703514" y="2744789"/>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5" name="MH_Other_6"/>
              <p:cNvSpPr/>
              <p:nvPr>
                <p:custDataLst>
                  <p:tags r:id="rId10"/>
                </p:custDataLst>
              </p:nvPr>
            </p:nvSpPr>
            <p:spPr bwMode="auto">
              <a:xfrm>
                <a:off x="4325939"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6" name="MH_Other_7"/>
              <p:cNvSpPr/>
              <p:nvPr>
                <p:custDataLst>
                  <p:tags r:id="rId11"/>
                </p:custDataLst>
              </p:nvPr>
            </p:nvSpPr>
            <p:spPr bwMode="auto">
              <a:xfrm>
                <a:off x="5949951"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7" name="MH_Other_8"/>
              <p:cNvSpPr/>
              <p:nvPr>
                <p:custDataLst>
                  <p:tags r:id="rId12"/>
                </p:custDataLst>
              </p:nvPr>
            </p:nvSpPr>
            <p:spPr bwMode="auto">
              <a:xfrm>
                <a:off x="7586663" y="2754314"/>
                <a:ext cx="207962" cy="206375"/>
              </a:xfrm>
              <a:custGeom>
                <a:avLst/>
                <a:gdLst>
                  <a:gd name="T0" fmla="*/ 2740 w 260920"/>
                  <a:gd name="T1" fmla="*/ 0 h 260921"/>
                  <a:gd name="T2" fmla="*/ 5482 w 260920"/>
                  <a:gd name="T3" fmla="*/ 2425 h 260921"/>
                  <a:gd name="T4" fmla="*/ 2740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8" name="MH_Other_9"/>
              <p:cNvSpPr/>
              <p:nvPr>
                <p:custDataLst>
                  <p:tags r:id="rId13"/>
                </p:custDataLst>
              </p:nvPr>
            </p:nvSpPr>
            <p:spPr bwMode="auto">
              <a:xfrm>
                <a:off x="7593061"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43" name="文本框 42"/>
            <p:cNvSpPr txBox="1"/>
            <p:nvPr/>
          </p:nvSpPr>
          <p:spPr>
            <a:xfrm>
              <a:off x="4064" y="5359"/>
              <a:ext cx="768" cy="725"/>
            </a:xfrm>
            <a:prstGeom prst="rect">
              <a:avLst/>
            </a:prstGeom>
            <a:noFill/>
          </p:spPr>
          <p:txBody>
            <a:bodyPr wrap="none" rtlCol="0">
              <a:spAutoFit/>
            </a:bodyPr>
            <a:p>
              <a:pPr algn="l"/>
              <a:r>
                <a:rPr lang="zh-CN" altLang="en-US" sz="2400">
                  <a:sym typeface="+mn-ea"/>
                </a:rPr>
                <a:t>数</a:t>
              </a:r>
              <a:endParaRPr lang="zh-CN" altLang="en-US" sz="2400"/>
            </a:p>
          </p:txBody>
        </p:sp>
        <p:sp>
          <p:nvSpPr>
            <p:cNvPr id="44" name="文本框 43"/>
            <p:cNvSpPr txBox="1"/>
            <p:nvPr/>
          </p:nvSpPr>
          <p:spPr>
            <a:xfrm>
              <a:off x="5839" y="5335"/>
              <a:ext cx="768" cy="725"/>
            </a:xfrm>
            <a:prstGeom prst="rect">
              <a:avLst/>
            </a:prstGeom>
            <a:noFill/>
          </p:spPr>
          <p:txBody>
            <a:bodyPr wrap="none" rtlCol="0">
              <a:spAutoFit/>
            </a:bodyPr>
            <a:p>
              <a:pPr algn="l"/>
              <a:r>
                <a:rPr lang="zh-CN" altLang="en-US" sz="2400">
                  <a:sym typeface="+mn-ea"/>
                </a:rPr>
                <a:t>的</a:t>
              </a:r>
              <a:endParaRPr lang="zh-CN" altLang="en-US" sz="2400"/>
            </a:p>
          </p:txBody>
        </p:sp>
        <p:sp>
          <p:nvSpPr>
            <p:cNvPr id="45" name="文本框 44"/>
            <p:cNvSpPr txBox="1"/>
            <p:nvPr/>
          </p:nvSpPr>
          <p:spPr>
            <a:xfrm>
              <a:off x="7599" y="5374"/>
              <a:ext cx="768" cy="725"/>
            </a:xfrm>
            <a:prstGeom prst="rect">
              <a:avLst/>
            </a:prstGeom>
            <a:noFill/>
          </p:spPr>
          <p:txBody>
            <a:bodyPr wrap="none" rtlCol="0">
              <a:spAutoFit/>
            </a:bodyPr>
            <a:p>
              <a:pPr algn="l"/>
              <a:r>
                <a:rPr lang="zh-CN" altLang="zh-CN" sz="2400"/>
                <a:t>比</a:t>
              </a:r>
              <a:endParaRPr lang="zh-CN" altLang="zh-CN" sz="2400"/>
            </a:p>
          </p:txBody>
        </p:sp>
        <p:sp>
          <p:nvSpPr>
            <p:cNvPr id="46" name="文本框 45"/>
            <p:cNvSpPr txBox="1"/>
            <p:nvPr/>
          </p:nvSpPr>
          <p:spPr>
            <a:xfrm>
              <a:off x="9374" y="5374"/>
              <a:ext cx="768" cy="725"/>
            </a:xfrm>
            <a:prstGeom prst="rect">
              <a:avLst/>
            </a:prstGeom>
            <a:noFill/>
          </p:spPr>
          <p:txBody>
            <a:bodyPr wrap="none" rtlCol="0">
              <a:spAutoFit/>
            </a:bodyPr>
            <a:p>
              <a:pPr algn="l"/>
              <a:r>
                <a:rPr lang="zh-CN" altLang="en-US" sz="2400"/>
                <a:t>较</a:t>
              </a:r>
              <a:endParaRPr lang="zh-CN" altLang="en-US" sz="2400"/>
            </a:p>
          </p:txBody>
        </p:sp>
      </p:grpSp>
      <p:grpSp>
        <p:nvGrpSpPr>
          <p:cNvPr id="8" name="组合 7"/>
          <p:cNvGrpSpPr/>
          <p:nvPr/>
        </p:nvGrpSpPr>
        <p:grpSpPr>
          <a:xfrm>
            <a:off x="1125220" y="1993900"/>
            <a:ext cx="9908540" cy="2105660"/>
            <a:chOff x="1772" y="3140"/>
            <a:chExt cx="15604" cy="3316"/>
          </a:xfrm>
        </p:grpSpPr>
        <p:grpSp>
          <p:nvGrpSpPr>
            <p:cNvPr id="9222" name="Group 24"/>
            <p:cNvGrpSpPr/>
            <p:nvPr/>
          </p:nvGrpSpPr>
          <p:grpSpPr bwMode="auto">
            <a:xfrm rot="0">
              <a:off x="1772" y="3140"/>
              <a:ext cx="15604" cy="3317"/>
              <a:chOff x="816" y="2304"/>
              <a:chExt cx="1440" cy="448"/>
            </a:xfrm>
          </p:grpSpPr>
          <p:sp>
            <p:nvSpPr>
              <p:cNvPr id="9295" name="Freeform 25"/>
              <p:cNvSpPr/>
              <p:nvPr/>
            </p:nvSpPr>
            <p:spPr bwMode="gray">
              <a:xfrm>
                <a:off x="901" y="2562"/>
                <a:ext cx="1270" cy="190"/>
              </a:xfrm>
              <a:custGeom>
                <a:avLst/>
                <a:gdLst>
                  <a:gd name="T0" fmla="*/ 2381 w 1120"/>
                  <a:gd name="T1" fmla="*/ 46 h 252"/>
                  <a:gd name="T2" fmla="*/ 2371 w 1120"/>
                  <a:gd name="T3" fmla="*/ 46 h 252"/>
                  <a:gd name="T4" fmla="*/ 2337 w 1120"/>
                  <a:gd name="T5" fmla="*/ 45 h 252"/>
                  <a:gd name="T6" fmla="*/ 2284 w 1120"/>
                  <a:gd name="T7" fmla="*/ 44 h 252"/>
                  <a:gd name="T8" fmla="*/ 2208 w 1120"/>
                  <a:gd name="T9" fmla="*/ 43 h 252"/>
                  <a:gd name="T10" fmla="*/ 2110 w 1120"/>
                  <a:gd name="T11" fmla="*/ 41 h 252"/>
                  <a:gd name="T12" fmla="*/ 1996 w 1120"/>
                  <a:gd name="T13" fmla="*/ 39 h 252"/>
                  <a:gd name="T14" fmla="*/ 1862 w 1120"/>
                  <a:gd name="T15" fmla="*/ 38 h 252"/>
                  <a:gd name="T16" fmla="*/ 1712 w 1120"/>
                  <a:gd name="T17" fmla="*/ 36 h 252"/>
                  <a:gd name="T18" fmla="*/ 1553 w 1120"/>
                  <a:gd name="T19" fmla="*/ 35 h 252"/>
                  <a:gd name="T20" fmla="*/ 1373 w 1120"/>
                  <a:gd name="T21" fmla="*/ 34 h 252"/>
                  <a:gd name="T22" fmla="*/ 1180 w 1120"/>
                  <a:gd name="T23" fmla="*/ 34 h 252"/>
                  <a:gd name="T24" fmla="*/ 990 w 1120"/>
                  <a:gd name="T25" fmla="*/ 34 h 252"/>
                  <a:gd name="T26" fmla="*/ 815 w 1120"/>
                  <a:gd name="T27" fmla="*/ 35 h 252"/>
                  <a:gd name="T28" fmla="*/ 654 w 1120"/>
                  <a:gd name="T29" fmla="*/ 36 h 252"/>
                  <a:gd name="T30" fmla="*/ 506 w 1120"/>
                  <a:gd name="T31" fmla="*/ 38 h 252"/>
                  <a:gd name="T32" fmla="*/ 380 w 1120"/>
                  <a:gd name="T33" fmla="*/ 39 h 252"/>
                  <a:gd name="T34" fmla="*/ 269 w 1120"/>
                  <a:gd name="T35" fmla="*/ 41 h 252"/>
                  <a:gd name="T36" fmla="*/ 173 w 1120"/>
                  <a:gd name="T37" fmla="*/ 43 h 252"/>
                  <a:gd name="T38" fmla="*/ 98 w 1120"/>
                  <a:gd name="T39" fmla="*/ 44 h 252"/>
                  <a:gd name="T40" fmla="*/ 42 w 1120"/>
                  <a:gd name="T41" fmla="*/ 45 h 252"/>
                  <a:gd name="T42" fmla="*/ 12 w 1120"/>
                  <a:gd name="T43" fmla="*/ 46 h 252"/>
                  <a:gd name="T44" fmla="*/ 0 w 1120"/>
                  <a:gd name="T45" fmla="*/ 46 h 252"/>
                  <a:gd name="T46" fmla="*/ 0 w 1120"/>
                  <a:gd name="T47" fmla="*/ 11 h 252"/>
                  <a:gd name="T48" fmla="*/ 1189 w 1120"/>
                  <a:gd name="T49" fmla="*/ 0 h 252"/>
                  <a:gd name="T50" fmla="*/ 2381 w 1120"/>
                  <a:gd name="T51" fmla="*/ 11 h 252"/>
                  <a:gd name="T52" fmla="*/ 2381 w 1120"/>
                  <a:gd name="T53" fmla="*/ 46 h 252"/>
                  <a:gd name="T54" fmla="*/ 2381 w 1120"/>
                  <a:gd name="T55" fmla="*/ 46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chemeClr val="tx1">
                  <a:lumMod val="65000"/>
                  <a:lumOff val="35000"/>
                </a:schemeClr>
              </a:solidFill>
              <a:ln>
                <a:noFill/>
              </a:ln>
              <a:extLst>
                <a:ext uri="{91240B29-F687-4F45-9708-019B960494DF}">
                  <a14:hiddenLine xmlns:a14="http://schemas.microsoft.com/office/drawing/2010/main" w="0">
                    <a:solidFill>
                      <a:srgbClr val="000000"/>
                    </a:solidFill>
                    <a:round/>
                  </a14:hiddenLine>
                </a:ext>
              </a:extLst>
            </p:spPr>
            <p:txBody>
              <a:bodyPr/>
              <a:p>
                <a:endParaRPr lang="zh-CN" altLang="en-US" sz="1800"/>
              </a:p>
            </p:txBody>
          </p:sp>
          <p:sp>
            <p:nvSpPr>
              <p:cNvPr id="9296" name="Rectangle 26"/>
              <p:cNvSpPr>
                <a:spLocks noChangeArrowheads="1"/>
              </p:cNvSpPr>
              <p:nvPr/>
            </p:nvSpPr>
            <p:spPr bwMode="gray">
              <a:xfrm>
                <a:off x="816" y="2304"/>
                <a:ext cx="1440" cy="393"/>
              </a:xfrm>
              <a:prstGeom prst="rect">
                <a:avLst/>
              </a:prstGeom>
              <a:solidFill>
                <a:schemeClr val="accent2">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p>
                <a:pPr algn="ctr"/>
                <a:endParaRPr lang="en-US" altLang="zh-CN" sz="1800">
                  <a:solidFill>
                    <a:schemeClr val="bg1"/>
                  </a:solidFill>
                  <a:latin typeface="Arial" panose="020B0604020202020204" pitchFamily="34" charset="0"/>
                </a:endParaRPr>
              </a:p>
            </p:txBody>
          </p:sp>
        </p:grpSp>
        <p:sp>
          <p:nvSpPr>
            <p:cNvPr id="3" name="文本框 2"/>
            <p:cNvSpPr txBox="1"/>
            <p:nvPr/>
          </p:nvSpPr>
          <p:spPr>
            <a:xfrm>
              <a:off x="2523" y="3524"/>
              <a:ext cx="14688" cy="1888"/>
            </a:xfrm>
            <a:prstGeom prst="rect">
              <a:avLst/>
            </a:prstGeom>
            <a:noFill/>
          </p:spPr>
          <p:txBody>
            <a:bodyPr wrap="non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sym typeface="+mn-ea"/>
                </a:rPr>
                <a:t>位数相同的两个数，从最高位比起，最高位上的数大的那个数就大，</a:t>
              </a:r>
              <a:endParaRPr lang="zh-CN" altLang="en-US" sz="2400" dirty="0">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sym typeface="+mn-ea"/>
                </a:rPr>
                <a:t>如果最高位上的数相同，</a:t>
              </a:r>
              <a:r>
                <a:rPr lang="zh-CN" altLang="en-US" sz="2400" dirty="0">
                  <a:solidFill>
                    <a:schemeClr val="tx1"/>
                  </a:solidFill>
                  <a:latin typeface="微软雅黑" panose="020B0503020204020204" pitchFamily="34" charset="-122"/>
                  <a:ea typeface="微软雅黑" panose="020B0503020204020204" pitchFamily="34" charset="-122"/>
                  <a:sym typeface="+mn-ea"/>
                </a:rPr>
                <a:t>就依次</a:t>
              </a:r>
              <a:r>
                <a:rPr lang="zh-CN" altLang="en-US" sz="2400" dirty="0">
                  <a:latin typeface="微软雅黑" panose="020B0503020204020204" pitchFamily="34" charset="-122"/>
                  <a:ea typeface="微软雅黑" panose="020B0503020204020204" pitchFamily="34" charset="-122"/>
                  <a:sym typeface="+mn-ea"/>
                </a:rPr>
                <a:t>比较下一个数位上的数。</a:t>
              </a:r>
              <a:endParaRPr lang="zh-CN" altLang="en-US" sz="2400">
                <a:latin typeface="微软雅黑" panose="020B0503020204020204" pitchFamily="34" charset="-122"/>
                <a:ea typeface="微软雅黑" panose="020B0503020204020204" pitchFamily="34" charset="-122"/>
              </a:endParaRPr>
            </a:p>
          </p:txBody>
        </p:sp>
      </p:grpSp>
      <p:sp>
        <p:nvSpPr>
          <p:cNvPr id="13" name="Text Box 15"/>
          <p:cNvSpPr txBox="1">
            <a:spLocks noChangeArrowheads="1"/>
          </p:cNvSpPr>
          <p:nvPr/>
        </p:nvSpPr>
        <p:spPr bwMode="auto">
          <a:xfrm>
            <a:off x="2731540" y="5119286"/>
            <a:ext cx="9906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800" b="1" dirty="0">
                <a:solidFill>
                  <a:srgbClr val="FF0000"/>
                </a:solidFill>
                <a:latin typeface="微软雅黑" panose="020B0503020204020204" pitchFamily="34" charset="-122"/>
                <a:ea typeface="微软雅黑" panose="020B0503020204020204" pitchFamily="34" charset="-122"/>
              </a:rPr>
              <a:t>＜</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14" name="Text Box 19"/>
          <p:cNvSpPr txBox="1">
            <a:spLocks noChangeArrowheads="1"/>
          </p:cNvSpPr>
          <p:nvPr/>
        </p:nvSpPr>
        <p:spPr bwMode="auto">
          <a:xfrm>
            <a:off x="7222470" y="4451230"/>
            <a:ext cx="9906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800" b="1" dirty="0">
                <a:solidFill>
                  <a:srgbClr val="FF0000"/>
                </a:solidFill>
                <a:latin typeface="微软雅黑" panose="020B0503020204020204" pitchFamily="34" charset="-122"/>
                <a:ea typeface="微软雅黑" panose="020B0503020204020204" pitchFamily="34" charset="-122"/>
              </a:rPr>
              <a:t>＜</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15" name="Text Box 10"/>
          <p:cNvSpPr txBox="1">
            <a:spLocks noChangeArrowheads="1"/>
          </p:cNvSpPr>
          <p:nvPr/>
        </p:nvSpPr>
        <p:spPr bwMode="auto">
          <a:xfrm>
            <a:off x="2801881" y="4453340"/>
            <a:ext cx="9144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zh-CN" sz="2800" b="1" dirty="0">
                <a:solidFill>
                  <a:srgbClr val="FF0000"/>
                </a:solidFill>
                <a:latin typeface="微软雅黑" panose="020B0503020204020204" pitchFamily="34" charset="-122"/>
                <a:ea typeface="微软雅黑" panose="020B0503020204020204" pitchFamily="34" charset="-122"/>
              </a:rPr>
              <a:t>＞</a:t>
            </a:r>
            <a:endParaRPr lang="zh-CN" altLang="zh-CN" sz="2800" b="1" dirty="0">
              <a:solidFill>
                <a:srgbClr val="FF0000"/>
              </a:solidFill>
              <a:latin typeface="微软雅黑" panose="020B0503020204020204" pitchFamily="34" charset="-122"/>
              <a:ea typeface="微软雅黑" panose="020B0503020204020204" pitchFamily="34" charset="-122"/>
            </a:endParaRPr>
          </a:p>
        </p:txBody>
      </p:sp>
      <p:sp>
        <p:nvSpPr>
          <p:cNvPr id="16" name="Text Box 10"/>
          <p:cNvSpPr txBox="1">
            <a:spLocks noChangeArrowheads="1"/>
          </p:cNvSpPr>
          <p:nvPr/>
        </p:nvSpPr>
        <p:spPr bwMode="auto">
          <a:xfrm>
            <a:off x="7318430" y="5123491"/>
            <a:ext cx="9144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zh-CN" sz="2800" b="1" dirty="0">
                <a:solidFill>
                  <a:srgbClr val="FF0000"/>
                </a:solidFill>
                <a:latin typeface="微软雅黑" panose="020B0503020204020204" pitchFamily="34" charset="-122"/>
                <a:ea typeface="微软雅黑" panose="020B0503020204020204" pitchFamily="34" charset="-122"/>
              </a:rPr>
              <a:t>＞</a:t>
            </a:r>
            <a:endParaRPr lang="zh-CN" altLang="zh-CN" sz="2800" b="1" dirty="0">
              <a:solidFill>
                <a:srgbClr val="FF0000"/>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1776095" y="4511675"/>
            <a:ext cx="8322310" cy="1125855"/>
            <a:chOff x="2797" y="7105"/>
            <a:chExt cx="13106" cy="1773"/>
          </a:xfrm>
        </p:grpSpPr>
        <p:sp>
          <p:nvSpPr>
            <p:cNvPr id="12" name="Text Box 17"/>
            <p:cNvSpPr txBox="1">
              <a:spLocks noChangeArrowheads="1"/>
            </p:cNvSpPr>
            <p:nvPr/>
          </p:nvSpPr>
          <p:spPr bwMode="auto">
            <a:xfrm>
              <a:off x="9637" y="8154"/>
              <a:ext cx="554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7450000      5740000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2797" y="7105"/>
              <a:ext cx="13107" cy="1768"/>
              <a:chOff x="2797" y="7105"/>
              <a:chExt cx="13107" cy="1768"/>
            </a:xfrm>
          </p:grpSpPr>
          <p:sp>
            <p:nvSpPr>
              <p:cNvPr id="11" name="Text Box 13"/>
              <p:cNvSpPr txBox="1">
                <a:spLocks noChangeArrowheads="1"/>
              </p:cNvSpPr>
              <p:nvPr/>
            </p:nvSpPr>
            <p:spPr bwMode="auto">
              <a:xfrm>
                <a:off x="9104" y="7141"/>
                <a:ext cx="680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308007100      380007100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 name="Oval 6"/>
              <p:cNvSpPr>
                <a:spLocks noChangeArrowheads="1"/>
              </p:cNvSpPr>
              <p:nvPr/>
            </p:nvSpPr>
            <p:spPr bwMode="auto">
              <a:xfrm>
                <a:off x="11885" y="7130"/>
                <a:ext cx="622" cy="625"/>
              </a:xfrm>
              <a:prstGeom prst="ellipse">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pitchFamily="34" charset="-122"/>
                  <a:ea typeface="微软雅黑" panose="020B0503020204020204" pitchFamily="34" charset="-122"/>
                </a:endParaRPr>
              </a:p>
            </p:txBody>
          </p:sp>
          <p:grpSp>
            <p:nvGrpSpPr>
              <p:cNvPr id="23" name="组合 22"/>
              <p:cNvGrpSpPr/>
              <p:nvPr/>
            </p:nvGrpSpPr>
            <p:grpSpPr>
              <a:xfrm>
                <a:off x="2797" y="7105"/>
                <a:ext cx="5612" cy="1769"/>
                <a:chOff x="2797" y="7105"/>
                <a:chExt cx="5612" cy="1769"/>
              </a:xfrm>
            </p:grpSpPr>
            <p:sp>
              <p:nvSpPr>
                <p:cNvPr id="10" name="Text Box 8"/>
                <p:cNvSpPr txBox="1">
                  <a:spLocks noChangeArrowheads="1"/>
                </p:cNvSpPr>
                <p:nvPr/>
              </p:nvSpPr>
              <p:spPr bwMode="auto">
                <a:xfrm>
                  <a:off x="2799" y="8150"/>
                  <a:ext cx="561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470900      479000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2797" y="7105"/>
                  <a:ext cx="4826" cy="724"/>
                  <a:chOff x="2797" y="7105"/>
                  <a:chExt cx="4826" cy="724"/>
                </a:xfrm>
              </p:grpSpPr>
              <p:sp>
                <p:nvSpPr>
                  <p:cNvPr id="9" name="Text Box 5"/>
                  <p:cNvSpPr txBox="1">
                    <a:spLocks noChangeArrowheads="1"/>
                  </p:cNvSpPr>
                  <p:nvPr/>
                </p:nvSpPr>
                <p:spPr bwMode="auto">
                  <a:xfrm>
                    <a:off x="2797" y="7105"/>
                    <a:ext cx="4827"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100000      99999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7" name="Oval 6"/>
                  <p:cNvSpPr>
                    <a:spLocks noChangeArrowheads="1"/>
                  </p:cNvSpPr>
                  <p:nvPr/>
                </p:nvSpPr>
                <p:spPr bwMode="auto">
                  <a:xfrm>
                    <a:off x="4797" y="7130"/>
                    <a:ext cx="622" cy="625"/>
                  </a:xfrm>
                  <a:prstGeom prst="ellipse">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pitchFamily="34" charset="-122"/>
                      <a:ea typeface="微软雅黑" panose="020B0503020204020204" pitchFamily="34" charset="-122"/>
                    </a:endParaRPr>
                  </a:p>
                </p:txBody>
              </p:sp>
            </p:grpSp>
            <p:sp>
              <p:nvSpPr>
                <p:cNvPr id="19" name="Oval 6"/>
                <p:cNvSpPr>
                  <a:spLocks noChangeArrowheads="1"/>
                </p:cNvSpPr>
                <p:nvPr/>
              </p:nvSpPr>
              <p:spPr bwMode="auto">
                <a:xfrm>
                  <a:off x="4797" y="8185"/>
                  <a:ext cx="622" cy="622"/>
                </a:xfrm>
                <a:prstGeom prst="ellipse">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pitchFamily="34" charset="-122"/>
                    <a:ea typeface="微软雅黑" panose="020B0503020204020204" pitchFamily="34" charset="-122"/>
                  </a:endParaRPr>
                </a:p>
              </p:txBody>
            </p:sp>
          </p:grpSp>
        </p:grpSp>
        <p:sp>
          <p:nvSpPr>
            <p:cNvPr id="7" name="Oval 6"/>
            <p:cNvSpPr>
              <a:spLocks noChangeArrowheads="1"/>
            </p:cNvSpPr>
            <p:nvPr/>
          </p:nvSpPr>
          <p:spPr bwMode="auto">
            <a:xfrm>
              <a:off x="11885" y="8175"/>
              <a:ext cx="622" cy="625"/>
            </a:xfrm>
            <a:prstGeom prst="ellipse">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up)">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0" name="组合 29"/>
          <p:cNvGrpSpPr/>
          <p:nvPr/>
        </p:nvGrpSpPr>
        <p:grpSpPr>
          <a:xfrm>
            <a:off x="768350" y="3182620"/>
            <a:ext cx="10168890" cy="1268730"/>
            <a:chOff x="885" y="5637"/>
            <a:chExt cx="16014" cy="1998"/>
          </a:xfrm>
        </p:grpSpPr>
        <p:grpSp>
          <p:nvGrpSpPr>
            <p:cNvPr id="11" name="组合 10"/>
            <p:cNvGrpSpPr/>
            <p:nvPr/>
          </p:nvGrpSpPr>
          <p:grpSpPr>
            <a:xfrm rot="0">
              <a:off x="2457" y="5637"/>
              <a:ext cx="14443" cy="1999"/>
              <a:chOff x="5488" y="1621"/>
              <a:chExt cx="12197" cy="3351"/>
            </a:xfrm>
          </p:grpSpPr>
          <p:grpSp>
            <p:nvGrpSpPr>
              <p:cNvPr id="13" name="组合 12"/>
              <p:cNvGrpSpPr/>
              <p:nvPr/>
            </p:nvGrpSpPr>
            <p:grpSpPr>
              <a:xfrm>
                <a:off x="5488" y="1621"/>
                <a:ext cx="12197" cy="3351"/>
                <a:chOff x="5488" y="1621"/>
                <a:chExt cx="12197" cy="3351"/>
              </a:xfrm>
            </p:grpSpPr>
            <p:sp>
              <p:nvSpPr>
                <p:cNvPr id="14" name="圆角矩形 1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圆角矩形 1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 name="圆角矩形 18"/>
              <p:cNvSpPr/>
              <p:nvPr/>
            </p:nvSpPr>
            <p:spPr>
              <a:xfrm>
                <a:off x="5589" y="1834"/>
                <a:ext cx="11969" cy="3023"/>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nvSpPr>
          <p:spPr>
            <a:xfrm>
              <a:off x="2827" y="5924"/>
              <a:ext cx="13251" cy="1598"/>
            </a:xfrm>
            <a:prstGeom prst="rect">
              <a:avLst/>
            </a:prstGeom>
            <a:noFill/>
          </p:spPr>
          <p:txBody>
            <a:bodyPr wrap="none" rtlCol="0">
              <a:spAutoFit/>
            </a:bodyPr>
            <a:p>
              <a:r>
                <a:rPr lang="zh-CN" altLang="en-US" sz="2400"/>
                <a:t>一个多位数由</a:t>
              </a:r>
              <a:r>
                <a:rPr lang="en-US" altLang="zh-CN" sz="2400"/>
                <a:t>29</a:t>
              </a:r>
              <a:r>
                <a:rPr lang="zh-CN" altLang="en-US" sz="2400"/>
                <a:t>个亿、</a:t>
              </a:r>
              <a:r>
                <a:rPr lang="en-US" altLang="zh-CN" sz="2400"/>
                <a:t>8060</a:t>
              </a:r>
              <a:r>
                <a:rPr lang="zh-CN" altLang="en-US" sz="2400"/>
                <a:t>个万和</a:t>
              </a:r>
              <a:r>
                <a:rPr lang="en-US" altLang="zh-CN" sz="2400"/>
                <a:t>350</a:t>
              </a:r>
              <a:r>
                <a:rPr lang="zh-CN" altLang="en-US" sz="2400"/>
                <a:t>个一组成，这个数写作</a:t>
              </a:r>
              <a:endParaRPr lang="zh-CN" altLang="en-US" sz="2400"/>
            </a:p>
            <a:p>
              <a:pPr>
                <a:lnSpc>
                  <a:spcPct val="150000"/>
                </a:lnSpc>
              </a:pPr>
              <a:r>
                <a:rPr lang="zh-CN" altLang="en-US" sz="2400"/>
                <a:t>（</a:t>
              </a:r>
              <a:r>
                <a:rPr lang="en-US" altLang="zh-CN" sz="2400"/>
                <a:t>                           </a:t>
              </a:r>
              <a:r>
                <a:rPr lang="zh-CN" altLang="en-US" sz="2400"/>
                <a:t>）</a:t>
              </a:r>
              <a:endParaRPr lang="zh-CN" altLang="en-US" sz="2400"/>
            </a:p>
          </p:txBody>
        </p:sp>
        <p:pic>
          <p:nvPicPr>
            <p:cNvPr id="15" name="图片 14" descr="图片1"/>
            <p:cNvPicPr>
              <a:picLocks noChangeAspect="1"/>
            </p:cNvPicPr>
            <p:nvPr/>
          </p:nvPicPr>
          <p:blipFill>
            <a:blip r:embed="rId2"/>
            <a:stretch>
              <a:fillRect/>
            </a:stretch>
          </p:blipFill>
          <p:spPr>
            <a:xfrm rot="2700000">
              <a:off x="859" y="5739"/>
              <a:ext cx="1588" cy="1536"/>
            </a:xfrm>
            <a:prstGeom prst="rect">
              <a:avLst/>
            </a:prstGeom>
          </p:spPr>
        </p:pic>
      </p:grpSp>
      <p:grpSp>
        <p:nvGrpSpPr>
          <p:cNvPr id="17" name="组合 16"/>
          <p:cNvGrpSpPr/>
          <p:nvPr/>
        </p:nvGrpSpPr>
        <p:grpSpPr>
          <a:xfrm rot="0">
            <a:off x="1797050" y="1571625"/>
            <a:ext cx="9171305" cy="1180465"/>
            <a:chOff x="5488" y="1621"/>
            <a:chExt cx="12197" cy="3351"/>
          </a:xfrm>
        </p:grpSpPr>
        <p:grpSp>
          <p:nvGrpSpPr>
            <p:cNvPr id="22" name="组合 21"/>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589" y="1834"/>
              <a:ext cx="11969" cy="3023"/>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1922145" y="1678305"/>
            <a:ext cx="9003665" cy="1014730"/>
          </a:xfrm>
          <a:prstGeom prst="rect">
            <a:avLst/>
          </a:prstGeom>
          <a:noFill/>
        </p:spPr>
        <p:txBody>
          <a:bodyPr wrap="none" rtlCol="0">
            <a:spAutoFit/>
          </a:bodyPr>
          <a:p>
            <a:r>
              <a:rPr lang="zh-CN" altLang="en-US" sz="2400"/>
              <a:t>一个七位数，它的最高位是（</a:t>
            </a:r>
            <a:r>
              <a:rPr lang="en-US" altLang="zh-CN" sz="2400"/>
              <a:t>       </a:t>
            </a:r>
            <a:r>
              <a:rPr lang="zh-CN" altLang="en-US" sz="2400"/>
              <a:t>）位，一个数的最高位是亿位，</a:t>
            </a:r>
            <a:endParaRPr lang="zh-CN" altLang="en-US" sz="2400"/>
          </a:p>
          <a:p>
            <a:pPr>
              <a:lnSpc>
                <a:spcPct val="150000"/>
              </a:lnSpc>
            </a:pPr>
            <a:r>
              <a:rPr lang="zh-CN" altLang="en-US" sz="2400"/>
              <a:t>它是（</a:t>
            </a:r>
            <a:r>
              <a:rPr lang="en-US" altLang="zh-CN" sz="2400"/>
              <a:t>       </a:t>
            </a:r>
            <a:r>
              <a:rPr lang="zh-CN" altLang="en-US" sz="2400"/>
              <a:t>）位数。</a:t>
            </a:r>
            <a:endParaRPr lang="zh-CN" altLang="en-US" sz="2400"/>
          </a:p>
        </p:txBody>
      </p:sp>
      <p:sp>
        <p:nvSpPr>
          <p:cNvPr id="4" name="文本框 3"/>
          <p:cNvSpPr txBox="1"/>
          <p:nvPr/>
        </p:nvSpPr>
        <p:spPr>
          <a:xfrm>
            <a:off x="5901055" y="1678305"/>
            <a:ext cx="792480" cy="460375"/>
          </a:xfrm>
          <a:prstGeom prst="rect">
            <a:avLst/>
          </a:prstGeom>
          <a:noFill/>
        </p:spPr>
        <p:txBody>
          <a:bodyPr wrap="none" rtlCol="0">
            <a:spAutoFit/>
          </a:bodyPr>
          <a:p>
            <a:r>
              <a:rPr lang="zh-CN" altLang="en-US" sz="2400"/>
              <a:t>百万</a:t>
            </a:r>
            <a:endParaRPr lang="zh-CN" altLang="en-US" sz="2400"/>
          </a:p>
        </p:txBody>
      </p:sp>
      <p:sp>
        <p:nvSpPr>
          <p:cNvPr id="5" name="文本框 4"/>
          <p:cNvSpPr txBox="1"/>
          <p:nvPr/>
        </p:nvSpPr>
        <p:spPr>
          <a:xfrm>
            <a:off x="3021330" y="2206625"/>
            <a:ext cx="487680" cy="460375"/>
          </a:xfrm>
          <a:prstGeom prst="rect">
            <a:avLst/>
          </a:prstGeom>
          <a:noFill/>
        </p:spPr>
        <p:txBody>
          <a:bodyPr wrap="none" rtlCol="0">
            <a:spAutoFit/>
          </a:bodyPr>
          <a:p>
            <a:r>
              <a:rPr lang="zh-CN" altLang="en-US" sz="2400"/>
              <a:t>九</a:t>
            </a:r>
            <a:endParaRPr lang="zh-CN" altLang="en-US" sz="2400"/>
          </a:p>
        </p:txBody>
      </p:sp>
      <p:sp>
        <p:nvSpPr>
          <p:cNvPr id="10" name="文本框 9"/>
          <p:cNvSpPr txBox="1"/>
          <p:nvPr/>
        </p:nvSpPr>
        <p:spPr>
          <a:xfrm>
            <a:off x="2618740" y="3877310"/>
            <a:ext cx="1878330" cy="460375"/>
          </a:xfrm>
          <a:prstGeom prst="rect">
            <a:avLst/>
          </a:prstGeom>
          <a:noFill/>
        </p:spPr>
        <p:txBody>
          <a:bodyPr wrap="none" rtlCol="0">
            <a:spAutoFit/>
          </a:bodyPr>
          <a:p>
            <a:r>
              <a:rPr lang="en-US" altLang="zh-CN" sz="2400"/>
              <a:t>2980600350</a:t>
            </a:r>
            <a:endParaRPr lang="zh-CN" altLang="en-US" sz="2400"/>
          </a:p>
        </p:txBody>
      </p:sp>
      <p:grpSp>
        <p:nvGrpSpPr>
          <p:cNvPr id="29" name="组合 28"/>
          <p:cNvGrpSpPr/>
          <p:nvPr/>
        </p:nvGrpSpPr>
        <p:grpSpPr>
          <a:xfrm>
            <a:off x="755650" y="4739640"/>
            <a:ext cx="10410190" cy="1036320"/>
            <a:chOff x="865" y="7364"/>
            <a:chExt cx="16394" cy="1632"/>
          </a:xfrm>
        </p:grpSpPr>
        <p:grpSp>
          <p:nvGrpSpPr>
            <p:cNvPr id="20" name="组合 19"/>
            <p:cNvGrpSpPr/>
            <p:nvPr/>
          </p:nvGrpSpPr>
          <p:grpSpPr>
            <a:xfrm rot="0">
              <a:off x="2385" y="7518"/>
              <a:ext cx="14443" cy="1478"/>
              <a:chOff x="5488" y="1621"/>
              <a:chExt cx="12197" cy="3351"/>
            </a:xfrm>
          </p:grpSpPr>
          <p:grpSp>
            <p:nvGrpSpPr>
              <p:cNvPr id="21" name="组合 20"/>
              <p:cNvGrpSpPr/>
              <p:nvPr/>
            </p:nvGrpSpPr>
            <p:grpSpPr>
              <a:xfrm>
                <a:off x="5488" y="1621"/>
                <a:ext cx="12197" cy="3351"/>
                <a:chOff x="5488" y="1621"/>
                <a:chExt cx="12197" cy="3351"/>
              </a:xfrm>
            </p:grpSpPr>
            <p:sp>
              <p:nvSpPr>
                <p:cNvPr id="23" name="圆角矩形 2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2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 name="圆角矩形 24"/>
              <p:cNvSpPr/>
              <p:nvPr/>
            </p:nvSpPr>
            <p:spPr>
              <a:xfrm>
                <a:off x="5589" y="1834"/>
                <a:ext cx="11969" cy="2956"/>
              </a:xfrm>
              <a:prstGeom prst="roundRect">
                <a:avLst/>
              </a:prstGeom>
              <a:solidFill>
                <a:srgbClr val="ED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2577" y="7921"/>
              <a:ext cx="14682" cy="725"/>
            </a:xfrm>
            <a:prstGeom prst="rect">
              <a:avLst/>
            </a:prstGeom>
            <a:noFill/>
          </p:spPr>
          <p:txBody>
            <a:bodyPr wrap="none" rtlCol="0">
              <a:spAutoFit/>
            </a:bodyPr>
            <a:p>
              <a:r>
                <a:rPr lang="zh-CN" altLang="en-US" sz="2400"/>
                <a:t>与亿位左边相邻的数位是（</a:t>
              </a:r>
              <a:r>
                <a:rPr lang="en-US" altLang="zh-CN" sz="2400"/>
                <a:t>         </a:t>
              </a:r>
              <a:r>
                <a:rPr lang="zh-CN" altLang="en-US" sz="2400"/>
                <a:t>），右边相邻的数位是（</a:t>
              </a:r>
              <a:r>
                <a:rPr lang="en-US" altLang="zh-CN" sz="2400"/>
                <a:t>         </a:t>
              </a:r>
              <a:r>
                <a:rPr lang="zh-CN" altLang="en-US" sz="2400"/>
                <a:t>）。</a:t>
              </a:r>
              <a:endParaRPr lang="zh-CN" altLang="en-US" sz="2400"/>
            </a:p>
          </p:txBody>
        </p:sp>
        <p:pic>
          <p:nvPicPr>
            <p:cNvPr id="12" name="图片 11" descr="图片4"/>
            <p:cNvPicPr>
              <a:picLocks noChangeAspect="1"/>
            </p:cNvPicPr>
            <p:nvPr/>
          </p:nvPicPr>
          <p:blipFill>
            <a:blip r:embed="rId3"/>
            <a:stretch>
              <a:fillRect/>
            </a:stretch>
          </p:blipFill>
          <p:spPr>
            <a:xfrm rot="2700000">
              <a:off x="872" y="7357"/>
              <a:ext cx="1462" cy="1476"/>
            </a:xfrm>
            <a:prstGeom prst="rect">
              <a:avLst/>
            </a:prstGeom>
          </p:spPr>
        </p:pic>
      </p:grpSp>
      <p:pic>
        <p:nvPicPr>
          <p:cNvPr id="16" name="图片 15" descr="图片2"/>
          <p:cNvPicPr>
            <a:picLocks noChangeAspect="1"/>
          </p:cNvPicPr>
          <p:nvPr/>
        </p:nvPicPr>
        <p:blipFill>
          <a:blip r:embed="rId4"/>
          <a:stretch>
            <a:fillRect/>
          </a:stretch>
        </p:blipFill>
        <p:spPr>
          <a:xfrm rot="2700000">
            <a:off x="739140" y="1522730"/>
            <a:ext cx="987425" cy="962025"/>
          </a:xfrm>
          <a:prstGeom prst="rect">
            <a:avLst/>
          </a:prstGeom>
        </p:spPr>
      </p:pic>
      <p:sp>
        <p:nvSpPr>
          <p:cNvPr id="8" name="文本框 7"/>
          <p:cNvSpPr txBox="1"/>
          <p:nvPr/>
        </p:nvSpPr>
        <p:spPr>
          <a:xfrm>
            <a:off x="5417820" y="5125085"/>
            <a:ext cx="1097280" cy="460375"/>
          </a:xfrm>
          <a:prstGeom prst="rect">
            <a:avLst/>
          </a:prstGeom>
          <a:noFill/>
        </p:spPr>
        <p:txBody>
          <a:bodyPr wrap="none" rtlCol="0">
            <a:spAutoFit/>
          </a:bodyPr>
          <a:p>
            <a:r>
              <a:rPr lang="zh-CN" altLang="en-US" sz="2400"/>
              <a:t>十亿位</a:t>
            </a:r>
            <a:endParaRPr lang="zh-CN" altLang="en-US" sz="2400"/>
          </a:p>
        </p:txBody>
      </p:sp>
      <p:sp>
        <p:nvSpPr>
          <p:cNvPr id="9" name="文本框 8"/>
          <p:cNvSpPr txBox="1"/>
          <p:nvPr/>
        </p:nvSpPr>
        <p:spPr>
          <a:xfrm>
            <a:off x="9518650" y="5125085"/>
            <a:ext cx="1097280" cy="460375"/>
          </a:xfrm>
          <a:prstGeom prst="rect">
            <a:avLst/>
          </a:prstGeom>
          <a:noFill/>
        </p:spPr>
        <p:txBody>
          <a:bodyPr wrap="none" rtlCol="0">
            <a:spAutoFit/>
          </a:bodyPr>
          <a:p>
            <a:r>
              <a:rPr lang="zh-CN" altLang="en-US" sz="2400"/>
              <a:t>千万位</a:t>
            </a:r>
            <a:endParaRPr lang="zh-CN" altLang="en-US" sz="2400"/>
          </a:p>
        </p:txBody>
      </p:sp>
      <p:sp>
        <p:nvSpPr>
          <p:cNvPr id="31" name="文本框 30"/>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p:tgtEl>
                                          <p:spTgt spid="9"/>
                                        </p:tgtEl>
                                        <p:attrNameLst>
                                          <p:attrName>ppt_y</p:attrName>
                                        </p:attrNameLst>
                                      </p:cBhvr>
                                      <p:tavLst>
                                        <p:tav tm="0">
                                          <p:val>
                                            <p:strVal val="#ppt_y+#ppt_h*1.125000"/>
                                          </p:val>
                                        </p:tav>
                                        <p:tav tm="100000">
                                          <p:val>
                                            <p:strVal val="#ppt_y"/>
                                          </p:val>
                                        </p:tav>
                                      </p:tavLst>
                                    </p:anim>
                                    <p:animEffect transition="in" filter="wipe(up)">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507865" y="863600"/>
            <a:ext cx="2503170" cy="624840"/>
            <a:chOff x="7099" y="1360"/>
            <a:chExt cx="3942" cy="984"/>
          </a:xfrm>
        </p:grpSpPr>
        <p:sp>
          <p:nvSpPr>
            <p:cNvPr id="27" name="圆角矩形标注 26"/>
            <p:cNvSpPr/>
            <p:nvPr/>
          </p:nvSpPr>
          <p:spPr>
            <a:xfrm>
              <a:off x="7099" y="1360"/>
              <a:ext cx="3942" cy="984"/>
            </a:xfrm>
            <a:prstGeom prst="wedgeRoundRectCallout">
              <a:avLst>
                <a:gd name="adj1" fmla="val 47475"/>
                <a:gd name="adj2" fmla="val -10873"/>
                <a:gd name="adj3" fmla="val 16667"/>
              </a:avLst>
            </a:prstGeom>
            <a:gradFill>
              <a:gsLst>
                <a:gs pos="0">
                  <a:schemeClr val="accent1">
                    <a:lumMod val="5000"/>
                    <a:lumOff val="95000"/>
                  </a:schemeClr>
                </a:gs>
                <a:gs pos="98000">
                  <a:srgbClr val="FF000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7246" y="1619"/>
              <a:ext cx="3648" cy="725"/>
            </a:xfrm>
            <a:prstGeom prst="rect">
              <a:avLst/>
            </a:prstGeom>
            <a:noFill/>
          </p:spPr>
          <p:txBody>
            <a:bodyPr wrap="none" rtlCol="0">
              <a:spAutoFit/>
            </a:bodyPr>
            <a:p>
              <a:r>
                <a:rPr lang="zh-CN" altLang="en-US" sz="2400"/>
                <a:t>读一读，连一连</a:t>
              </a:r>
              <a:endParaRPr lang="zh-CN" altLang="en-US" sz="2400"/>
            </a:p>
          </p:txBody>
        </p:sp>
      </p:grpSp>
      <p:grpSp>
        <p:nvGrpSpPr>
          <p:cNvPr id="11" name="组合 10"/>
          <p:cNvGrpSpPr/>
          <p:nvPr/>
        </p:nvGrpSpPr>
        <p:grpSpPr>
          <a:xfrm>
            <a:off x="887730" y="1953260"/>
            <a:ext cx="3369310" cy="1399540"/>
            <a:chOff x="1398" y="3076"/>
            <a:chExt cx="5306" cy="2204"/>
          </a:xfrm>
        </p:grpSpPr>
        <p:pic>
          <p:nvPicPr>
            <p:cNvPr id="5" name="图片 4" descr="360截图20220526200659274"/>
            <p:cNvPicPr>
              <a:picLocks noChangeAspect="1"/>
            </p:cNvPicPr>
            <p:nvPr>
              <p:custDataLst>
                <p:tags r:id="rId2"/>
              </p:custDataLst>
            </p:nvPr>
          </p:nvPicPr>
          <p:blipFill>
            <a:blip r:embed="rId3"/>
            <a:srcRect b="62004"/>
            <a:stretch>
              <a:fillRect/>
            </a:stretch>
          </p:blipFill>
          <p:spPr>
            <a:xfrm>
              <a:off x="1398" y="3076"/>
              <a:ext cx="5307" cy="2205"/>
            </a:xfrm>
            <a:prstGeom prst="rect">
              <a:avLst/>
            </a:prstGeom>
          </p:spPr>
        </p:pic>
        <p:sp>
          <p:nvSpPr>
            <p:cNvPr id="8" name="文本框 7"/>
            <p:cNvSpPr txBox="1"/>
            <p:nvPr/>
          </p:nvSpPr>
          <p:spPr>
            <a:xfrm>
              <a:off x="2913" y="4082"/>
              <a:ext cx="2955" cy="725"/>
            </a:xfrm>
            <a:prstGeom prst="rect">
              <a:avLst/>
            </a:prstGeom>
            <a:noFill/>
          </p:spPr>
          <p:txBody>
            <a:bodyPr wrap="none" rtlCol="0">
              <a:spAutoFit/>
            </a:bodyPr>
            <a:p>
              <a:r>
                <a:rPr lang="zh-CN" altLang="en-US" sz="2400"/>
                <a:t>一个</a:t>
              </a:r>
              <a:r>
                <a:rPr lang="en-US" altLang="zh-CN" sz="2400"/>
                <a:t>0</a:t>
              </a:r>
              <a:r>
                <a:rPr lang="zh-CN" altLang="en-US" sz="2400"/>
                <a:t>也不读</a:t>
              </a:r>
              <a:endParaRPr lang="zh-CN" altLang="en-US" sz="2400"/>
            </a:p>
          </p:txBody>
        </p:sp>
      </p:grpSp>
      <p:grpSp>
        <p:nvGrpSpPr>
          <p:cNvPr id="12" name="组合 11"/>
          <p:cNvGrpSpPr/>
          <p:nvPr/>
        </p:nvGrpSpPr>
        <p:grpSpPr>
          <a:xfrm>
            <a:off x="4480560" y="2403475"/>
            <a:ext cx="2752090" cy="934720"/>
            <a:chOff x="6706" y="3735"/>
            <a:chExt cx="4334" cy="1472"/>
          </a:xfrm>
        </p:grpSpPr>
        <p:pic>
          <p:nvPicPr>
            <p:cNvPr id="6" name="图片 5" descr="360截图20220526200659274"/>
            <p:cNvPicPr>
              <a:picLocks noChangeAspect="1"/>
            </p:cNvPicPr>
            <p:nvPr>
              <p:custDataLst>
                <p:tags r:id="rId4"/>
              </p:custDataLst>
            </p:nvPr>
          </p:nvPicPr>
          <p:blipFill>
            <a:blip r:embed="rId3"/>
            <a:srcRect t="38460" b="30464"/>
            <a:stretch>
              <a:fillRect/>
            </a:stretch>
          </p:blipFill>
          <p:spPr>
            <a:xfrm flipH="1">
              <a:off x="6706" y="3735"/>
              <a:ext cx="4335" cy="1473"/>
            </a:xfrm>
            <a:prstGeom prst="rect">
              <a:avLst/>
            </a:prstGeom>
          </p:spPr>
        </p:pic>
        <p:sp>
          <p:nvSpPr>
            <p:cNvPr id="9" name="文本框 8"/>
            <p:cNvSpPr txBox="1"/>
            <p:nvPr/>
          </p:nvSpPr>
          <p:spPr>
            <a:xfrm>
              <a:off x="7998" y="4082"/>
              <a:ext cx="1995" cy="725"/>
            </a:xfrm>
            <a:prstGeom prst="rect">
              <a:avLst/>
            </a:prstGeom>
            <a:noFill/>
          </p:spPr>
          <p:txBody>
            <a:bodyPr wrap="none" rtlCol="0">
              <a:spAutoFit/>
            </a:bodyPr>
            <a:p>
              <a:r>
                <a:rPr lang="zh-CN" altLang="en-US" sz="2400"/>
                <a:t>读一个</a:t>
              </a:r>
              <a:r>
                <a:rPr lang="en-US" altLang="zh-CN" sz="2400"/>
                <a:t>0</a:t>
              </a:r>
              <a:endParaRPr lang="zh-CN" altLang="en-US" sz="2400"/>
            </a:p>
          </p:txBody>
        </p:sp>
      </p:grpSp>
      <p:grpSp>
        <p:nvGrpSpPr>
          <p:cNvPr id="13" name="组合 12"/>
          <p:cNvGrpSpPr/>
          <p:nvPr/>
        </p:nvGrpSpPr>
        <p:grpSpPr>
          <a:xfrm>
            <a:off x="7533640" y="2243455"/>
            <a:ext cx="2992120" cy="998220"/>
            <a:chOff x="11864" y="3533"/>
            <a:chExt cx="4712" cy="1572"/>
          </a:xfrm>
        </p:grpSpPr>
        <p:pic>
          <p:nvPicPr>
            <p:cNvPr id="7" name="图片 6" descr="360截图20220526200659274"/>
            <p:cNvPicPr>
              <a:picLocks noChangeAspect="1"/>
            </p:cNvPicPr>
            <p:nvPr>
              <p:custDataLst>
                <p:tags r:id="rId5"/>
              </p:custDataLst>
            </p:nvPr>
          </p:nvPicPr>
          <p:blipFill>
            <a:blip r:embed="rId3"/>
            <a:srcRect t="69473"/>
            <a:stretch>
              <a:fillRect/>
            </a:stretch>
          </p:blipFill>
          <p:spPr>
            <a:xfrm>
              <a:off x="11864" y="3533"/>
              <a:ext cx="4712" cy="1573"/>
            </a:xfrm>
            <a:prstGeom prst="rect">
              <a:avLst/>
            </a:prstGeom>
          </p:spPr>
        </p:pic>
        <p:sp>
          <p:nvSpPr>
            <p:cNvPr id="10" name="文本框 9"/>
            <p:cNvSpPr txBox="1"/>
            <p:nvPr/>
          </p:nvSpPr>
          <p:spPr>
            <a:xfrm>
              <a:off x="13422" y="4057"/>
              <a:ext cx="1995" cy="725"/>
            </a:xfrm>
            <a:prstGeom prst="rect">
              <a:avLst/>
            </a:prstGeom>
            <a:noFill/>
          </p:spPr>
          <p:txBody>
            <a:bodyPr wrap="none" rtlCol="0">
              <a:spAutoFit/>
            </a:bodyPr>
            <a:p>
              <a:r>
                <a:rPr lang="zh-CN" sz="2400"/>
                <a:t>读两个</a:t>
              </a:r>
              <a:r>
                <a:rPr lang="en-US" altLang="zh-CN" sz="2400"/>
                <a:t>0</a:t>
              </a:r>
              <a:endParaRPr lang="en-US" altLang="zh-CN" sz="2400"/>
            </a:p>
          </p:txBody>
        </p:sp>
      </p:grpSp>
      <p:grpSp>
        <p:nvGrpSpPr>
          <p:cNvPr id="31" name="组合 30"/>
          <p:cNvGrpSpPr/>
          <p:nvPr/>
        </p:nvGrpSpPr>
        <p:grpSpPr>
          <a:xfrm>
            <a:off x="598170" y="4495165"/>
            <a:ext cx="1659890" cy="699770"/>
            <a:chOff x="1398" y="7284"/>
            <a:chExt cx="2614" cy="1102"/>
          </a:xfrm>
        </p:grpSpPr>
        <p:sp>
          <p:nvSpPr>
            <p:cNvPr id="15" name="圆角矩形 14"/>
            <p:cNvSpPr/>
            <p:nvPr/>
          </p:nvSpPr>
          <p:spPr>
            <a:xfrm>
              <a:off x="1398" y="7284"/>
              <a:ext cx="2615"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1630" y="7472"/>
              <a:ext cx="2157" cy="725"/>
            </a:xfrm>
            <a:prstGeom prst="rect">
              <a:avLst/>
            </a:prstGeom>
            <a:noFill/>
          </p:spPr>
          <p:txBody>
            <a:bodyPr wrap="none" rtlCol="0">
              <a:spAutoFit/>
            </a:bodyPr>
            <a:p>
              <a:r>
                <a:rPr lang="en-US" altLang="zh-CN" sz="2400"/>
                <a:t>9005000</a:t>
              </a:r>
              <a:endParaRPr lang="zh-CN" altLang="en-US" sz="2400"/>
            </a:p>
          </p:txBody>
        </p:sp>
      </p:grpSp>
      <p:grpSp>
        <p:nvGrpSpPr>
          <p:cNvPr id="33" name="组合 32"/>
          <p:cNvGrpSpPr/>
          <p:nvPr/>
        </p:nvGrpSpPr>
        <p:grpSpPr>
          <a:xfrm>
            <a:off x="4060825" y="4495165"/>
            <a:ext cx="1659890" cy="699770"/>
            <a:chOff x="8007" y="8291"/>
            <a:chExt cx="2614" cy="1102"/>
          </a:xfrm>
        </p:grpSpPr>
        <p:sp>
          <p:nvSpPr>
            <p:cNvPr id="29" name="圆角矩形 28"/>
            <p:cNvSpPr/>
            <p:nvPr/>
          </p:nvSpPr>
          <p:spPr>
            <a:xfrm>
              <a:off x="8007" y="8291"/>
              <a:ext cx="2615" cy="1102"/>
            </a:xfrm>
            <a:prstGeom prst="roundRect">
              <a:avLst/>
            </a:prstGeom>
            <a:solidFill>
              <a:srgbClr val="57E875"/>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8400" y="8480"/>
              <a:ext cx="1890" cy="725"/>
            </a:xfrm>
            <a:prstGeom prst="rect">
              <a:avLst/>
            </a:prstGeom>
            <a:noFill/>
          </p:spPr>
          <p:txBody>
            <a:bodyPr wrap="none" rtlCol="0">
              <a:spAutoFit/>
            </a:bodyPr>
            <a:p>
              <a:r>
                <a:rPr lang="en-US" altLang="zh-CN" sz="2400"/>
                <a:t>587000</a:t>
              </a:r>
              <a:endParaRPr lang="zh-CN" altLang="en-US" sz="2400"/>
            </a:p>
          </p:txBody>
        </p:sp>
      </p:grpSp>
      <p:grpSp>
        <p:nvGrpSpPr>
          <p:cNvPr id="34" name="组合 33"/>
          <p:cNvGrpSpPr/>
          <p:nvPr/>
        </p:nvGrpSpPr>
        <p:grpSpPr>
          <a:xfrm>
            <a:off x="5855335" y="5265420"/>
            <a:ext cx="1659890" cy="699770"/>
            <a:chOff x="14980" y="6370"/>
            <a:chExt cx="2614" cy="1102"/>
          </a:xfrm>
        </p:grpSpPr>
        <p:sp>
          <p:nvSpPr>
            <p:cNvPr id="28" name="圆角矩形 27"/>
            <p:cNvSpPr/>
            <p:nvPr/>
          </p:nvSpPr>
          <p:spPr>
            <a:xfrm>
              <a:off x="14980" y="6370"/>
              <a:ext cx="2615" cy="1102"/>
            </a:xfrm>
            <a:prstGeom prst="roundRect">
              <a:avLst/>
            </a:prstGeom>
            <a:solidFill>
              <a:schemeClr val="accent6">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15378" y="6558"/>
              <a:ext cx="1890" cy="725"/>
            </a:xfrm>
            <a:prstGeom prst="rect">
              <a:avLst/>
            </a:prstGeom>
            <a:noFill/>
          </p:spPr>
          <p:txBody>
            <a:bodyPr wrap="none" rtlCol="0">
              <a:spAutoFit/>
            </a:bodyPr>
            <a:p>
              <a:r>
                <a:rPr lang="en-US" altLang="zh-CN" sz="2400"/>
                <a:t>802034</a:t>
              </a:r>
              <a:endParaRPr lang="zh-CN" altLang="en-US" sz="2400"/>
            </a:p>
          </p:txBody>
        </p:sp>
      </p:grpSp>
      <p:grpSp>
        <p:nvGrpSpPr>
          <p:cNvPr id="30" name="组合 29"/>
          <p:cNvGrpSpPr/>
          <p:nvPr/>
        </p:nvGrpSpPr>
        <p:grpSpPr>
          <a:xfrm>
            <a:off x="2276475" y="5266055"/>
            <a:ext cx="1659890" cy="699770"/>
            <a:chOff x="4631" y="8197"/>
            <a:chExt cx="2614" cy="1102"/>
          </a:xfrm>
        </p:grpSpPr>
        <p:sp>
          <p:nvSpPr>
            <p:cNvPr id="24" name="圆角矩形 23"/>
            <p:cNvSpPr/>
            <p:nvPr/>
          </p:nvSpPr>
          <p:spPr>
            <a:xfrm>
              <a:off x="4631" y="8197"/>
              <a:ext cx="2615" cy="1102"/>
            </a:xfrm>
            <a:prstGeom prst="roundRect">
              <a:avLst/>
            </a:prstGeom>
            <a:solidFill>
              <a:srgbClr val="FFFF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p:cNvSpPr txBox="1"/>
            <p:nvPr/>
          </p:nvSpPr>
          <p:spPr>
            <a:xfrm>
              <a:off x="4932" y="8385"/>
              <a:ext cx="2157" cy="725"/>
            </a:xfrm>
            <a:prstGeom prst="rect">
              <a:avLst/>
            </a:prstGeom>
            <a:noFill/>
          </p:spPr>
          <p:txBody>
            <a:bodyPr wrap="none" rtlCol="0">
              <a:spAutoFit/>
            </a:bodyPr>
            <a:p>
              <a:r>
                <a:rPr lang="en-US" altLang="zh-CN" sz="2400"/>
                <a:t>2060000</a:t>
              </a:r>
              <a:endParaRPr lang="zh-CN" altLang="en-US" sz="2400"/>
            </a:p>
          </p:txBody>
        </p:sp>
      </p:grpSp>
      <p:grpSp>
        <p:nvGrpSpPr>
          <p:cNvPr id="35" name="组合 34"/>
          <p:cNvGrpSpPr/>
          <p:nvPr/>
        </p:nvGrpSpPr>
        <p:grpSpPr>
          <a:xfrm>
            <a:off x="7562215" y="4494530"/>
            <a:ext cx="1659890" cy="699770"/>
            <a:chOff x="12211" y="9016"/>
            <a:chExt cx="2614" cy="1102"/>
          </a:xfrm>
        </p:grpSpPr>
        <p:sp>
          <p:nvSpPr>
            <p:cNvPr id="26" name="圆角矩形 25"/>
            <p:cNvSpPr/>
            <p:nvPr/>
          </p:nvSpPr>
          <p:spPr>
            <a:xfrm>
              <a:off x="12211" y="9016"/>
              <a:ext cx="2615" cy="1102"/>
            </a:xfrm>
            <a:prstGeom prst="roundRect">
              <a:avLst/>
            </a:prstGeom>
            <a:solidFill>
              <a:schemeClr val="accent2">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文本框 22"/>
            <p:cNvSpPr txBox="1"/>
            <p:nvPr/>
          </p:nvSpPr>
          <p:spPr>
            <a:xfrm>
              <a:off x="12573" y="9204"/>
              <a:ext cx="1890" cy="725"/>
            </a:xfrm>
            <a:prstGeom prst="rect">
              <a:avLst/>
            </a:prstGeom>
            <a:noFill/>
          </p:spPr>
          <p:txBody>
            <a:bodyPr wrap="none" rtlCol="0">
              <a:spAutoFit/>
            </a:bodyPr>
            <a:p>
              <a:r>
                <a:rPr lang="en-US" altLang="zh-CN" sz="2400"/>
                <a:t>730600</a:t>
              </a:r>
              <a:endParaRPr lang="zh-CN" altLang="en-US" sz="2400"/>
            </a:p>
          </p:txBody>
        </p:sp>
      </p:grpSp>
      <p:cxnSp>
        <p:nvCxnSpPr>
          <p:cNvPr id="36" name="直接连接符 35"/>
          <p:cNvCxnSpPr/>
          <p:nvPr/>
        </p:nvCxnSpPr>
        <p:spPr>
          <a:xfrm flipV="1">
            <a:off x="1625600" y="3425190"/>
            <a:ext cx="772160" cy="94869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flipV="1">
            <a:off x="2590165" y="3441065"/>
            <a:ext cx="2171700" cy="949325"/>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endCxn id="6" idx="2"/>
          </p:cNvCxnSpPr>
          <p:nvPr/>
        </p:nvCxnSpPr>
        <p:spPr>
          <a:xfrm flipH="1" flipV="1">
            <a:off x="5857240" y="3338830"/>
            <a:ext cx="710565" cy="1863725"/>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2992755" y="3344545"/>
            <a:ext cx="2734310" cy="1849755"/>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flipV="1">
            <a:off x="6129020" y="3328670"/>
            <a:ext cx="2268220" cy="104521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325610" y="5232400"/>
            <a:ext cx="1659890" cy="699770"/>
            <a:chOff x="8189" y="6645"/>
            <a:chExt cx="2614" cy="1102"/>
          </a:xfrm>
        </p:grpSpPr>
        <p:sp>
          <p:nvSpPr>
            <p:cNvPr id="25" name="圆角矩形 24"/>
            <p:cNvSpPr/>
            <p:nvPr/>
          </p:nvSpPr>
          <p:spPr>
            <a:xfrm>
              <a:off x="8189" y="6645"/>
              <a:ext cx="2615" cy="1102"/>
            </a:xfrm>
            <a:prstGeom prst="roundRect">
              <a:avLst/>
            </a:prstGeom>
            <a:solidFill>
              <a:srgbClr val="92D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8447" y="6811"/>
              <a:ext cx="2157" cy="725"/>
            </a:xfrm>
            <a:prstGeom prst="rect">
              <a:avLst/>
            </a:prstGeom>
            <a:noFill/>
          </p:spPr>
          <p:txBody>
            <a:bodyPr wrap="none" rtlCol="0">
              <a:spAutoFit/>
            </a:bodyPr>
            <a:p>
              <a:r>
                <a:rPr lang="en-US" altLang="zh-CN" sz="2400"/>
                <a:t>1030090</a:t>
              </a:r>
              <a:endParaRPr lang="zh-CN" altLang="en-US" sz="2400"/>
            </a:p>
          </p:txBody>
        </p:sp>
      </p:grpSp>
      <p:cxnSp>
        <p:nvCxnSpPr>
          <p:cNvPr id="42" name="直接连接符 41"/>
          <p:cNvCxnSpPr/>
          <p:nvPr/>
        </p:nvCxnSpPr>
        <p:spPr>
          <a:xfrm flipH="1" flipV="1">
            <a:off x="9217025" y="3441065"/>
            <a:ext cx="949325" cy="164084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down)">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down)">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down)">
                                      <p:cBhvr>
                                        <p:cTn id="22" dur="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down)">
                                      <p:cBhvr>
                                        <p:cTn id="27" dur="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down)">
                                      <p:cBhvr>
                                        <p:cTn id="3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70627103010"/>
  <p:tag name="MH_LIBRARY" val="GRAPHIC"/>
  <p:tag name="MH_TYPE" val="SubTitle"/>
  <p:tag name="MH_ORDER" val="3"/>
</p:tagLst>
</file>

<file path=ppt/tags/tag10.xml><?xml version="1.0" encoding="utf-8"?>
<p:tagLst xmlns:p="http://schemas.openxmlformats.org/presentationml/2006/main">
  <p:tag name="MH" val="20170627103010"/>
  <p:tag name="MH_LIBRARY" val="GRAPHIC"/>
  <p:tag name="MH_TYPE" val="Other"/>
  <p:tag name="MH_ORDER" val="7"/>
</p:tagLst>
</file>

<file path=ppt/tags/tag11.xml><?xml version="1.0" encoding="utf-8"?>
<p:tagLst xmlns:p="http://schemas.openxmlformats.org/presentationml/2006/main">
  <p:tag name="MH" val="20170627103010"/>
  <p:tag name="MH_LIBRARY" val="GRAPHIC"/>
  <p:tag name="MH_TYPE" val="Other"/>
  <p:tag name="MH_ORDER" val="8"/>
</p:tagLst>
</file>

<file path=ppt/tags/tag12.xml><?xml version="1.0" encoding="utf-8"?>
<p:tagLst xmlns:p="http://schemas.openxmlformats.org/presentationml/2006/main">
  <p:tag name="MH" val="20170627103010"/>
  <p:tag name="MH_LIBRARY" val="GRAPHIC"/>
  <p:tag name="MH_TYPE" val="Other"/>
  <p:tag name="MH_ORDER" val="9"/>
</p:tagLst>
</file>

<file path=ppt/tags/tag13.xml><?xml version="1.0" encoding="utf-8"?>
<p:tagLst xmlns:p="http://schemas.openxmlformats.org/presentationml/2006/main">
  <p:tag name="KSO_WM_UNIT_TABLE_BEAUTIFY" val="smartTable{4aabbf83-bdef-4751-b4c1-614610ede229}"/>
  <p:tag name="TABLE_ENDDRAG_ORIGIN_RECT" val="671*281"/>
  <p:tag name="TABLE_ENDDRAG_RECT" val="144*210*671*281"/>
</p:tagLst>
</file>

<file path=ppt/tags/tag14.xml><?xml version="1.0" encoding="utf-8"?>
<p:tagLst xmlns:p="http://schemas.openxmlformats.org/presentationml/2006/main">
  <p:tag name="MH" val="20170627103010"/>
  <p:tag name="MH_LIBRARY" val="GRAPHIC"/>
  <p:tag name="MH_TYPE" val="SubTitle"/>
  <p:tag name="MH_ORDER" val="3"/>
</p:tagLst>
</file>

<file path=ppt/tags/tag15.xml><?xml version="1.0" encoding="utf-8"?>
<p:tagLst xmlns:p="http://schemas.openxmlformats.org/presentationml/2006/main">
  <p:tag name="MH" val="20170627103010"/>
  <p:tag name="MH_LIBRARY" val="GRAPHIC"/>
  <p:tag name="MH_TYPE" val="SubTitle"/>
  <p:tag name="MH_ORDER" val="2"/>
</p:tagLst>
</file>

<file path=ppt/tags/tag16.xml><?xml version="1.0" encoding="utf-8"?>
<p:tagLst xmlns:p="http://schemas.openxmlformats.org/presentationml/2006/main">
  <p:tag name="MH" val="20170627103010"/>
  <p:tag name="MH_LIBRARY" val="GRAPHIC"/>
  <p:tag name="MH_TYPE" val="SubTitle"/>
  <p:tag name="MH_ORDER" val="1"/>
</p:tagLst>
</file>

<file path=ppt/tags/tag17.xml><?xml version="1.0" encoding="utf-8"?>
<p:tagLst xmlns:p="http://schemas.openxmlformats.org/presentationml/2006/main">
  <p:tag name="MH" val="20170627103010"/>
  <p:tag name="MH_LIBRARY" val="GRAPHIC"/>
  <p:tag name="MH_TYPE" val="Other"/>
  <p:tag name="MH_ORDER" val="1"/>
</p:tagLst>
</file>

<file path=ppt/tags/tag18.xml><?xml version="1.0" encoding="utf-8"?>
<p:tagLst xmlns:p="http://schemas.openxmlformats.org/presentationml/2006/main">
  <p:tag name="MH" val="20170627103010"/>
  <p:tag name="MH_LIBRARY" val="GRAPHIC"/>
  <p:tag name="MH_TYPE" val="Other"/>
  <p:tag name="MH_ORDER" val="2"/>
</p:tagLst>
</file>

<file path=ppt/tags/tag19.xml><?xml version="1.0" encoding="utf-8"?>
<p:tagLst xmlns:p="http://schemas.openxmlformats.org/presentationml/2006/main">
  <p:tag name="MH" val="20170627103010"/>
  <p:tag name="MH_LIBRARY" val="GRAPHIC"/>
  <p:tag name="MH_TYPE" val="Other"/>
  <p:tag name="MH_ORDER" val="3"/>
</p:tagLst>
</file>

<file path=ppt/tags/tag2.xml><?xml version="1.0" encoding="utf-8"?>
<p:tagLst xmlns:p="http://schemas.openxmlformats.org/presentationml/2006/main">
  <p:tag name="MH" val="20170627103010"/>
  <p:tag name="MH_LIBRARY" val="GRAPHIC"/>
  <p:tag name="MH_TYPE" val="SubTitle"/>
  <p:tag name="MH_ORDER" val="2"/>
</p:tagLst>
</file>

<file path=ppt/tags/tag20.xml><?xml version="1.0" encoding="utf-8"?>
<p:tagLst xmlns:p="http://schemas.openxmlformats.org/presentationml/2006/main">
  <p:tag name="MH" val="20170627103010"/>
  <p:tag name="MH_LIBRARY" val="GRAPHIC"/>
  <p:tag name="MH_TYPE" val="SubTitle"/>
  <p:tag name="MH_ORDER" val="5"/>
</p:tagLst>
</file>

<file path=ppt/tags/tag21.xml><?xml version="1.0" encoding="utf-8"?>
<p:tagLst xmlns:p="http://schemas.openxmlformats.org/presentationml/2006/main">
  <p:tag name="MH" val="20170627103010"/>
  <p:tag name="MH_LIBRARY" val="GRAPHIC"/>
  <p:tag name="MH_TYPE" val="Other"/>
  <p:tag name="MH_ORDER" val="5"/>
</p:tagLst>
</file>

<file path=ppt/tags/tag22.xml><?xml version="1.0" encoding="utf-8"?>
<p:tagLst xmlns:p="http://schemas.openxmlformats.org/presentationml/2006/main">
  <p:tag name="MH" val="20170627103010"/>
  <p:tag name="MH_LIBRARY" val="GRAPHIC"/>
  <p:tag name="MH_TYPE" val="Other"/>
  <p:tag name="MH_ORDER" val="6"/>
</p:tagLst>
</file>

<file path=ppt/tags/tag23.xml><?xml version="1.0" encoding="utf-8"?>
<p:tagLst xmlns:p="http://schemas.openxmlformats.org/presentationml/2006/main">
  <p:tag name="MH" val="20170627103010"/>
  <p:tag name="MH_LIBRARY" val="GRAPHIC"/>
  <p:tag name="MH_TYPE" val="Other"/>
  <p:tag name="MH_ORDER" val="7"/>
</p:tagLst>
</file>

<file path=ppt/tags/tag24.xml><?xml version="1.0" encoding="utf-8"?>
<p:tagLst xmlns:p="http://schemas.openxmlformats.org/presentationml/2006/main">
  <p:tag name="MH" val="20170627103010"/>
  <p:tag name="MH_LIBRARY" val="GRAPHIC"/>
  <p:tag name="MH_TYPE" val="Other"/>
  <p:tag name="MH_ORDER" val="8"/>
</p:tagLst>
</file>

<file path=ppt/tags/tag25.xml><?xml version="1.0" encoding="utf-8"?>
<p:tagLst xmlns:p="http://schemas.openxmlformats.org/presentationml/2006/main">
  <p:tag name="MH" val="20170627103010"/>
  <p:tag name="MH_LIBRARY" val="GRAPHIC"/>
  <p:tag name="MH_TYPE" val="Other"/>
  <p:tag name="MH_ORDER" val="9"/>
</p:tagLst>
</file>

<file path=ppt/tags/tag26.xml><?xml version="1.0" encoding="utf-8"?>
<p:tagLst xmlns:p="http://schemas.openxmlformats.org/presentationml/2006/main">
  <p:tag name="MH" val="20170627103010"/>
  <p:tag name="MH_LIBRARY" val="GRAPHIC"/>
  <p:tag name="MH_TYPE" val="SubTitle"/>
  <p:tag name="MH_ORDER" val="3"/>
</p:tagLst>
</file>

<file path=ppt/tags/tag27.xml><?xml version="1.0" encoding="utf-8"?>
<p:tagLst xmlns:p="http://schemas.openxmlformats.org/presentationml/2006/main">
  <p:tag name="MH" val="20170627103010"/>
  <p:tag name="MH_LIBRARY" val="GRAPHIC"/>
  <p:tag name="MH_TYPE" val="SubTitle"/>
  <p:tag name="MH_ORDER" val="2"/>
</p:tagLst>
</file>

<file path=ppt/tags/tag28.xml><?xml version="1.0" encoding="utf-8"?>
<p:tagLst xmlns:p="http://schemas.openxmlformats.org/presentationml/2006/main">
  <p:tag name="MH" val="20170627103010"/>
  <p:tag name="MH_LIBRARY" val="GRAPHIC"/>
  <p:tag name="MH_TYPE" val="SubTitle"/>
  <p:tag name="MH_ORDER" val="1"/>
</p:tagLst>
</file>

<file path=ppt/tags/tag29.xml><?xml version="1.0" encoding="utf-8"?>
<p:tagLst xmlns:p="http://schemas.openxmlformats.org/presentationml/2006/main">
  <p:tag name="MH" val="20170627103010"/>
  <p:tag name="MH_LIBRARY" val="GRAPHIC"/>
  <p:tag name="MH_TYPE" val="Other"/>
  <p:tag name="MH_ORDER" val="1"/>
</p:tagLst>
</file>

<file path=ppt/tags/tag3.xml><?xml version="1.0" encoding="utf-8"?>
<p:tagLst xmlns:p="http://schemas.openxmlformats.org/presentationml/2006/main">
  <p:tag name="MH" val="20170627103010"/>
  <p:tag name="MH_LIBRARY" val="GRAPHIC"/>
  <p:tag name="MH_TYPE" val="SubTitle"/>
  <p:tag name="MH_ORDER" val="1"/>
</p:tagLst>
</file>

<file path=ppt/tags/tag30.xml><?xml version="1.0" encoding="utf-8"?>
<p:tagLst xmlns:p="http://schemas.openxmlformats.org/presentationml/2006/main">
  <p:tag name="MH" val="20170627103010"/>
  <p:tag name="MH_LIBRARY" val="GRAPHIC"/>
  <p:tag name="MH_TYPE" val="Other"/>
  <p:tag name="MH_ORDER" val="2"/>
</p:tagLst>
</file>

<file path=ppt/tags/tag31.xml><?xml version="1.0" encoding="utf-8"?>
<p:tagLst xmlns:p="http://schemas.openxmlformats.org/presentationml/2006/main">
  <p:tag name="MH" val="20170627103010"/>
  <p:tag name="MH_LIBRARY" val="GRAPHIC"/>
  <p:tag name="MH_TYPE" val="Other"/>
  <p:tag name="MH_ORDER" val="3"/>
</p:tagLst>
</file>

<file path=ppt/tags/tag32.xml><?xml version="1.0" encoding="utf-8"?>
<p:tagLst xmlns:p="http://schemas.openxmlformats.org/presentationml/2006/main">
  <p:tag name="MH" val="20170627103010"/>
  <p:tag name="MH_LIBRARY" val="GRAPHIC"/>
  <p:tag name="MH_TYPE" val="SubTitle"/>
  <p:tag name="MH_ORDER" val="5"/>
</p:tagLst>
</file>

<file path=ppt/tags/tag33.xml><?xml version="1.0" encoding="utf-8"?>
<p:tagLst xmlns:p="http://schemas.openxmlformats.org/presentationml/2006/main">
  <p:tag name="MH" val="20170627103010"/>
  <p:tag name="MH_LIBRARY" val="GRAPHIC"/>
  <p:tag name="MH_TYPE" val="Other"/>
  <p:tag name="MH_ORDER" val="5"/>
</p:tagLst>
</file>

<file path=ppt/tags/tag34.xml><?xml version="1.0" encoding="utf-8"?>
<p:tagLst xmlns:p="http://schemas.openxmlformats.org/presentationml/2006/main">
  <p:tag name="MH" val="20170627103010"/>
  <p:tag name="MH_LIBRARY" val="GRAPHIC"/>
  <p:tag name="MH_TYPE" val="Other"/>
  <p:tag name="MH_ORDER" val="6"/>
</p:tagLst>
</file>

<file path=ppt/tags/tag35.xml><?xml version="1.0" encoding="utf-8"?>
<p:tagLst xmlns:p="http://schemas.openxmlformats.org/presentationml/2006/main">
  <p:tag name="MH" val="20170627103010"/>
  <p:tag name="MH_LIBRARY" val="GRAPHIC"/>
  <p:tag name="MH_TYPE" val="Other"/>
  <p:tag name="MH_ORDER" val="7"/>
</p:tagLst>
</file>

<file path=ppt/tags/tag36.xml><?xml version="1.0" encoding="utf-8"?>
<p:tagLst xmlns:p="http://schemas.openxmlformats.org/presentationml/2006/main">
  <p:tag name="MH" val="20170627103010"/>
  <p:tag name="MH_LIBRARY" val="GRAPHIC"/>
  <p:tag name="MH_TYPE" val="Other"/>
  <p:tag name="MH_ORDER" val="8"/>
</p:tagLst>
</file>

<file path=ppt/tags/tag37.xml><?xml version="1.0" encoding="utf-8"?>
<p:tagLst xmlns:p="http://schemas.openxmlformats.org/presentationml/2006/main">
  <p:tag name="MH" val="20170627103010"/>
  <p:tag name="MH_LIBRARY" val="GRAPHIC"/>
  <p:tag name="MH_TYPE" val="Other"/>
  <p:tag name="MH_ORDER" val="9"/>
</p:tagLst>
</file>

<file path=ppt/tags/tag38.xml><?xml version="1.0" encoding="utf-8"?>
<p:tagLst xmlns:p="http://schemas.openxmlformats.org/presentationml/2006/main">
  <p:tag name="MH" val="20170627103010"/>
  <p:tag name="MH_LIBRARY" val="GRAPHIC"/>
  <p:tag name="MH_TYPE" val="SubTitle"/>
  <p:tag name="MH_ORDER" val="3"/>
</p:tagLst>
</file>

<file path=ppt/tags/tag39.xml><?xml version="1.0" encoding="utf-8"?>
<p:tagLst xmlns:p="http://schemas.openxmlformats.org/presentationml/2006/main">
  <p:tag name="MH" val="20170627103010"/>
  <p:tag name="MH_LIBRARY" val="GRAPHIC"/>
  <p:tag name="MH_TYPE" val="SubTitle"/>
  <p:tag name="MH_ORDER" val="2"/>
</p:tagLst>
</file>

<file path=ppt/tags/tag4.xml><?xml version="1.0" encoding="utf-8"?>
<p:tagLst xmlns:p="http://schemas.openxmlformats.org/presentationml/2006/main">
  <p:tag name="MH" val="20170627103010"/>
  <p:tag name="MH_LIBRARY" val="GRAPHIC"/>
  <p:tag name="MH_TYPE" val="Other"/>
  <p:tag name="MH_ORDER" val="1"/>
</p:tagLst>
</file>

<file path=ppt/tags/tag40.xml><?xml version="1.0" encoding="utf-8"?>
<p:tagLst xmlns:p="http://schemas.openxmlformats.org/presentationml/2006/main">
  <p:tag name="MH" val="20170627103010"/>
  <p:tag name="MH_LIBRARY" val="GRAPHIC"/>
  <p:tag name="MH_TYPE" val="SubTitle"/>
  <p:tag name="MH_ORDER" val="1"/>
</p:tagLst>
</file>

<file path=ppt/tags/tag41.xml><?xml version="1.0" encoding="utf-8"?>
<p:tagLst xmlns:p="http://schemas.openxmlformats.org/presentationml/2006/main">
  <p:tag name="MH" val="20170627103010"/>
  <p:tag name="MH_LIBRARY" val="GRAPHIC"/>
  <p:tag name="MH_TYPE" val="Other"/>
  <p:tag name="MH_ORDER" val="1"/>
</p:tagLst>
</file>

<file path=ppt/tags/tag42.xml><?xml version="1.0" encoding="utf-8"?>
<p:tagLst xmlns:p="http://schemas.openxmlformats.org/presentationml/2006/main">
  <p:tag name="MH" val="20170627103010"/>
  <p:tag name="MH_LIBRARY" val="GRAPHIC"/>
  <p:tag name="MH_TYPE" val="Other"/>
  <p:tag name="MH_ORDER" val="2"/>
</p:tagLst>
</file>

<file path=ppt/tags/tag43.xml><?xml version="1.0" encoding="utf-8"?>
<p:tagLst xmlns:p="http://schemas.openxmlformats.org/presentationml/2006/main">
  <p:tag name="MH" val="20170627103010"/>
  <p:tag name="MH_LIBRARY" val="GRAPHIC"/>
  <p:tag name="MH_TYPE" val="Other"/>
  <p:tag name="MH_ORDER" val="3"/>
</p:tagLst>
</file>

<file path=ppt/tags/tag44.xml><?xml version="1.0" encoding="utf-8"?>
<p:tagLst xmlns:p="http://schemas.openxmlformats.org/presentationml/2006/main">
  <p:tag name="MH" val="20170627103010"/>
  <p:tag name="MH_LIBRARY" val="GRAPHIC"/>
  <p:tag name="MH_TYPE" val="SubTitle"/>
  <p:tag name="MH_ORDER" val="5"/>
</p:tagLst>
</file>

<file path=ppt/tags/tag45.xml><?xml version="1.0" encoding="utf-8"?>
<p:tagLst xmlns:p="http://schemas.openxmlformats.org/presentationml/2006/main">
  <p:tag name="MH" val="20170627103010"/>
  <p:tag name="MH_LIBRARY" val="GRAPHIC"/>
  <p:tag name="MH_TYPE" val="Other"/>
  <p:tag name="MH_ORDER" val="5"/>
</p:tagLst>
</file>

<file path=ppt/tags/tag46.xml><?xml version="1.0" encoding="utf-8"?>
<p:tagLst xmlns:p="http://schemas.openxmlformats.org/presentationml/2006/main">
  <p:tag name="MH" val="20170627103010"/>
  <p:tag name="MH_LIBRARY" val="GRAPHIC"/>
  <p:tag name="MH_TYPE" val="Other"/>
  <p:tag name="MH_ORDER" val="6"/>
</p:tagLst>
</file>

<file path=ppt/tags/tag47.xml><?xml version="1.0" encoding="utf-8"?>
<p:tagLst xmlns:p="http://schemas.openxmlformats.org/presentationml/2006/main">
  <p:tag name="MH" val="20170627103010"/>
  <p:tag name="MH_LIBRARY" val="GRAPHIC"/>
  <p:tag name="MH_TYPE" val="Other"/>
  <p:tag name="MH_ORDER" val="7"/>
</p:tagLst>
</file>

<file path=ppt/tags/tag48.xml><?xml version="1.0" encoding="utf-8"?>
<p:tagLst xmlns:p="http://schemas.openxmlformats.org/presentationml/2006/main">
  <p:tag name="MH" val="20170627103010"/>
  <p:tag name="MH_LIBRARY" val="GRAPHIC"/>
  <p:tag name="MH_TYPE" val="Other"/>
  <p:tag name="MH_ORDER" val="8"/>
</p:tagLst>
</file>

<file path=ppt/tags/tag49.xml><?xml version="1.0" encoding="utf-8"?>
<p:tagLst xmlns:p="http://schemas.openxmlformats.org/presentationml/2006/main">
  <p:tag name="MH" val="20170627103010"/>
  <p:tag name="MH_LIBRARY" val="GRAPHIC"/>
  <p:tag name="MH_TYPE" val="Other"/>
  <p:tag name="MH_ORDER" val="9"/>
</p:tagLst>
</file>

<file path=ppt/tags/tag5.xml><?xml version="1.0" encoding="utf-8"?>
<p:tagLst xmlns:p="http://schemas.openxmlformats.org/presentationml/2006/main">
  <p:tag name="MH" val="20170627103010"/>
  <p:tag name="MH_LIBRARY" val="GRAPHIC"/>
  <p:tag name="MH_TYPE" val="Other"/>
  <p:tag name="MH_ORDER" val="2"/>
</p:tagLst>
</file>

<file path=ppt/tags/tag50.xml><?xml version="1.0" encoding="utf-8"?>
<p:tagLst xmlns:p="http://schemas.openxmlformats.org/presentationml/2006/main">
  <p:tag name="MH" val="20170627103010"/>
  <p:tag name="MH_LIBRARY" val="GRAPHIC"/>
  <p:tag name="MH_TYPE" val="SubTitle"/>
  <p:tag name="MH_ORDER" val="3"/>
</p:tagLst>
</file>

<file path=ppt/tags/tag51.xml><?xml version="1.0" encoding="utf-8"?>
<p:tagLst xmlns:p="http://schemas.openxmlformats.org/presentationml/2006/main">
  <p:tag name="MH" val="20170627103010"/>
  <p:tag name="MH_LIBRARY" val="GRAPHIC"/>
  <p:tag name="MH_TYPE" val="SubTitle"/>
  <p:tag name="MH_ORDER" val="2"/>
</p:tagLst>
</file>

<file path=ppt/tags/tag52.xml><?xml version="1.0" encoding="utf-8"?>
<p:tagLst xmlns:p="http://schemas.openxmlformats.org/presentationml/2006/main">
  <p:tag name="MH" val="20170627103010"/>
  <p:tag name="MH_LIBRARY" val="GRAPHIC"/>
  <p:tag name="MH_TYPE" val="SubTitle"/>
  <p:tag name="MH_ORDER" val="1"/>
</p:tagLst>
</file>

<file path=ppt/tags/tag53.xml><?xml version="1.0" encoding="utf-8"?>
<p:tagLst xmlns:p="http://schemas.openxmlformats.org/presentationml/2006/main">
  <p:tag name="MH" val="20170627103010"/>
  <p:tag name="MH_LIBRARY" val="GRAPHIC"/>
  <p:tag name="MH_TYPE" val="Other"/>
  <p:tag name="MH_ORDER" val="1"/>
</p:tagLst>
</file>

<file path=ppt/tags/tag54.xml><?xml version="1.0" encoding="utf-8"?>
<p:tagLst xmlns:p="http://schemas.openxmlformats.org/presentationml/2006/main">
  <p:tag name="MH" val="20170627103010"/>
  <p:tag name="MH_LIBRARY" val="GRAPHIC"/>
  <p:tag name="MH_TYPE" val="Other"/>
  <p:tag name="MH_ORDER" val="2"/>
</p:tagLst>
</file>

<file path=ppt/tags/tag55.xml><?xml version="1.0" encoding="utf-8"?>
<p:tagLst xmlns:p="http://schemas.openxmlformats.org/presentationml/2006/main">
  <p:tag name="MH" val="20170627103010"/>
  <p:tag name="MH_LIBRARY" val="GRAPHIC"/>
  <p:tag name="MH_TYPE" val="Other"/>
  <p:tag name="MH_ORDER" val="3"/>
</p:tagLst>
</file>

<file path=ppt/tags/tag56.xml><?xml version="1.0" encoding="utf-8"?>
<p:tagLst xmlns:p="http://schemas.openxmlformats.org/presentationml/2006/main">
  <p:tag name="MH" val="20170627103010"/>
  <p:tag name="MH_LIBRARY" val="GRAPHIC"/>
  <p:tag name="MH_TYPE" val="SubTitle"/>
  <p:tag name="MH_ORDER" val="5"/>
</p:tagLst>
</file>

<file path=ppt/tags/tag57.xml><?xml version="1.0" encoding="utf-8"?>
<p:tagLst xmlns:p="http://schemas.openxmlformats.org/presentationml/2006/main">
  <p:tag name="MH" val="20170627103010"/>
  <p:tag name="MH_LIBRARY" val="GRAPHIC"/>
  <p:tag name="MH_TYPE" val="Other"/>
  <p:tag name="MH_ORDER" val="5"/>
</p:tagLst>
</file>

<file path=ppt/tags/tag58.xml><?xml version="1.0" encoding="utf-8"?>
<p:tagLst xmlns:p="http://schemas.openxmlformats.org/presentationml/2006/main">
  <p:tag name="MH" val="20170627103010"/>
  <p:tag name="MH_LIBRARY" val="GRAPHIC"/>
  <p:tag name="MH_TYPE" val="Other"/>
  <p:tag name="MH_ORDER" val="6"/>
</p:tagLst>
</file>

<file path=ppt/tags/tag59.xml><?xml version="1.0" encoding="utf-8"?>
<p:tagLst xmlns:p="http://schemas.openxmlformats.org/presentationml/2006/main">
  <p:tag name="MH" val="20170627103010"/>
  <p:tag name="MH_LIBRARY" val="GRAPHIC"/>
  <p:tag name="MH_TYPE" val="Other"/>
  <p:tag name="MH_ORDER" val="7"/>
</p:tagLst>
</file>

<file path=ppt/tags/tag6.xml><?xml version="1.0" encoding="utf-8"?>
<p:tagLst xmlns:p="http://schemas.openxmlformats.org/presentationml/2006/main">
  <p:tag name="MH" val="20170627103010"/>
  <p:tag name="MH_LIBRARY" val="GRAPHIC"/>
  <p:tag name="MH_TYPE" val="Other"/>
  <p:tag name="MH_ORDER" val="3"/>
</p:tagLst>
</file>

<file path=ppt/tags/tag60.xml><?xml version="1.0" encoding="utf-8"?>
<p:tagLst xmlns:p="http://schemas.openxmlformats.org/presentationml/2006/main">
  <p:tag name="MH" val="20170627103010"/>
  <p:tag name="MH_LIBRARY" val="GRAPHIC"/>
  <p:tag name="MH_TYPE" val="Other"/>
  <p:tag name="MH_ORDER" val="8"/>
</p:tagLst>
</file>

<file path=ppt/tags/tag61.xml><?xml version="1.0" encoding="utf-8"?>
<p:tagLst xmlns:p="http://schemas.openxmlformats.org/presentationml/2006/main">
  <p:tag name="MH" val="20170627103010"/>
  <p:tag name="MH_LIBRARY" val="GRAPHIC"/>
  <p:tag name="MH_TYPE" val="Other"/>
  <p:tag name="MH_ORDER" val="9"/>
</p:tagLst>
</file>

<file path=ppt/tags/tag62.xml><?xml version="1.0" encoding="utf-8"?>
<p:tagLst xmlns:p="http://schemas.openxmlformats.org/presentationml/2006/main">
  <p:tag name="KSO_WM_UNIT_PLACING_PICTURE_USER_VIEWPORT" val="{&quot;height&quot;:4740,&quot;width&quot;:4335}"/>
</p:tagLst>
</file>

<file path=ppt/tags/tag63.xml><?xml version="1.0" encoding="utf-8"?>
<p:tagLst xmlns:p="http://schemas.openxmlformats.org/presentationml/2006/main">
  <p:tag name="KSO_WM_UNIT_PLACING_PICTURE_USER_VIEWPORT" val="{&quot;height&quot;:4740,&quot;width&quot;:4335}"/>
</p:tagLst>
</file>

<file path=ppt/tags/tag64.xml><?xml version="1.0" encoding="utf-8"?>
<p:tagLst xmlns:p="http://schemas.openxmlformats.org/presentationml/2006/main">
  <p:tag name="KSO_WM_UNIT_PLACING_PICTURE_USER_VIEWPORT" val="{&quot;height&quot;:4740,&quot;width&quot;:4335}"/>
</p:tagLst>
</file>

<file path=ppt/tags/tag65.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ags/tag7.xml><?xml version="1.0" encoding="utf-8"?>
<p:tagLst xmlns:p="http://schemas.openxmlformats.org/presentationml/2006/main">
  <p:tag name="MH" val="20170627103010"/>
  <p:tag name="MH_LIBRARY" val="GRAPHIC"/>
  <p:tag name="MH_TYPE" val="SubTitle"/>
  <p:tag name="MH_ORDER" val="5"/>
</p:tagLst>
</file>

<file path=ppt/tags/tag8.xml><?xml version="1.0" encoding="utf-8"?>
<p:tagLst xmlns:p="http://schemas.openxmlformats.org/presentationml/2006/main">
  <p:tag name="MH" val="20170627103010"/>
  <p:tag name="MH_LIBRARY" val="GRAPHIC"/>
  <p:tag name="MH_TYPE" val="Other"/>
  <p:tag name="MH_ORDER" val="5"/>
</p:tagLst>
</file>

<file path=ppt/tags/tag9.xml><?xml version="1.0" encoding="utf-8"?>
<p:tagLst xmlns:p="http://schemas.openxmlformats.org/presentationml/2006/main">
  <p:tag name="MH" val="20170627103010"/>
  <p:tag name="MH_LIBRARY" val="GRAPHIC"/>
  <p:tag name="MH_TYPE" val="Other"/>
  <p:tag name="MH_ORDER" val="6"/>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1621</Words>
  <Application>WPS 演示</Application>
  <PresentationFormat>宽屏</PresentationFormat>
  <Paragraphs>393</Paragraphs>
  <Slides>16</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16</vt:i4>
      </vt:variant>
    </vt:vector>
  </HeadingPairs>
  <TitlesOfParts>
    <vt:vector size="33" baseType="lpstr">
      <vt:lpstr>Arial</vt:lpstr>
      <vt:lpstr>宋体</vt:lpstr>
      <vt:lpstr>Wingdings</vt:lpstr>
      <vt:lpstr>微软雅黑</vt:lpstr>
      <vt:lpstr>Wingdings</vt:lpstr>
      <vt:lpstr>Times New Roman</vt:lpstr>
      <vt:lpstr>Calibri</vt:lpstr>
      <vt:lpstr>楷体_GB2312</vt:lpstr>
      <vt:lpstr>新宋体</vt:lpstr>
      <vt:lpstr>Arial Unicode MS</vt:lpstr>
      <vt:lpstr>等线</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187</cp:revision>
  <dcterms:created xsi:type="dcterms:W3CDTF">2019-06-19T02:08:00Z</dcterms:created>
  <dcterms:modified xsi:type="dcterms:W3CDTF">2023-09-28T14:15:36Z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345B6B9350404566A08F256C2D972684</vt:lpwstr>
  </property>
</Properties>
</file>