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8"/>
  </p:notesMasterIdLst>
  <p:handoutMasterIdLst>
    <p:handoutMasterId r:id="rId61"/>
  </p:handoutMasterIdLst>
  <p:sldIdLst>
    <p:sldId id="385" r:id="rId4"/>
    <p:sldId id="386" r:id="rId5"/>
    <p:sldId id="384" r:id="rId6"/>
    <p:sldId id="256" r:id="rId7"/>
    <p:sldId id="383" r:id="rId9"/>
    <p:sldId id="392" r:id="rId10"/>
    <p:sldId id="393" r:id="rId11"/>
    <p:sldId id="394" r:id="rId12"/>
    <p:sldId id="387" r:id="rId13"/>
    <p:sldId id="395" r:id="rId14"/>
    <p:sldId id="396" r:id="rId15"/>
    <p:sldId id="435" r:id="rId16"/>
    <p:sldId id="399" r:id="rId17"/>
    <p:sldId id="400" r:id="rId18"/>
    <p:sldId id="401" r:id="rId19"/>
    <p:sldId id="402" r:id="rId20"/>
    <p:sldId id="403" r:id="rId21"/>
    <p:sldId id="397" r:id="rId22"/>
    <p:sldId id="398" r:id="rId23"/>
    <p:sldId id="388" r:id="rId24"/>
    <p:sldId id="404" r:id="rId25"/>
    <p:sldId id="405" r:id="rId26"/>
    <p:sldId id="389" r:id="rId27"/>
    <p:sldId id="406" r:id="rId28"/>
    <p:sldId id="390" r:id="rId29"/>
    <p:sldId id="407" r:id="rId30"/>
    <p:sldId id="409" r:id="rId31"/>
    <p:sldId id="410" r:id="rId32"/>
    <p:sldId id="408" r:id="rId33"/>
    <p:sldId id="411" r:id="rId34"/>
    <p:sldId id="412" r:id="rId35"/>
    <p:sldId id="413" r:id="rId36"/>
    <p:sldId id="414" r:id="rId37"/>
    <p:sldId id="416" r:id="rId38"/>
    <p:sldId id="415" r:id="rId39"/>
    <p:sldId id="418" r:id="rId40"/>
    <p:sldId id="417" r:id="rId41"/>
    <p:sldId id="420" r:id="rId42"/>
    <p:sldId id="419" r:id="rId43"/>
    <p:sldId id="421" r:id="rId44"/>
    <p:sldId id="423" r:id="rId45"/>
    <p:sldId id="422" r:id="rId46"/>
    <p:sldId id="424" r:id="rId47"/>
    <p:sldId id="425" r:id="rId48"/>
    <p:sldId id="427" r:id="rId49"/>
    <p:sldId id="426" r:id="rId50"/>
    <p:sldId id="428" r:id="rId51"/>
    <p:sldId id="430" r:id="rId52"/>
    <p:sldId id="431" r:id="rId53"/>
    <p:sldId id="429" r:id="rId54"/>
    <p:sldId id="432" r:id="rId55"/>
    <p:sldId id="433" r:id="rId56"/>
    <p:sldId id="434" r:id="rId57"/>
    <p:sldId id="391" r:id="rId58"/>
    <p:sldId id="296" r:id="rId59"/>
    <p:sldId id="479" r:id="rId60"/>
  </p:sldIdLst>
  <p:sldSz cx="9144000" cy="5143500"/>
  <p:notesSz cx="6858000" cy="9144000"/>
  <p:custDataLst>
    <p:tags r:id="rId65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0066"/>
    <a:srgbClr val="0000FF"/>
    <a:srgbClr val="FF3300"/>
    <a:srgbClr val="FF00FF"/>
    <a:srgbClr val="849AC2"/>
    <a:srgbClr val="465F8C"/>
    <a:srgbClr val="6581B3"/>
    <a:srgbClr val="F7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781"/>
  </p:normalViewPr>
  <p:slideViewPr>
    <p:cSldViewPr showGuides="1">
      <p:cViewPr varScale="1">
        <p:scale>
          <a:sx n="138" d="100"/>
          <a:sy n="138" d="100"/>
        </p:scale>
        <p:origin x="756" y="13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5" Type="http://schemas.openxmlformats.org/officeDocument/2006/relationships/tags" Target="tags/tag1.xml"/><Relationship Id="rId64" Type="http://schemas.openxmlformats.org/officeDocument/2006/relationships/tableStyles" Target="tableStyles.xml"/><Relationship Id="rId63" Type="http://schemas.openxmlformats.org/officeDocument/2006/relationships/viewProps" Target="viewProps.xml"/><Relationship Id="rId62" Type="http://schemas.openxmlformats.org/officeDocument/2006/relationships/presProps" Target="presProps.xml"/><Relationship Id="rId61" Type="http://schemas.openxmlformats.org/officeDocument/2006/relationships/handoutMaster" Target="handoutMasters/handoutMaster1.xml"/><Relationship Id="rId60" Type="http://schemas.openxmlformats.org/officeDocument/2006/relationships/slide" Target="slides/slide56.xml"/><Relationship Id="rId6" Type="http://schemas.openxmlformats.org/officeDocument/2006/relationships/slide" Target="slides/slide3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A783940-23C1-4979-B3CE-CD8AA0E891F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FE05AA6-0933-4421-BE97-0650507F85E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FED9A05-2FCD-4386-AE31-062B95B6D19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6D124C-9558-4B27-BE39-D88596D3CA1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0484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20485" name="页眉占位符 5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7" Type="http://schemas.openxmlformats.org/officeDocument/2006/relationships/image" Target="../media/image1.png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6.png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image" Target="../media/image5.png"/><Relationship Id="rId7" Type="http://schemas.openxmlformats.org/officeDocument/2006/relationships/image" Target="../media/image4.png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4.png"/><Relationship Id="rId7" Type="http://schemas.openxmlformats.org/officeDocument/2006/relationships/image" Target="../media/image3.png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0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2" name="组合 4"/>
          <p:cNvGrpSpPr/>
          <p:nvPr userDrawn="1"/>
        </p:nvGrpSpPr>
        <p:grpSpPr>
          <a:xfrm>
            <a:off x="0" y="0"/>
            <a:ext cx="9144000" cy="5143500"/>
            <a:chOff x="-1" y="0"/>
            <a:chExt cx="12192000" cy="6858000"/>
          </a:xfrm>
        </p:grpSpPr>
        <p:pic>
          <p:nvPicPr>
            <p:cNvPr id="205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1999" cy="6858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-1" y="0"/>
              <a:ext cx="4150784" cy="6858000"/>
            </a:xfrm>
            <a:prstGeom prst="rect">
              <a:avLst/>
            </a:prstGeom>
            <a:blipFill dpi="0" rotWithShape="1">
              <a:blip r:embed="rId4">
                <a:alphaModFix amt="27000"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2053" name="图形 1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2333625" cy="3614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4" name="图片 8"/>
          <p:cNvPicPr>
            <a:picLocks noChangeAspect="1"/>
          </p:cNvPicPr>
          <p:nvPr userDrawn="1"/>
        </p:nvPicPr>
        <p:blipFill>
          <a:blip r:embed="rId6"/>
          <a:srcRect l="10930" t="12402" r="10516" b="11523"/>
          <a:stretch>
            <a:fillRect/>
          </a:stretch>
        </p:blipFill>
        <p:spPr>
          <a:xfrm>
            <a:off x="-244475" y="2967038"/>
            <a:ext cx="2247900" cy="2176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5" name="图片 9"/>
          <p:cNvPicPr>
            <a:picLocks noChangeAspect="1"/>
          </p:cNvPicPr>
          <p:nvPr userDrawn="1"/>
        </p:nvPicPr>
        <p:blipFill>
          <a:blip r:embed="rId7"/>
          <a:srcRect l="35117"/>
          <a:stretch>
            <a:fillRect/>
          </a:stretch>
        </p:blipFill>
        <p:spPr>
          <a:xfrm>
            <a:off x="5807075" y="0"/>
            <a:ext cx="333692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1838" y="2228850"/>
            <a:ext cx="777875" cy="1158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27763" y="3387725"/>
            <a:ext cx="777875" cy="11588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 userDrawn="1"/>
        </p:nvGrpSpPr>
        <p:grpSpPr>
          <a:xfrm>
            <a:off x="3030538" y="60325"/>
            <a:ext cx="663575" cy="909638"/>
            <a:chOff x="1795522" y="3189767"/>
            <a:chExt cx="886635" cy="1213682"/>
          </a:xfrm>
        </p:grpSpPr>
        <p:pic>
          <p:nvPicPr>
            <p:cNvPr id="12306" name="图片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95522" y="3189767"/>
              <a:ext cx="521395" cy="77774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307" name="图片 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10024" y="3997517"/>
              <a:ext cx="272133" cy="40593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1" name="KSO_Shape"/>
          <p:cNvSpPr/>
          <p:nvPr/>
        </p:nvSpPr>
        <p:spPr bwMode="auto">
          <a:xfrm>
            <a:off x="4344988" y="80963"/>
            <a:ext cx="746125" cy="411163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12" name="KSO_Shape"/>
          <p:cNvSpPr/>
          <p:nvPr/>
        </p:nvSpPr>
        <p:spPr bwMode="auto">
          <a:xfrm>
            <a:off x="6024563" y="630238"/>
            <a:ext cx="747713" cy="411163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13" name="KSO_Shape"/>
          <p:cNvSpPr/>
          <p:nvPr/>
        </p:nvSpPr>
        <p:spPr bwMode="auto">
          <a:xfrm>
            <a:off x="100013" y="820738"/>
            <a:ext cx="746125" cy="411163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14" name="KSO_Shape"/>
          <p:cNvSpPr/>
          <p:nvPr/>
        </p:nvSpPr>
        <p:spPr bwMode="auto">
          <a:xfrm>
            <a:off x="7543800" y="1292225"/>
            <a:ext cx="1339850" cy="736600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pic>
        <p:nvPicPr>
          <p:cNvPr id="12301" name="图片 6"/>
          <p:cNvPicPr>
            <a:picLocks noChangeAspect="1"/>
          </p:cNvPicPr>
          <p:nvPr userDrawn="1"/>
        </p:nvPicPr>
        <p:blipFill>
          <a:blip r:embed="rId5"/>
          <a:srcRect l="380"/>
          <a:stretch>
            <a:fillRect/>
          </a:stretch>
        </p:blipFill>
        <p:spPr>
          <a:xfrm>
            <a:off x="0" y="2449513"/>
            <a:ext cx="9136063" cy="269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2" name="图片 12"/>
          <p:cNvPicPr>
            <a:picLocks noChangeAspect="1"/>
          </p:cNvPicPr>
          <p:nvPr userDrawn="1"/>
        </p:nvPicPr>
        <p:blipFill>
          <a:blip r:embed="rId6"/>
          <a:srcRect l="46735"/>
          <a:stretch>
            <a:fillRect/>
          </a:stretch>
        </p:blipFill>
        <p:spPr>
          <a:xfrm>
            <a:off x="-396875" y="0"/>
            <a:ext cx="1619250" cy="550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KSO_Shape"/>
          <p:cNvSpPr/>
          <p:nvPr/>
        </p:nvSpPr>
        <p:spPr bwMode="auto">
          <a:xfrm>
            <a:off x="95250" y="276225"/>
            <a:ext cx="636588" cy="349250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pic>
        <p:nvPicPr>
          <p:cNvPr id="12291" name="图片 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5D6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2293" name="图片 6"/>
          <p:cNvPicPr>
            <a:picLocks noChangeAspect="1"/>
          </p:cNvPicPr>
          <p:nvPr userDrawn="1"/>
        </p:nvPicPr>
        <p:blipFill>
          <a:blip r:embed="rId8"/>
          <a:srcRect r="303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4" name="图片 6"/>
          <p:cNvPicPr>
            <a:picLocks noChangeAspect="1"/>
          </p:cNvPicPr>
          <p:nvPr userDrawn="1"/>
        </p:nvPicPr>
        <p:blipFill>
          <a:blip r:embed="rId5"/>
          <a:srcRect l="380"/>
          <a:stretch>
            <a:fillRect/>
          </a:stretch>
        </p:blipFill>
        <p:spPr>
          <a:xfrm>
            <a:off x="-7937" y="2449513"/>
            <a:ext cx="9144000" cy="269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5" name="图片 6"/>
          <p:cNvPicPr>
            <a:picLocks noChangeAspect="1"/>
          </p:cNvPicPr>
          <p:nvPr userDrawn="1"/>
        </p:nvPicPr>
        <p:blipFill>
          <a:blip r:embed="rId5"/>
          <a:srcRect l="380"/>
          <a:stretch>
            <a:fillRect/>
          </a:stretch>
        </p:blipFill>
        <p:spPr>
          <a:xfrm>
            <a:off x="0" y="2449513"/>
            <a:ext cx="9144000" cy="26939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图片 3"/>
          <p:cNvPicPr>
            <a:picLocks noChangeAspect="1"/>
          </p:cNvPicPr>
          <p:nvPr userDrawn="1"/>
        </p:nvPicPr>
        <p:blipFill>
          <a:blip r:embed="rId2"/>
          <a:srcRect l="-243" t="4695" r="243" b="68584"/>
          <a:stretch>
            <a:fillRect/>
          </a:stretch>
        </p:blipFill>
        <p:spPr>
          <a:xfrm>
            <a:off x="0" y="3897313"/>
            <a:ext cx="9144000" cy="1246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图片 4"/>
          <p:cNvPicPr>
            <a:picLocks noChangeAspect="1"/>
          </p:cNvPicPr>
          <p:nvPr userDrawn="1"/>
        </p:nvPicPr>
        <p:blipFill>
          <a:blip r:embed="rId2"/>
          <a:srcRect t="29379" b="41679"/>
          <a:stretch>
            <a:fillRect/>
          </a:stretch>
        </p:blipFill>
        <p:spPr>
          <a:xfrm>
            <a:off x="0" y="0"/>
            <a:ext cx="9144000" cy="1349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76" name="组合 4"/>
          <p:cNvGrpSpPr/>
          <p:nvPr userDrawn="1"/>
        </p:nvGrpSpPr>
        <p:grpSpPr>
          <a:xfrm>
            <a:off x="0" y="0"/>
            <a:ext cx="9144000" cy="5143500"/>
            <a:chOff x="-1" y="0"/>
            <a:chExt cx="12192000" cy="6858000"/>
          </a:xfrm>
        </p:grpSpPr>
        <p:pic>
          <p:nvPicPr>
            <p:cNvPr id="3083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1999" cy="6858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-1" y="0"/>
              <a:ext cx="4150784" cy="6858000"/>
            </a:xfrm>
            <a:prstGeom prst="rect">
              <a:avLst/>
            </a:prstGeom>
            <a:blipFill dpi="0" rotWithShape="1">
              <a:blip r:embed="rId4">
                <a:alphaModFix amt="27000"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3077" name="图形 1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2333625" cy="3614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8" name="图片 8"/>
          <p:cNvPicPr>
            <a:picLocks noChangeAspect="1"/>
          </p:cNvPicPr>
          <p:nvPr userDrawn="1"/>
        </p:nvPicPr>
        <p:blipFill>
          <a:blip r:embed="rId6"/>
          <a:srcRect l="10930" t="12402" r="10516" b="11523"/>
          <a:stretch>
            <a:fillRect/>
          </a:stretch>
        </p:blipFill>
        <p:spPr>
          <a:xfrm>
            <a:off x="-244475" y="2967038"/>
            <a:ext cx="2247900" cy="2176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9" name="图片 9"/>
          <p:cNvPicPr>
            <a:picLocks noChangeAspect="1"/>
          </p:cNvPicPr>
          <p:nvPr userDrawn="1"/>
        </p:nvPicPr>
        <p:blipFill>
          <a:blip r:embed="rId7"/>
          <a:srcRect l="35117"/>
          <a:stretch>
            <a:fillRect/>
          </a:stretch>
        </p:blipFill>
        <p:spPr>
          <a:xfrm>
            <a:off x="5807075" y="0"/>
            <a:ext cx="3336925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80" name="组合 5"/>
          <p:cNvGrpSpPr/>
          <p:nvPr userDrawn="1"/>
        </p:nvGrpSpPr>
        <p:grpSpPr>
          <a:xfrm>
            <a:off x="211138" y="123825"/>
            <a:ext cx="8721725" cy="4984750"/>
            <a:chOff x="314790" y="249767"/>
            <a:chExt cx="8514419" cy="4643965"/>
          </a:xfrm>
        </p:grpSpPr>
        <p:sp>
          <p:nvSpPr>
            <p:cNvPr id="11" name="任意多边形: 形状 6"/>
            <p:cNvSpPr/>
            <p:nvPr/>
          </p:nvSpPr>
          <p:spPr>
            <a:xfrm>
              <a:off x="314790" y="249767"/>
              <a:ext cx="8514419" cy="4643965"/>
            </a:xfrm>
            <a:custGeom>
              <a:avLst/>
              <a:gdLst>
                <a:gd name="connsiteX0" fmla="*/ 452469 w 11666851"/>
                <a:gd name="connsiteY0" fmla="*/ 787469 h 6184999"/>
                <a:gd name="connsiteX1" fmla="*/ 1836769 w 11666851"/>
                <a:gd name="connsiteY1" fmla="*/ 342969 h 6184999"/>
                <a:gd name="connsiteX2" fmla="*/ 3843369 w 11666851"/>
                <a:gd name="connsiteY2" fmla="*/ 266769 h 6184999"/>
                <a:gd name="connsiteX3" fmla="*/ 6218269 w 11666851"/>
                <a:gd name="connsiteY3" fmla="*/ 88969 h 6184999"/>
                <a:gd name="connsiteX4" fmla="*/ 8491569 w 11666851"/>
                <a:gd name="connsiteY4" fmla="*/ 69 h 6184999"/>
                <a:gd name="connsiteX5" fmla="*/ 10777569 w 11666851"/>
                <a:gd name="connsiteY5" fmla="*/ 101669 h 6184999"/>
                <a:gd name="connsiteX6" fmla="*/ 11501469 w 11666851"/>
                <a:gd name="connsiteY6" fmla="*/ 152469 h 6184999"/>
                <a:gd name="connsiteX7" fmla="*/ 11463369 w 11666851"/>
                <a:gd name="connsiteY7" fmla="*/ 1371669 h 6184999"/>
                <a:gd name="connsiteX8" fmla="*/ 11666569 w 11666851"/>
                <a:gd name="connsiteY8" fmla="*/ 2540069 h 6184999"/>
                <a:gd name="connsiteX9" fmla="*/ 11412569 w 11666851"/>
                <a:gd name="connsiteY9" fmla="*/ 3365569 h 6184999"/>
                <a:gd name="connsiteX10" fmla="*/ 11564969 w 11666851"/>
                <a:gd name="connsiteY10" fmla="*/ 4394269 h 6184999"/>
                <a:gd name="connsiteX11" fmla="*/ 11590369 w 11666851"/>
                <a:gd name="connsiteY11" fmla="*/ 5181669 h 6184999"/>
                <a:gd name="connsiteX12" fmla="*/ 11336369 w 11666851"/>
                <a:gd name="connsiteY12" fmla="*/ 5867469 h 6184999"/>
                <a:gd name="connsiteX13" fmla="*/ 10764869 w 11666851"/>
                <a:gd name="connsiteY13" fmla="*/ 5943669 h 6184999"/>
                <a:gd name="connsiteX14" fmla="*/ 9317069 w 11666851"/>
                <a:gd name="connsiteY14" fmla="*/ 5905569 h 6184999"/>
                <a:gd name="connsiteX15" fmla="*/ 8682069 w 11666851"/>
                <a:gd name="connsiteY15" fmla="*/ 5753169 h 6184999"/>
                <a:gd name="connsiteX16" fmla="*/ 6345269 w 11666851"/>
                <a:gd name="connsiteY16" fmla="*/ 5930969 h 6184999"/>
                <a:gd name="connsiteX17" fmla="*/ 4325969 w 11666851"/>
                <a:gd name="connsiteY17" fmla="*/ 5702369 h 6184999"/>
                <a:gd name="connsiteX18" fmla="*/ 2611469 w 11666851"/>
                <a:gd name="connsiteY18" fmla="*/ 6184969 h 6184999"/>
                <a:gd name="connsiteX19" fmla="*/ 947769 w 11666851"/>
                <a:gd name="connsiteY19" fmla="*/ 5676969 h 6184999"/>
                <a:gd name="connsiteX20" fmla="*/ 71469 w 11666851"/>
                <a:gd name="connsiteY20" fmla="*/ 5702369 h 6184999"/>
                <a:gd name="connsiteX21" fmla="*/ 71469 w 11666851"/>
                <a:gd name="connsiteY21" fmla="*/ 4483169 h 6184999"/>
                <a:gd name="connsiteX22" fmla="*/ 236569 w 11666851"/>
                <a:gd name="connsiteY22" fmla="*/ 3022669 h 6184999"/>
                <a:gd name="connsiteX23" fmla="*/ 33369 w 11666851"/>
                <a:gd name="connsiteY23" fmla="*/ 2260669 h 6184999"/>
                <a:gd name="connsiteX24" fmla="*/ 261969 w 11666851"/>
                <a:gd name="connsiteY24" fmla="*/ 1346269 h 6184999"/>
                <a:gd name="connsiteX25" fmla="*/ 452469 w 11666851"/>
                <a:gd name="connsiteY25" fmla="*/ 787469 h 6184999"/>
                <a:gd name="connsiteX0-1" fmla="*/ 452469 w 11666851"/>
                <a:gd name="connsiteY0-2" fmla="*/ 792368 h 6189898"/>
                <a:gd name="connsiteX1-3" fmla="*/ 1798669 w 11666851"/>
                <a:gd name="connsiteY1-4" fmla="*/ 14493 h 6189898"/>
                <a:gd name="connsiteX2-5" fmla="*/ 3843369 w 11666851"/>
                <a:gd name="connsiteY2-6" fmla="*/ 271668 h 6189898"/>
                <a:gd name="connsiteX3-7" fmla="*/ 6218269 w 11666851"/>
                <a:gd name="connsiteY3-8" fmla="*/ 93868 h 6189898"/>
                <a:gd name="connsiteX4-9" fmla="*/ 8491569 w 11666851"/>
                <a:gd name="connsiteY4-10" fmla="*/ 4968 h 6189898"/>
                <a:gd name="connsiteX5-11" fmla="*/ 10777569 w 11666851"/>
                <a:gd name="connsiteY5-12" fmla="*/ 106568 h 6189898"/>
                <a:gd name="connsiteX6-13" fmla="*/ 11501469 w 11666851"/>
                <a:gd name="connsiteY6-14" fmla="*/ 157368 h 6189898"/>
                <a:gd name="connsiteX7-15" fmla="*/ 11463369 w 11666851"/>
                <a:gd name="connsiteY7-16" fmla="*/ 1376568 h 6189898"/>
                <a:gd name="connsiteX8-17" fmla="*/ 11666569 w 11666851"/>
                <a:gd name="connsiteY8-18" fmla="*/ 2544968 h 6189898"/>
                <a:gd name="connsiteX9-19" fmla="*/ 11412569 w 11666851"/>
                <a:gd name="connsiteY9-20" fmla="*/ 3370468 h 6189898"/>
                <a:gd name="connsiteX10-21" fmla="*/ 11564969 w 11666851"/>
                <a:gd name="connsiteY10-22" fmla="*/ 4399168 h 6189898"/>
                <a:gd name="connsiteX11-23" fmla="*/ 11590369 w 11666851"/>
                <a:gd name="connsiteY11-24" fmla="*/ 5186568 h 6189898"/>
                <a:gd name="connsiteX12-25" fmla="*/ 11336369 w 11666851"/>
                <a:gd name="connsiteY12-26" fmla="*/ 5872368 h 6189898"/>
                <a:gd name="connsiteX13-27" fmla="*/ 10764869 w 11666851"/>
                <a:gd name="connsiteY13-28" fmla="*/ 5948568 h 6189898"/>
                <a:gd name="connsiteX14-29" fmla="*/ 9317069 w 11666851"/>
                <a:gd name="connsiteY14-30" fmla="*/ 5910468 h 6189898"/>
                <a:gd name="connsiteX15-31" fmla="*/ 8682069 w 11666851"/>
                <a:gd name="connsiteY15-32" fmla="*/ 5758068 h 6189898"/>
                <a:gd name="connsiteX16-33" fmla="*/ 6345269 w 11666851"/>
                <a:gd name="connsiteY16-34" fmla="*/ 5935868 h 6189898"/>
                <a:gd name="connsiteX17-35" fmla="*/ 4325969 w 11666851"/>
                <a:gd name="connsiteY17-36" fmla="*/ 5707268 h 6189898"/>
                <a:gd name="connsiteX18-37" fmla="*/ 2611469 w 11666851"/>
                <a:gd name="connsiteY18-38" fmla="*/ 6189868 h 6189898"/>
                <a:gd name="connsiteX19-39" fmla="*/ 947769 w 11666851"/>
                <a:gd name="connsiteY19-40" fmla="*/ 5681868 h 6189898"/>
                <a:gd name="connsiteX20-41" fmla="*/ 71469 w 11666851"/>
                <a:gd name="connsiteY20-42" fmla="*/ 5707268 h 6189898"/>
                <a:gd name="connsiteX21-43" fmla="*/ 71469 w 11666851"/>
                <a:gd name="connsiteY21-44" fmla="*/ 4488068 h 6189898"/>
                <a:gd name="connsiteX22-45" fmla="*/ 236569 w 11666851"/>
                <a:gd name="connsiteY22-46" fmla="*/ 3027568 h 6189898"/>
                <a:gd name="connsiteX23-47" fmla="*/ 33369 w 11666851"/>
                <a:gd name="connsiteY23-48" fmla="*/ 2265568 h 6189898"/>
                <a:gd name="connsiteX24-49" fmla="*/ 261969 w 11666851"/>
                <a:gd name="connsiteY24-50" fmla="*/ 1351168 h 6189898"/>
                <a:gd name="connsiteX25-51" fmla="*/ 452469 w 11666851"/>
                <a:gd name="connsiteY25-52" fmla="*/ 792368 h 6189898"/>
                <a:gd name="connsiteX0-53" fmla="*/ 290544 w 11666851"/>
                <a:gd name="connsiteY0-54" fmla="*/ 108417 h 6286997"/>
                <a:gd name="connsiteX1-55" fmla="*/ 1798669 w 11666851"/>
                <a:gd name="connsiteY1-56" fmla="*/ 111592 h 6286997"/>
                <a:gd name="connsiteX2-57" fmla="*/ 3843369 w 11666851"/>
                <a:gd name="connsiteY2-58" fmla="*/ 368767 h 6286997"/>
                <a:gd name="connsiteX3-59" fmla="*/ 6218269 w 11666851"/>
                <a:gd name="connsiteY3-60" fmla="*/ 190967 h 6286997"/>
                <a:gd name="connsiteX4-61" fmla="*/ 8491569 w 11666851"/>
                <a:gd name="connsiteY4-62" fmla="*/ 102067 h 6286997"/>
                <a:gd name="connsiteX5-63" fmla="*/ 10777569 w 11666851"/>
                <a:gd name="connsiteY5-64" fmla="*/ 203667 h 6286997"/>
                <a:gd name="connsiteX6-65" fmla="*/ 11501469 w 11666851"/>
                <a:gd name="connsiteY6-66" fmla="*/ 254467 h 6286997"/>
                <a:gd name="connsiteX7-67" fmla="*/ 11463369 w 11666851"/>
                <a:gd name="connsiteY7-68" fmla="*/ 1473667 h 6286997"/>
                <a:gd name="connsiteX8-69" fmla="*/ 11666569 w 11666851"/>
                <a:gd name="connsiteY8-70" fmla="*/ 2642067 h 6286997"/>
                <a:gd name="connsiteX9-71" fmla="*/ 11412569 w 11666851"/>
                <a:gd name="connsiteY9-72" fmla="*/ 3467567 h 6286997"/>
                <a:gd name="connsiteX10-73" fmla="*/ 11564969 w 11666851"/>
                <a:gd name="connsiteY10-74" fmla="*/ 4496267 h 6286997"/>
                <a:gd name="connsiteX11-75" fmla="*/ 11590369 w 11666851"/>
                <a:gd name="connsiteY11-76" fmla="*/ 5283667 h 6286997"/>
                <a:gd name="connsiteX12-77" fmla="*/ 11336369 w 11666851"/>
                <a:gd name="connsiteY12-78" fmla="*/ 5969467 h 6286997"/>
                <a:gd name="connsiteX13-79" fmla="*/ 10764869 w 11666851"/>
                <a:gd name="connsiteY13-80" fmla="*/ 6045667 h 6286997"/>
                <a:gd name="connsiteX14-81" fmla="*/ 9317069 w 11666851"/>
                <a:gd name="connsiteY14-82" fmla="*/ 6007567 h 6286997"/>
                <a:gd name="connsiteX15-83" fmla="*/ 8682069 w 11666851"/>
                <a:gd name="connsiteY15-84" fmla="*/ 5855167 h 6286997"/>
                <a:gd name="connsiteX16-85" fmla="*/ 6345269 w 11666851"/>
                <a:gd name="connsiteY16-86" fmla="*/ 6032967 h 6286997"/>
                <a:gd name="connsiteX17-87" fmla="*/ 4325969 w 11666851"/>
                <a:gd name="connsiteY17-88" fmla="*/ 5804367 h 6286997"/>
                <a:gd name="connsiteX18-89" fmla="*/ 2611469 w 11666851"/>
                <a:gd name="connsiteY18-90" fmla="*/ 6286967 h 6286997"/>
                <a:gd name="connsiteX19-91" fmla="*/ 947769 w 11666851"/>
                <a:gd name="connsiteY19-92" fmla="*/ 5778967 h 6286997"/>
                <a:gd name="connsiteX20-93" fmla="*/ 71469 w 11666851"/>
                <a:gd name="connsiteY20-94" fmla="*/ 5804367 h 6286997"/>
                <a:gd name="connsiteX21-95" fmla="*/ 71469 w 11666851"/>
                <a:gd name="connsiteY21-96" fmla="*/ 4585167 h 6286997"/>
                <a:gd name="connsiteX22-97" fmla="*/ 236569 w 11666851"/>
                <a:gd name="connsiteY22-98" fmla="*/ 3124667 h 6286997"/>
                <a:gd name="connsiteX23-99" fmla="*/ 33369 w 11666851"/>
                <a:gd name="connsiteY23-100" fmla="*/ 2362667 h 6286997"/>
                <a:gd name="connsiteX24-101" fmla="*/ 261969 w 11666851"/>
                <a:gd name="connsiteY24-102" fmla="*/ 1448267 h 6286997"/>
                <a:gd name="connsiteX25-103" fmla="*/ 290544 w 11666851"/>
                <a:gd name="connsiteY25-104" fmla="*/ 108417 h 6286997"/>
                <a:gd name="connsiteX0-105" fmla="*/ 287043 w 11663350"/>
                <a:gd name="connsiteY0-106" fmla="*/ 108417 h 6292818"/>
                <a:gd name="connsiteX1-107" fmla="*/ 1795168 w 11663350"/>
                <a:gd name="connsiteY1-108" fmla="*/ 111592 h 6292818"/>
                <a:gd name="connsiteX2-109" fmla="*/ 3839868 w 11663350"/>
                <a:gd name="connsiteY2-110" fmla="*/ 368767 h 6292818"/>
                <a:gd name="connsiteX3-111" fmla="*/ 6214768 w 11663350"/>
                <a:gd name="connsiteY3-112" fmla="*/ 190967 h 6292818"/>
                <a:gd name="connsiteX4-113" fmla="*/ 8488068 w 11663350"/>
                <a:gd name="connsiteY4-114" fmla="*/ 102067 h 6292818"/>
                <a:gd name="connsiteX5-115" fmla="*/ 10774068 w 11663350"/>
                <a:gd name="connsiteY5-116" fmla="*/ 203667 h 6292818"/>
                <a:gd name="connsiteX6-117" fmla="*/ 11497968 w 11663350"/>
                <a:gd name="connsiteY6-118" fmla="*/ 254467 h 6292818"/>
                <a:gd name="connsiteX7-119" fmla="*/ 11459868 w 11663350"/>
                <a:gd name="connsiteY7-120" fmla="*/ 1473667 h 6292818"/>
                <a:gd name="connsiteX8-121" fmla="*/ 11663068 w 11663350"/>
                <a:gd name="connsiteY8-122" fmla="*/ 2642067 h 6292818"/>
                <a:gd name="connsiteX9-123" fmla="*/ 11409068 w 11663350"/>
                <a:gd name="connsiteY9-124" fmla="*/ 3467567 h 6292818"/>
                <a:gd name="connsiteX10-125" fmla="*/ 11561468 w 11663350"/>
                <a:gd name="connsiteY10-126" fmla="*/ 4496267 h 6292818"/>
                <a:gd name="connsiteX11-127" fmla="*/ 11586868 w 11663350"/>
                <a:gd name="connsiteY11-128" fmla="*/ 5283667 h 6292818"/>
                <a:gd name="connsiteX12-129" fmla="*/ 11332868 w 11663350"/>
                <a:gd name="connsiteY12-130" fmla="*/ 5969467 h 6292818"/>
                <a:gd name="connsiteX13-131" fmla="*/ 10761368 w 11663350"/>
                <a:gd name="connsiteY13-132" fmla="*/ 6045667 h 6292818"/>
                <a:gd name="connsiteX14-133" fmla="*/ 9313568 w 11663350"/>
                <a:gd name="connsiteY14-134" fmla="*/ 6007567 h 6292818"/>
                <a:gd name="connsiteX15-135" fmla="*/ 8678568 w 11663350"/>
                <a:gd name="connsiteY15-136" fmla="*/ 5855167 h 6292818"/>
                <a:gd name="connsiteX16-137" fmla="*/ 6341768 w 11663350"/>
                <a:gd name="connsiteY16-138" fmla="*/ 6032967 h 6292818"/>
                <a:gd name="connsiteX17-139" fmla="*/ 4322468 w 11663350"/>
                <a:gd name="connsiteY17-140" fmla="*/ 5804367 h 6292818"/>
                <a:gd name="connsiteX18-141" fmla="*/ 2607968 w 11663350"/>
                <a:gd name="connsiteY18-142" fmla="*/ 6286967 h 6292818"/>
                <a:gd name="connsiteX19-143" fmla="*/ 896643 w 11663350"/>
                <a:gd name="connsiteY19-144" fmla="*/ 6055192 h 6292818"/>
                <a:gd name="connsiteX20-145" fmla="*/ 67968 w 11663350"/>
                <a:gd name="connsiteY20-146" fmla="*/ 5804367 h 6292818"/>
                <a:gd name="connsiteX21-147" fmla="*/ 67968 w 11663350"/>
                <a:gd name="connsiteY21-148" fmla="*/ 4585167 h 6292818"/>
                <a:gd name="connsiteX22-149" fmla="*/ 233068 w 11663350"/>
                <a:gd name="connsiteY22-150" fmla="*/ 3124667 h 6292818"/>
                <a:gd name="connsiteX23-151" fmla="*/ 29868 w 11663350"/>
                <a:gd name="connsiteY23-152" fmla="*/ 2362667 h 6292818"/>
                <a:gd name="connsiteX24-153" fmla="*/ 258468 w 11663350"/>
                <a:gd name="connsiteY24-154" fmla="*/ 1448267 h 6292818"/>
                <a:gd name="connsiteX25-155" fmla="*/ 287043 w 11663350"/>
                <a:gd name="connsiteY25-156" fmla="*/ 108417 h 6292818"/>
                <a:gd name="connsiteX0-157" fmla="*/ 260670 w 11636977"/>
                <a:gd name="connsiteY0-158" fmla="*/ 108417 h 6292447"/>
                <a:gd name="connsiteX1-159" fmla="*/ 1768795 w 11636977"/>
                <a:gd name="connsiteY1-160" fmla="*/ 111592 h 6292447"/>
                <a:gd name="connsiteX2-161" fmla="*/ 3813495 w 11636977"/>
                <a:gd name="connsiteY2-162" fmla="*/ 368767 h 6292447"/>
                <a:gd name="connsiteX3-163" fmla="*/ 6188395 w 11636977"/>
                <a:gd name="connsiteY3-164" fmla="*/ 190967 h 6292447"/>
                <a:gd name="connsiteX4-165" fmla="*/ 8461695 w 11636977"/>
                <a:gd name="connsiteY4-166" fmla="*/ 102067 h 6292447"/>
                <a:gd name="connsiteX5-167" fmla="*/ 10747695 w 11636977"/>
                <a:gd name="connsiteY5-168" fmla="*/ 203667 h 6292447"/>
                <a:gd name="connsiteX6-169" fmla="*/ 11471595 w 11636977"/>
                <a:gd name="connsiteY6-170" fmla="*/ 254467 h 6292447"/>
                <a:gd name="connsiteX7-171" fmla="*/ 11433495 w 11636977"/>
                <a:gd name="connsiteY7-172" fmla="*/ 1473667 h 6292447"/>
                <a:gd name="connsiteX8-173" fmla="*/ 11636695 w 11636977"/>
                <a:gd name="connsiteY8-174" fmla="*/ 2642067 h 6292447"/>
                <a:gd name="connsiteX9-175" fmla="*/ 11382695 w 11636977"/>
                <a:gd name="connsiteY9-176" fmla="*/ 3467567 h 6292447"/>
                <a:gd name="connsiteX10-177" fmla="*/ 11535095 w 11636977"/>
                <a:gd name="connsiteY10-178" fmla="*/ 4496267 h 6292447"/>
                <a:gd name="connsiteX11-179" fmla="*/ 11560495 w 11636977"/>
                <a:gd name="connsiteY11-180" fmla="*/ 5283667 h 6292447"/>
                <a:gd name="connsiteX12-181" fmla="*/ 11306495 w 11636977"/>
                <a:gd name="connsiteY12-182" fmla="*/ 5969467 h 6292447"/>
                <a:gd name="connsiteX13-183" fmla="*/ 10734995 w 11636977"/>
                <a:gd name="connsiteY13-184" fmla="*/ 6045667 h 6292447"/>
                <a:gd name="connsiteX14-185" fmla="*/ 9287195 w 11636977"/>
                <a:gd name="connsiteY14-186" fmla="*/ 6007567 h 6292447"/>
                <a:gd name="connsiteX15-187" fmla="*/ 8652195 w 11636977"/>
                <a:gd name="connsiteY15-188" fmla="*/ 5855167 h 6292447"/>
                <a:gd name="connsiteX16-189" fmla="*/ 6315395 w 11636977"/>
                <a:gd name="connsiteY16-190" fmla="*/ 6032967 h 6292447"/>
                <a:gd name="connsiteX17-191" fmla="*/ 4296095 w 11636977"/>
                <a:gd name="connsiteY17-192" fmla="*/ 5804367 h 6292447"/>
                <a:gd name="connsiteX18-193" fmla="*/ 2581595 w 11636977"/>
                <a:gd name="connsiteY18-194" fmla="*/ 6286967 h 6292447"/>
                <a:gd name="connsiteX19-195" fmla="*/ 870270 w 11636977"/>
                <a:gd name="connsiteY19-196" fmla="*/ 6055192 h 6292447"/>
                <a:gd name="connsiteX20-197" fmla="*/ 79695 w 11636977"/>
                <a:gd name="connsiteY20-198" fmla="*/ 5899617 h 6292447"/>
                <a:gd name="connsiteX21-199" fmla="*/ 41595 w 11636977"/>
                <a:gd name="connsiteY21-200" fmla="*/ 4585167 h 6292447"/>
                <a:gd name="connsiteX22-201" fmla="*/ 206695 w 11636977"/>
                <a:gd name="connsiteY22-202" fmla="*/ 3124667 h 6292447"/>
                <a:gd name="connsiteX23-203" fmla="*/ 3495 w 11636977"/>
                <a:gd name="connsiteY23-204" fmla="*/ 2362667 h 6292447"/>
                <a:gd name="connsiteX24-205" fmla="*/ 232095 w 11636977"/>
                <a:gd name="connsiteY24-206" fmla="*/ 1448267 h 6292447"/>
                <a:gd name="connsiteX25-207" fmla="*/ 260670 w 11636977"/>
                <a:gd name="connsiteY25-208" fmla="*/ 108417 h 6292447"/>
                <a:gd name="connsiteX0-209" fmla="*/ 260670 w 11636977"/>
                <a:gd name="connsiteY0-210" fmla="*/ 93006 h 6277036"/>
                <a:gd name="connsiteX1-211" fmla="*/ 1768795 w 11636977"/>
                <a:gd name="connsiteY1-212" fmla="*/ 96181 h 6277036"/>
                <a:gd name="connsiteX2-213" fmla="*/ 3813495 w 11636977"/>
                <a:gd name="connsiteY2-214" fmla="*/ 353356 h 6277036"/>
                <a:gd name="connsiteX3-215" fmla="*/ 6188395 w 11636977"/>
                <a:gd name="connsiteY3-216" fmla="*/ 175556 h 6277036"/>
                <a:gd name="connsiteX4-217" fmla="*/ 8461695 w 11636977"/>
                <a:gd name="connsiteY4-218" fmla="*/ 86656 h 6277036"/>
                <a:gd name="connsiteX5-219" fmla="*/ 10747695 w 11636977"/>
                <a:gd name="connsiteY5-220" fmla="*/ 188256 h 6277036"/>
                <a:gd name="connsiteX6-221" fmla="*/ 11471595 w 11636977"/>
                <a:gd name="connsiteY6-222" fmla="*/ 239056 h 6277036"/>
                <a:gd name="connsiteX7-223" fmla="*/ 11433495 w 11636977"/>
                <a:gd name="connsiteY7-224" fmla="*/ 1458256 h 6277036"/>
                <a:gd name="connsiteX8-225" fmla="*/ 11636695 w 11636977"/>
                <a:gd name="connsiteY8-226" fmla="*/ 2626656 h 6277036"/>
                <a:gd name="connsiteX9-227" fmla="*/ 11382695 w 11636977"/>
                <a:gd name="connsiteY9-228" fmla="*/ 3452156 h 6277036"/>
                <a:gd name="connsiteX10-229" fmla="*/ 11535095 w 11636977"/>
                <a:gd name="connsiteY10-230" fmla="*/ 4480856 h 6277036"/>
                <a:gd name="connsiteX11-231" fmla="*/ 11560495 w 11636977"/>
                <a:gd name="connsiteY11-232" fmla="*/ 5268256 h 6277036"/>
                <a:gd name="connsiteX12-233" fmla="*/ 11306495 w 11636977"/>
                <a:gd name="connsiteY12-234" fmla="*/ 5954056 h 6277036"/>
                <a:gd name="connsiteX13-235" fmla="*/ 10734995 w 11636977"/>
                <a:gd name="connsiteY13-236" fmla="*/ 6030256 h 6277036"/>
                <a:gd name="connsiteX14-237" fmla="*/ 9287195 w 11636977"/>
                <a:gd name="connsiteY14-238" fmla="*/ 5992156 h 6277036"/>
                <a:gd name="connsiteX15-239" fmla="*/ 8652195 w 11636977"/>
                <a:gd name="connsiteY15-240" fmla="*/ 5839756 h 6277036"/>
                <a:gd name="connsiteX16-241" fmla="*/ 6315395 w 11636977"/>
                <a:gd name="connsiteY16-242" fmla="*/ 6017556 h 6277036"/>
                <a:gd name="connsiteX17-243" fmla="*/ 4296095 w 11636977"/>
                <a:gd name="connsiteY17-244" fmla="*/ 5788956 h 6277036"/>
                <a:gd name="connsiteX18-245" fmla="*/ 2581595 w 11636977"/>
                <a:gd name="connsiteY18-246" fmla="*/ 6271556 h 6277036"/>
                <a:gd name="connsiteX19-247" fmla="*/ 870270 w 11636977"/>
                <a:gd name="connsiteY19-248" fmla="*/ 6039781 h 6277036"/>
                <a:gd name="connsiteX20-249" fmla="*/ 79695 w 11636977"/>
                <a:gd name="connsiteY20-250" fmla="*/ 5884206 h 6277036"/>
                <a:gd name="connsiteX21-251" fmla="*/ 41595 w 11636977"/>
                <a:gd name="connsiteY21-252" fmla="*/ 4569756 h 6277036"/>
                <a:gd name="connsiteX22-253" fmla="*/ 206695 w 11636977"/>
                <a:gd name="connsiteY22-254" fmla="*/ 3109256 h 6277036"/>
                <a:gd name="connsiteX23-255" fmla="*/ 3495 w 11636977"/>
                <a:gd name="connsiteY23-256" fmla="*/ 2347256 h 6277036"/>
                <a:gd name="connsiteX24-257" fmla="*/ 193995 w 11636977"/>
                <a:gd name="connsiteY24-258" fmla="*/ 1223306 h 6277036"/>
                <a:gd name="connsiteX25-259" fmla="*/ 260670 w 11636977"/>
                <a:gd name="connsiteY25-260" fmla="*/ 93006 h 6277036"/>
                <a:gd name="connsiteX0-261" fmla="*/ 260670 w 11636977"/>
                <a:gd name="connsiteY0-262" fmla="*/ 93006 h 6277036"/>
                <a:gd name="connsiteX1-263" fmla="*/ 1768795 w 11636977"/>
                <a:gd name="connsiteY1-264" fmla="*/ 96181 h 6277036"/>
                <a:gd name="connsiteX2-265" fmla="*/ 3813495 w 11636977"/>
                <a:gd name="connsiteY2-266" fmla="*/ 353356 h 6277036"/>
                <a:gd name="connsiteX3-267" fmla="*/ 6188395 w 11636977"/>
                <a:gd name="connsiteY3-268" fmla="*/ 175556 h 6277036"/>
                <a:gd name="connsiteX4-269" fmla="*/ 8461695 w 11636977"/>
                <a:gd name="connsiteY4-270" fmla="*/ 86656 h 6277036"/>
                <a:gd name="connsiteX5-271" fmla="*/ 10747695 w 11636977"/>
                <a:gd name="connsiteY5-272" fmla="*/ 188256 h 6277036"/>
                <a:gd name="connsiteX6-273" fmla="*/ 11471595 w 11636977"/>
                <a:gd name="connsiteY6-274" fmla="*/ 239056 h 6277036"/>
                <a:gd name="connsiteX7-275" fmla="*/ 11433495 w 11636977"/>
                <a:gd name="connsiteY7-276" fmla="*/ 1458256 h 6277036"/>
                <a:gd name="connsiteX8-277" fmla="*/ 11636695 w 11636977"/>
                <a:gd name="connsiteY8-278" fmla="*/ 2626656 h 6277036"/>
                <a:gd name="connsiteX9-279" fmla="*/ 11382695 w 11636977"/>
                <a:gd name="connsiteY9-280" fmla="*/ 3452156 h 6277036"/>
                <a:gd name="connsiteX10-281" fmla="*/ 11535095 w 11636977"/>
                <a:gd name="connsiteY10-282" fmla="*/ 4480856 h 6277036"/>
                <a:gd name="connsiteX11-283" fmla="*/ 11560495 w 11636977"/>
                <a:gd name="connsiteY11-284" fmla="*/ 5268256 h 6277036"/>
                <a:gd name="connsiteX12-285" fmla="*/ 11306495 w 11636977"/>
                <a:gd name="connsiteY12-286" fmla="*/ 5954056 h 6277036"/>
                <a:gd name="connsiteX13-287" fmla="*/ 10734995 w 11636977"/>
                <a:gd name="connsiteY13-288" fmla="*/ 6030256 h 6277036"/>
                <a:gd name="connsiteX14-289" fmla="*/ 9287195 w 11636977"/>
                <a:gd name="connsiteY14-290" fmla="*/ 5992156 h 6277036"/>
                <a:gd name="connsiteX15-291" fmla="*/ 8652195 w 11636977"/>
                <a:gd name="connsiteY15-292" fmla="*/ 5839756 h 6277036"/>
                <a:gd name="connsiteX16-293" fmla="*/ 6315395 w 11636977"/>
                <a:gd name="connsiteY16-294" fmla="*/ 6017556 h 6277036"/>
                <a:gd name="connsiteX17-295" fmla="*/ 4296095 w 11636977"/>
                <a:gd name="connsiteY17-296" fmla="*/ 5788956 h 6277036"/>
                <a:gd name="connsiteX18-297" fmla="*/ 2581595 w 11636977"/>
                <a:gd name="connsiteY18-298" fmla="*/ 6271556 h 6277036"/>
                <a:gd name="connsiteX19-299" fmla="*/ 870270 w 11636977"/>
                <a:gd name="connsiteY19-300" fmla="*/ 6039781 h 6277036"/>
                <a:gd name="connsiteX20-301" fmla="*/ 79695 w 11636977"/>
                <a:gd name="connsiteY20-302" fmla="*/ 5884206 h 6277036"/>
                <a:gd name="connsiteX21-303" fmla="*/ 41595 w 11636977"/>
                <a:gd name="connsiteY21-304" fmla="*/ 4569756 h 6277036"/>
                <a:gd name="connsiteX22-305" fmla="*/ 206695 w 11636977"/>
                <a:gd name="connsiteY22-306" fmla="*/ 3109256 h 6277036"/>
                <a:gd name="connsiteX23-307" fmla="*/ 127320 w 11636977"/>
                <a:gd name="connsiteY23-308" fmla="*/ 2394881 h 6277036"/>
                <a:gd name="connsiteX24-309" fmla="*/ 193995 w 11636977"/>
                <a:gd name="connsiteY24-310" fmla="*/ 1223306 h 6277036"/>
                <a:gd name="connsiteX25-311" fmla="*/ 260670 w 11636977"/>
                <a:gd name="connsiteY25-312" fmla="*/ 93006 h 6277036"/>
                <a:gd name="connsiteX0-313" fmla="*/ 261190 w 11637497"/>
                <a:gd name="connsiteY0-314" fmla="*/ 93006 h 6277036"/>
                <a:gd name="connsiteX1-315" fmla="*/ 1769315 w 11637497"/>
                <a:gd name="connsiteY1-316" fmla="*/ 96181 h 6277036"/>
                <a:gd name="connsiteX2-317" fmla="*/ 3814015 w 11637497"/>
                <a:gd name="connsiteY2-318" fmla="*/ 353356 h 6277036"/>
                <a:gd name="connsiteX3-319" fmla="*/ 6188915 w 11637497"/>
                <a:gd name="connsiteY3-320" fmla="*/ 175556 h 6277036"/>
                <a:gd name="connsiteX4-321" fmla="*/ 8462215 w 11637497"/>
                <a:gd name="connsiteY4-322" fmla="*/ 86656 h 6277036"/>
                <a:gd name="connsiteX5-323" fmla="*/ 10748215 w 11637497"/>
                <a:gd name="connsiteY5-324" fmla="*/ 188256 h 6277036"/>
                <a:gd name="connsiteX6-325" fmla="*/ 11472115 w 11637497"/>
                <a:gd name="connsiteY6-326" fmla="*/ 239056 h 6277036"/>
                <a:gd name="connsiteX7-327" fmla="*/ 11434015 w 11637497"/>
                <a:gd name="connsiteY7-328" fmla="*/ 1458256 h 6277036"/>
                <a:gd name="connsiteX8-329" fmla="*/ 11637215 w 11637497"/>
                <a:gd name="connsiteY8-330" fmla="*/ 2626656 h 6277036"/>
                <a:gd name="connsiteX9-331" fmla="*/ 11383215 w 11637497"/>
                <a:gd name="connsiteY9-332" fmla="*/ 3452156 h 6277036"/>
                <a:gd name="connsiteX10-333" fmla="*/ 11535615 w 11637497"/>
                <a:gd name="connsiteY10-334" fmla="*/ 4480856 h 6277036"/>
                <a:gd name="connsiteX11-335" fmla="*/ 11561015 w 11637497"/>
                <a:gd name="connsiteY11-336" fmla="*/ 5268256 h 6277036"/>
                <a:gd name="connsiteX12-337" fmla="*/ 11307015 w 11637497"/>
                <a:gd name="connsiteY12-338" fmla="*/ 5954056 h 6277036"/>
                <a:gd name="connsiteX13-339" fmla="*/ 10735515 w 11637497"/>
                <a:gd name="connsiteY13-340" fmla="*/ 6030256 h 6277036"/>
                <a:gd name="connsiteX14-341" fmla="*/ 9287715 w 11637497"/>
                <a:gd name="connsiteY14-342" fmla="*/ 5992156 h 6277036"/>
                <a:gd name="connsiteX15-343" fmla="*/ 8652715 w 11637497"/>
                <a:gd name="connsiteY15-344" fmla="*/ 5839756 h 6277036"/>
                <a:gd name="connsiteX16-345" fmla="*/ 6315915 w 11637497"/>
                <a:gd name="connsiteY16-346" fmla="*/ 6017556 h 6277036"/>
                <a:gd name="connsiteX17-347" fmla="*/ 4296615 w 11637497"/>
                <a:gd name="connsiteY17-348" fmla="*/ 5788956 h 6277036"/>
                <a:gd name="connsiteX18-349" fmla="*/ 2582115 w 11637497"/>
                <a:gd name="connsiteY18-350" fmla="*/ 6271556 h 6277036"/>
                <a:gd name="connsiteX19-351" fmla="*/ 870790 w 11637497"/>
                <a:gd name="connsiteY19-352" fmla="*/ 6039781 h 6277036"/>
                <a:gd name="connsiteX20-353" fmla="*/ 80215 w 11637497"/>
                <a:gd name="connsiteY20-354" fmla="*/ 5884206 h 6277036"/>
                <a:gd name="connsiteX21-355" fmla="*/ 42115 w 11637497"/>
                <a:gd name="connsiteY21-356" fmla="*/ 4569756 h 6277036"/>
                <a:gd name="connsiteX22-357" fmla="*/ 216740 w 11637497"/>
                <a:gd name="connsiteY22-358" fmla="*/ 3442631 h 6277036"/>
                <a:gd name="connsiteX23-359" fmla="*/ 127840 w 11637497"/>
                <a:gd name="connsiteY23-360" fmla="*/ 2394881 h 6277036"/>
                <a:gd name="connsiteX24-361" fmla="*/ 194515 w 11637497"/>
                <a:gd name="connsiteY24-362" fmla="*/ 1223306 h 6277036"/>
                <a:gd name="connsiteX25-363" fmla="*/ 261190 w 11637497"/>
                <a:gd name="connsiteY25-364" fmla="*/ 93006 h 6277036"/>
                <a:gd name="connsiteX0-365" fmla="*/ 238248 w 11614555"/>
                <a:gd name="connsiteY0-366" fmla="*/ 93006 h 6277036"/>
                <a:gd name="connsiteX1-367" fmla="*/ 1746373 w 11614555"/>
                <a:gd name="connsiteY1-368" fmla="*/ 96181 h 6277036"/>
                <a:gd name="connsiteX2-369" fmla="*/ 3791073 w 11614555"/>
                <a:gd name="connsiteY2-370" fmla="*/ 353356 h 6277036"/>
                <a:gd name="connsiteX3-371" fmla="*/ 6165973 w 11614555"/>
                <a:gd name="connsiteY3-372" fmla="*/ 175556 h 6277036"/>
                <a:gd name="connsiteX4-373" fmla="*/ 8439273 w 11614555"/>
                <a:gd name="connsiteY4-374" fmla="*/ 86656 h 6277036"/>
                <a:gd name="connsiteX5-375" fmla="*/ 10725273 w 11614555"/>
                <a:gd name="connsiteY5-376" fmla="*/ 188256 h 6277036"/>
                <a:gd name="connsiteX6-377" fmla="*/ 11449173 w 11614555"/>
                <a:gd name="connsiteY6-378" fmla="*/ 239056 h 6277036"/>
                <a:gd name="connsiteX7-379" fmla="*/ 11411073 w 11614555"/>
                <a:gd name="connsiteY7-380" fmla="*/ 1458256 h 6277036"/>
                <a:gd name="connsiteX8-381" fmla="*/ 11614273 w 11614555"/>
                <a:gd name="connsiteY8-382" fmla="*/ 2626656 h 6277036"/>
                <a:gd name="connsiteX9-383" fmla="*/ 11360273 w 11614555"/>
                <a:gd name="connsiteY9-384" fmla="*/ 3452156 h 6277036"/>
                <a:gd name="connsiteX10-385" fmla="*/ 11512673 w 11614555"/>
                <a:gd name="connsiteY10-386" fmla="*/ 4480856 h 6277036"/>
                <a:gd name="connsiteX11-387" fmla="*/ 11538073 w 11614555"/>
                <a:gd name="connsiteY11-388" fmla="*/ 5268256 h 6277036"/>
                <a:gd name="connsiteX12-389" fmla="*/ 11284073 w 11614555"/>
                <a:gd name="connsiteY12-390" fmla="*/ 5954056 h 6277036"/>
                <a:gd name="connsiteX13-391" fmla="*/ 10712573 w 11614555"/>
                <a:gd name="connsiteY13-392" fmla="*/ 6030256 h 6277036"/>
                <a:gd name="connsiteX14-393" fmla="*/ 9264773 w 11614555"/>
                <a:gd name="connsiteY14-394" fmla="*/ 5992156 h 6277036"/>
                <a:gd name="connsiteX15-395" fmla="*/ 8629773 w 11614555"/>
                <a:gd name="connsiteY15-396" fmla="*/ 5839756 h 6277036"/>
                <a:gd name="connsiteX16-397" fmla="*/ 6292973 w 11614555"/>
                <a:gd name="connsiteY16-398" fmla="*/ 6017556 h 6277036"/>
                <a:gd name="connsiteX17-399" fmla="*/ 4273673 w 11614555"/>
                <a:gd name="connsiteY17-400" fmla="*/ 5788956 h 6277036"/>
                <a:gd name="connsiteX18-401" fmla="*/ 2559173 w 11614555"/>
                <a:gd name="connsiteY18-402" fmla="*/ 6271556 h 6277036"/>
                <a:gd name="connsiteX19-403" fmla="*/ 847848 w 11614555"/>
                <a:gd name="connsiteY19-404" fmla="*/ 6039781 h 6277036"/>
                <a:gd name="connsiteX20-405" fmla="*/ 57273 w 11614555"/>
                <a:gd name="connsiteY20-406" fmla="*/ 5884206 h 6277036"/>
                <a:gd name="connsiteX21-407" fmla="*/ 76323 w 11614555"/>
                <a:gd name="connsiteY21-408" fmla="*/ 4960281 h 6277036"/>
                <a:gd name="connsiteX22-409" fmla="*/ 193798 w 11614555"/>
                <a:gd name="connsiteY22-410" fmla="*/ 3442631 h 6277036"/>
                <a:gd name="connsiteX23-411" fmla="*/ 104898 w 11614555"/>
                <a:gd name="connsiteY23-412" fmla="*/ 2394881 h 6277036"/>
                <a:gd name="connsiteX24-413" fmla="*/ 171573 w 11614555"/>
                <a:gd name="connsiteY24-414" fmla="*/ 1223306 h 6277036"/>
                <a:gd name="connsiteX25-415" fmla="*/ 238248 w 11614555"/>
                <a:gd name="connsiteY25-416" fmla="*/ 93006 h 6277036"/>
                <a:gd name="connsiteX0-417" fmla="*/ 238596 w 11614903"/>
                <a:gd name="connsiteY0-418" fmla="*/ 93006 h 6277036"/>
                <a:gd name="connsiteX1-419" fmla="*/ 1746721 w 11614903"/>
                <a:gd name="connsiteY1-420" fmla="*/ 96181 h 6277036"/>
                <a:gd name="connsiteX2-421" fmla="*/ 3791421 w 11614903"/>
                <a:gd name="connsiteY2-422" fmla="*/ 353356 h 6277036"/>
                <a:gd name="connsiteX3-423" fmla="*/ 6166321 w 11614903"/>
                <a:gd name="connsiteY3-424" fmla="*/ 175556 h 6277036"/>
                <a:gd name="connsiteX4-425" fmla="*/ 8439621 w 11614903"/>
                <a:gd name="connsiteY4-426" fmla="*/ 86656 h 6277036"/>
                <a:gd name="connsiteX5-427" fmla="*/ 10725621 w 11614903"/>
                <a:gd name="connsiteY5-428" fmla="*/ 188256 h 6277036"/>
                <a:gd name="connsiteX6-429" fmla="*/ 11449521 w 11614903"/>
                <a:gd name="connsiteY6-430" fmla="*/ 239056 h 6277036"/>
                <a:gd name="connsiteX7-431" fmla="*/ 11411421 w 11614903"/>
                <a:gd name="connsiteY7-432" fmla="*/ 1458256 h 6277036"/>
                <a:gd name="connsiteX8-433" fmla="*/ 11614621 w 11614903"/>
                <a:gd name="connsiteY8-434" fmla="*/ 2626656 h 6277036"/>
                <a:gd name="connsiteX9-435" fmla="*/ 11360621 w 11614903"/>
                <a:gd name="connsiteY9-436" fmla="*/ 3452156 h 6277036"/>
                <a:gd name="connsiteX10-437" fmla="*/ 11513021 w 11614903"/>
                <a:gd name="connsiteY10-438" fmla="*/ 4480856 h 6277036"/>
                <a:gd name="connsiteX11-439" fmla="*/ 11538421 w 11614903"/>
                <a:gd name="connsiteY11-440" fmla="*/ 5268256 h 6277036"/>
                <a:gd name="connsiteX12-441" fmla="*/ 11284421 w 11614903"/>
                <a:gd name="connsiteY12-442" fmla="*/ 5954056 h 6277036"/>
                <a:gd name="connsiteX13-443" fmla="*/ 10712921 w 11614903"/>
                <a:gd name="connsiteY13-444" fmla="*/ 6030256 h 6277036"/>
                <a:gd name="connsiteX14-445" fmla="*/ 9265121 w 11614903"/>
                <a:gd name="connsiteY14-446" fmla="*/ 5992156 h 6277036"/>
                <a:gd name="connsiteX15-447" fmla="*/ 8630121 w 11614903"/>
                <a:gd name="connsiteY15-448" fmla="*/ 5839756 h 6277036"/>
                <a:gd name="connsiteX16-449" fmla="*/ 6293321 w 11614903"/>
                <a:gd name="connsiteY16-450" fmla="*/ 6017556 h 6277036"/>
                <a:gd name="connsiteX17-451" fmla="*/ 4274021 w 11614903"/>
                <a:gd name="connsiteY17-452" fmla="*/ 5788956 h 6277036"/>
                <a:gd name="connsiteX18-453" fmla="*/ 2559521 w 11614903"/>
                <a:gd name="connsiteY18-454" fmla="*/ 6271556 h 6277036"/>
                <a:gd name="connsiteX19-455" fmla="*/ 848196 w 11614903"/>
                <a:gd name="connsiteY19-456" fmla="*/ 6039781 h 6277036"/>
                <a:gd name="connsiteX20-457" fmla="*/ 57621 w 11614903"/>
                <a:gd name="connsiteY20-458" fmla="*/ 5884206 h 6277036"/>
                <a:gd name="connsiteX21-459" fmla="*/ 76671 w 11614903"/>
                <a:gd name="connsiteY21-460" fmla="*/ 4960281 h 6277036"/>
                <a:gd name="connsiteX22-461" fmla="*/ 203671 w 11614903"/>
                <a:gd name="connsiteY22-462" fmla="*/ 3842681 h 6277036"/>
                <a:gd name="connsiteX23-463" fmla="*/ 105246 w 11614903"/>
                <a:gd name="connsiteY23-464" fmla="*/ 2394881 h 6277036"/>
                <a:gd name="connsiteX24-465" fmla="*/ 171921 w 11614903"/>
                <a:gd name="connsiteY24-466" fmla="*/ 1223306 h 6277036"/>
                <a:gd name="connsiteX25-467" fmla="*/ 238596 w 11614903"/>
                <a:gd name="connsiteY25-468" fmla="*/ 93006 h 6277036"/>
                <a:gd name="connsiteX0-469" fmla="*/ 236217 w 11612524"/>
                <a:gd name="connsiteY0-470" fmla="*/ 93006 h 6277036"/>
                <a:gd name="connsiteX1-471" fmla="*/ 1744342 w 11612524"/>
                <a:gd name="connsiteY1-472" fmla="*/ 96181 h 6277036"/>
                <a:gd name="connsiteX2-473" fmla="*/ 3789042 w 11612524"/>
                <a:gd name="connsiteY2-474" fmla="*/ 353356 h 6277036"/>
                <a:gd name="connsiteX3-475" fmla="*/ 6163942 w 11612524"/>
                <a:gd name="connsiteY3-476" fmla="*/ 175556 h 6277036"/>
                <a:gd name="connsiteX4-477" fmla="*/ 8437242 w 11612524"/>
                <a:gd name="connsiteY4-478" fmla="*/ 86656 h 6277036"/>
                <a:gd name="connsiteX5-479" fmla="*/ 10723242 w 11612524"/>
                <a:gd name="connsiteY5-480" fmla="*/ 188256 h 6277036"/>
                <a:gd name="connsiteX6-481" fmla="*/ 11447142 w 11612524"/>
                <a:gd name="connsiteY6-482" fmla="*/ 239056 h 6277036"/>
                <a:gd name="connsiteX7-483" fmla="*/ 11409042 w 11612524"/>
                <a:gd name="connsiteY7-484" fmla="*/ 1458256 h 6277036"/>
                <a:gd name="connsiteX8-485" fmla="*/ 11612242 w 11612524"/>
                <a:gd name="connsiteY8-486" fmla="*/ 2626656 h 6277036"/>
                <a:gd name="connsiteX9-487" fmla="*/ 11358242 w 11612524"/>
                <a:gd name="connsiteY9-488" fmla="*/ 3452156 h 6277036"/>
                <a:gd name="connsiteX10-489" fmla="*/ 11510642 w 11612524"/>
                <a:gd name="connsiteY10-490" fmla="*/ 4480856 h 6277036"/>
                <a:gd name="connsiteX11-491" fmla="*/ 11536042 w 11612524"/>
                <a:gd name="connsiteY11-492" fmla="*/ 5268256 h 6277036"/>
                <a:gd name="connsiteX12-493" fmla="*/ 11282042 w 11612524"/>
                <a:gd name="connsiteY12-494" fmla="*/ 5954056 h 6277036"/>
                <a:gd name="connsiteX13-495" fmla="*/ 10710542 w 11612524"/>
                <a:gd name="connsiteY13-496" fmla="*/ 6030256 h 6277036"/>
                <a:gd name="connsiteX14-497" fmla="*/ 9262742 w 11612524"/>
                <a:gd name="connsiteY14-498" fmla="*/ 5992156 h 6277036"/>
                <a:gd name="connsiteX15-499" fmla="*/ 8627742 w 11612524"/>
                <a:gd name="connsiteY15-500" fmla="*/ 5839756 h 6277036"/>
                <a:gd name="connsiteX16-501" fmla="*/ 6290942 w 11612524"/>
                <a:gd name="connsiteY16-502" fmla="*/ 6017556 h 6277036"/>
                <a:gd name="connsiteX17-503" fmla="*/ 4271642 w 11612524"/>
                <a:gd name="connsiteY17-504" fmla="*/ 5788956 h 6277036"/>
                <a:gd name="connsiteX18-505" fmla="*/ 2557142 w 11612524"/>
                <a:gd name="connsiteY18-506" fmla="*/ 6271556 h 6277036"/>
                <a:gd name="connsiteX19-507" fmla="*/ 845817 w 11612524"/>
                <a:gd name="connsiteY19-508" fmla="*/ 6039781 h 6277036"/>
                <a:gd name="connsiteX20-509" fmla="*/ 55242 w 11612524"/>
                <a:gd name="connsiteY20-510" fmla="*/ 5884206 h 6277036"/>
                <a:gd name="connsiteX21-511" fmla="*/ 74292 w 11612524"/>
                <a:gd name="connsiteY21-512" fmla="*/ 4960281 h 6277036"/>
                <a:gd name="connsiteX22-513" fmla="*/ 134617 w 11612524"/>
                <a:gd name="connsiteY22-514" fmla="*/ 3842681 h 6277036"/>
                <a:gd name="connsiteX23-515" fmla="*/ 102867 w 11612524"/>
                <a:gd name="connsiteY23-516" fmla="*/ 2394881 h 6277036"/>
                <a:gd name="connsiteX24-517" fmla="*/ 169542 w 11612524"/>
                <a:gd name="connsiteY24-518" fmla="*/ 1223306 h 6277036"/>
                <a:gd name="connsiteX25-519" fmla="*/ 236217 w 11612524"/>
                <a:gd name="connsiteY25-520" fmla="*/ 93006 h 6277036"/>
                <a:gd name="connsiteX0-521" fmla="*/ 163227 w 11539534"/>
                <a:gd name="connsiteY0-522" fmla="*/ 93006 h 6276333"/>
                <a:gd name="connsiteX1-523" fmla="*/ 1671352 w 11539534"/>
                <a:gd name="connsiteY1-524" fmla="*/ 96181 h 6276333"/>
                <a:gd name="connsiteX2-525" fmla="*/ 3716052 w 11539534"/>
                <a:gd name="connsiteY2-526" fmla="*/ 353356 h 6276333"/>
                <a:gd name="connsiteX3-527" fmla="*/ 6090952 w 11539534"/>
                <a:gd name="connsiteY3-528" fmla="*/ 175556 h 6276333"/>
                <a:gd name="connsiteX4-529" fmla="*/ 8364252 w 11539534"/>
                <a:gd name="connsiteY4-530" fmla="*/ 86656 h 6276333"/>
                <a:gd name="connsiteX5-531" fmla="*/ 10650252 w 11539534"/>
                <a:gd name="connsiteY5-532" fmla="*/ 188256 h 6276333"/>
                <a:gd name="connsiteX6-533" fmla="*/ 11374152 w 11539534"/>
                <a:gd name="connsiteY6-534" fmla="*/ 239056 h 6276333"/>
                <a:gd name="connsiteX7-535" fmla="*/ 11336052 w 11539534"/>
                <a:gd name="connsiteY7-536" fmla="*/ 1458256 h 6276333"/>
                <a:gd name="connsiteX8-537" fmla="*/ 11539252 w 11539534"/>
                <a:gd name="connsiteY8-538" fmla="*/ 2626656 h 6276333"/>
                <a:gd name="connsiteX9-539" fmla="*/ 11285252 w 11539534"/>
                <a:gd name="connsiteY9-540" fmla="*/ 3452156 h 6276333"/>
                <a:gd name="connsiteX10-541" fmla="*/ 11437652 w 11539534"/>
                <a:gd name="connsiteY10-542" fmla="*/ 4480856 h 6276333"/>
                <a:gd name="connsiteX11-543" fmla="*/ 11463052 w 11539534"/>
                <a:gd name="connsiteY11-544" fmla="*/ 5268256 h 6276333"/>
                <a:gd name="connsiteX12-545" fmla="*/ 11209052 w 11539534"/>
                <a:gd name="connsiteY12-546" fmla="*/ 5954056 h 6276333"/>
                <a:gd name="connsiteX13-547" fmla="*/ 10637552 w 11539534"/>
                <a:gd name="connsiteY13-548" fmla="*/ 6030256 h 6276333"/>
                <a:gd name="connsiteX14-549" fmla="*/ 9189752 w 11539534"/>
                <a:gd name="connsiteY14-550" fmla="*/ 5992156 h 6276333"/>
                <a:gd name="connsiteX15-551" fmla="*/ 8554752 w 11539534"/>
                <a:gd name="connsiteY15-552" fmla="*/ 5839756 h 6276333"/>
                <a:gd name="connsiteX16-553" fmla="*/ 6217952 w 11539534"/>
                <a:gd name="connsiteY16-554" fmla="*/ 6017556 h 6276333"/>
                <a:gd name="connsiteX17-555" fmla="*/ 4198652 w 11539534"/>
                <a:gd name="connsiteY17-556" fmla="*/ 5788956 h 6276333"/>
                <a:gd name="connsiteX18-557" fmla="*/ 2484152 w 11539534"/>
                <a:gd name="connsiteY18-558" fmla="*/ 6271556 h 6276333"/>
                <a:gd name="connsiteX19-559" fmla="*/ 772827 w 11539534"/>
                <a:gd name="connsiteY19-560" fmla="*/ 6039781 h 6276333"/>
                <a:gd name="connsiteX20-561" fmla="*/ 96552 w 11539534"/>
                <a:gd name="connsiteY20-562" fmla="*/ 6103281 h 6276333"/>
                <a:gd name="connsiteX21-563" fmla="*/ 1302 w 11539534"/>
                <a:gd name="connsiteY21-564" fmla="*/ 4960281 h 6276333"/>
                <a:gd name="connsiteX22-565" fmla="*/ 61627 w 11539534"/>
                <a:gd name="connsiteY22-566" fmla="*/ 3842681 h 6276333"/>
                <a:gd name="connsiteX23-567" fmla="*/ 29877 w 11539534"/>
                <a:gd name="connsiteY23-568" fmla="*/ 2394881 h 6276333"/>
                <a:gd name="connsiteX24-569" fmla="*/ 96552 w 11539534"/>
                <a:gd name="connsiteY24-570" fmla="*/ 1223306 h 6276333"/>
                <a:gd name="connsiteX25-571" fmla="*/ 163227 w 11539534"/>
                <a:gd name="connsiteY25-572" fmla="*/ 93006 h 6276333"/>
                <a:gd name="connsiteX0-573" fmla="*/ 133783 w 11510090"/>
                <a:gd name="connsiteY0-574" fmla="*/ 93006 h 6276333"/>
                <a:gd name="connsiteX1-575" fmla="*/ 1641908 w 11510090"/>
                <a:gd name="connsiteY1-576" fmla="*/ 96181 h 6276333"/>
                <a:gd name="connsiteX2-577" fmla="*/ 3686608 w 11510090"/>
                <a:gd name="connsiteY2-578" fmla="*/ 353356 h 6276333"/>
                <a:gd name="connsiteX3-579" fmla="*/ 6061508 w 11510090"/>
                <a:gd name="connsiteY3-580" fmla="*/ 175556 h 6276333"/>
                <a:gd name="connsiteX4-581" fmla="*/ 8334808 w 11510090"/>
                <a:gd name="connsiteY4-582" fmla="*/ 86656 h 6276333"/>
                <a:gd name="connsiteX5-583" fmla="*/ 10620808 w 11510090"/>
                <a:gd name="connsiteY5-584" fmla="*/ 188256 h 6276333"/>
                <a:gd name="connsiteX6-585" fmla="*/ 11344708 w 11510090"/>
                <a:gd name="connsiteY6-586" fmla="*/ 239056 h 6276333"/>
                <a:gd name="connsiteX7-587" fmla="*/ 11306608 w 11510090"/>
                <a:gd name="connsiteY7-588" fmla="*/ 1458256 h 6276333"/>
                <a:gd name="connsiteX8-589" fmla="*/ 11509808 w 11510090"/>
                <a:gd name="connsiteY8-590" fmla="*/ 2626656 h 6276333"/>
                <a:gd name="connsiteX9-591" fmla="*/ 11255808 w 11510090"/>
                <a:gd name="connsiteY9-592" fmla="*/ 3452156 h 6276333"/>
                <a:gd name="connsiteX10-593" fmla="*/ 11408208 w 11510090"/>
                <a:gd name="connsiteY10-594" fmla="*/ 4480856 h 6276333"/>
                <a:gd name="connsiteX11-595" fmla="*/ 11433608 w 11510090"/>
                <a:gd name="connsiteY11-596" fmla="*/ 5268256 h 6276333"/>
                <a:gd name="connsiteX12-597" fmla="*/ 11179608 w 11510090"/>
                <a:gd name="connsiteY12-598" fmla="*/ 5954056 h 6276333"/>
                <a:gd name="connsiteX13-599" fmla="*/ 10608108 w 11510090"/>
                <a:gd name="connsiteY13-600" fmla="*/ 6030256 h 6276333"/>
                <a:gd name="connsiteX14-601" fmla="*/ 9160308 w 11510090"/>
                <a:gd name="connsiteY14-602" fmla="*/ 5992156 h 6276333"/>
                <a:gd name="connsiteX15-603" fmla="*/ 8525308 w 11510090"/>
                <a:gd name="connsiteY15-604" fmla="*/ 5839756 h 6276333"/>
                <a:gd name="connsiteX16-605" fmla="*/ 6188508 w 11510090"/>
                <a:gd name="connsiteY16-606" fmla="*/ 6017556 h 6276333"/>
                <a:gd name="connsiteX17-607" fmla="*/ 4169208 w 11510090"/>
                <a:gd name="connsiteY17-608" fmla="*/ 5788956 h 6276333"/>
                <a:gd name="connsiteX18-609" fmla="*/ 2454708 w 11510090"/>
                <a:gd name="connsiteY18-610" fmla="*/ 6271556 h 6276333"/>
                <a:gd name="connsiteX19-611" fmla="*/ 743383 w 11510090"/>
                <a:gd name="connsiteY19-612" fmla="*/ 6039781 h 6276333"/>
                <a:gd name="connsiteX20-613" fmla="*/ 67108 w 11510090"/>
                <a:gd name="connsiteY20-614" fmla="*/ 6103281 h 6276333"/>
                <a:gd name="connsiteX21-615" fmla="*/ 48058 w 11510090"/>
                <a:gd name="connsiteY21-616" fmla="*/ 4960281 h 6276333"/>
                <a:gd name="connsiteX22-617" fmla="*/ 32183 w 11510090"/>
                <a:gd name="connsiteY22-618" fmla="*/ 3842681 h 6276333"/>
                <a:gd name="connsiteX23-619" fmla="*/ 433 w 11510090"/>
                <a:gd name="connsiteY23-620" fmla="*/ 2394881 h 6276333"/>
                <a:gd name="connsiteX24-621" fmla="*/ 67108 w 11510090"/>
                <a:gd name="connsiteY24-622" fmla="*/ 1223306 h 6276333"/>
                <a:gd name="connsiteX25-623" fmla="*/ 133783 w 11510090"/>
                <a:gd name="connsiteY25-624" fmla="*/ 93006 h 6276333"/>
                <a:gd name="connsiteX0-625" fmla="*/ 144180 w 11520487"/>
                <a:gd name="connsiteY0-626" fmla="*/ 93006 h 6276557"/>
                <a:gd name="connsiteX1-627" fmla="*/ 1652305 w 11520487"/>
                <a:gd name="connsiteY1-628" fmla="*/ 96181 h 6276557"/>
                <a:gd name="connsiteX2-629" fmla="*/ 3697005 w 11520487"/>
                <a:gd name="connsiteY2-630" fmla="*/ 353356 h 6276557"/>
                <a:gd name="connsiteX3-631" fmla="*/ 6071905 w 11520487"/>
                <a:gd name="connsiteY3-632" fmla="*/ 175556 h 6276557"/>
                <a:gd name="connsiteX4-633" fmla="*/ 8345205 w 11520487"/>
                <a:gd name="connsiteY4-634" fmla="*/ 86656 h 6276557"/>
                <a:gd name="connsiteX5-635" fmla="*/ 10631205 w 11520487"/>
                <a:gd name="connsiteY5-636" fmla="*/ 188256 h 6276557"/>
                <a:gd name="connsiteX6-637" fmla="*/ 11355105 w 11520487"/>
                <a:gd name="connsiteY6-638" fmla="*/ 239056 h 6276557"/>
                <a:gd name="connsiteX7-639" fmla="*/ 11317005 w 11520487"/>
                <a:gd name="connsiteY7-640" fmla="*/ 1458256 h 6276557"/>
                <a:gd name="connsiteX8-641" fmla="*/ 11520205 w 11520487"/>
                <a:gd name="connsiteY8-642" fmla="*/ 2626656 h 6276557"/>
                <a:gd name="connsiteX9-643" fmla="*/ 11266205 w 11520487"/>
                <a:gd name="connsiteY9-644" fmla="*/ 3452156 h 6276557"/>
                <a:gd name="connsiteX10-645" fmla="*/ 11418605 w 11520487"/>
                <a:gd name="connsiteY10-646" fmla="*/ 4480856 h 6276557"/>
                <a:gd name="connsiteX11-647" fmla="*/ 11444005 w 11520487"/>
                <a:gd name="connsiteY11-648" fmla="*/ 5268256 h 6276557"/>
                <a:gd name="connsiteX12-649" fmla="*/ 11190005 w 11520487"/>
                <a:gd name="connsiteY12-650" fmla="*/ 5954056 h 6276557"/>
                <a:gd name="connsiteX13-651" fmla="*/ 10618505 w 11520487"/>
                <a:gd name="connsiteY13-652" fmla="*/ 6030256 h 6276557"/>
                <a:gd name="connsiteX14-653" fmla="*/ 9170705 w 11520487"/>
                <a:gd name="connsiteY14-654" fmla="*/ 5992156 h 6276557"/>
                <a:gd name="connsiteX15-655" fmla="*/ 8535705 w 11520487"/>
                <a:gd name="connsiteY15-656" fmla="*/ 5839756 h 6276557"/>
                <a:gd name="connsiteX16-657" fmla="*/ 6198905 w 11520487"/>
                <a:gd name="connsiteY16-658" fmla="*/ 6017556 h 6276557"/>
                <a:gd name="connsiteX17-659" fmla="*/ 4179605 w 11520487"/>
                <a:gd name="connsiteY17-660" fmla="*/ 5788956 h 6276557"/>
                <a:gd name="connsiteX18-661" fmla="*/ 2465105 w 11520487"/>
                <a:gd name="connsiteY18-662" fmla="*/ 6271556 h 6276557"/>
                <a:gd name="connsiteX19-663" fmla="*/ 753780 w 11520487"/>
                <a:gd name="connsiteY19-664" fmla="*/ 6039781 h 6276557"/>
                <a:gd name="connsiteX20-665" fmla="*/ 48930 w 11520487"/>
                <a:gd name="connsiteY20-666" fmla="*/ 6027081 h 6276557"/>
                <a:gd name="connsiteX21-667" fmla="*/ 58455 w 11520487"/>
                <a:gd name="connsiteY21-668" fmla="*/ 4960281 h 6276557"/>
                <a:gd name="connsiteX22-669" fmla="*/ 42580 w 11520487"/>
                <a:gd name="connsiteY22-670" fmla="*/ 3842681 h 6276557"/>
                <a:gd name="connsiteX23-671" fmla="*/ 10830 w 11520487"/>
                <a:gd name="connsiteY23-672" fmla="*/ 2394881 h 6276557"/>
                <a:gd name="connsiteX24-673" fmla="*/ 77505 w 11520487"/>
                <a:gd name="connsiteY24-674" fmla="*/ 1223306 h 6276557"/>
                <a:gd name="connsiteX25-675" fmla="*/ 144180 w 11520487"/>
                <a:gd name="connsiteY25-676" fmla="*/ 93006 h 6276557"/>
                <a:gd name="connsiteX0-677" fmla="*/ 172358 w 11548665"/>
                <a:gd name="connsiteY0-678" fmla="*/ 93006 h 6281330"/>
                <a:gd name="connsiteX1-679" fmla="*/ 1680483 w 11548665"/>
                <a:gd name="connsiteY1-680" fmla="*/ 96181 h 6281330"/>
                <a:gd name="connsiteX2-681" fmla="*/ 3725183 w 11548665"/>
                <a:gd name="connsiteY2-682" fmla="*/ 353356 h 6281330"/>
                <a:gd name="connsiteX3-683" fmla="*/ 6100083 w 11548665"/>
                <a:gd name="connsiteY3-684" fmla="*/ 175556 h 6281330"/>
                <a:gd name="connsiteX4-685" fmla="*/ 8373383 w 11548665"/>
                <a:gd name="connsiteY4-686" fmla="*/ 86656 h 6281330"/>
                <a:gd name="connsiteX5-687" fmla="*/ 10659383 w 11548665"/>
                <a:gd name="connsiteY5-688" fmla="*/ 188256 h 6281330"/>
                <a:gd name="connsiteX6-689" fmla="*/ 11383283 w 11548665"/>
                <a:gd name="connsiteY6-690" fmla="*/ 239056 h 6281330"/>
                <a:gd name="connsiteX7-691" fmla="*/ 11345183 w 11548665"/>
                <a:gd name="connsiteY7-692" fmla="*/ 1458256 h 6281330"/>
                <a:gd name="connsiteX8-693" fmla="*/ 11548383 w 11548665"/>
                <a:gd name="connsiteY8-694" fmla="*/ 2626656 h 6281330"/>
                <a:gd name="connsiteX9-695" fmla="*/ 11294383 w 11548665"/>
                <a:gd name="connsiteY9-696" fmla="*/ 3452156 h 6281330"/>
                <a:gd name="connsiteX10-697" fmla="*/ 11446783 w 11548665"/>
                <a:gd name="connsiteY10-698" fmla="*/ 4480856 h 6281330"/>
                <a:gd name="connsiteX11-699" fmla="*/ 11472183 w 11548665"/>
                <a:gd name="connsiteY11-700" fmla="*/ 5268256 h 6281330"/>
                <a:gd name="connsiteX12-701" fmla="*/ 11218183 w 11548665"/>
                <a:gd name="connsiteY12-702" fmla="*/ 5954056 h 6281330"/>
                <a:gd name="connsiteX13-703" fmla="*/ 10646683 w 11548665"/>
                <a:gd name="connsiteY13-704" fmla="*/ 6030256 h 6281330"/>
                <a:gd name="connsiteX14-705" fmla="*/ 9198883 w 11548665"/>
                <a:gd name="connsiteY14-706" fmla="*/ 5992156 h 6281330"/>
                <a:gd name="connsiteX15-707" fmla="*/ 8563883 w 11548665"/>
                <a:gd name="connsiteY15-708" fmla="*/ 5839756 h 6281330"/>
                <a:gd name="connsiteX16-709" fmla="*/ 6227083 w 11548665"/>
                <a:gd name="connsiteY16-710" fmla="*/ 6017556 h 6281330"/>
                <a:gd name="connsiteX17-711" fmla="*/ 4207783 w 11548665"/>
                <a:gd name="connsiteY17-712" fmla="*/ 5788956 h 6281330"/>
                <a:gd name="connsiteX18-713" fmla="*/ 2493283 w 11548665"/>
                <a:gd name="connsiteY18-714" fmla="*/ 6271556 h 6281330"/>
                <a:gd name="connsiteX19-715" fmla="*/ 1162958 w 11548665"/>
                <a:gd name="connsiteY19-716" fmla="*/ 6106456 h 6281330"/>
                <a:gd name="connsiteX20-717" fmla="*/ 77108 w 11548665"/>
                <a:gd name="connsiteY20-718" fmla="*/ 6027081 h 6281330"/>
                <a:gd name="connsiteX21-719" fmla="*/ 86633 w 11548665"/>
                <a:gd name="connsiteY21-720" fmla="*/ 4960281 h 6281330"/>
                <a:gd name="connsiteX22-721" fmla="*/ 70758 w 11548665"/>
                <a:gd name="connsiteY22-722" fmla="*/ 3842681 h 6281330"/>
                <a:gd name="connsiteX23-723" fmla="*/ 39008 w 11548665"/>
                <a:gd name="connsiteY23-724" fmla="*/ 2394881 h 6281330"/>
                <a:gd name="connsiteX24-725" fmla="*/ 105683 w 11548665"/>
                <a:gd name="connsiteY24-726" fmla="*/ 1223306 h 6281330"/>
                <a:gd name="connsiteX25-727" fmla="*/ 172358 w 11548665"/>
                <a:gd name="connsiteY25-728" fmla="*/ 93006 h 6281330"/>
                <a:gd name="connsiteX0-729" fmla="*/ 172358 w 11548665"/>
                <a:gd name="connsiteY0-730" fmla="*/ 93006 h 6263058"/>
                <a:gd name="connsiteX1-731" fmla="*/ 1680483 w 11548665"/>
                <a:gd name="connsiteY1-732" fmla="*/ 96181 h 6263058"/>
                <a:gd name="connsiteX2-733" fmla="*/ 3725183 w 11548665"/>
                <a:gd name="connsiteY2-734" fmla="*/ 353356 h 6263058"/>
                <a:gd name="connsiteX3-735" fmla="*/ 6100083 w 11548665"/>
                <a:gd name="connsiteY3-736" fmla="*/ 175556 h 6263058"/>
                <a:gd name="connsiteX4-737" fmla="*/ 8373383 w 11548665"/>
                <a:gd name="connsiteY4-738" fmla="*/ 86656 h 6263058"/>
                <a:gd name="connsiteX5-739" fmla="*/ 10659383 w 11548665"/>
                <a:gd name="connsiteY5-740" fmla="*/ 188256 h 6263058"/>
                <a:gd name="connsiteX6-741" fmla="*/ 11383283 w 11548665"/>
                <a:gd name="connsiteY6-742" fmla="*/ 239056 h 6263058"/>
                <a:gd name="connsiteX7-743" fmla="*/ 11345183 w 11548665"/>
                <a:gd name="connsiteY7-744" fmla="*/ 1458256 h 6263058"/>
                <a:gd name="connsiteX8-745" fmla="*/ 11548383 w 11548665"/>
                <a:gd name="connsiteY8-746" fmla="*/ 2626656 h 6263058"/>
                <a:gd name="connsiteX9-747" fmla="*/ 11294383 w 11548665"/>
                <a:gd name="connsiteY9-748" fmla="*/ 3452156 h 6263058"/>
                <a:gd name="connsiteX10-749" fmla="*/ 11446783 w 11548665"/>
                <a:gd name="connsiteY10-750" fmla="*/ 4480856 h 6263058"/>
                <a:gd name="connsiteX11-751" fmla="*/ 11472183 w 11548665"/>
                <a:gd name="connsiteY11-752" fmla="*/ 5268256 h 6263058"/>
                <a:gd name="connsiteX12-753" fmla="*/ 11218183 w 11548665"/>
                <a:gd name="connsiteY12-754" fmla="*/ 5954056 h 6263058"/>
                <a:gd name="connsiteX13-755" fmla="*/ 10646683 w 11548665"/>
                <a:gd name="connsiteY13-756" fmla="*/ 6030256 h 6263058"/>
                <a:gd name="connsiteX14-757" fmla="*/ 9198883 w 11548665"/>
                <a:gd name="connsiteY14-758" fmla="*/ 5992156 h 6263058"/>
                <a:gd name="connsiteX15-759" fmla="*/ 8563883 w 11548665"/>
                <a:gd name="connsiteY15-760" fmla="*/ 5839756 h 6263058"/>
                <a:gd name="connsiteX16-761" fmla="*/ 6227083 w 11548665"/>
                <a:gd name="connsiteY16-762" fmla="*/ 6017556 h 6263058"/>
                <a:gd name="connsiteX17-763" fmla="*/ 4207783 w 11548665"/>
                <a:gd name="connsiteY17-764" fmla="*/ 5788956 h 6263058"/>
                <a:gd name="connsiteX18-765" fmla="*/ 2798083 w 11548665"/>
                <a:gd name="connsiteY18-766" fmla="*/ 6252506 h 6263058"/>
                <a:gd name="connsiteX19-767" fmla="*/ 1162958 w 11548665"/>
                <a:gd name="connsiteY19-768" fmla="*/ 6106456 h 6263058"/>
                <a:gd name="connsiteX20-769" fmla="*/ 77108 w 11548665"/>
                <a:gd name="connsiteY20-770" fmla="*/ 6027081 h 6263058"/>
                <a:gd name="connsiteX21-771" fmla="*/ 86633 w 11548665"/>
                <a:gd name="connsiteY21-772" fmla="*/ 4960281 h 6263058"/>
                <a:gd name="connsiteX22-773" fmla="*/ 70758 w 11548665"/>
                <a:gd name="connsiteY22-774" fmla="*/ 3842681 h 6263058"/>
                <a:gd name="connsiteX23-775" fmla="*/ 39008 w 11548665"/>
                <a:gd name="connsiteY23-776" fmla="*/ 2394881 h 6263058"/>
                <a:gd name="connsiteX24-777" fmla="*/ 105683 w 11548665"/>
                <a:gd name="connsiteY24-778" fmla="*/ 1223306 h 6263058"/>
                <a:gd name="connsiteX25-779" fmla="*/ 172358 w 11548665"/>
                <a:gd name="connsiteY25-780" fmla="*/ 93006 h 6263058"/>
                <a:gd name="connsiteX0-781" fmla="*/ 172358 w 11548665"/>
                <a:gd name="connsiteY0-782" fmla="*/ 93006 h 6252535"/>
                <a:gd name="connsiteX1-783" fmla="*/ 1680483 w 11548665"/>
                <a:gd name="connsiteY1-784" fmla="*/ 96181 h 6252535"/>
                <a:gd name="connsiteX2-785" fmla="*/ 3725183 w 11548665"/>
                <a:gd name="connsiteY2-786" fmla="*/ 353356 h 6252535"/>
                <a:gd name="connsiteX3-787" fmla="*/ 6100083 w 11548665"/>
                <a:gd name="connsiteY3-788" fmla="*/ 175556 h 6252535"/>
                <a:gd name="connsiteX4-789" fmla="*/ 8373383 w 11548665"/>
                <a:gd name="connsiteY4-790" fmla="*/ 86656 h 6252535"/>
                <a:gd name="connsiteX5-791" fmla="*/ 10659383 w 11548665"/>
                <a:gd name="connsiteY5-792" fmla="*/ 188256 h 6252535"/>
                <a:gd name="connsiteX6-793" fmla="*/ 11383283 w 11548665"/>
                <a:gd name="connsiteY6-794" fmla="*/ 239056 h 6252535"/>
                <a:gd name="connsiteX7-795" fmla="*/ 11345183 w 11548665"/>
                <a:gd name="connsiteY7-796" fmla="*/ 1458256 h 6252535"/>
                <a:gd name="connsiteX8-797" fmla="*/ 11548383 w 11548665"/>
                <a:gd name="connsiteY8-798" fmla="*/ 2626656 h 6252535"/>
                <a:gd name="connsiteX9-799" fmla="*/ 11294383 w 11548665"/>
                <a:gd name="connsiteY9-800" fmla="*/ 3452156 h 6252535"/>
                <a:gd name="connsiteX10-801" fmla="*/ 11446783 w 11548665"/>
                <a:gd name="connsiteY10-802" fmla="*/ 4480856 h 6252535"/>
                <a:gd name="connsiteX11-803" fmla="*/ 11472183 w 11548665"/>
                <a:gd name="connsiteY11-804" fmla="*/ 5268256 h 6252535"/>
                <a:gd name="connsiteX12-805" fmla="*/ 11218183 w 11548665"/>
                <a:gd name="connsiteY12-806" fmla="*/ 5954056 h 6252535"/>
                <a:gd name="connsiteX13-807" fmla="*/ 10646683 w 11548665"/>
                <a:gd name="connsiteY13-808" fmla="*/ 6030256 h 6252535"/>
                <a:gd name="connsiteX14-809" fmla="*/ 9198883 w 11548665"/>
                <a:gd name="connsiteY14-810" fmla="*/ 5992156 h 6252535"/>
                <a:gd name="connsiteX15-811" fmla="*/ 8563883 w 11548665"/>
                <a:gd name="connsiteY15-812" fmla="*/ 5839756 h 6252535"/>
                <a:gd name="connsiteX16-813" fmla="*/ 6227083 w 11548665"/>
                <a:gd name="connsiteY16-814" fmla="*/ 6017556 h 6252535"/>
                <a:gd name="connsiteX17-815" fmla="*/ 4293508 w 11548665"/>
                <a:gd name="connsiteY17-816" fmla="*/ 6093756 h 6252535"/>
                <a:gd name="connsiteX18-817" fmla="*/ 2798083 w 11548665"/>
                <a:gd name="connsiteY18-818" fmla="*/ 6252506 h 6252535"/>
                <a:gd name="connsiteX19-819" fmla="*/ 1162958 w 11548665"/>
                <a:gd name="connsiteY19-820" fmla="*/ 6106456 h 6252535"/>
                <a:gd name="connsiteX20-821" fmla="*/ 77108 w 11548665"/>
                <a:gd name="connsiteY20-822" fmla="*/ 6027081 h 6252535"/>
                <a:gd name="connsiteX21-823" fmla="*/ 86633 w 11548665"/>
                <a:gd name="connsiteY21-824" fmla="*/ 4960281 h 6252535"/>
                <a:gd name="connsiteX22-825" fmla="*/ 70758 w 11548665"/>
                <a:gd name="connsiteY22-826" fmla="*/ 3842681 h 6252535"/>
                <a:gd name="connsiteX23-827" fmla="*/ 39008 w 11548665"/>
                <a:gd name="connsiteY23-828" fmla="*/ 2394881 h 6252535"/>
                <a:gd name="connsiteX24-829" fmla="*/ 105683 w 11548665"/>
                <a:gd name="connsiteY24-830" fmla="*/ 1223306 h 6252535"/>
                <a:gd name="connsiteX25-831" fmla="*/ 172358 w 11548665"/>
                <a:gd name="connsiteY25-832" fmla="*/ 93006 h 6252535"/>
                <a:gd name="connsiteX0-833" fmla="*/ 172358 w 11548665"/>
                <a:gd name="connsiteY0-834" fmla="*/ 93006 h 6252535"/>
                <a:gd name="connsiteX1-835" fmla="*/ 1680483 w 11548665"/>
                <a:gd name="connsiteY1-836" fmla="*/ 96181 h 6252535"/>
                <a:gd name="connsiteX2-837" fmla="*/ 3725183 w 11548665"/>
                <a:gd name="connsiteY2-838" fmla="*/ 353356 h 6252535"/>
                <a:gd name="connsiteX3-839" fmla="*/ 6100083 w 11548665"/>
                <a:gd name="connsiteY3-840" fmla="*/ 175556 h 6252535"/>
                <a:gd name="connsiteX4-841" fmla="*/ 8373383 w 11548665"/>
                <a:gd name="connsiteY4-842" fmla="*/ 86656 h 6252535"/>
                <a:gd name="connsiteX5-843" fmla="*/ 10659383 w 11548665"/>
                <a:gd name="connsiteY5-844" fmla="*/ 188256 h 6252535"/>
                <a:gd name="connsiteX6-845" fmla="*/ 11383283 w 11548665"/>
                <a:gd name="connsiteY6-846" fmla="*/ 239056 h 6252535"/>
                <a:gd name="connsiteX7-847" fmla="*/ 11345183 w 11548665"/>
                <a:gd name="connsiteY7-848" fmla="*/ 1458256 h 6252535"/>
                <a:gd name="connsiteX8-849" fmla="*/ 11548383 w 11548665"/>
                <a:gd name="connsiteY8-850" fmla="*/ 2626656 h 6252535"/>
                <a:gd name="connsiteX9-851" fmla="*/ 11294383 w 11548665"/>
                <a:gd name="connsiteY9-852" fmla="*/ 3452156 h 6252535"/>
                <a:gd name="connsiteX10-853" fmla="*/ 11446783 w 11548665"/>
                <a:gd name="connsiteY10-854" fmla="*/ 4480856 h 6252535"/>
                <a:gd name="connsiteX11-855" fmla="*/ 11472183 w 11548665"/>
                <a:gd name="connsiteY11-856" fmla="*/ 5268256 h 6252535"/>
                <a:gd name="connsiteX12-857" fmla="*/ 11218183 w 11548665"/>
                <a:gd name="connsiteY12-858" fmla="*/ 5954056 h 6252535"/>
                <a:gd name="connsiteX13-859" fmla="*/ 10646683 w 11548665"/>
                <a:gd name="connsiteY13-860" fmla="*/ 6030256 h 6252535"/>
                <a:gd name="connsiteX14-861" fmla="*/ 9198883 w 11548665"/>
                <a:gd name="connsiteY14-862" fmla="*/ 5992156 h 6252535"/>
                <a:gd name="connsiteX15-863" fmla="*/ 8563883 w 11548665"/>
                <a:gd name="connsiteY15-864" fmla="*/ 5839756 h 6252535"/>
                <a:gd name="connsiteX16-865" fmla="*/ 6312808 w 11548665"/>
                <a:gd name="connsiteY16-866" fmla="*/ 6160431 h 6252535"/>
                <a:gd name="connsiteX17-867" fmla="*/ 4293508 w 11548665"/>
                <a:gd name="connsiteY17-868" fmla="*/ 6093756 h 6252535"/>
                <a:gd name="connsiteX18-869" fmla="*/ 2798083 w 11548665"/>
                <a:gd name="connsiteY18-870" fmla="*/ 6252506 h 6252535"/>
                <a:gd name="connsiteX19-871" fmla="*/ 1162958 w 11548665"/>
                <a:gd name="connsiteY19-872" fmla="*/ 6106456 h 6252535"/>
                <a:gd name="connsiteX20-873" fmla="*/ 77108 w 11548665"/>
                <a:gd name="connsiteY20-874" fmla="*/ 6027081 h 6252535"/>
                <a:gd name="connsiteX21-875" fmla="*/ 86633 w 11548665"/>
                <a:gd name="connsiteY21-876" fmla="*/ 4960281 h 6252535"/>
                <a:gd name="connsiteX22-877" fmla="*/ 70758 w 11548665"/>
                <a:gd name="connsiteY22-878" fmla="*/ 3842681 h 6252535"/>
                <a:gd name="connsiteX23-879" fmla="*/ 39008 w 11548665"/>
                <a:gd name="connsiteY23-880" fmla="*/ 2394881 h 6252535"/>
                <a:gd name="connsiteX24-881" fmla="*/ 105683 w 11548665"/>
                <a:gd name="connsiteY24-882" fmla="*/ 1223306 h 6252535"/>
                <a:gd name="connsiteX25-883" fmla="*/ 172358 w 11548665"/>
                <a:gd name="connsiteY25-884" fmla="*/ 93006 h 6252535"/>
                <a:gd name="connsiteX0-885" fmla="*/ 172358 w 11548665"/>
                <a:gd name="connsiteY0-886" fmla="*/ 93006 h 6252535"/>
                <a:gd name="connsiteX1-887" fmla="*/ 1680483 w 11548665"/>
                <a:gd name="connsiteY1-888" fmla="*/ 96181 h 6252535"/>
                <a:gd name="connsiteX2-889" fmla="*/ 3725183 w 11548665"/>
                <a:gd name="connsiteY2-890" fmla="*/ 353356 h 6252535"/>
                <a:gd name="connsiteX3-891" fmla="*/ 6100083 w 11548665"/>
                <a:gd name="connsiteY3-892" fmla="*/ 175556 h 6252535"/>
                <a:gd name="connsiteX4-893" fmla="*/ 8373383 w 11548665"/>
                <a:gd name="connsiteY4-894" fmla="*/ 86656 h 6252535"/>
                <a:gd name="connsiteX5-895" fmla="*/ 10659383 w 11548665"/>
                <a:gd name="connsiteY5-896" fmla="*/ 188256 h 6252535"/>
                <a:gd name="connsiteX6-897" fmla="*/ 11383283 w 11548665"/>
                <a:gd name="connsiteY6-898" fmla="*/ 239056 h 6252535"/>
                <a:gd name="connsiteX7-899" fmla="*/ 11345183 w 11548665"/>
                <a:gd name="connsiteY7-900" fmla="*/ 1458256 h 6252535"/>
                <a:gd name="connsiteX8-901" fmla="*/ 11548383 w 11548665"/>
                <a:gd name="connsiteY8-902" fmla="*/ 2626656 h 6252535"/>
                <a:gd name="connsiteX9-903" fmla="*/ 11294383 w 11548665"/>
                <a:gd name="connsiteY9-904" fmla="*/ 3452156 h 6252535"/>
                <a:gd name="connsiteX10-905" fmla="*/ 11446783 w 11548665"/>
                <a:gd name="connsiteY10-906" fmla="*/ 4480856 h 6252535"/>
                <a:gd name="connsiteX11-907" fmla="*/ 11472183 w 11548665"/>
                <a:gd name="connsiteY11-908" fmla="*/ 5268256 h 6252535"/>
                <a:gd name="connsiteX12-909" fmla="*/ 11218183 w 11548665"/>
                <a:gd name="connsiteY12-910" fmla="*/ 5954056 h 6252535"/>
                <a:gd name="connsiteX13-911" fmla="*/ 10646683 w 11548665"/>
                <a:gd name="connsiteY13-912" fmla="*/ 6030256 h 6252535"/>
                <a:gd name="connsiteX14-913" fmla="*/ 9198883 w 11548665"/>
                <a:gd name="connsiteY14-914" fmla="*/ 5992156 h 6252535"/>
                <a:gd name="connsiteX15-915" fmla="*/ 7878083 w 11548665"/>
                <a:gd name="connsiteY15-916" fmla="*/ 6011206 h 6252535"/>
                <a:gd name="connsiteX16-917" fmla="*/ 6312808 w 11548665"/>
                <a:gd name="connsiteY16-918" fmla="*/ 6160431 h 6252535"/>
                <a:gd name="connsiteX17-919" fmla="*/ 4293508 w 11548665"/>
                <a:gd name="connsiteY17-920" fmla="*/ 6093756 h 6252535"/>
                <a:gd name="connsiteX18-921" fmla="*/ 2798083 w 11548665"/>
                <a:gd name="connsiteY18-922" fmla="*/ 6252506 h 6252535"/>
                <a:gd name="connsiteX19-923" fmla="*/ 1162958 w 11548665"/>
                <a:gd name="connsiteY19-924" fmla="*/ 6106456 h 6252535"/>
                <a:gd name="connsiteX20-925" fmla="*/ 77108 w 11548665"/>
                <a:gd name="connsiteY20-926" fmla="*/ 6027081 h 6252535"/>
                <a:gd name="connsiteX21-927" fmla="*/ 86633 w 11548665"/>
                <a:gd name="connsiteY21-928" fmla="*/ 4960281 h 6252535"/>
                <a:gd name="connsiteX22-929" fmla="*/ 70758 w 11548665"/>
                <a:gd name="connsiteY22-930" fmla="*/ 3842681 h 6252535"/>
                <a:gd name="connsiteX23-931" fmla="*/ 39008 w 11548665"/>
                <a:gd name="connsiteY23-932" fmla="*/ 2394881 h 6252535"/>
                <a:gd name="connsiteX24-933" fmla="*/ 105683 w 11548665"/>
                <a:gd name="connsiteY24-934" fmla="*/ 1223306 h 6252535"/>
                <a:gd name="connsiteX25-935" fmla="*/ 172358 w 11548665"/>
                <a:gd name="connsiteY25-936" fmla="*/ 93006 h 6252535"/>
                <a:gd name="connsiteX0-937" fmla="*/ 172358 w 11548665"/>
                <a:gd name="connsiteY0-938" fmla="*/ 93006 h 6252535"/>
                <a:gd name="connsiteX1-939" fmla="*/ 1680483 w 11548665"/>
                <a:gd name="connsiteY1-940" fmla="*/ 96181 h 6252535"/>
                <a:gd name="connsiteX2-941" fmla="*/ 3725183 w 11548665"/>
                <a:gd name="connsiteY2-942" fmla="*/ 353356 h 6252535"/>
                <a:gd name="connsiteX3-943" fmla="*/ 6100083 w 11548665"/>
                <a:gd name="connsiteY3-944" fmla="*/ 175556 h 6252535"/>
                <a:gd name="connsiteX4-945" fmla="*/ 8373383 w 11548665"/>
                <a:gd name="connsiteY4-946" fmla="*/ 86656 h 6252535"/>
                <a:gd name="connsiteX5-947" fmla="*/ 10659383 w 11548665"/>
                <a:gd name="connsiteY5-948" fmla="*/ 188256 h 6252535"/>
                <a:gd name="connsiteX6-949" fmla="*/ 11383283 w 11548665"/>
                <a:gd name="connsiteY6-950" fmla="*/ 239056 h 6252535"/>
                <a:gd name="connsiteX7-951" fmla="*/ 11345183 w 11548665"/>
                <a:gd name="connsiteY7-952" fmla="*/ 1458256 h 6252535"/>
                <a:gd name="connsiteX8-953" fmla="*/ 11548383 w 11548665"/>
                <a:gd name="connsiteY8-954" fmla="*/ 2626656 h 6252535"/>
                <a:gd name="connsiteX9-955" fmla="*/ 11294383 w 11548665"/>
                <a:gd name="connsiteY9-956" fmla="*/ 3452156 h 6252535"/>
                <a:gd name="connsiteX10-957" fmla="*/ 11446783 w 11548665"/>
                <a:gd name="connsiteY10-958" fmla="*/ 4480856 h 6252535"/>
                <a:gd name="connsiteX11-959" fmla="*/ 11472183 w 11548665"/>
                <a:gd name="connsiteY11-960" fmla="*/ 5268256 h 6252535"/>
                <a:gd name="connsiteX12-961" fmla="*/ 11218183 w 11548665"/>
                <a:gd name="connsiteY12-962" fmla="*/ 5954056 h 6252535"/>
                <a:gd name="connsiteX13-963" fmla="*/ 10646683 w 11548665"/>
                <a:gd name="connsiteY13-964" fmla="*/ 6030256 h 6252535"/>
                <a:gd name="connsiteX14-965" fmla="*/ 9351283 w 11548665"/>
                <a:gd name="connsiteY14-966" fmla="*/ 6135031 h 6252535"/>
                <a:gd name="connsiteX15-967" fmla="*/ 7878083 w 11548665"/>
                <a:gd name="connsiteY15-968" fmla="*/ 6011206 h 6252535"/>
                <a:gd name="connsiteX16-969" fmla="*/ 6312808 w 11548665"/>
                <a:gd name="connsiteY16-970" fmla="*/ 6160431 h 6252535"/>
                <a:gd name="connsiteX17-971" fmla="*/ 4293508 w 11548665"/>
                <a:gd name="connsiteY17-972" fmla="*/ 6093756 h 6252535"/>
                <a:gd name="connsiteX18-973" fmla="*/ 2798083 w 11548665"/>
                <a:gd name="connsiteY18-974" fmla="*/ 6252506 h 6252535"/>
                <a:gd name="connsiteX19-975" fmla="*/ 1162958 w 11548665"/>
                <a:gd name="connsiteY19-976" fmla="*/ 6106456 h 6252535"/>
                <a:gd name="connsiteX20-977" fmla="*/ 77108 w 11548665"/>
                <a:gd name="connsiteY20-978" fmla="*/ 6027081 h 6252535"/>
                <a:gd name="connsiteX21-979" fmla="*/ 86633 w 11548665"/>
                <a:gd name="connsiteY21-980" fmla="*/ 4960281 h 6252535"/>
                <a:gd name="connsiteX22-981" fmla="*/ 70758 w 11548665"/>
                <a:gd name="connsiteY22-982" fmla="*/ 3842681 h 6252535"/>
                <a:gd name="connsiteX23-983" fmla="*/ 39008 w 11548665"/>
                <a:gd name="connsiteY23-984" fmla="*/ 2394881 h 6252535"/>
                <a:gd name="connsiteX24-985" fmla="*/ 105683 w 11548665"/>
                <a:gd name="connsiteY24-986" fmla="*/ 1223306 h 6252535"/>
                <a:gd name="connsiteX25-987" fmla="*/ 172358 w 11548665"/>
                <a:gd name="connsiteY25-988" fmla="*/ 93006 h 6252535"/>
                <a:gd name="connsiteX0-989" fmla="*/ 172358 w 11548665"/>
                <a:gd name="connsiteY0-990" fmla="*/ 93006 h 6252535"/>
                <a:gd name="connsiteX1-991" fmla="*/ 1680483 w 11548665"/>
                <a:gd name="connsiteY1-992" fmla="*/ 96181 h 6252535"/>
                <a:gd name="connsiteX2-993" fmla="*/ 3725183 w 11548665"/>
                <a:gd name="connsiteY2-994" fmla="*/ 353356 h 6252535"/>
                <a:gd name="connsiteX3-995" fmla="*/ 6100083 w 11548665"/>
                <a:gd name="connsiteY3-996" fmla="*/ 175556 h 6252535"/>
                <a:gd name="connsiteX4-997" fmla="*/ 8373383 w 11548665"/>
                <a:gd name="connsiteY4-998" fmla="*/ 86656 h 6252535"/>
                <a:gd name="connsiteX5-999" fmla="*/ 10659383 w 11548665"/>
                <a:gd name="connsiteY5-1000" fmla="*/ 188256 h 6252535"/>
                <a:gd name="connsiteX6-1001" fmla="*/ 11383283 w 11548665"/>
                <a:gd name="connsiteY6-1002" fmla="*/ 239056 h 6252535"/>
                <a:gd name="connsiteX7-1003" fmla="*/ 11345183 w 11548665"/>
                <a:gd name="connsiteY7-1004" fmla="*/ 1458256 h 6252535"/>
                <a:gd name="connsiteX8-1005" fmla="*/ 11548383 w 11548665"/>
                <a:gd name="connsiteY8-1006" fmla="*/ 2626656 h 6252535"/>
                <a:gd name="connsiteX9-1007" fmla="*/ 11294383 w 11548665"/>
                <a:gd name="connsiteY9-1008" fmla="*/ 3452156 h 6252535"/>
                <a:gd name="connsiteX10-1009" fmla="*/ 11446783 w 11548665"/>
                <a:gd name="connsiteY10-1010" fmla="*/ 4480856 h 6252535"/>
                <a:gd name="connsiteX11-1011" fmla="*/ 11472183 w 11548665"/>
                <a:gd name="connsiteY11-1012" fmla="*/ 5268256 h 6252535"/>
                <a:gd name="connsiteX12-1013" fmla="*/ 11218183 w 11548665"/>
                <a:gd name="connsiteY12-1014" fmla="*/ 5954056 h 6252535"/>
                <a:gd name="connsiteX13-1015" fmla="*/ 10722883 w 11548665"/>
                <a:gd name="connsiteY13-1016" fmla="*/ 6173131 h 6252535"/>
                <a:gd name="connsiteX14-1017" fmla="*/ 9351283 w 11548665"/>
                <a:gd name="connsiteY14-1018" fmla="*/ 6135031 h 6252535"/>
                <a:gd name="connsiteX15-1019" fmla="*/ 7878083 w 11548665"/>
                <a:gd name="connsiteY15-1020" fmla="*/ 6011206 h 6252535"/>
                <a:gd name="connsiteX16-1021" fmla="*/ 6312808 w 11548665"/>
                <a:gd name="connsiteY16-1022" fmla="*/ 6160431 h 6252535"/>
                <a:gd name="connsiteX17-1023" fmla="*/ 4293508 w 11548665"/>
                <a:gd name="connsiteY17-1024" fmla="*/ 6093756 h 6252535"/>
                <a:gd name="connsiteX18-1025" fmla="*/ 2798083 w 11548665"/>
                <a:gd name="connsiteY18-1026" fmla="*/ 6252506 h 6252535"/>
                <a:gd name="connsiteX19-1027" fmla="*/ 1162958 w 11548665"/>
                <a:gd name="connsiteY19-1028" fmla="*/ 6106456 h 6252535"/>
                <a:gd name="connsiteX20-1029" fmla="*/ 77108 w 11548665"/>
                <a:gd name="connsiteY20-1030" fmla="*/ 6027081 h 6252535"/>
                <a:gd name="connsiteX21-1031" fmla="*/ 86633 w 11548665"/>
                <a:gd name="connsiteY21-1032" fmla="*/ 4960281 h 6252535"/>
                <a:gd name="connsiteX22-1033" fmla="*/ 70758 w 11548665"/>
                <a:gd name="connsiteY22-1034" fmla="*/ 3842681 h 6252535"/>
                <a:gd name="connsiteX23-1035" fmla="*/ 39008 w 11548665"/>
                <a:gd name="connsiteY23-1036" fmla="*/ 2394881 h 6252535"/>
                <a:gd name="connsiteX24-1037" fmla="*/ 105683 w 11548665"/>
                <a:gd name="connsiteY24-1038" fmla="*/ 1223306 h 6252535"/>
                <a:gd name="connsiteX25-1039" fmla="*/ 172358 w 11548665"/>
                <a:gd name="connsiteY25-1040" fmla="*/ 93006 h 6252535"/>
                <a:gd name="connsiteX0-1041" fmla="*/ 172358 w 11548665"/>
                <a:gd name="connsiteY0-1042" fmla="*/ 93006 h 6252535"/>
                <a:gd name="connsiteX1-1043" fmla="*/ 1680483 w 11548665"/>
                <a:gd name="connsiteY1-1044" fmla="*/ 96181 h 6252535"/>
                <a:gd name="connsiteX2-1045" fmla="*/ 3725183 w 11548665"/>
                <a:gd name="connsiteY2-1046" fmla="*/ 353356 h 6252535"/>
                <a:gd name="connsiteX3-1047" fmla="*/ 6100083 w 11548665"/>
                <a:gd name="connsiteY3-1048" fmla="*/ 175556 h 6252535"/>
                <a:gd name="connsiteX4-1049" fmla="*/ 8373383 w 11548665"/>
                <a:gd name="connsiteY4-1050" fmla="*/ 86656 h 6252535"/>
                <a:gd name="connsiteX5-1051" fmla="*/ 10659383 w 11548665"/>
                <a:gd name="connsiteY5-1052" fmla="*/ 188256 h 6252535"/>
                <a:gd name="connsiteX6-1053" fmla="*/ 11383283 w 11548665"/>
                <a:gd name="connsiteY6-1054" fmla="*/ 239056 h 6252535"/>
                <a:gd name="connsiteX7-1055" fmla="*/ 11345183 w 11548665"/>
                <a:gd name="connsiteY7-1056" fmla="*/ 1458256 h 6252535"/>
                <a:gd name="connsiteX8-1057" fmla="*/ 11548383 w 11548665"/>
                <a:gd name="connsiteY8-1058" fmla="*/ 2626656 h 6252535"/>
                <a:gd name="connsiteX9-1059" fmla="*/ 11294383 w 11548665"/>
                <a:gd name="connsiteY9-1060" fmla="*/ 3452156 h 6252535"/>
                <a:gd name="connsiteX10-1061" fmla="*/ 11446783 w 11548665"/>
                <a:gd name="connsiteY10-1062" fmla="*/ 4480856 h 6252535"/>
                <a:gd name="connsiteX11-1063" fmla="*/ 11472183 w 11548665"/>
                <a:gd name="connsiteY11-1064" fmla="*/ 5268256 h 6252535"/>
                <a:gd name="connsiteX12-1065" fmla="*/ 11418208 w 11548665"/>
                <a:gd name="connsiteY12-1066" fmla="*/ 6011206 h 6252535"/>
                <a:gd name="connsiteX13-1067" fmla="*/ 10722883 w 11548665"/>
                <a:gd name="connsiteY13-1068" fmla="*/ 6173131 h 6252535"/>
                <a:gd name="connsiteX14-1069" fmla="*/ 9351283 w 11548665"/>
                <a:gd name="connsiteY14-1070" fmla="*/ 6135031 h 6252535"/>
                <a:gd name="connsiteX15-1071" fmla="*/ 7878083 w 11548665"/>
                <a:gd name="connsiteY15-1072" fmla="*/ 6011206 h 6252535"/>
                <a:gd name="connsiteX16-1073" fmla="*/ 6312808 w 11548665"/>
                <a:gd name="connsiteY16-1074" fmla="*/ 6160431 h 6252535"/>
                <a:gd name="connsiteX17-1075" fmla="*/ 4293508 w 11548665"/>
                <a:gd name="connsiteY17-1076" fmla="*/ 6093756 h 6252535"/>
                <a:gd name="connsiteX18-1077" fmla="*/ 2798083 w 11548665"/>
                <a:gd name="connsiteY18-1078" fmla="*/ 6252506 h 6252535"/>
                <a:gd name="connsiteX19-1079" fmla="*/ 1162958 w 11548665"/>
                <a:gd name="connsiteY19-1080" fmla="*/ 6106456 h 6252535"/>
                <a:gd name="connsiteX20-1081" fmla="*/ 77108 w 11548665"/>
                <a:gd name="connsiteY20-1082" fmla="*/ 6027081 h 6252535"/>
                <a:gd name="connsiteX21-1083" fmla="*/ 86633 w 11548665"/>
                <a:gd name="connsiteY21-1084" fmla="*/ 4960281 h 6252535"/>
                <a:gd name="connsiteX22-1085" fmla="*/ 70758 w 11548665"/>
                <a:gd name="connsiteY22-1086" fmla="*/ 3842681 h 6252535"/>
                <a:gd name="connsiteX23-1087" fmla="*/ 39008 w 11548665"/>
                <a:gd name="connsiteY23-1088" fmla="*/ 2394881 h 6252535"/>
                <a:gd name="connsiteX24-1089" fmla="*/ 105683 w 11548665"/>
                <a:gd name="connsiteY24-1090" fmla="*/ 1223306 h 6252535"/>
                <a:gd name="connsiteX25-1091" fmla="*/ 172358 w 11548665"/>
                <a:gd name="connsiteY25-1092" fmla="*/ 93006 h 6252535"/>
                <a:gd name="connsiteX0-1093" fmla="*/ 172358 w 11548665"/>
                <a:gd name="connsiteY0-1094" fmla="*/ 93006 h 6252535"/>
                <a:gd name="connsiteX1-1095" fmla="*/ 1680483 w 11548665"/>
                <a:gd name="connsiteY1-1096" fmla="*/ 96181 h 6252535"/>
                <a:gd name="connsiteX2-1097" fmla="*/ 3725183 w 11548665"/>
                <a:gd name="connsiteY2-1098" fmla="*/ 353356 h 6252535"/>
                <a:gd name="connsiteX3-1099" fmla="*/ 6100083 w 11548665"/>
                <a:gd name="connsiteY3-1100" fmla="*/ 175556 h 6252535"/>
                <a:gd name="connsiteX4-1101" fmla="*/ 8373383 w 11548665"/>
                <a:gd name="connsiteY4-1102" fmla="*/ 86656 h 6252535"/>
                <a:gd name="connsiteX5-1103" fmla="*/ 10659383 w 11548665"/>
                <a:gd name="connsiteY5-1104" fmla="*/ 188256 h 6252535"/>
                <a:gd name="connsiteX6-1105" fmla="*/ 11383283 w 11548665"/>
                <a:gd name="connsiteY6-1106" fmla="*/ 239056 h 6252535"/>
                <a:gd name="connsiteX7-1107" fmla="*/ 11345183 w 11548665"/>
                <a:gd name="connsiteY7-1108" fmla="*/ 1458256 h 6252535"/>
                <a:gd name="connsiteX8-1109" fmla="*/ 11548383 w 11548665"/>
                <a:gd name="connsiteY8-1110" fmla="*/ 2626656 h 6252535"/>
                <a:gd name="connsiteX9-1111" fmla="*/ 11294383 w 11548665"/>
                <a:gd name="connsiteY9-1112" fmla="*/ 3452156 h 6252535"/>
                <a:gd name="connsiteX10-1113" fmla="*/ 11446783 w 11548665"/>
                <a:gd name="connsiteY10-1114" fmla="*/ 4480856 h 6252535"/>
                <a:gd name="connsiteX11-1115" fmla="*/ 11424558 w 11548665"/>
                <a:gd name="connsiteY11-1116" fmla="*/ 5306356 h 6252535"/>
                <a:gd name="connsiteX12-1117" fmla="*/ 11418208 w 11548665"/>
                <a:gd name="connsiteY12-1118" fmla="*/ 6011206 h 6252535"/>
                <a:gd name="connsiteX13-1119" fmla="*/ 10722883 w 11548665"/>
                <a:gd name="connsiteY13-1120" fmla="*/ 6173131 h 6252535"/>
                <a:gd name="connsiteX14-1121" fmla="*/ 9351283 w 11548665"/>
                <a:gd name="connsiteY14-1122" fmla="*/ 6135031 h 6252535"/>
                <a:gd name="connsiteX15-1123" fmla="*/ 7878083 w 11548665"/>
                <a:gd name="connsiteY15-1124" fmla="*/ 6011206 h 6252535"/>
                <a:gd name="connsiteX16-1125" fmla="*/ 6312808 w 11548665"/>
                <a:gd name="connsiteY16-1126" fmla="*/ 6160431 h 6252535"/>
                <a:gd name="connsiteX17-1127" fmla="*/ 4293508 w 11548665"/>
                <a:gd name="connsiteY17-1128" fmla="*/ 6093756 h 6252535"/>
                <a:gd name="connsiteX18-1129" fmla="*/ 2798083 w 11548665"/>
                <a:gd name="connsiteY18-1130" fmla="*/ 6252506 h 6252535"/>
                <a:gd name="connsiteX19-1131" fmla="*/ 1162958 w 11548665"/>
                <a:gd name="connsiteY19-1132" fmla="*/ 6106456 h 6252535"/>
                <a:gd name="connsiteX20-1133" fmla="*/ 77108 w 11548665"/>
                <a:gd name="connsiteY20-1134" fmla="*/ 6027081 h 6252535"/>
                <a:gd name="connsiteX21-1135" fmla="*/ 86633 w 11548665"/>
                <a:gd name="connsiteY21-1136" fmla="*/ 4960281 h 6252535"/>
                <a:gd name="connsiteX22-1137" fmla="*/ 70758 w 11548665"/>
                <a:gd name="connsiteY22-1138" fmla="*/ 3842681 h 6252535"/>
                <a:gd name="connsiteX23-1139" fmla="*/ 39008 w 11548665"/>
                <a:gd name="connsiteY23-1140" fmla="*/ 2394881 h 6252535"/>
                <a:gd name="connsiteX24-1141" fmla="*/ 105683 w 11548665"/>
                <a:gd name="connsiteY24-1142" fmla="*/ 1223306 h 6252535"/>
                <a:gd name="connsiteX25-1143" fmla="*/ 172358 w 11548665"/>
                <a:gd name="connsiteY25-1144" fmla="*/ 93006 h 6252535"/>
                <a:gd name="connsiteX0-1145" fmla="*/ 172358 w 11548665"/>
                <a:gd name="connsiteY0-1146" fmla="*/ 93006 h 6252535"/>
                <a:gd name="connsiteX1-1147" fmla="*/ 1680483 w 11548665"/>
                <a:gd name="connsiteY1-1148" fmla="*/ 96181 h 6252535"/>
                <a:gd name="connsiteX2-1149" fmla="*/ 3725183 w 11548665"/>
                <a:gd name="connsiteY2-1150" fmla="*/ 353356 h 6252535"/>
                <a:gd name="connsiteX3-1151" fmla="*/ 6100083 w 11548665"/>
                <a:gd name="connsiteY3-1152" fmla="*/ 175556 h 6252535"/>
                <a:gd name="connsiteX4-1153" fmla="*/ 8373383 w 11548665"/>
                <a:gd name="connsiteY4-1154" fmla="*/ 86656 h 6252535"/>
                <a:gd name="connsiteX5-1155" fmla="*/ 10659383 w 11548665"/>
                <a:gd name="connsiteY5-1156" fmla="*/ 188256 h 6252535"/>
                <a:gd name="connsiteX6-1157" fmla="*/ 11383283 w 11548665"/>
                <a:gd name="connsiteY6-1158" fmla="*/ 239056 h 6252535"/>
                <a:gd name="connsiteX7-1159" fmla="*/ 11345183 w 11548665"/>
                <a:gd name="connsiteY7-1160" fmla="*/ 1458256 h 6252535"/>
                <a:gd name="connsiteX8-1161" fmla="*/ 11548383 w 11548665"/>
                <a:gd name="connsiteY8-1162" fmla="*/ 2626656 h 6252535"/>
                <a:gd name="connsiteX9-1163" fmla="*/ 11294383 w 11548665"/>
                <a:gd name="connsiteY9-1164" fmla="*/ 3452156 h 6252535"/>
                <a:gd name="connsiteX10-1165" fmla="*/ 11446783 w 11548665"/>
                <a:gd name="connsiteY10-1166" fmla="*/ 4480856 h 6252535"/>
                <a:gd name="connsiteX11-1167" fmla="*/ 11338833 w 11548665"/>
                <a:gd name="connsiteY11-1168" fmla="*/ 5315881 h 6252535"/>
                <a:gd name="connsiteX12-1169" fmla="*/ 11418208 w 11548665"/>
                <a:gd name="connsiteY12-1170" fmla="*/ 6011206 h 6252535"/>
                <a:gd name="connsiteX13-1171" fmla="*/ 10722883 w 11548665"/>
                <a:gd name="connsiteY13-1172" fmla="*/ 6173131 h 6252535"/>
                <a:gd name="connsiteX14-1173" fmla="*/ 9351283 w 11548665"/>
                <a:gd name="connsiteY14-1174" fmla="*/ 6135031 h 6252535"/>
                <a:gd name="connsiteX15-1175" fmla="*/ 7878083 w 11548665"/>
                <a:gd name="connsiteY15-1176" fmla="*/ 6011206 h 6252535"/>
                <a:gd name="connsiteX16-1177" fmla="*/ 6312808 w 11548665"/>
                <a:gd name="connsiteY16-1178" fmla="*/ 6160431 h 6252535"/>
                <a:gd name="connsiteX17-1179" fmla="*/ 4293508 w 11548665"/>
                <a:gd name="connsiteY17-1180" fmla="*/ 6093756 h 6252535"/>
                <a:gd name="connsiteX18-1181" fmla="*/ 2798083 w 11548665"/>
                <a:gd name="connsiteY18-1182" fmla="*/ 6252506 h 6252535"/>
                <a:gd name="connsiteX19-1183" fmla="*/ 1162958 w 11548665"/>
                <a:gd name="connsiteY19-1184" fmla="*/ 6106456 h 6252535"/>
                <a:gd name="connsiteX20-1185" fmla="*/ 77108 w 11548665"/>
                <a:gd name="connsiteY20-1186" fmla="*/ 6027081 h 6252535"/>
                <a:gd name="connsiteX21-1187" fmla="*/ 86633 w 11548665"/>
                <a:gd name="connsiteY21-1188" fmla="*/ 4960281 h 6252535"/>
                <a:gd name="connsiteX22-1189" fmla="*/ 70758 w 11548665"/>
                <a:gd name="connsiteY22-1190" fmla="*/ 3842681 h 6252535"/>
                <a:gd name="connsiteX23-1191" fmla="*/ 39008 w 11548665"/>
                <a:gd name="connsiteY23-1192" fmla="*/ 2394881 h 6252535"/>
                <a:gd name="connsiteX24-1193" fmla="*/ 105683 w 11548665"/>
                <a:gd name="connsiteY24-1194" fmla="*/ 1223306 h 6252535"/>
                <a:gd name="connsiteX25-1195" fmla="*/ 172358 w 11548665"/>
                <a:gd name="connsiteY25-1196" fmla="*/ 93006 h 6252535"/>
                <a:gd name="connsiteX0-1197" fmla="*/ 172358 w 11563976"/>
                <a:gd name="connsiteY0-1198" fmla="*/ 93006 h 6252535"/>
                <a:gd name="connsiteX1-1199" fmla="*/ 1680483 w 11563976"/>
                <a:gd name="connsiteY1-1200" fmla="*/ 96181 h 6252535"/>
                <a:gd name="connsiteX2-1201" fmla="*/ 3725183 w 11563976"/>
                <a:gd name="connsiteY2-1202" fmla="*/ 353356 h 6252535"/>
                <a:gd name="connsiteX3-1203" fmla="*/ 6100083 w 11563976"/>
                <a:gd name="connsiteY3-1204" fmla="*/ 175556 h 6252535"/>
                <a:gd name="connsiteX4-1205" fmla="*/ 8373383 w 11563976"/>
                <a:gd name="connsiteY4-1206" fmla="*/ 86656 h 6252535"/>
                <a:gd name="connsiteX5-1207" fmla="*/ 10659383 w 11563976"/>
                <a:gd name="connsiteY5-1208" fmla="*/ 188256 h 6252535"/>
                <a:gd name="connsiteX6-1209" fmla="*/ 11383283 w 11563976"/>
                <a:gd name="connsiteY6-1210" fmla="*/ 239056 h 6252535"/>
                <a:gd name="connsiteX7-1211" fmla="*/ 11345183 w 11563976"/>
                <a:gd name="connsiteY7-1212" fmla="*/ 1458256 h 6252535"/>
                <a:gd name="connsiteX8-1213" fmla="*/ 11548383 w 11563976"/>
                <a:gd name="connsiteY8-1214" fmla="*/ 2626656 h 6252535"/>
                <a:gd name="connsiteX9-1215" fmla="*/ 11294383 w 11563976"/>
                <a:gd name="connsiteY9-1216" fmla="*/ 3452156 h 6252535"/>
                <a:gd name="connsiteX10-1217" fmla="*/ 11446783 w 11563976"/>
                <a:gd name="connsiteY10-1218" fmla="*/ 4480856 h 6252535"/>
                <a:gd name="connsiteX11-1219" fmla="*/ 11338833 w 11563976"/>
                <a:gd name="connsiteY11-1220" fmla="*/ 5315881 h 6252535"/>
                <a:gd name="connsiteX12-1221" fmla="*/ 11542033 w 11563976"/>
                <a:gd name="connsiteY12-1222" fmla="*/ 6039781 h 6252535"/>
                <a:gd name="connsiteX13-1223" fmla="*/ 10722883 w 11563976"/>
                <a:gd name="connsiteY13-1224" fmla="*/ 6173131 h 6252535"/>
                <a:gd name="connsiteX14-1225" fmla="*/ 9351283 w 11563976"/>
                <a:gd name="connsiteY14-1226" fmla="*/ 6135031 h 6252535"/>
                <a:gd name="connsiteX15-1227" fmla="*/ 7878083 w 11563976"/>
                <a:gd name="connsiteY15-1228" fmla="*/ 6011206 h 6252535"/>
                <a:gd name="connsiteX16-1229" fmla="*/ 6312808 w 11563976"/>
                <a:gd name="connsiteY16-1230" fmla="*/ 6160431 h 6252535"/>
                <a:gd name="connsiteX17-1231" fmla="*/ 4293508 w 11563976"/>
                <a:gd name="connsiteY17-1232" fmla="*/ 6093756 h 6252535"/>
                <a:gd name="connsiteX18-1233" fmla="*/ 2798083 w 11563976"/>
                <a:gd name="connsiteY18-1234" fmla="*/ 6252506 h 6252535"/>
                <a:gd name="connsiteX19-1235" fmla="*/ 1162958 w 11563976"/>
                <a:gd name="connsiteY19-1236" fmla="*/ 6106456 h 6252535"/>
                <a:gd name="connsiteX20-1237" fmla="*/ 77108 w 11563976"/>
                <a:gd name="connsiteY20-1238" fmla="*/ 6027081 h 6252535"/>
                <a:gd name="connsiteX21-1239" fmla="*/ 86633 w 11563976"/>
                <a:gd name="connsiteY21-1240" fmla="*/ 4960281 h 6252535"/>
                <a:gd name="connsiteX22-1241" fmla="*/ 70758 w 11563976"/>
                <a:gd name="connsiteY22-1242" fmla="*/ 3842681 h 6252535"/>
                <a:gd name="connsiteX23-1243" fmla="*/ 39008 w 11563976"/>
                <a:gd name="connsiteY23-1244" fmla="*/ 2394881 h 6252535"/>
                <a:gd name="connsiteX24-1245" fmla="*/ 105683 w 11563976"/>
                <a:gd name="connsiteY24-1246" fmla="*/ 1223306 h 6252535"/>
                <a:gd name="connsiteX25-1247" fmla="*/ 172358 w 11563976"/>
                <a:gd name="connsiteY25-1248" fmla="*/ 93006 h 6252535"/>
                <a:gd name="connsiteX0-1249" fmla="*/ 172358 w 11581839"/>
                <a:gd name="connsiteY0-1250" fmla="*/ 93006 h 6252535"/>
                <a:gd name="connsiteX1-1251" fmla="*/ 1680483 w 11581839"/>
                <a:gd name="connsiteY1-1252" fmla="*/ 96181 h 6252535"/>
                <a:gd name="connsiteX2-1253" fmla="*/ 3725183 w 11581839"/>
                <a:gd name="connsiteY2-1254" fmla="*/ 353356 h 6252535"/>
                <a:gd name="connsiteX3-1255" fmla="*/ 6100083 w 11581839"/>
                <a:gd name="connsiteY3-1256" fmla="*/ 175556 h 6252535"/>
                <a:gd name="connsiteX4-1257" fmla="*/ 8373383 w 11581839"/>
                <a:gd name="connsiteY4-1258" fmla="*/ 86656 h 6252535"/>
                <a:gd name="connsiteX5-1259" fmla="*/ 10659383 w 11581839"/>
                <a:gd name="connsiteY5-1260" fmla="*/ 188256 h 6252535"/>
                <a:gd name="connsiteX6-1261" fmla="*/ 11383283 w 11581839"/>
                <a:gd name="connsiteY6-1262" fmla="*/ 239056 h 6252535"/>
                <a:gd name="connsiteX7-1263" fmla="*/ 11345183 w 11581839"/>
                <a:gd name="connsiteY7-1264" fmla="*/ 1458256 h 6252535"/>
                <a:gd name="connsiteX8-1265" fmla="*/ 11548383 w 11581839"/>
                <a:gd name="connsiteY8-1266" fmla="*/ 2626656 h 6252535"/>
                <a:gd name="connsiteX9-1267" fmla="*/ 11294383 w 11581839"/>
                <a:gd name="connsiteY9-1268" fmla="*/ 3452156 h 6252535"/>
                <a:gd name="connsiteX10-1269" fmla="*/ 11446783 w 11581839"/>
                <a:gd name="connsiteY10-1270" fmla="*/ 4480856 h 6252535"/>
                <a:gd name="connsiteX11-1271" fmla="*/ 11453133 w 11581839"/>
                <a:gd name="connsiteY11-1272" fmla="*/ 5296831 h 6252535"/>
                <a:gd name="connsiteX12-1273" fmla="*/ 11542033 w 11581839"/>
                <a:gd name="connsiteY12-1274" fmla="*/ 6039781 h 6252535"/>
                <a:gd name="connsiteX13-1275" fmla="*/ 10722883 w 11581839"/>
                <a:gd name="connsiteY13-1276" fmla="*/ 6173131 h 6252535"/>
                <a:gd name="connsiteX14-1277" fmla="*/ 9351283 w 11581839"/>
                <a:gd name="connsiteY14-1278" fmla="*/ 6135031 h 6252535"/>
                <a:gd name="connsiteX15-1279" fmla="*/ 7878083 w 11581839"/>
                <a:gd name="connsiteY15-1280" fmla="*/ 6011206 h 6252535"/>
                <a:gd name="connsiteX16-1281" fmla="*/ 6312808 w 11581839"/>
                <a:gd name="connsiteY16-1282" fmla="*/ 6160431 h 6252535"/>
                <a:gd name="connsiteX17-1283" fmla="*/ 4293508 w 11581839"/>
                <a:gd name="connsiteY17-1284" fmla="*/ 6093756 h 6252535"/>
                <a:gd name="connsiteX18-1285" fmla="*/ 2798083 w 11581839"/>
                <a:gd name="connsiteY18-1286" fmla="*/ 6252506 h 6252535"/>
                <a:gd name="connsiteX19-1287" fmla="*/ 1162958 w 11581839"/>
                <a:gd name="connsiteY19-1288" fmla="*/ 6106456 h 6252535"/>
                <a:gd name="connsiteX20-1289" fmla="*/ 77108 w 11581839"/>
                <a:gd name="connsiteY20-1290" fmla="*/ 6027081 h 6252535"/>
                <a:gd name="connsiteX21-1291" fmla="*/ 86633 w 11581839"/>
                <a:gd name="connsiteY21-1292" fmla="*/ 4960281 h 6252535"/>
                <a:gd name="connsiteX22-1293" fmla="*/ 70758 w 11581839"/>
                <a:gd name="connsiteY22-1294" fmla="*/ 3842681 h 6252535"/>
                <a:gd name="connsiteX23-1295" fmla="*/ 39008 w 11581839"/>
                <a:gd name="connsiteY23-1296" fmla="*/ 2394881 h 6252535"/>
                <a:gd name="connsiteX24-1297" fmla="*/ 105683 w 11581839"/>
                <a:gd name="connsiteY24-1298" fmla="*/ 1223306 h 6252535"/>
                <a:gd name="connsiteX25-1299" fmla="*/ 172358 w 11581839"/>
                <a:gd name="connsiteY25-1300" fmla="*/ 93006 h 6252535"/>
                <a:gd name="connsiteX0-1301" fmla="*/ 172358 w 11581839"/>
                <a:gd name="connsiteY0-1302" fmla="*/ 93006 h 6252535"/>
                <a:gd name="connsiteX1-1303" fmla="*/ 1680483 w 11581839"/>
                <a:gd name="connsiteY1-1304" fmla="*/ 96181 h 6252535"/>
                <a:gd name="connsiteX2-1305" fmla="*/ 3725183 w 11581839"/>
                <a:gd name="connsiteY2-1306" fmla="*/ 353356 h 6252535"/>
                <a:gd name="connsiteX3-1307" fmla="*/ 6100083 w 11581839"/>
                <a:gd name="connsiteY3-1308" fmla="*/ 175556 h 6252535"/>
                <a:gd name="connsiteX4-1309" fmla="*/ 8373383 w 11581839"/>
                <a:gd name="connsiteY4-1310" fmla="*/ 86656 h 6252535"/>
                <a:gd name="connsiteX5-1311" fmla="*/ 10659383 w 11581839"/>
                <a:gd name="connsiteY5-1312" fmla="*/ 188256 h 6252535"/>
                <a:gd name="connsiteX6-1313" fmla="*/ 11383283 w 11581839"/>
                <a:gd name="connsiteY6-1314" fmla="*/ 239056 h 6252535"/>
                <a:gd name="connsiteX7-1315" fmla="*/ 11345183 w 11581839"/>
                <a:gd name="connsiteY7-1316" fmla="*/ 1458256 h 6252535"/>
                <a:gd name="connsiteX8-1317" fmla="*/ 11548383 w 11581839"/>
                <a:gd name="connsiteY8-1318" fmla="*/ 2626656 h 6252535"/>
                <a:gd name="connsiteX9-1319" fmla="*/ 11399158 w 11581839"/>
                <a:gd name="connsiteY9-1320" fmla="*/ 3461681 h 6252535"/>
                <a:gd name="connsiteX10-1321" fmla="*/ 11446783 w 11581839"/>
                <a:gd name="connsiteY10-1322" fmla="*/ 4480856 h 6252535"/>
                <a:gd name="connsiteX11-1323" fmla="*/ 11453133 w 11581839"/>
                <a:gd name="connsiteY11-1324" fmla="*/ 5296831 h 6252535"/>
                <a:gd name="connsiteX12-1325" fmla="*/ 11542033 w 11581839"/>
                <a:gd name="connsiteY12-1326" fmla="*/ 6039781 h 6252535"/>
                <a:gd name="connsiteX13-1327" fmla="*/ 10722883 w 11581839"/>
                <a:gd name="connsiteY13-1328" fmla="*/ 6173131 h 6252535"/>
                <a:gd name="connsiteX14-1329" fmla="*/ 9351283 w 11581839"/>
                <a:gd name="connsiteY14-1330" fmla="*/ 6135031 h 6252535"/>
                <a:gd name="connsiteX15-1331" fmla="*/ 7878083 w 11581839"/>
                <a:gd name="connsiteY15-1332" fmla="*/ 6011206 h 6252535"/>
                <a:gd name="connsiteX16-1333" fmla="*/ 6312808 w 11581839"/>
                <a:gd name="connsiteY16-1334" fmla="*/ 6160431 h 6252535"/>
                <a:gd name="connsiteX17-1335" fmla="*/ 4293508 w 11581839"/>
                <a:gd name="connsiteY17-1336" fmla="*/ 6093756 h 6252535"/>
                <a:gd name="connsiteX18-1337" fmla="*/ 2798083 w 11581839"/>
                <a:gd name="connsiteY18-1338" fmla="*/ 6252506 h 6252535"/>
                <a:gd name="connsiteX19-1339" fmla="*/ 1162958 w 11581839"/>
                <a:gd name="connsiteY19-1340" fmla="*/ 6106456 h 6252535"/>
                <a:gd name="connsiteX20-1341" fmla="*/ 77108 w 11581839"/>
                <a:gd name="connsiteY20-1342" fmla="*/ 6027081 h 6252535"/>
                <a:gd name="connsiteX21-1343" fmla="*/ 86633 w 11581839"/>
                <a:gd name="connsiteY21-1344" fmla="*/ 4960281 h 6252535"/>
                <a:gd name="connsiteX22-1345" fmla="*/ 70758 w 11581839"/>
                <a:gd name="connsiteY22-1346" fmla="*/ 3842681 h 6252535"/>
                <a:gd name="connsiteX23-1347" fmla="*/ 39008 w 11581839"/>
                <a:gd name="connsiteY23-1348" fmla="*/ 2394881 h 6252535"/>
                <a:gd name="connsiteX24-1349" fmla="*/ 105683 w 11581839"/>
                <a:gd name="connsiteY24-1350" fmla="*/ 1223306 h 6252535"/>
                <a:gd name="connsiteX25-1351" fmla="*/ 172358 w 11581839"/>
                <a:gd name="connsiteY25-1352" fmla="*/ 93006 h 6252535"/>
                <a:gd name="connsiteX0-1353" fmla="*/ 172358 w 11581839"/>
                <a:gd name="connsiteY0-1354" fmla="*/ 93006 h 6252535"/>
                <a:gd name="connsiteX1-1355" fmla="*/ 1680483 w 11581839"/>
                <a:gd name="connsiteY1-1356" fmla="*/ 96181 h 6252535"/>
                <a:gd name="connsiteX2-1357" fmla="*/ 3725183 w 11581839"/>
                <a:gd name="connsiteY2-1358" fmla="*/ 353356 h 6252535"/>
                <a:gd name="connsiteX3-1359" fmla="*/ 6100083 w 11581839"/>
                <a:gd name="connsiteY3-1360" fmla="*/ 175556 h 6252535"/>
                <a:gd name="connsiteX4-1361" fmla="*/ 8373383 w 11581839"/>
                <a:gd name="connsiteY4-1362" fmla="*/ 86656 h 6252535"/>
                <a:gd name="connsiteX5-1363" fmla="*/ 10659383 w 11581839"/>
                <a:gd name="connsiteY5-1364" fmla="*/ 188256 h 6252535"/>
                <a:gd name="connsiteX6-1365" fmla="*/ 11383283 w 11581839"/>
                <a:gd name="connsiteY6-1366" fmla="*/ 239056 h 6252535"/>
                <a:gd name="connsiteX7-1367" fmla="*/ 11345183 w 11581839"/>
                <a:gd name="connsiteY7-1368" fmla="*/ 1458256 h 6252535"/>
                <a:gd name="connsiteX8-1369" fmla="*/ 11434083 w 11581839"/>
                <a:gd name="connsiteY8-1370" fmla="*/ 2331381 h 6252535"/>
                <a:gd name="connsiteX9-1371" fmla="*/ 11399158 w 11581839"/>
                <a:gd name="connsiteY9-1372" fmla="*/ 3461681 h 6252535"/>
                <a:gd name="connsiteX10-1373" fmla="*/ 11446783 w 11581839"/>
                <a:gd name="connsiteY10-1374" fmla="*/ 4480856 h 6252535"/>
                <a:gd name="connsiteX11-1375" fmla="*/ 11453133 w 11581839"/>
                <a:gd name="connsiteY11-1376" fmla="*/ 5296831 h 6252535"/>
                <a:gd name="connsiteX12-1377" fmla="*/ 11542033 w 11581839"/>
                <a:gd name="connsiteY12-1378" fmla="*/ 6039781 h 6252535"/>
                <a:gd name="connsiteX13-1379" fmla="*/ 10722883 w 11581839"/>
                <a:gd name="connsiteY13-1380" fmla="*/ 6173131 h 6252535"/>
                <a:gd name="connsiteX14-1381" fmla="*/ 9351283 w 11581839"/>
                <a:gd name="connsiteY14-1382" fmla="*/ 6135031 h 6252535"/>
                <a:gd name="connsiteX15-1383" fmla="*/ 7878083 w 11581839"/>
                <a:gd name="connsiteY15-1384" fmla="*/ 6011206 h 6252535"/>
                <a:gd name="connsiteX16-1385" fmla="*/ 6312808 w 11581839"/>
                <a:gd name="connsiteY16-1386" fmla="*/ 6160431 h 6252535"/>
                <a:gd name="connsiteX17-1387" fmla="*/ 4293508 w 11581839"/>
                <a:gd name="connsiteY17-1388" fmla="*/ 6093756 h 6252535"/>
                <a:gd name="connsiteX18-1389" fmla="*/ 2798083 w 11581839"/>
                <a:gd name="connsiteY18-1390" fmla="*/ 6252506 h 6252535"/>
                <a:gd name="connsiteX19-1391" fmla="*/ 1162958 w 11581839"/>
                <a:gd name="connsiteY19-1392" fmla="*/ 6106456 h 6252535"/>
                <a:gd name="connsiteX20-1393" fmla="*/ 77108 w 11581839"/>
                <a:gd name="connsiteY20-1394" fmla="*/ 6027081 h 6252535"/>
                <a:gd name="connsiteX21-1395" fmla="*/ 86633 w 11581839"/>
                <a:gd name="connsiteY21-1396" fmla="*/ 4960281 h 6252535"/>
                <a:gd name="connsiteX22-1397" fmla="*/ 70758 w 11581839"/>
                <a:gd name="connsiteY22-1398" fmla="*/ 3842681 h 6252535"/>
                <a:gd name="connsiteX23-1399" fmla="*/ 39008 w 11581839"/>
                <a:gd name="connsiteY23-1400" fmla="*/ 2394881 h 6252535"/>
                <a:gd name="connsiteX24-1401" fmla="*/ 105683 w 11581839"/>
                <a:gd name="connsiteY24-1402" fmla="*/ 1223306 h 6252535"/>
                <a:gd name="connsiteX25-1403" fmla="*/ 172358 w 11581839"/>
                <a:gd name="connsiteY25-1404" fmla="*/ 93006 h 6252535"/>
                <a:gd name="connsiteX0-1405" fmla="*/ 172358 w 11596332"/>
                <a:gd name="connsiteY0-1406" fmla="*/ 93006 h 6252535"/>
                <a:gd name="connsiteX1-1407" fmla="*/ 1680483 w 11596332"/>
                <a:gd name="connsiteY1-1408" fmla="*/ 96181 h 6252535"/>
                <a:gd name="connsiteX2-1409" fmla="*/ 3725183 w 11596332"/>
                <a:gd name="connsiteY2-1410" fmla="*/ 353356 h 6252535"/>
                <a:gd name="connsiteX3-1411" fmla="*/ 6100083 w 11596332"/>
                <a:gd name="connsiteY3-1412" fmla="*/ 175556 h 6252535"/>
                <a:gd name="connsiteX4-1413" fmla="*/ 8373383 w 11596332"/>
                <a:gd name="connsiteY4-1414" fmla="*/ 86656 h 6252535"/>
                <a:gd name="connsiteX5-1415" fmla="*/ 10659383 w 11596332"/>
                <a:gd name="connsiteY5-1416" fmla="*/ 188256 h 6252535"/>
                <a:gd name="connsiteX6-1417" fmla="*/ 11383283 w 11596332"/>
                <a:gd name="connsiteY6-1418" fmla="*/ 239056 h 6252535"/>
                <a:gd name="connsiteX7-1419" fmla="*/ 11345183 w 11596332"/>
                <a:gd name="connsiteY7-1420" fmla="*/ 1458256 h 6252535"/>
                <a:gd name="connsiteX8-1421" fmla="*/ 11596008 w 11596332"/>
                <a:gd name="connsiteY8-1422" fmla="*/ 2321856 h 6252535"/>
                <a:gd name="connsiteX9-1423" fmla="*/ 11399158 w 11596332"/>
                <a:gd name="connsiteY9-1424" fmla="*/ 3461681 h 6252535"/>
                <a:gd name="connsiteX10-1425" fmla="*/ 11446783 w 11596332"/>
                <a:gd name="connsiteY10-1426" fmla="*/ 4480856 h 6252535"/>
                <a:gd name="connsiteX11-1427" fmla="*/ 11453133 w 11596332"/>
                <a:gd name="connsiteY11-1428" fmla="*/ 5296831 h 6252535"/>
                <a:gd name="connsiteX12-1429" fmla="*/ 11542033 w 11596332"/>
                <a:gd name="connsiteY12-1430" fmla="*/ 6039781 h 6252535"/>
                <a:gd name="connsiteX13-1431" fmla="*/ 10722883 w 11596332"/>
                <a:gd name="connsiteY13-1432" fmla="*/ 6173131 h 6252535"/>
                <a:gd name="connsiteX14-1433" fmla="*/ 9351283 w 11596332"/>
                <a:gd name="connsiteY14-1434" fmla="*/ 6135031 h 6252535"/>
                <a:gd name="connsiteX15-1435" fmla="*/ 7878083 w 11596332"/>
                <a:gd name="connsiteY15-1436" fmla="*/ 6011206 h 6252535"/>
                <a:gd name="connsiteX16-1437" fmla="*/ 6312808 w 11596332"/>
                <a:gd name="connsiteY16-1438" fmla="*/ 6160431 h 6252535"/>
                <a:gd name="connsiteX17-1439" fmla="*/ 4293508 w 11596332"/>
                <a:gd name="connsiteY17-1440" fmla="*/ 6093756 h 6252535"/>
                <a:gd name="connsiteX18-1441" fmla="*/ 2798083 w 11596332"/>
                <a:gd name="connsiteY18-1442" fmla="*/ 6252506 h 6252535"/>
                <a:gd name="connsiteX19-1443" fmla="*/ 1162958 w 11596332"/>
                <a:gd name="connsiteY19-1444" fmla="*/ 6106456 h 6252535"/>
                <a:gd name="connsiteX20-1445" fmla="*/ 77108 w 11596332"/>
                <a:gd name="connsiteY20-1446" fmla="*/ 6027081 h 6252535"/>
                <a:gd name="connsiteX21-1447" fmla="*/ 86633 w 11596332"/>
                <a:gd name="connsiteY21-1448" fmla="*/ 4960281 h 6252535"/>
                <a:gd name="connsiteX22-1449" fmla="*/ 70758 w 11596332"/>
                <a:gd name="connsiteY22-1450" fmla="*/ 3842681 h 6252535"/>
                <a:gd name="connsiteX23-1451" fmla="*/ 39008 w 11596332"/>
                <a:gd name="connsiteY23-1452" fmla="*/ 2394881 h 6252535"/>
                <a:gd name="connsiteX24-1453" fmla="*/ 105683 w 11596332"/>
                <a:gd name="connsiteY24-1454" fmla="*/ 1223306 h 6252535"/>
                <a:gd name="connsiteX25-1455" fmla="*/ 172358 w 11596332"/>
                <a:gd name="connsiteY25-1456" fmla="*/ 93006 h 6252535"/>
                <a:gd name="connsiteX0-1457" fmla="*/ 172358 w 11581839"/>
                <a:gd name="connsiteY0-1458" fmla="*/ 93006 h 6252535"/>
                <a:gd name="connsiteX1-1459" fmla="*/ 1680483 w 11581839"/>
                <a:gd name="connsiteY1-1460" fmla="*/ 96181 h 6252535"/>
                <a:gd name="connsiteX2-1461" fmla="*/ 3725183 w 11581839"/>
                <a:gd name="connsiteY2-1462" fmla="*/ 353356 h 6252535"/>
                <a:gd name="connsiteX3-1463" fmla="*/ 6100083 w 11581839"/>
                <a:gd name="connsiteY3-1464" fmla="*/ 175556 h 6252535"/>
                <a:gd name="connsiteX4-1465" fmla="*/ 8373383 w 11581839"/>
                <a:gd name="connsiteY4-1466" fmla="*/ 86656 h 6252535"/>
                <a:gd name="connsiteX5-1467" fmla="*/ 10659383 w 11581839"/>
                <a:gd name="connsiteY5-1468" fmla="*/ 188256 h 6252535"/>
                <a:gd name="connsiteX6-1469" fmla="*/ 11383283 w 11581839"/>
                <a:gd name="connsiteY6-1470" fmla="*/ 239056 h 6252535"/>
                <a:gd name="connsiteX7-1471" fmla="*/ 11345183 w 11581839"/>
                <a:gd name="connsiteY7-1472" fmla="*/ 1458256 h 6252535"/>
                <a:gd name="connsiteX8-1473" fmla="*/ 11538858 w 11581839"/>
                <a:gd name="connsiteY8-1474" fmla="*/ 2321856 h 6252535"/>
                <a:gd name="connsiteX9-1475" fmla="*/ 11399158 w 11581839"/>
                <a:gd name="connsiteY9-1476" fmla="*/ 3461681 h 6252535"/>
                <a:gd name="connsiteX10-1477" fmla="*/ 11446783 w 11581839"/>
                <a:gd name="connsiteY10-1478" fmla="*/ 4480856 h 6252535"/>
                <a:gd name="connsiteX11-1479" fmla="*/ 11453133 w 11581839"/>
                <a:gd name="connsiteY11-1480" fmla="*/ 5296831 h 6252535"/>
                <a:gd name="connsiteX12-1481" fmla="*/ 11542033 w 11581839"/>
                <a:gd name="connsiteY12-1482" fmla="*/ 6039781 h 6252535"/>
                <a:gd name="connsiteX13-1483" fmla="*/ 10722883 w 11581839"/>
                <a:gd name="connsiteY13-1484" fmla="*/ 6173131 h 6252535"/>
                <a:gd name="connsiteX14-1485" fmla="*/ 9351283 w 11581839"/>
                <a:gd name="connsiteY14-1486" fmla="*/ 6135031 h 6252535"/>
                <a:gd name="connsiteX15-1487" fmla="*/ 7878083 w 11581839"/>
                <a:gd name="connsiteY15-1488" fmla="*/ 6011206 h 6252535"/>
                <a:gd name="connsiteX16-1489" fmla="*/ 6312808 w 11581839"/>
                <a:gd name="connsiteY16-1490" fmla="*/ 6160431 h 6252535"/>
                <a:gd name="connsiteX17-1491" fmla="*/ 4293508 w 11581839"/>
                <a:gd name="connsiteY17-1492" fmla="*/ 6093756 h 6252535"/>
                <a:gd name="connsiteX18-1493" fmla="*/ 2798083 w 11581839"/>
                <a:gd name="connsiteY18-1494" fmla="*/ 6252506 h 6252535"/>
                <a:gd name="connsiteX19-1495" fmla="*/ 1162958 w 11581839"/>
                <a:gd name="connsiteY19-1496" fmla="*/ 6106456 h 6252535"/>
                <a:gd name="connsiteX20-1497" fmla="*/ 77108 w 11581839"/>
                <a:gd name="connsiteY20-1498" fmla="*/ 6027081 h 6252535"/>
                <a:gd name="connsiteX21-1499" fmla="*/ 86633 w 11581839"/>
                <a:gd name="connsiteY21-1500" fmla="*/ 4960281 h 6252535"/>
                <a:gd name="connsiteX22-1501" fmla="*/ 70758 w 11581839"/>
                <a:gd name="connsiteY22-1502" fmla="*/ 3842681 h 6252535"/>
                <a:gd name="connsiteX23-1503" fmla="*/ 39008 w 11581839"/>
                <a:gd name="connsiteY23-1504" fmla="*/ 2394881 h 6252535"/>
                <a:gd name="connsiteX24-1505" fmla="*/ 105683 w 11581839"/>
                <a:gd name="connsiteY24-1506" fmla="*/ 1223306 h 6252535"/>
                <a:gd name="connsiteX25-1507" fmla="*/ 172358 w 11581839"/>
                <a:gd name="connsiteY25-1508" fmla="*/ 93006 h 6252535"/>
                <a:gd name="connsiteX0-1509" fmla="*/ 172358 w 11580086"/>
                <a:gd name="connsiteY0-1510" fmla="*/ 93006 h 6252535"/>
                <a:gd name="connsiteX1-1511" fmla="*/ 1680483 w 11580086"/>
                <a:gd name="connsiteY1-1512" fmla="*/ 96181 h 6252535"/>
                <a:gd name="connsiteX2-1513" fmla="*/ 3725183 w 11580086"/>
                <a:gd name="connsiteY2-1514" fmla="*/ 353356 h 6252535"/>
                <a:gd name="connsiteX3-1515" fmla="*/ 6100083 w 11580086"/>
                <a:gd name="connsiteY3-1516" fmla="*/ 175556 h 6252535"/>
                <a:gd name="connsiteX4-1517" fmla="*/ 8373383 w 11580086"/>
                <a:gd name="connsiteY4-1518" fmla="*/ 86656 h 6252535"/>
                <a:gd name="connsiteX5-1519" fmla="*/ 10659383 w 11580086"/>
                <a:gd name="connsiteY5-1520" fmla="*/ 188256 h 6252535"/>
                <a:gd name="connsiteX6-1521" fmla="*/ 11383283 w 11580086"/>
                <a:gd name="connsiteY6-1522" fmla="*/ 239056 h 6252535"/>
                <a:gd name="connsiteX7-1523" fmla="*/ 11345183 w 11580086"/>
                <a:gd name="connsiteY7-1524" fmla="*/ 1458256 h 6252535"/>
                <a:gd name="connsiteX8-1525" fmla="*/ 11538858 w 11580086"/>
                <a:gd name="connsiteY8-1526" fmla="*/ 2321856 h 6252535"/>
                <a:gd name="connsiteX9-1527" fmla="*/ 11399158 w 11580086"/>
                <a:gd name="connsiteY9-1528" fmla="*/ 3461681 h 6252535"/>
                <a:gd name="connsiteX10-1529" fmla="*/ 11532508 w 11580086"/>
                <a:gd name="connsiteY10-1530" fmla="*/ 4471331 h 6252535"/>
                <a:gd name="connsiteX11-1531" fmla="*/ 11453133 w 11580086"/>
                <a:gd name="connsiteY11-1532" fmla="*/ 5296831 h 6252535"/>
                <a:gd name="connsiteX12-1533" fmla="*/ 11542033 w 11580086"/>
                <a:gd name="connsiteY12-1534" fmla="*/ 6039781 h 6252535"/>
                <a:gd name="connsiteX13-1535" fmla="*/ 10722883 w 11580086"/>
                <a:gd name="connsiteY13-1536" fmla="*/ 6173131 h 6252535"/>
                <a:gd name="connsiteX14-1537" fmla="*/ 9351283 w 11580086"/>
                <a:gd name="connsiteY14-1538" fmla="*/ 6135031 h 6252535"/>
                <a:gd name="connsiteX15-1539" fmla="*/ 7878083 w 11580086"/>
                <a:gd name="connsiteY15-1540" fmla="*/ 6011206 h 6252535"/>
                <a:gd name="connsiteX16-1541" fmla="*/ 6312808 w 11580086"/>
                <a:gd name="connsiteY16-1542" fmla="*/ 6160431 h 6252535"/>
                <a:gd name="connsiteX17-1543" fmla="*/ 4293508 w 11580086"/>
                <a:gd name="connsiteY17-1544" fmla="*/ 6093756 h 6252535"/>
                <a:gd name="connsiteX18-1545" fmla="*/ 2798083 w 11580086"/>
                <a:gd name="connsiteY18-1546" fmla="*/ 6252506 h 6252535"/>
                <a:gd name="connsiteX19-1547" fmla="*/ 1162958 w 11580086"/>
                <a:gd name="connsiteY19-1548" fmla="*/ 6106456 h 6252535"/>
                <a:gd name="connsiteX20-1549" fmla="*/ 77108 w 11580086"/>
                <a:gd name="connsiteY20-1550" fmla="*/ 6027081 h 6252535"/>
                <a:gd name="connsiteX21-1551" fmla="*/ 86633 w 11580086"/>
                <a:gd name="connsiteY21-1552" fmla="*/ 4960281 h 6252535"/>
                <a:gd name="connsiteX22-1553" fmla="*/ 70758 w 11580086"/>
                <a:gd name="connsiteY22-1554" fmla="*/ 3842681 h 6252535"/>
                <a:gd name="connsiteX23-1555" fmla="*/ 39008 w 11580086"/>
                <a:gd name="connsiteY23-1556" fmla="*/ 2394881 h 6252535"/>
                <a:gd name="connsiteX24-1557" fmla="*/ 105683 w 11580086"/>
                <a:gd name="connsiteY24-1558" fmla="*/ 1223306 h 6252535"/>
                <a:gd name="connsiteX25-1559" fmla="*/ 172358 w 11580086"/>
                <a:gd name="connsiteY25-1560" fmla="*/ 93006 h 6252535"/>
                <a:gd name="connsiteX0-1561" fmla="*/ 172358 w 11580086"/>
                <a:gd name="connsiteY0-1562" fmla="*/ 93006 h 6252535"/>
                <a:gd name="connsiteX1-1563" fmla="*/ 1680483 w 11580086"/>
                <a:gd name="connsiteY1-1564" fmla="*/ 96181 h 6252535"/>
                <a:gd name="connsiteX2-1565" fmla="*/ 3725183 w 11580086"/>
                <a:gd name="connsiteY2-1566" fmla="*/ 353356 h 6252535"/>
                <a:gd name="connsiteX3-1567" fmla="*/ 6100083 w 11580086"/>
                <a:gd name="connsiteY3-1568" fmla="*/ 175556 h 6252535"/>
                <a:gd name="connsiteX4-1569" fmla="*/ 8373383 w 11580086"/>
                <a:gd name="connsiteY4-1570" fmla="*/ 86656 h 6252535"/>
                <a:gd name="connsiteX5-1571" fmla="*/ 10659383 w 11580086"/>
                <a:gd name="connsiteY5-1572" fmla="*/ 188256 h 6252535"/>
                <a:gd name="connsiteX6-1573" fmla="*/ 11516633 w 11580086"/>
                <a:gd name="connsiteY6-1574" fmla="*/ 239056 h 6252535"/>
                <a:gd name="connsiteX7-1575" fmla="*/ 11345183 w 11580086"/>
                <a:gd name="connsiteY7-1576" fmla="*/ 1458256 h 6252535"/>
                <a:gd name="connsiteX8-1577" fmla="*/ 11538858 w 11580086"/>
                <a:gd name="connsiteY8-1578" fmla="*/ 2321856 h 6252535"/>
                <a:gd name="connsiteX9-1579" fmla="*/ 11399158 w 11580086"/>
                <a:gd name="connsiteY9-1580" fmla="*/ 3461681 h 6252535"/>
                <a:gd name="connsiteX10-1581" fmla="*/ 11532508 w 11580086"/>
                <a:gd name="connsiteY10-1582" fmla="*/ 4471331 h 6252535"/>
                <a:gd name="connsiteX11-1583" fmla="*/ 11453133 w 11580086"/>
                <a:gd name="connsiteY11-1584" fmla="*/ 5296831 h 6252535"/>
                <a:gd name="connsiteX12-1585" fmla="*/ 11542033 w 11580086"/>
                <a:gd name="connsiteY12-1586" fmla="*/ 6039781 h 6252535"/>
                <a:gd name="connsiteX13-1587" fmla="*/ 10722883 w 11580086"/>
                <a:gd name="connsiteY13-1588" fmla="*/ 6173131 h 6252535"/>
                <a:gd name="connsiteX14-1589" fmla="*/ 9351283 w 11580086"/>
                <a:gd name="connsiteY14-1590" fmla="*/ 6135031 h 6252535"/>
                <a:gd name="connsiteX15-1591" fmla="*/ 7878083 w 11580086"/>
                <a:gd name="connsiteY15-1592" fmla="*/ 6011206 h 6252535"/>
                <a:gd name="connsiteX16-1593" fmla="*/ 6312808 w 11580086"/>
                <a:gd name="connsiteY16-1594" fmla="*/ 6160431 h 6252535"/>
                <a:gd name="connsiteX17-1595" fmla="*/ 4293508 w 11580086"/>
                <a:gd name="connsiteY17-1596" fmla="*/ 6093756 h 6252535"/>
                <a:gd name="connsiteX18-1597" fmla="*/ 2798083 w 11580086"/>
                <a:gd name="connsiteY18-1598" fmla="*/ 6252506 h 6252535"/>
                <a:gd name="connsiteX19-1599" fmla="*/ 1162958 w 11580086"/>
                <a:gd name="connsiteY19-1600" fmla="*/ 6106456 h 6252535"/>
                <a:gd name="connsiteX20-1601" fmla="*/ 77108 w 11580086"/>
                <a:gd name="connsiteY20-1602" fmla="*/ 6027081 h 6252535"/>
                <a:gd name="connsiteX21-1603" fmla="*/ 86633 w 11580086"/>
                <a:gd name="connsiteY21-1604" fmla="*/ 4960281 h 6252535"/>
                <a:gd name="connsiteX22-1605" fmla="*/ 70758 w 11580086"/>
                <a:gd name="connsiteY22-1606" fmla="*/ 3842681 h 6252535"/>
                <a:gd name="connsiteX23-1607" fmla="*/ 39008 w 11580086"/>
                <a:gd name="connsiteY23-1608" fmla="*/ 2394881 h 6252535"/>
                <a:gd name="connsiteX24-1609" fmla="*/ 105683 w 11580086"/>
                <a:gd name="connsiteY24-1610" fmla="*/ 1223306 h 6252535"/>
                <a:gd name="connsiteX25-1611" fmla="*/ 172358 w 11580086"/>
                <a:gd name="connsiteY25-1612" fmla="*/ 93006 h 6252535"/>
                <a:gd name="connsiteX0-1613" fmla="*/ 172358 w 11580086"/>
                <a:gd name="connsiteY0-1614" fmla="*/ 93006 h 6252535"/>
                <a:gd name="connsiteX1-1615" fmla="*/ 1680483 w 11580086"/>
                <a:gd name="connsiteY1-1616" fmla="*/ 96181 h 6252535"/>
                <a:gd name="connsiteX2-1617" fmla="*/ 3725183 w 11580086"/>
                <a:gd name="connsiteY2-1618" fmla="*/ 353356 h 6252535"/>
                <a:gd name="connsiteX3-1619" fmla="*/ 6100083 w 11580086"/>
                <a:gd name="connsiteY3-1620" fmla="*/ 175556 h 6252535"/>
                <a:gd name="connsiteX4-1621" fmla="*/ 8373383 w 11580086"/>
                <a:gd name="connsiteY4-1622" fmla="*/ 86656 h 6252535"/>
                <a:gd name="connsiteX5-1623" fmla="*/ 10659383 w 11580086"/>
                <a:gd name="connsiteY5-1624" fmla="*/ 188256 h 6252535"/>
                <a:gd name="connsiteX6-1625" fmla="*/ 11516633 w 11580086"/>
                <a:gd name="connsiteY6-1626" fmla="*/ 239056 h 6252535"/>
                <a:gd name="connsiteX7-1627" fmla="*/ 11449958 w 11580086"/>
                <a:gd name="connsiteY7-1628" fmla="*/ 1439206 h 6252535"/>
                <a:gd name="connsiteX8-1629" fmla="*/ 11538858 w 11580086"/>
                <a:gd name="connsiteY8-1630" fmla="*/ 2321856 h 6252535"/>
                <a:gd name="connsiteX9-1631" fmla="*/ 11399158 w 11580086"/>
                <a:gd name="connsiteY9-1632" fmla="*/ 3461681 h 6252535"/>
                <a:gd name="connsiteX10-1633" fmla="*/ 11532508 w 11580086"/>
                <a:gd name="connsiteY10-1634" fmla="*/ 4471331 h 6252535"/>
                <a:gd name="connsiteX11-1635" fmla="*/ 11453133 w 11580086"/>
                <a:gd name="connsiteY11-1636" fmla="*/ 5296831 h 6252535"/>
                <a:gd name="connsiteX12-1637" fmla="*/ 11542033 w 11580086"/>
                <a:gd name="connsiteY12-1638" fmla="*/ 6039781 h 6252535"/>
                <a:gd name="connsiteX13-1639" fmla="*/ 10722883 w 11580086"/>
                <a:gd name="connsiteY13-1640" fmla="*/ 6173131 h 6252535"/>
                <a:gd name="connsiteX14-1641" fmla="*/ 9351283 w 11580086"/>
                <a:gd name="connsiteY14-1642" fmla="*/ 6135031 h 6252535"/>
                <a:gd name="connsiteX15-1643" fmla="*/ 7878083 w 11580086"/>
                <a:gd name="connsiteY15-1644" fmla="*/ 6011206 h 6252535"/>
                <a:gd name="connsiteX16-1645" fmla="*/ 6312808 w 11580086"/>
                <a:gd name="connsiteY16-1646" fmla="*/ 6160431 h 6252535"/>
                <a:gd name="connsiteX17-1647" fmla="*/ 4293508 w 11580086"/>
                <a:gd name="connsiteY17-1648" fmla="*/ 6093756 h 6252535"/>
                <a:gd name="connsiteX18-1649" fmla="*/ 2798083 w 11580086"/>
                <a:gd name="connsiteY18-1650" fmla="*/ 6252506 h 6252535"/>
                <a:gd name="connsiteX19-1651" fmla="*/ 1162958 w 11580086"/>
                <a:gd name="connsiteY19-1652" fmla="*/ 6106456 h 6252535"/>
                <a:gd name="connsiteX20-1653" fmla="*/ 77108 w 11580086"/>
                <a:gd name="connsiteY20-1654" fmla="*/ 6027081 h 6252535"/>
                <a:gd name="connsiteX21-1655" fmla="*/ 86633 w 11580086"/>
                <a:gd name="connsiteY21-1656" fmla="*/ 4960281 h 6252535"/>
                <a:gd name="connsiteX22-1657" fmla="*/ 70758 w 11580086"/>
                <a:gd name="connsiteY22-1658" fmla="*/ 3842681 h 6252535"/>
                <a:gd name="connsiteX23-1659" fmla="*/ 39008 w 11580086"/>
                <a:gd name="connsiteY23-1660" fmla="*/ 2394881 h 6252535"/>
                <a:gd name="connsiteX24-1661" fmla="*/ 105683 w 11580086"/>
                <a:gd name="connsiteY24-1662" fmla="*/ 1223306 h 6252535"/>
                <a:gd name="connsiteX25-1663" fmla="*/ 172358 w 11580086"/>
                <a:gd name="connsiteY25-1664" fmla="*/ 93006 h 6252535"/>
                <a:gd name="connsiteX0-1665" fmla="*/ 172358 w 11580086"/>
                <a:gd name="connsiteY0-1666" fmla="*/ 128654 h 6288183"/>
                <a:gd name="connsiteX1-1667" fmla="*/ 1680483 w 11580086"/>
                <a:gd name="connsiteY1-1668" fmla="*/ 131829 h 6288183"/>
                <a:gd name="connsiteX2-1669" fmla="*/ 3725183 w 11580086"/>
                <a:gd name="connsiteY2-1670" fmla="*/ 389004 h 6288183"/>
                <a:gd name="connsiteX3-1671" fmla="*/ 6100083 w 11580086"/>
                <a:gd name="connsiteY3-1672" fmla="*/ 211204 h 6288183"/>
                <a:gd name="connsiteX4-1673" fmla="*/ 8373383 w 11580086"/>
                <a:gd name="connsiteY4-1674" fmla="*/ 122304 h 6288183"/>
                <a:gd name="connsiteX5-1675" fmla="*/ 10659383 w 11580086"/>
                <a:gd name="connsiteY5-1676" fmla="*/ 223904 h 6288183"/>
                <a:gd name="connsiteX6-1677" fmla="*/ 11507108 w 11580086"/>
                <a:gd name="connsiteY6-1678" fmla="*/ 65154 h 6288183"/>
                <a:gd name="connsiteX7-1679" fmla="*/ 11449958 w 11580086"/>
                <a:gd name="connsiteY7-1680" fmla="*/ 1474854 h 6288183"/>
                <a:gd name="connsiteX8-1681" fmla="*/ 11538858 w 11580086"/>
                <a:gd name="connsiteY8-1682" fmla="*/ 2357504 h 6288183"/>
                <a:gd name="connsiteX9-1683" fmla="*/ 11399158 w 11580086"/>
                <a:gd name="connsiteY9-1684" fmla="*/ 3497329 h 6288183"/>
                <a:gd name="connsiteX10-1685" fmla="*/ 11532508 w 11580086"/>
                <a:gd name="connsiteY10-1686" fmla="*/ 4506979 h 6288183"/>
                <a:gd name="connsiteX11-1687" fmla="*/ 11453133 w 11580086"/>
                <a:gd name="connsiteY11-1688" fmla="*/ 5332479 h 6288183"/>
                <a:gd name="connsiteX12-1689" fmla="*/ 11542033 w 11580086"/>
                <a:gd name="connsiteY12-1690" fmla="*/ 6075429 h 6288183"/>
                <a:gd name="connsiteX13-1691" fmla="*/ 10722883 w 11580086"/>
                <a:gd name="connsiteY13-1692" fmla="*/ 6208779 h 6288183"/>
                <a:gd name="connsiteX14-1693" fmla="*/ 9351283 w 11580086"/>
                <a:gd name="connsiteY14-1694" fmla="*/ 6170679 h 6288183"/>
                <a:gd name="connsiteX15-1695" fmla="*/ 7878083 w 11580086"/>
                <a:gd name="connsiteY15-1696" fmla="*/ 6046854 h 6288183"/>
                <a:gd name="connsiteX16-1697" fmla="*/ 6312808 w 11580086"/>
                <a:gd name="connsiteY16-1698" fmla="*/ 6196079 h 6288183"/>
                <a:gd name="connsiteX17-1699" fmla="*/ 4293508 w 11580086"/>
                <a:gd name="connsiteY17-1700" fmla="*/ 6129404 h 6288183"/>
                <a:gd name="connsiteX18-1701" fmla="*/ 2798083 w 11580086"/>
                <a:gd name="connsiteY18-1702" fmla="*/ 6288154 h 6288183"/>
                <a:gd name="connsiteX19-1703" fmla="*/ 1162958 w 11580086"/>
                <a:gd name="connsiteY19-1704" fmla="*/ 6142104 h 6288183"/>
                <a:gd name="connsiteX20-1705" fmla="*/ 77108 w 11580086"/>
                <a:gd name="connsiteY20-1706" fmla="*/ 6062729 h 6288183"/>
                <a:gd name="connsiteX21-1707" fmla="*/ 86633 w 11580086"/>
                <a:gd name="connsiteY21-1708" fmla="*/ 4995929 h 6288183"/>
                <a:gd name="connsiteX22-1709" fmla="*/ 70758 w 11580086"/>
                <a:gd name="connsiteY22-1710" fmla="*/ 3878329 h 6288183"/>
                <a:gd name="connsiteX23-1711" fmla="*/ 39008 w 11580086"/>
                <a:gd name="connsiteY23-1712" fmla="*/ 2430529 h 6288183"/>
                <a:gd name="connsiteX24-1713" fmla="*/ 105683 w 11580086"/>
                <a:gd name="connsiteY24-1714" fmla="*/ 1258954 h 6288183"/>
                <a:gd name="connsiteX25-1715" fmla="*/ 172358 w 11580086"/>
                <a:gd name="connsiteY25-1716" fmla="*/ 128654 h 6288183"/>
                <a:gd name="connsiteX0-1717" fmla="*/ 172358 w 11580086"/>
                <a:gd name="connsiteY0-1718" fmla="*/ 178015 h 6337544"/>
                <a:gd name="connsiteX1-1719" fmla="*/ 1680483 w 11580086"/>
                <a:gd name="connsiteY1-1720" fmla="*/ 181190 h 6337544"/>
                <a:gd name="connsiteX2-1721" fmla="*/ 3725183 w 11580086"/>
                <a:gd name="connsiteY2-1722" fmla="*/ 438365 h 6337544"/>
                <a:gd name="connsiteX3-1723" fmla="*/ 6100083 w 11580086"/>
                <a:gd name="connsiteY3-1724" fmla="*/ 260565 h 6337544"/>
                <a:gd name="connsiteX4-1725" fmla="*/ 8373383 w 11580086"/>
                <a:gd name="connsiteY4-1726" fmla="*/ 171665 h 6337544"/>
                <a:gd name="connsiteX5-1727" fmla="*/ 10554608 w 11580086"/>
                <a:gd name="connsiteY5-1728" fmla="*/ 92290 h 6337544"/>
                <a:gd name="connsiteX6-1729" fmla="*/ 11507108 w 11580086"/>
                <a:gd name="connsiteY6-1730" fmla="*/ 114515 h 6337544"/>
                <a:gd name="connsiteX7-1731" fmla="*/ 11449958 w 11580086"/>
                <a:gd name="connsiteY7-1732" fmla="*/ 1524215 h 6337544"/>
                <a:gd name="connsiteX8-1733" fmla="*/ 11538858 w 11580086"/>
                <a:gd name="connsiteY8-1734" fmla="*/ 2406865 h 6337544"/>
                <a:gd name="connsiteX9-1735" fmla="*/ 11399158 w 11580086"/>
                <a:gd name="connsiteY9-1736" fmla="*/ 3546690 h 6337544"/>
                <a:gd name="connsiteX10-1737" fmla="*/ 11532508 w 11580086"/>
                <a:gd name="connsiteY10-1738" fmla="*/ 4556340 h 6337544"/>
                <a:gd name="connsiteX11-1739" fmla="*/ 11453133 w 11580086"/>
                <a:gd name="connsiteY11-1740" fmla="*/ 5381840 h 6337544"/>
                <a:gd name="connsiteX12-1741" fmla="*/ 11542033 w 11580086"/>
                <a:gd name="connsiteY12-1742" fmla="*/ 6124790 h 6337544"/>
                <a:gd name="connsiteX13-1743" fmla="*/ 10722883 w 11580086"/>
                <a:gd name="connsiteY13-1744" fmla="*/ 6258140 h 6337544"/>
                <a:gd name="connsiteX14-1745" fmla="*/ 9351283 w 11580086"/>
                <a:gd name="connsiteY14-1746" fmla="*/ 6220040 h 6337544"/>
                <a:gd name="connsiteX15-1747" fmla="*/ 7878083 w 11580086"/>
                <a:gd name="connsiteY15-1748" fmla="*/ 6096215 h 6337544"/>
                <a:gd name="connsiteX16-1749" fmla="*/ 6312808 w 11580086"/>
                <a:gd name="connsiteY16-1750" fmla="*/ 6245440 h 6337544"/>
                <a:gd name="connsiteX17-1751" fmla="*/ 4293508 w 11580086"/>
                <a:gd name="connsiteY17-1752" fmla="*/ 6178765 h 6337544"/>
                <a:gd name="connsiteX18-1753" fmla="*/ 2798083 w 11580086"/>
                <a:gd name="connsiteY18-1754" fmla="*/ 6337515 h 6337544"/>
                <a:gd name="connsiteX19-1755" fmla="*/ 1162958 w 11580086"/>
                <a:gd name="connsiteY19-1756" fmla="*/ 6191465 h 6337544"/>
                <a:gd name="connsiteX20-1757" fmla="*/ 77108 w 11580086"/>
                <a:gd name="connsiteY20-1758" fmla="*/ 6112090 h 6337544"/>
                <a:gd name="connsiteX21-1759" fmla="*/ 86633 w 11580086"/>
                <a:gd name="connsiteY21-1760" fmla="*/ 5045290 h 6337544"/>
                <a:gd name="connsiteX22-1761" fmla="*/ 70758 w 11580086"/>
                <a:gd name="connsiteY22-1762" fmla="*/ 3927690 h 6337544"/>
                <a:gd name="connsiteX23-1763" fmla="*/ 39008 w 11580086"/>
                <a:gd name="connsiteY23-1764" fmla="*/ 2479890 h 6337544"/>
                <a:gd name="connsiteX24-1765" fmla="*/ 105683 w 11580086"/>
                <a:gd name="connsiteY24-1766" fmla="*/ 1308315 h 6337544"/>
                <a:gd name="connsiteX25-1767" fmla="*/ 172358 w 11580086"/>
                <a:gd name="connsiteY25-1768" fmla="*/ 178015 h 6337544"/>
                <a:gd name="connsiteX0-1769" fmla="*/ 172358 w 11580086"/>
                <a:gd name="connsiteY0-1770" fmla="*/ 173362 h 6332891"/>
                <a:gd name="connsiteX1-1771" fmla="*/ 1680483 w 11580086"/>
                <a:gd name="connsiteY1-1772" fmla="*/ 176537 h 6332891"/>
                <a:gd name="connsiteX2-1773" fmla="*/ 3725183 w 11580086"/>
                <a:gd name="connsiteY2-1774" fmla="*/ 433712 h 6332891"/>
                <a:gd name="connsiteX3-1775" fmla="*/ 6100083 w 11580086"/>
                <a:gd name="connsiteY3-1776" fmla="*/ 255912 h 6332891"/>
                <a:gd name="connsiteX4-1777" fmla="*/ 8401958 w 11580086"/>
                <a:gd name="connsiteY4-1778" fmla="*/ 52712 h 6332891"/>
                <a:gd name="connsiteX5-1779" fmla="*/ 10554608 w 11580086"/>
                <a:gd name="connsiteY5-1780" fmla="*/ 87637 h 6332891"/>
                <a:gd name="connsiteX6-1781" fmla="*/ 11507108 w 11580086"/>
                <a:gd name="connsiteY6-1782" fmla="*/ 109862 h 6332891"/>
                <a:gd name="connsiteX7-1783" fmla="*/ 11449958 w 11580086"/>
                <a:gd name="connsiteY7-1784" fmla="*/ 1519562 h 6332891"/>
                <a:gd name="connsiteX8-1785" fmla="*/ 11538858 w 11580086"/>
                <a:gd name="connsiteY8-1786" fmla="*/ 2402212 h 6332891"/>
                <a:gd name="connsiteX9-1787" fmla="*/ 11399158 w 11580086"/>
                <a:gd name="connsiteY9-1788" fmla="*/ 3542037 h 6332891"/>
                <a:gd name="connsiteX10-1789" fmla="*/ 11532508 w 11580086"/>
                <a:gd name="connsiteY10-1790" fmla="*/ 4551687 h 6332891"/>
                <a:gd name="connsiteX11-1791" fmla="*/ 11453133 w 11580086"/>
                <a:gd name="connsiteY11-1792" fmla="*/ 5377187 h 6332891"/>
                <a:gd name="connsiteX12-1793" fmla="*/ 11542033 w 11580086"/>
                <a:gd name="connsiteY12-1794" fmla="*/ 6120137 h 6332891"/>
                <a:gd name="connsiteX13-1795" fmla="*/ 10722883 w 11580086"/>
                <a:gd name="connsiteY13-1796" fmla="*/ 6253487 h 6332891"/>
                <a:gd name="connsiteX14-1797" fmla="*/ 9351283 w 11580086"/>
                <a:gd name="connsiteY14-1798" fmla="*/ 6215387 h 6332891"/>
                <a:gd name="connsiteX15-1799" fmla="*/ 7878083 w 11580086"/>
                <a:gd name="connsiteY15-1800" fmla="*/ 6091562 h 6332891"/>
                <a:gd name="connsiteX16-1801" fmla="*/ 6312808 w 11580086"/>
                <a:gd name="connsiteY16-1802" fmla="*/ 6240787 h 6332891"/>
                <a:gd name="connsiteX17-1803" fmla="*/ 4293508 w 11580086"/>
                <a:gd name="connsiteY17-1804" fmla="*/ 6174112 h 6332891"/>
                <a:gd name="connsiteX18-1805" fmla="*/ 2798083 w 11580086"/>
                <a:gd name="connsiteY18-1806" fmla="*/ 6332862 h 6332891"/>
                <a:gd name="connsiteX19-1807" fmla="*/ 1162958 w 11580086"/>
                <a:gd name="connsiteY19-1808" fmla="*/ 6186812 h 6332891"/>
                <a:gd name="connsiteX20-1809" fmla="*/ 77108 w 11580086"/>
                <a:gd name="connsiteY20-1810" fmla="*/ 6107437 h 6332891"/>
                <a:gd name="connsiteX21-1811" fmla="*/ 86633 w 11580086"/>
                <a:gd name="connsiteY21-1812" fmla="*/ 5040637 h 6332891"/>
                <a:gd name="connsiteX22-1813" fmla="*/ 70758 w 11580086"/>
                <a:gd name="connsiteY22-1814" fmla="*/ 3923037 h 6332891"/>
                <a:gd name="connsiteX23-1815" fmla="*/ 39008 w 11580086"/>
                <a:gd name="connsiteY23-1816" fmla="*/ 2475237 h 6332891"/>
                <a:gd name="connsiteX24-1817" fmla="*/ 105683 w 11580086"/>
                <a:gd name="connsiteY24-1818" fmla="*/ 1303662 h 6332891"/>
                <a:gd name="connsiteX25-1819" fmla="*/ 172358 w 11580086"/>
                <a:gd name="connsiteY25-1820" fmla="*/ 173362 h 6332891"/>
                <a:gd name="connsiteX0-1821" fmla="*/ 172358 w 11580086"/>
                <a:gd name="connsiteY0-1822" fmla="*/ 173362 h 6332891"/>
                <a:gd name="connsiteX1-1823" fmla="*/ 1680483 w 11580086"/>
                <a:gd name="connsiteY1-1824" fmla="*/ 176537 h 6332891"/>
                <a:gd name="connsiteX2-1825" fmla="*/ 3906158 w 11580086"/>
                <a:gd name="connsiteY2-1826" fmla="*/ 52712 h 6332891"/>
                <a:gd name="connsiteX3-1827" fmla="*/ 6100083 w 11580086"/>
                <a:gd name="connsiteY3-1828" fmla="*/ 255912 h 6332891"/>
                <a:gd name="connsiteX4-1829" fmla="*/ 8401958 w 11580086"/>
                <a:gd name="connsiteY4-1830" fmla="*/ 52712 h 6332891"/>
                <a:gd name="connsiteX5-1831" fmla="*/ 10554608 w 11580086"/>
                <a:gd name="connsiteY5-1832" fmla="*/ 87637 h 6332891"/>
                <a:gd name="connsiteX6-1833" fmla="*/ 11507108 w 11580086"/>
                <a:gd name="connsiteY6-1834" fmla="*/ 109862 h 6332891"/>
                <a:gd name="connsiteX7-1835" fmla="*/ 11449958 w 11580086"/>
                <a:gd name="connsiteY7-1836" fmla="*/ 1519562 h 6332891"/>
                <a:gd name="connsiteX8-1837" fmla="*/ 11538858 w 11580086"/>
                <a:gd name="connsiteY8-1838" fmla="*/ 2402212 h 6332891"/>
                <a:gd name="connsiteX9-1839" fmla="*/ 11399158 w 11580086"/>
                <a:gd name="connsiteY9-1840" fmla="*/ 3542037 h 6332891"/>
                <a:gd name="connsiteX10-1841" fmla="*/ 11532508 w 11580086"/>
                <a:gd name="connsiteY10-1842" fmla="*/ 4551687 h 6332891"/>
                <a:gd name="connsiteX11-1843" fmla="*/ 11453133 w 11580086"/>
                <a:gd name="connsiteY11-1844" fmla="*/ 5377187 h 6332891"/>
                <a:gd name="connsiteX12-1845" fmla="*/ 11542033 w 11580086"/>
                <a:gd name="connsiteY12-1846" fmla="*/ 6120137 h 6332891"/>
                <a:gd name="connsiteX13-1847" fmla="*/ 10722883 w 11580086"/>
                <a:gd name="connsiteY13-1848" fmla="*/ 6253487 h 6332891"/>
                <a:gd name="connsiteX14-1849" fmla="*/ 9351283 w 11580086"/>
                <a:gd name="connsiteY14-1850" fmla="*/ 6215387 h 6332891"/>
                <a:gd name="connsiteX15-1851" fmla="*/ 7878083 w 11580086"/>
                <a:gd name="connsiteY15-1852" fmla="*/ 6091562 h 6332891"/>
                <a:gd name="connsiteX16-1853" fmla="*/ 6312808 w 11580086"/>
                <a:gd name="connsiteY16-1854" fmla="*/ 6240787 h 6332891"/>
                <a:gd name="connsiteX17-1855" fmla="*/ 4293508 w 11580086"/>
                <a:gd name="connsiteY17-1856" fmla="*/ 6174112 h 6332891"/>
                <a:gd name="connsiteX18-1857" fmla="*/ 2798083 w 11580086"/>
                <a:gd name="connsiteY18-1858" fmla="*/ 6332862 h 6332891"/>
                <a:gd name="connsiteX19-1859" fmla="*/ 1162958 w 11580086"/>
                <a:gd name="connsiteY19-1860" fmla="*/ 6186812 h 6332891"/>
                <a:gd name="connsiteX20-1861" fmla="*/ 77108 w 11580086"/>
                <a:gd name="connsiteY20-1862" fmla="*/ 6107437 h 6332891"/>
                <a:gd name="connsiteX21-1863" fmla="*/ 86633 w 11580086"/>
                <a:gd name="connsiteY21-1864" fmla="*/ 5040637 h 6332891"/>
                <a:gd name="connsiteX22-1865" fmla="*/ 70758 w 11580086"/>
                <a:gd name="connsiteY22-1866" fmla="*/ 3923037 h 6332891"/>
                <a:gd name="connsiteX23-1867" fmla="*/ 39008 w 11580086"/>
                <a:gd name="connsiteY23-1868" fmla="*/ 2475237 h 6332891"/>
                <a:gd name="connsiteX24-1869" fmla="*/ 105683 w 11580086"/>
                <a:gd name="connsiteY24-1870" fmla="*/ 1303662 h 6332891"/>
                <a:gd name="connsiteX25-1871" fmla="*/ 172358 w 11580086"/>
                <a:gd name="connsiteY25-1872" fmla="*/ 173362 h 6332891"/>
                <a:gd name="connsiteX0-1873" fmla="*/ 172358 w 11580086"/>
                <a:gd name="connsiteY0-1874" fmla="*/ 173362 h 6332891"/>
                <a:gd name="connsiteX1-1875" fmla="*/ 1680483 w 11580086"/>
                <a:gd name="connsiteY1-1876" fmla="*/ 176537 h 6332891"/>
                <a:gd name="connsiteX2-1877" fmla="*/ 3906158 w 11580086"/>
                <a:gd name="connsiteY2-1878" fmla="*/ 52712 h 6332891"/>
                <a:gd name="connsiteX3-1879" fmla="*/ 6100083 w 11580086"/>
                <a:gd name="connsiteY3-1880" fmla="*/ 151137 h 6332891"/>
                <a:gd name="connsiteX4-1881" fmla="*/ 8401958 w 11580086"/>
                <a:gd name="connsiteY4-1882" fmla="*/ 52712 h 6332891"/>
                <a:gd name="connsiteX5-1883" fmla="*/ 10554608 w 11580086"/>
                <a:gd name="connsiteY5-1884" fmla="*/ 87637 h 6332891"/>
                <a:gd name="connsiteX6-1885" fmla="*/ 11507108 w 11580086"/>
                <a:gd name="connsiteY6-1886" fmla="*/ 109862 h 6332891"/>
                <a:gd name="connsiteX7-1887" fmla="*/ 11449958 w 11580086"/>
                <a:gd name="connsiteY7-1888" fmla="*/ 1519562 h 6332891"/>
                <a:gd name="connsiteX8-1889" fmla="*/ 11538858 w 11580086"/>
                <a:gd name="connsiteY8-1890" fmla="*/ 2402212 h 6332891"/>
                <a:gd name="connsiteX9-1891" fmla="*/ 11399158 w 11580086"/>
                <a:gd name="connsiteY9-1892" fmla="*/ 3542037 h 6332891"/>
                <a:gd name="connsiteX10-1893" fmla="*/ 11532508 w 11580086"/>
                <a:gd name="connsiteY10-1894" fmla="*/ 4551687 h 6332891"/>
                <a:gd name="connsiteX11-1895" fmla="*/ 11453133 w 11580086"/>
                <a:gd name="connsiteY11-1896" fmla="*/ 5377187 h 6332891"/>
                <a:gd name="connsiteX12-1897" fmla="*/ 11542033 w 11580086"/>
                <a:gd name="connsiteY12-1898" fmla="*/ 6120137 h 6332891"/>
                <a:gd name="connsiteX13-1899" fmla="*/ 10722883 w 11580086"/>
                <a:gd name="connsiteY13-1900" fmla="*/ 6253487 h 6332891"/>
                <a:gd name="connsiteX14-1901" fmla="*/ 9351283 w 11580086"/>
                <a:gd name="connsiteY14-1902" fmla="*/ 6215387 h 6332891"/>
                <a:gd name="connsiteX15-1903" fmla="*/ 7878083 w 11580086"/>
                <a:gd name="connsiteY15-1904" fmla="*/ 6091562 h 6332891"/>
                <a:gd name="connsiteX16-1905" fmla="*/ 6312808 w 11580086"/>
                <a:gd name="connsiteY16-1906" fmla="*/ 6240787 h 6332891"/>
                <a:gd name="connsiteX17-1907" fmla="*/ 4293508 w 11580086"/>
                <a:gd name="connsiteY17-1908" fmla="*/ 6174112 h 6332891"/>
                <a:gd name="connsiteX18-1909" fmla="*/ 2798083 w 11580086"/>
                <a:gd name="connsiteY18-1910" fmla="*/ 6332862 h 6332891"/>
                <a:gd name="connsiteX19-1911" fmla="*/ 1162958 w 11580086"/>
                <a:gd name="connsiteY19-1912" fmla="*/ 6186812 h 6332891"/>
                <a:gd name="connsiteX20-1913" fmla="*/ 77108 w 11580086"/>
                <a:gd name="connsiteY20-1914" fmla="*/ 6107437 h 6332891"/>
                <a:gd name="connsiteX21-1915" fmla="*/ 86633 w 11580086"/>
                <a:gd name="connsiteY21-1916" fmla="*/ 5040637 h 6332891"/>
                <a:gd name="connsiteX22-1917" fmla="*/ 70758 w 11580086"/>
                <a:gd name="connsiteY22-1918" fmla="*/ 3923037 h 6332891"/>
                <a:gd name="connsiteX23-1919" fmla="*/ 39008 w 11580086"/>
                <a:gd name="connsiteY23-1920" fmla="*/ 2475237 h 6332891"/>
                <a:gd name="connsiteX24-1921" fmla="*/ 105683 w 11580086"/>
                <a:gd name="connsiteY24-1922" fmla="*/ 1303662 h 6332891"/>
                <a:gd name="connsiteX25-1923" fmla="*/ 172358 w 11580086"/>
                <a:gd name="connsiteY25-1924" fmla="*/ 173362 h 6332891"/>
                <a:gd name="connsiteX0-1925" fmla="*/ 172358 w 11580086"/>
                <a:gd name="connsiteY0-1926" fmla="*/ 173442 h 6332971"/>
                <a:gd name="connsiteX1-1927" fmla="*/ 1670958 w 11580086"/>
                <a:gd name="connsiteY1-1928" fmla="*/ 5167 h 6332971"/>
                <a:gd name="connsiteX2-1929" fmla="*/ 3906158 w 11580086"/>
                <a:gd name="connsiteY2-1930" fmla="*/ 52792 h 6332971"/>
                <a:gd name="connsiteX3-1931" fmla="*/ 6100083 w 11580086"/>
                <a:gd name="connsiteY3-1932" fmla="*/ 151217 h 6332971"/>
                <a:gd name="connsiteX4-1933" fmla="*/ 8401958 w 11580086"/>
                <a:gd name="connsiteY4-1934" fmla="*/ 52792 h 6332971"/>
                <a:gd name="connsiteX5-1935" fmla="*/ 10554608 w 11580086"/>
                <a:gd name="connsiteY5-1936" fmla="*/ 87717 h 6332971"/>
                <a:gd name="connsiteX6-1937" fmla="*/ 11507108 w 11580086"/>
                <a:gd name="connsiteY6-1938" fmla="*/ 109942 h 6332971"/>
                <a:gd name="connsiteX7-1939" fmla="*/ 11449958 w 11580086"/>
                <a:gd name="connsiteY7-1940" fmla="*/ 1519642 h 6332971"/>
                <a:gd name="connsiteX8-1941" fmla="*/ 11538858 w 11580086"/>
                <a:gd name="connsiteY8-1942" fmla="*/ 2402292 h 6332971"/>
                <a:gd name="connsiteX9-1943" fmla="*/ 11399158 w 11580086"/>
                <a:gd name="connsiteY9-1944" fmla="*/ 3542117 h 6332971"/>
                <a:gd name="connsiteX10-1945" fmla="*/ 11532508 w 11580086"/>
                <a:gd name="connsiteY10-1946" fmla="*/ 4551767 h 6332971"/>
                <a:gd name="connsiteX11-1947" fmla="*/ 11453133 w 11580086"/>
                <a:gd name="connsiteY11-1948" fmla="*/ 5377267 h 6332971"/>
                <a:gd name="connsiteX12-1949" fmla="*/ 11542033 w 11580086"/>
                <a:gd name="connsiteY12-1950" fmla="*/ 6120217 h 6332971"/>
                <a:gd name="connsiteX13-1951" fmla="*/ 10722883 w 11580086"/>
                <a:gd name="connsiteY13-1952" fmla="*/ 6253567 h 6332971"/>
                <a:gd name="connsiteX14-1953" fmla="*/ 9351283 w 11580086"/>
                <a:gd name="connsiteY14-1954" fmla="*/ 6215467 h 6332971"/>
                <a:gd name="connsiteX15-1955" fmla="*/ 7878083 w 11580086"/>
                <a:gd name="connsiteY15-1956" fmla="*/ 6091642 h 6332971"/>
                <a:gd name="connsiteX16-1957" fmla="*/ 6312808 w 11580086"/>
                <a:gd name="connsiteY16-1958" fmla="*/ 6240867 h 6332971"/>
                <a:gd name="connsiteX17-1959" fmla="*/ 4293508 w 11580086"/>
                <a:gd name="connsiteY17-1960" fmla="*/ 6174192 h 6332971"/>
                <a:gd name="connsiteX18-1961" fmla="*/ 2798083 w 11580086"/>
                <a:gd name="connsiteY18-1962" fmla="*/ 6332942 h 6332971"/>
                <a:gd name="connsiteX19-1963" fmla="*/ 1162958 w 11580086"/>
                <a:gd name="connsiteY19-1964" fmla="*/ 6186892 h 6332971"/>
                <a:gd name="connsiteX20-1965" fmla="*/ 77108 w 11580086"/>
                <a:gd name="connsiteY20-1966" fmla="*/ 6107517 h 6332971"/>
                <a:gd name="connsiteX21-1967" fmla="*/ 86633 w 11580086"/>
                <a:gd name="connsiteY21-1968" fmla="*/ 5040717 h 6332971"/>
                <a:gd name="connsiteX22-1969" fmla="*/ 70758 w 11580086"/>
                <a:gd name="connsiteY22-1970" fmla="*/ 3923117 h 6332971"/>
                <a:gd name="connsiteX23-1971" fmla="*/ 39008 w 11580086"/>
                <a:gd name="connsiteY23-1972" fmla="*/ 2475317 h 6332971"/>
                <a:gd name="connsiteX24-1973" fmla="*/ 105683 w 11580086"/>
                <a:gd name="connsiteY24-1974" fmla="*/ 1303742 h 6332971"/>
                <a:gd name="connsiteX25-1975" fmla="*/ 172358 w 11580086"/>
                <a:gd name="connsiteY25-1976" fmla="*/ 173442 h 6332971"/>
                <a:gd name="connsiteX0-1977" fmla="*/ 172358 w 11580086"/>
                <a:gd name="connsiteY0-1978" fmla="*/ 173362 h 6332891"/>
                <a:gd name="connsiteX1-1979" fmla="*/ 1709058 w 11580086"/>
                <a:gd name="connsiteY1-1980" fmla="*/ 71762 h 6332891"/>
                <a:gd name="connsiteX2-1981" fmla="*/ 3906158 w 11580086"/>
                <a:gd name="connsiteY2-1982" fmla="*/ 52712 h 6332891"/>
                <a:gd name="connsiteX3-1983" fmla="*/ 6100083 w 11580086"/>
                <a:gd name="connsiteY3-1984" fmla="*/ 151137 h 6332891"/>
                <a:gd name="connsiteX4-1985" fmla="*/ 8401958 w 11580086"/>
                <a:gd name="connsiteY4-1986" fmla="*/ 52712 h 6332891"/>
                <a:gd name="connsiteX5-1987" fmla="*/ 10554608 w 11580086"/>
                <a:gd name="connsiteY5-1988" fmla="*/ 87637 h 6332891"/>
                <a:gd name="connsiteX6-1989" fmla="*/ 11507108 w 11580086"/>
                <a:gd name="connsiteY6-1990" fmla="*/ 109862 h 6332891"/>
                <a:gd name="connsiteX7-1991" fmla="*/ 11449958 w 11580086"/>
                <a:gd name="connsiteY7-1992" fmla="*/ 1519562 h 6332891"/>
                <a:gd name="connsiteX8-1993" fmla="*/ 11538858 w 11580086"/>
                <a:gd name="connsiteY8-1994" fmla="*/ 2402212 h 6332891"/>
                <a:gd name="connsiteX9-1995" fmla="*/ 11399158 w 11580086"/>
                <a:gd name="connsiteY9-1996" fmla="*/ 3542037 h 6332891"/>
                <a:gd name="connsiteX10-1997" fmla="*/ 11532508 w 11580086"/>
                <a:gd name="connsiteY10-1998" fmla="*/ 4551687 h 6332891"/>
                <a:gd name="connsiteX11-1999" fmla="*/ 11453133 w 11580086"/>
                <a:gd name="connsiteY11-2000" fmla="*/ 5377187 h 6332891"/>
                <a:gd name="connsiteX12-2001" fmla="*/ 11542033 w 11580086"/>
                <a:gd name="connsiteY12-2002" fmla="*/ 6120137 h 6332891"/>
                <a:gd name="connsiteX13-2003" fmla="*/ 10722883 w 11580086"/>
                <a:gd name="connsiteY13-2004" fmla="*/ 6253487 h 6332891"/>
                <a:gd name="connsiteX14-2005" fmla="*/ 9351283 w 11580086"/>
                <a:gd name="connsiteY14-2006" fmla="*/ 6215387 h 6332891"/>
                <a:gd name="connsiteX15-2007" fmla="*/ 7878083 w 11580086"/>
                <a:gd name="connsiteY15-2008" fmla="*/ 6091562 h 6332891"/>
                <a:gd name="connsiteX16-2009" fmla="*/ 6312808 w 11580086"/>
                <a:gd name="connsiteY16-2010" fmla="*/ 6240787 h 6332891"/>
                <a:gd name="connsiteX17-2011" fmla="*/ 4293508 w 11580086"/>
                <a:gd name="connsiteY17-2012" fmla="*/ 6174112 h 6332891"/>
                <a:gd name="connsiteX18-2013" fmla="*/ 2798083 w 11580086"/>
                <a:gd name="connsiteY18-2014" fmla="*/ 6332862 h 6332891"/>
                <a:gd name="connsiteX19-2015" fmla="*/ 1162958 w 11580086"/>
                <a:gd name="connsiteY19-2016" fmla="*/ 6186812 h 6332891"/>
                <a:gd name="connsiteX20-2017" fmla="*/ 77108 w 11580086"/>
                <a:gd name="connsiteY20-2018" fmla="*/ 6107437 h 6332891"/>
                <a:gd name="connsiteX21-2019" fmla="*/ 86633 w 11580086"/>
                <a:gd name="connsiteY21-2020" fmla="*/ 5040637 h 6332891"/>
                <a:gd name="connsiteX22-2021" fmla="*/ 70758 w 11580086"/>
                <a:gd name="connsiteY22-2022" fmla="*/ 3923037 h 6332891"/>
                <a:gd name="connsiteX23-2023" fmla="*/ 39008 w 11580086"/>
                <a:gd name="connsiteY23-2024" fmla="*/ 2475237 h 6332891"/>
                <a:gd name="connsiteX24-2025" fmla="*/ 105683 w 11580086"/>
                <a:gd name="connsiteY24-2026" fmla="*/ 1303662 h 6332891"/>
                <a:gd name="connsiteX25-2027" fmla="*/ 172358 w 11580086"/>
                <a:gd name="connsiteY25-2028" fmla="*/ 173362 h 6332891"/>
                <a:gd name="connsiteX0-2029" fmla="*/ 143783 w 11580086"/>
                <a:gd name="connsiteY0-2030" fmla="*/ 94173 h 6339427"/>
                <a:gd name="connsiteX1-2031" fmla="*/ 1709058 w 11580086"/>
                <a:gd name="connsiteY1-2032" fmla="*/ 78298 h 6339427"/>
                <a:gd name="connsiteX2-2033" fmla="*/ 3906158 w 11580086"/>
                <a:gd name="connsiteY2-2034" fmla="*/ 59248 h 6339427"/>
                <a:gd name="connsiteX3-2035" fmla="*/ 6100083 w 11580086"/>
                <a:gd name="connsiteY3-2036" fmla="*/ 157673 h 6339427"/>
                <a:gd name="connsiteX4-2037" fmla="*/ 8401958 w 11580086"/>
                <a:gd name="connsiteY4-2038" fmla="*/ 59248 h 6339427"/>
                <a:gd name="connsiteX5-2039" fmla="*/ 10554608 w 11580086"/>
                <a:gd name="connsiteY5-2040" fmla="*/ 94173 h 6339427"/>
                <a:gd name="connsiteX6-2041" fmla="*/ 11507108 w 11580086"/>
                <a:gd name="connsiteY6-2042" fmla="*/ 116398 h 6339427"/>
                <a:gd name="connsiteX7-2043" fmla="*/ 11449958 w 11580086"/>
                <a:gd name="connsiteY7-2044" fmla="*/ 1526098 h 6339427"/>
                <a:gd name="connsiteX8-2045" fmla="*/ 11538858 w 11580086"/>
                <a:gd name="connsiteY8-2046" fmla="*/ 2408748 h 6339427"/>
                <a:gd name="connsiteX9-2047" fmla="*/ 11399158 w 11580086"/>
                <a:gd name="connsiteY9-2048" fmla="*/ 3548573 h 6339427"/>
                <a:gd name="connsiteX10-2049" fmla="*/ 11532508 w 11580086"/>
                <a:gd name="connsiteY10-2050" fmla="*/ 4558223 h 6339427"/>
                <a:gd name="connsiteX11-2051" fmla="*/ 11453133 w 11580086"/>
                <a:gd name="connsiteY11-2052" fmla="*/ 5383723 h 6339427"/>
                <a:gd name="connsiteX12-2053" fmla="*/ 11542033 w 11580086"/>
                <a:gd name="connsiteY12-2054" fmla="*/ 6126673 h 6339427"/>
                <a:gd name="connsiteX13-2055" fmla="*/ 10722883 w 11580086"/>
                <a:gd name="connsiteY13-2056" fmla="*/ 6260023 h 6339427"/>
                <a:gd name="connsiteX14-2057" fmla="*/ 9351283 w 11580086"/>
                <a:gd name="connsiteY14-2058" fmla="*/ 6221923 h 6339427"/>
                <a:gd name="connsiteX15-2059" fmla="*/ 7878083 w 11580086"/>
                <a:gd name="connsiteY15-2060" fmla="*/ 6098098 h 6339427"/>
                <a:gd name="connsiteX16-2061" fmla="*/ 6312808 w 11580086"/>
                <a:gd name="connsiteY16-2062" fmla="*/ 6247323 h 6339427"/>
                <a:gd name="connsiteX17-2063" fmla="*/ 4293508 w 11580086"/>
                <a:gd name="connsiteY17-2064" fmla="*/ 6180648 h 6339427"/>
                <a:gd name="connsiteX18-2065" fmla="*/ 2798083 w 11580086"/>
                <a:gd name="connsiteY18-2066" fmla="*/ 6339398 h 6339427"/>
                <a:gd name="connsiteX19-2067" fmla="*/ 1162958 w 11580086"/>
                <a:gd name="connsiteY19-2068" fmla="*/ 6193348 h 6339427"/>
                <a:gd name="connsiteX20-2069" fmla="*/ 77108 w 11580086"/>
                <a:gd name="connsiteY20-2070" fmla="*/ 6113973 h 6339427"/>
                <a:gd name="connsiteX21-2071" fmla="*/ 86633 w 11580086"/>
                <a:gd name="connsiteY21-2072" fmla="*/ 5047173 h 6339427"/>
                <a:gd name="connsiteX22-2073" fmla="*/ 70758 w 11580086"/>
                <a:gd name="connsiteY22-2074" fmla="*/ 3929573 h 6339427"/>
                <a:gd name="connsiteX23-2075" fmla="*/ 39008 w 11580086"/>
                <a:gd name="connsiteY23-2076" fmla="*/ 2481773 h 6339427"/>
                <a:gd name="connsiteX24-2077" fmla="*/ 105683 w 11580086"/>
                <a:gd name="connsiteY24-2078" fmla="*/ 1310198 h 6339427"/>
                <a:gd name="connsiteX25-2079" fmla="*/ 143783 w 11580086"/>
                <a:gd name="connsiteY25-2080" fmla="*/ 94173 h 6339427"/>
                <a:gd name="connsiteX0-2081" fmla="*/ 143783 w 11580086"/>
                <a:gd name="connsiteY0-2082" fmla="*/ 94173 h 6339427"/>
                <a:gd name="connsiteX1-2083" fmla="*/ 1709058 w 11580086"/>
                <a:gd name="connsiteY1-2084" fmla="*/ 78298 h 6339427"/>
                <a:gd name="connsiteX2-2085" fmla="*/ 3906158 w 11580086"/>
                <a:gd name="connsiteY2-2086" fmla="*/ 59248 h 6339427"/>
                <a:gd name="connsiteX3-2087" fmla="*/ 6128658 w 11580086"/>
                <a:gd name="connsiteY3-2088" fmla="*/ 52898 h 6339427"/>
                <a:gd name="connsiteX4-2089" fmla="*/ 8401958 w 11580086"/>
                <a:gd name="connsiteY4-2090" fmla="*/ 59248 h 6339427"/>
                <a:gd name="connsiteX5-2091" fmla="*/ 10554608 w 11580086"/>
                <a:gd name="connsiteY5-2092" fmla="*/ 94173 h 6339427"/>
                <a:gd name="connsiteX6-2093" fmla="*/ 11507108 w 11580086"/>
                <a:gd name="connsiteY6-2094" fmla="*/ 116398 h 6339427"/>
                <a:gd name="connsiteX7-2095" fmla="*/ 11449958 w 11580086"/>
                <a:gd name="connsiteY7-2096" fmla="*/ 1526098 h 6339427"/>
                <a:gd name="connsiteX8-2097" fmla="*/ 11538858 w 11580086"/>
                <a:gd name="connsiteY8-2098" fmla="*/ 2408748 h 6339427"/>
                <a:gd name="connsiteX9-2099" fmla="*/ 11399158 w 11580086"/>
                <a:gd name="connsiteY9-2100" fmla="*/ 3548573 h 6339427"/>
                <a:gd name="connsiteX10-2101" fmla="*/ 11532508 w 11580086"/>
                <a:gd name="connsiteY10-2102" fmla="*/ 4558223 h 6339427"/>
                <a:gd name="connsiteX11-2103" fmla="*/ 11453133 w 11580086"/>
                <a:gd name="connsiteY11-2104" fmla="*/ 5383723 h 6339427"/>
                <a:gd name="connsiteX12-2105" fmla="*/ 11542033 w 11580086"/>
                <a:gd name="connsiteY12-2106" fmla="*/ 6126673 h 6339427"/>
                <a:gd name="connsiteX13-2107" fmla="*/ 10722883 w 11580086"/>
                <a:gd name="connsiteY13-2108" fmla="*/ 6260023 h 6339427"/>
                <a:gd name="connsiteX14-2109" fmla="*/ 9351283 w 11580086"/>
                <a:gd name="connsiteY14-2110" fmla="*/ 6221923 h 6339427"/>
                <a:gd name="connsiteX15-2111" fmla="*/ 7878083 w 11580086"/>
                <a:gd name="connsiteY15-2112" fmla="*/ 6098098 h 6339427"/>
                <a:gd name="connsiteX16-2113" fmla="*/ 6312808 w 11580086"/>
                <a:gd name="connsiteY16-2114" fmla="*/ 6247323 h 6339427"/>
                <a:gd name="connsiteX17-2115" fmla="*/ 4293508 w 11580086"/>
                <a:gd name="connsiteY17-2116" fmla="*/ 6180648 h 6339427"/>
                <a:gd name="connsiteX18-2117" fmla="*/ 2798083 w 11580086"/>
                <a:gd name="connsiteY18-2118" fmla="*/ 6339398 h 6339427"/>
                <a:gd name="connsiteX19-2119" fmla="*/ 1162958 w 11580086"/>
                <a:gd name="connsiteY19-2120" fmla="*/ 6193348 h 6339427"/>
                <a:gd name="connsiteX20-2121" fmla="*/ 77108 w 11580086"/>
                <a:gd name="connsiteY20-2122" fmla="*/ 6113973 h 6339427"/>
                <a:gd name="connsiteX21-2123" fmla="*/ 86633 w 11580086"/>
                <a:gd name="connsiteY21-2124" fmla="*/ 5047173 h 6339427"/>
                <a:gd name="connsiteX22-2125" fmla="*/ 70758 w 11580086"/>
                <a:gd name="connsiteY22-2126" fmla="*/ 3929573 h 6339427"/>
                <a:gd name="connsiteX23-2127" fmla="*/ 39008 w 11580086"/>
                <a:gd name="connsiteY23-2128" fmla="*/ 2481773 h 6339427"/>
                <a:gd name="connsiteX24-2129" fmla="*/ 105683 w 11580086"/>
                <a:gd name="connsiteY24-2130" fmla="*/ 1310198 h 6339427"/>
                <a:gd name="connsiteX25-2131" fmla="*/ 143783 w 11580086"/>
                <a:gd name="connsiteY25-2132" fmla="*/ 94173 h 6339427"/>
                <a:gd name="connsiteX0-2133" fmla="*/ 143783 w 11580086"/>
                <a:gd name="connsiteY0-2134" fmla="*/ 101600 h 6346854"/>
                <a:gd name="connsiteX1-2135" fmla="*/ 1709058 w 11580086"/>
                <a:gd name="connsiteY1-2136" fmla="*/ 85725 h 6346854"/>
                <a:gd name="connsiteX2-2137" fmla="*/ 3906158 w 11580086"/>
                <a:gd name="connsiteY2-2138" fmla="*/ 0 h 6346854"/>
                <a:gd name="connsiteX3-2139" fmla="*/ 6128658 w 11580086"/>
                <a:gd name="connsiteY3-2140" fmla="*/ 60325 h 6346854"/>
                <a:gd name="connsiteX4-2141" fmla="*/ 8401958 w 11580086"/>
                <a:gd name="connsiteY4-2142" fmla="*/ 66675 h 6346854"/>
                <a:gd name="connsiteX5-2143" fmla="*/ 10554608 w 11580086"/>
                <a:gd name="connsiteY5-2144" fmla="*/ 101600 h 6346854"/>
                <a:gd name="connsiteX6-2145" fmla="*/ 11507108 w 11580086"/>
                <a:gd name="connsiteY6-2146" fmla="*/ 123825 h 6346854"/>
                <a:gd name="connsiteX7-2147" fmla="*/ 11449958 w 11580086"/>
                <a:gd name="connsiteY7-2148" fmla="*/ 1533525 h 6346854"/>
                <a:gd name="connsiteX8-2149" fmla="*/ 11538858 w 11580086"/>
                <a:gd name="connsiteY8-2150" fmla="*/ 2416175 h 6346854"/>
                <a:gd name="connsiteX9-2151" fmla="*/ 11399158 w 11580086"/>
                <a:gd name="connsiteY9-2152" fmla="*/ 3556000 h 6346854"/>
                <a:gd name="connsiteX10-2153" fmla="*/ 11532508 w 11580086"/>
                <a:gd name="connsiteY10-2154" fmla="*/ 4565650 h 6346854"/>
                <a:gd name="connsiteX11-2155" fmla="*/ 11453133 w 11580086"/>
                <a:gd name="connsiteY11-2156" fmla="*/ 5391150 h 6346854"/>
                <a:gd name="connsiteX12-2157" fmla="*/ 11542033 w 11580086"/>
                <a:gd name="connsiteY12-2158" fmla="*/ 6134100 h 6346854"/>
                <a:gd name="connsiteX13-2159" fmla="*/ 10722883 w 11580086"/>
                <a:gd name="connsiteY13-2160" fmla="*/ 6267450 h 6346854"/>
                <a:gd name="connsiteX14-2161" fmla="*/ 9351283 w 11580086"/>
                <a:gd name="connsiteY14-2162" fmla="*/ 6229350 h 6346854"/>
                <a:gd name="connsiteX15-2163" fmla="*/ 7878083 w 11580086"/>
                <a:gd name="connsiteY15-2164" fmla="*/ 6105525 h 6346854"/>
                <a:gd name="connsiteX16-2165" fmla="*/ 6312808 w 11580086"/>
                <a:gd name="connsiteY16-2166" fmla="*/ 6254750 h 6346854"/>
                <a:gd name="connsiteX17-2167" fmla="*/ 4293508 w 11580086"/>
                <a:gd name="connsiteY17-2168" fmla="*/ 6188075 h 6346854"/>
                <a:gd name="connsiteX18-2169" fmla="*/ 2798083 w 11580086"/>
                <a:gd name="connsiteY18-2170" fmla="*/ 6346825 h 6346854"/>
                <a:gd name="connsiteX19-2171" fmla="*/ 1162958 w 11580086"/>
                <a:gd name="connsiteY19-2172" fmla="*/ 6200775 h 6346854"/>
                <a:gd name="connsiteX20-2173" fmla="*/ 77108 w 11580086"/>
                <a:gd name="connsiteY20-2174" fmla="*/ 6121400 h 6346854"/>
                <a:gd name="connsiteX21-2175" fmla="*/ 86633 w 11580086"/>
                <a:gd name="connsiteY21-2176" fmla="*/ 5054600 h 6346854"/>
                <a:gd name="connsiteX22-2177" fmla="*/ 70758 w 11580086"/>
                <a:gd name="connsiteY22-2178" fmla="*/ 3937000 h 6346854"/>
                <a:gd name="connsiteX23-2179" fmla="*/ 39008 w 11580086"/>
                <a:gd name="connsiteY23-2180" fmla="*/ 2489200 h 6346854"/>
                <a:gd name="connsiteX24-2181" fmla="*/ 105683 w 11580086"/>
                <a:gd name="connsiteY24-2182" fmla="*/ 1317625 h 6346854"/>
                <a:gd name="connsiteX25-2183" fmla="*/ 143783 w 11580086"/>
                <a:gd name="connsiteY25-2184" fmla="*/ 101600 h 6346854"/>
                <a:gd name="connsiteX0-2185" fmla="*/ 143783 w 11580086"/>
                <a:gd name="connsiteY0-2186" fmla="*/ 101869 h 6347123"/>
                <a:gd name="connsiteX1-2187" fmla="*/ 1709058 w 11580086"/>
                <a:gd name="connsiteY1-2188" fmla="*/ 85994 h 6347123"/>
                <a:gd name="connsiteX2-2189" fmla="*/ 3906158 w 11580086"/>
                <a:gd name="connsiteY2-2190" fmla="*/ 269 h 6347123"/>
                <a:gd name="connsiteX3-2191" fmla="*/ 6185808 w 11580086"/>
                <a:gd name="connsiteY3-2192" fmla="*/ 117744 h 6347123"/>
                <a:gd name="connsiteX4-2193" fmla="*/ 8401958 w 11580086"/>
                <a:gd name="connsiteY4-2194" fmla="*/ 66944 h 6347123"/>
                <a:gd name="connsiteX5-2195" fmla="*/ 10554608 w 11580086"/>
                <a:gd name="connsiteY5-2196" fmla="*/ 101869 h 6347123"/>
                <a:gd name="connsiteX6-2197" fmla="*/ 11507108 w 11580086"/>
                <a:gd name="connsiteY6-2198" fmla="*/ 124094 h 6347123"/>
                <a:gd name="connsiteX7-2199" fmla="*/ 11449958 w 11580086"/>
                <a:gd name="connsiteY7-2200" fmla="*/ 1533794 h 6347123"/>
                <a:gd name="connsiteX8-2201" fmla="*/ 11538858 w 11580086"/>
                <a:gd name="connsiteY8-2202" fmla="*/ 2416444 h 6347123"/>
                <a:gd name="connsiteX9-2203" fmla="*/ 11399158 w 11580086"/>
                <a:gd name="connsiteY9-2204" fmla="*/ 3556269 h 6347123"/>
                <a:gd name="connsiteX10-2205" fmla="*/ 11532508 w 11580086"/>
                <a:gd name="connsiteY10-2206" fmla="*/ 4565919 h 6347123"/>
                <a:gd name="connsiteX11-2207" fmla="*/ 11453133 w 11580086"/>
                <a:gd name="connsiteY11-2208" fmla="*/ 5391419 h 6347123"/>
                <a:gd name="connsiteX12-2209" fmla="*/ 11542033 w 11580086"/>
                <a:gd name="connsiteY12-2210" fmla="*/ 6134369 h 6347123"/>
                <a:gd name="connsiteX13-2211" fmla="*/ 10722883 w 11580086"/>
                <a:gd name="connsiteY13-2212" fmla="*/ 6267719 h 6347123"/>
                <a:gd name="connsiteX14-2213" fmla="*/ 9351283 w 11580086"/>
                <a:gd name="connsiteY14-2214" fmla="*/ 6229619 h 6347123"/>
                <a:gd name="connsiteX15-2215" fmla="*/ 7878083 w 11580086"/>
                <a:gd name="connsiteY15-2216" fmla="*/ 6105794 h 6347123"/>
                <a:gd name="connsiteX16-2217" fmla="*/ 6312808 w 11580086"/>
                <a:gd name="connsiteY16-2218" fmla="*/ 6255019 h 6347123"/>
                <a:gd name="connsiteX17-2219" fmla="*/ 4293508 w 11580086"/>
                <a:gd name="connsiteY17-2220" fmla="*/ 6188344 h 6347123"/>
                <a:gd name="connsiteX18-2221" fmla="*/ 2798083 w 11580086"/>
                <a:gd name="connsiteY18-2222" fmla="*/ 6347094 h 6347123"/>
                <a:gd name="connsiteX19-2223" fmla="*/ 1162958 w 11580086"/>
                <a:gd name="connsiteY19-2224" fmla="*/ 6201044 h 6347123"/>
                <a:gd name="connsiteX20-2225" fmla="*/ 77108 w 11580086"/>
                <a:gd name="connsiteY20-2226" fmla="*/ 6121669 h 6347123"/>
                <a:gd name="connsiteX21-2227" fmla="*/ 86633 w 11580086"/>
                <a:gd name="connsiteY21-2228" fmla="*/ 5054869 h 6347123"/>
                <a:gd name="connsiteX22-2229" fmla="*/ 70758 w 11580086"/>
                <a:gd name="connsiteY22-2230" fmla="*/ 3937269 h 6347123"/>
                <a:gd name="connsiteX23-2231" fmla="*/ 39008 w 11580086"/>
                <a:gd name="connsiteY23-2232" fmla="*/ 2489469 h 6347123"/>
                <a:gd name="connsiteX24-2233" fmla="*/ 105683 w 11580086"/>
                <a:gd name="connsiteY24-2234" fmla="*/ 1317894 h 6347123"/>
                <a:gd name="connsiteX25-2235" fmla="*/ 143783 w 11580086"/>
                <a:gd name="connsiteY25-2236" fmla="*/ 101869 h 6347123"/>
                <a:gd name="connsiteX0-2237" fmla="*/ 143783 w 11580086"/>
                <a:gd name="connsiteY0-2238" fmla="*/ 101869 h 6347123"/>
                <a:gd name="connsiteX1-2239" fmla="*/ 1709058 w 11580086"/>
                <a:gd name="connsiteY1-2240" fmla="*/ 85994 h 6347123"/>
                <a:gd name="connsiteX2-2241" fmla="*/ 3906158 w 11580086"/>
                <a:gd name="connsiteY2-2242" fmla="*/ 269 h 6347123"/>
                <a:gd name="connsiteX3-2243" fmla="*/ 6185808 w 11580086"/>
                <a:gd name="connsiteY3-2244" fmla="*/ 117744 h 6347123"/>
                <a:gd name="connsiteX4-2245" fmla="*/ 8401958 w 11580086"/>
                <a:gd name="connsiteY4-2246" fmla="*/ 9794 h 6347123"/>
                <a:gd name="connsiteX5-2247" fmla="*/ 10554608 w 11580086"/>
                <a:gd name="connsiteY5-2248" fmla="*/ 101869 h 6347123"/>
                <a:gd name="connsiteX6-2249" fmla="*/ 11507108 w 11580086"/>
                <a:gd name="connsiteY6-2250" fmla="*/ 124094 h 6347123"/>
                <a:gd name="connsiteX7-2251" fmla="*/ 11449958 w 11580086"/>
                <a:gd name="connsiteY7-2252" fmla="*/ 1533794 h 6347123"/>
                <a:gd name="connsiteX8-2253" fmla="*/ 11538858 w 11580086"/>
                <a:gd name="connsiteY8-2254" fmla="*/ 2416444 h 6347123"/>
                <a:gd name="connsiteX9-2255" fmla="*/ 11399158 w 11580086"/>
                <a:gd name="connsiteY9-2256" fmla="*/ 3556269 h 6347123"/>
                <a:gd name="connsiteX10-2257" fmla="*/ 11532508 w 11580086"/>
                <a:gd name="connsiteY10-2258" fmla="*/ 4565919 h 6347123"/>
                <a:gd name="connsiteX11-2259" fmla="*/ 11453133 w 11580086"/>
                <a:gd name="connsiteY11-2260" fmla="*/ 5391419 h 6347123"/>
                <a:gd name="connsiteX12-2261" fmla="*/ 11542033 w 11580086"/>
                <a:gd name="connsiteY12-2262" fmla="*/ 6134369 h 6347123"/>
                <a:gd name="connsiteX13-2263" fmla="*/ 10722883 w 11580086"/>
                <a:gd name="connsiteY13-2264" fmla="*/ 6267719 h 6347123"/>
                <a:gd name="connsiteX14-2265" fmla="*/ 9351283 w 11580086"/>
                <a:gd name="connsiteY14-2266" fmla="*/ 6229619 h 6347123"/>
                <a:gd name="connsiteX15-2267" fmla="*/ 7878083 w 11580086"/>
                <a:gd name="connsiteY15-2268" fmla="*/ 6105794 h 6347123"/>
                <a:gd name="connsiteX16-2269" fmla="*/ 6312808 w 11580086"/>
                <a:gd name="connsiteY16-2270" fmla="*/ 6255019 h 6347123"/>
                <a:gd name="connsiteX17-2271" fmla="*/ 4293508 w 11580086"/>
                <a:gd name="connsiteY17-2272" fmla="*/ 6188344 h 6347123"/>
                <a:gd name="connsiteX18-2273" fmla="*/ 2798083 w 11580086"/>
                <a:gd name="connsiteY18-2274" fmla="*/ 6347094 h 6347123"/>
                <a:gd name="connsiteX19-2275" fmla="*/ 1162958 w 11580086"/>
                <a:gd name="connsiteY19-2276" fmla="*/ 6201044 h 6347123"/>
                <a:gd name="connsiteX20-2277" fmla="*/ 77108 w 11580086"/>
                <a:gd name="connsiteY20-2278" fmla="*/ 6121669 h 6347123"/>
                <a:gd name="connsiteX21-2279" fmla="*/ 86633 w 11580086"/>
                <a:gd name="connsiteY21-2280" fmla="*/ 5054869 h 6347123"/>
                <a:gd name="connsiteX22-2281" fmla="*/ 70758 w 11580086"/>
                <a:gd name="connsiteY22-2282" fmla="*/ 3937269 h 6347123"/>
                <a:gd name="connsiteX23-2283" fmla="*/ 39008 w 11580086"/>
                <a:gd name="connsiteY23-2284" fmla="*/ 2489469 h 6347123"/>
                <a:gd name="connsiteX24-2285" fmla="*/ 105683 w 11580086"/>
                <a:gd name="connsiteY24-2286" fmla="*/ 1317894 h 6347123"/>
                <a:gd name="connsiteX25-2287" fmla="*/ 143783 w 11580086"/>
                <a:gd name="connsiteY25-2288" fmla="*/ 101869 h 6347123"/>
                <a:gd name="connsiteX0-2289" fmla="*/ 143783 w 11580086"/>
                <a:gd name="connsiteY0-2290" fmla="*/ 101805 h 6347059"/>
                <a:gd name="connsiteX1-2291" fmla="*/ 1709058 w 11580086"/>
                <a:gd name="connsiteY1-2292" fmla="*/ 85930 h 6347059"/>
                <a:gd name="connsiteX2-2293" fmla="*/ 3906158 w 11580086"/>
                <a:gd name="connsiteY2-2294" fmla="*/ 205 h 6347059"/>
                <a:gd name="connsiteX3-2295" fmla="*/ 6195333 w 11580086"/>
                <a:gd name="connsiteY3-2296" fmla="*/ 60530 h 6347059"/>
                <a:gd name="connsiteX4-2297" fmla="*/ 8401958 w 11580086"/>
                <a:gd name="connsiteY4-2298" fmla="*/ 9730 h 6347059"/>
                <a:gd name="connsiteX5-2299" fmla="*/ 10554608 w 11580086"/>
                <a:gd name="connsiteY5-2300" fmla="*/ 101805 h 6347059"/>
                <a:gd name="connsiteX6-2301" fmla="*/ 11507108 w 11580086"/>
                <a:gd name="connsiteY6-2302" fmla="*/ 124030 h 6347059"/>
                <a:gd name="connsiteX7-2303" fmla="*/ 11449958 w 11580086"/>
                <a:gd name="connsiteY7-2304" fmla="*/ 1533730 h 6347059"/>
                <a:gd name="connsiteX8-2305" fmla="*/ 11538858 w 11580086"/>
                <a:gd name="connsiteY8-2306" fmla="*/ 2416380 h 6347059"/>
                <a:gd name="connsiteX9-2307" fmla="*/ 11399158 w 11580086"/>
                <a:gd name="connsiteY9-2308" fmla="*/ 3556205 h 6347059"/>
                <a:gd name="connsiteX10-2309" fmla="*/ 11532508 w 11580086"/>
                <a:gd name="connsiteY10-2310" fmla="*/ 4565855 h 6347059"/>
                <a:gd name="connsiteX11-2311" fmla="*/ 11453133 w 11580086"/>
                <a:gd name="connsiteY11-2312" fmla="*/ 5391355 h 6347059"/>
                <a:gd name="connsiteX12-2313" fmla="*/ 11542033 w 11580086"/>
                <a:gd name="connsiteY12-2314" fmla="*/ 6134305 h 6347059"/>
                <a:gd name="connsiteX13-2315" fmla="*/ 10722883 w 11580086"/>
                <a:gd name="connsiteY13-2316" fmla="*/ 6267655 h 6347059"/>
                <a:gd name="connsiteX14-2317" fmla="*/ 9351283 w 11580086"/>
                <a:gd name="connsiteY14-2318" fmla="*/ 6229555 h 6347059"/>
                <a:gd name="connsiteX15-2319" fmla="*/ 7878083 w 11580086"/>
                <a:gd name="connsiteY15-2320" fmla="*/ 6105730 h 6347059"/>
                <a:gd name="connsiteX16-2321" fmla="*/ 6312808 w 11580086"/>
                <a:gd name="connsiteY16-2322" fmla="*/ 6254955 h 6347059"/>
                <a:gd name="connsiteX17-2323" fmla="*/ 4293508 w 11580086"/>
                <a:gd name="connsiteY17-2324" fmla="*/ 6188280 h 6347059"/>
                <a:gd name="connsiteX18-2325" fmla="*/ 2798083 w 11580086"/>
                <a:gd name="connsiteY18-2326" fmla="*/ 6347030 h 6347059"/>
                <a:gd name="connsiteX19-2327" fmla="*/ 1162958 w 11580086"/>
                <a:gd name="connsiteY19-2328" fmla="*/ 6200980 h 6347059"/>
                <a:gd name="connsiteX20-2329" fmla="*/ 77108 w 11580086"/>
                <a:gd name="connsiteY20-2330" fmla="*/ 6121605 h 6347059"/>
                <a:gd name="connsiteX21-2331" fmla="*/ 86633 w 11580086"/>
                <a:gd name="connsiteY21-2332" fmla="*/ 5054805 h 6347059"/>
                <a:gd name="connsiteX22-2333" fmla="*/ 70758 w 11580086"/>
                <a:gd name="connsiteY22-2334" fmla="*/ 3937205 h 6347059"/>
                <a:gd name="connsiteX23-2335" fmla="*/ 39008 w 11580086"/>
                <a:gd name="connsiteY23-2336" fmla="*/ 2489405 h 6347059"/>
                <a:gd name="connsiteX24-2337" fmla="*/ 105683 w 11580086"/>
                <a:gd name="connsiteY24-2338" fmla="*/ 1317830 h 6347059"/>
                <a:gd name="connsiteX25-2339" fmla="*/ 143783 w 11580086"/>
                <a:gd name="connsiteY25-2340" fmla="*/ 101805 h 6347059"/>
                <a:gd name="connsiteX0-2341" fmla="*/ 143783 w 11585839"/>
                <a:gd name="connsiteY0-2342" fmla="*/ 101805 h 6347059"/>
                <a:gd name="connsiteX1-2343" fmla="*/ 1709058 w 11585839"/>
                <a:gd name="connsiteY1-2344" fmla="*/ 85930 h 6347059"/>
                <a:gd name="connsiteX2-2345" fmla="*/ 3906158 w 11585839"/>
                <a:gd name="connsiteY2-2346" fmla="*/ 205 h 6347059"/>
                <a:gd name="connsiteX3-2347" fmla="*/ 6195333 w 11585839"/>
                <a:gd name="connsiteY3-2348" fmla="*/ 60530 h 6347059"/>
                <a:gd name="connsiteX4-2349" fmla="*/ 8401958 w 11585839"/>
                <a:gd name="connsiteY4-2350" fmla="*/ 9730 h 6347059"/>
                <a:gd name="connsiteX5-2351" fmla="*/ 10202183 w 11585839"/>
                <a:gd name="connsiteY5-2352" fmla="*/ 92280 h 6347059"/>
                <a:gd name="connsiteX6-2353" fmla="*/ 11507108 w 11585839"/>
                <a:gd name="connsiteY6-2354" fmla="*/ 124030 h 6347059"/>
                <a:gd name="connsiteX7-2355" fmla="*/ 11449958 w 11585839"/>
                <a:gd name="connsiteY7-2356" fmla="*/ 1533730 h 6347059"/>
                <a:gd name="connsiteX8-2357" fmla="*/ 11538858 w 11585839"/>
                <a:gd name="connsiteY8-2358" fmla="*/ 2416380 h 6347059"/>
                <a:gd name="connsiteX9-2359" fmla="*/ 11399158 w 11585839"/>
                <a:gd name="connsiteY9-2360" fmla="*/ 3556205 h 6347059"/>
                <a:gd name="connsiteX10-2361" fmla="*/ 11532508 w 11585839"/>
                <a:gd name="connsiteY10-2362" fmla="*/ 4565855 h 6347059"/>
                <a:gd name="connsiteX11-2363" fmla="*/ 11453133 w 11585839"/>
                <a:gd name="connsiteY11-2364" fmla="*/ 5391355 h 6347059"/>
                <a:gd name="connsiteX12-2365" fmla="*/ 11542033 w 11585839"/>
                <a:gd name="connsiteY12-2366" fmla="*/ 6134305 h 6347059"/>
                <a:gd name="connsiteX13-2367" fmla="*/ 10722883 w 11585839"/>
                <a:gd name="connsiteY13-2368" fmla="*/ 6267655 h 6347059"/>
                <a:gd name="connsiteX14-2369" fmla="*/ 9351283 w 11585839"/>
                <a:gd name="connsiteY14-2370" fmla="*/ 6229555 h 6347059"/>
                <a:gd name="connsiteX15-2371" fmla="*/ 7878083 w 11585839"/>
                <a:gd name="connsiteY15-2372" fmla="*/ 6105730 h 6347059"/>
                <a:gd name="connsiteX16-2373" fmla="*/ 6312808 w 11585839"/>
                <a:gd name="connsiteY16-2374" fmla="*/ 6254955 h 6347059"/>
                <a:gd name="connsiteX17-2375" fmla="*/ 4293508 w 11585839"/>
                <a:gd name="connsiteY17-2376" fmla="*/ 6188280 h 6347059"/>
                <a:gd name="connsiteX18-2377" fmla="*/ 2798083 w 11585839"/>
                <a:gd name="connsiteY18-2378" fmla="*/ 6347030 h 6347059"/>
                <a:gd name="connsiteX19-2379" fmla="*/ 1162958 w 11585839"/>
                <a:gd name="connsiteY19-2380" fmla="*/ 6200980 h 6347059"/>
                <a:gd name="connsiteX20-2381" fmla="*/ 77108 w 11585839"/>
                <a:gd name="connsiteY20-2382" fmla="*/ 6121605 h 6347059"/>
                <a:gd name="connsiteX21-2383" fmla="*/ 86633 w 11585839"/>
                <a:gd name="connsiteY21-2384" fmla="*/ 5054805 h 6347059"/>
                <a:gd name="connsiteX22-2385" fmla="*/ 70758 w 11585839"/>
                <a:gd name="connsiteY22-2386" fmla="*/ 3937205 h 6347059"/>
                <a:gd name="connsiteX23-2387" fmla="*/ 39008 w 11585839"/>
                <a:gd name="connsiteY23-2388" fmla="*/ 2489405 h 6347059"/>
                <a:gd name="connsiteX24-2389" fmla="*/ 105683 w 11585839"/>
                <a:gd name="connsiteY24-2390" fmla="*/ 1317830 h 6347059"/>
                <a:gd name="connsiteX25-2391" fmla="*/ 143783 w 11585839"/>
                <a:gd name="connsiteY25-2392" fmla="*/ 101805 h 6347059"/>
                <a:gd name="connsiteX0-2393" fmla="*/ 143783 w 11585839"/>
                <a:gd name="connsiteY0-2394" fmla="*/ 101805 h 6347059"/>
                <a:gd name="connsiteX1-2395" fmla="*/ 1709058 w 11585839"/>
                <a:gd name="connsiteY1-2396" fmla="*/ 85930 h 6347059"/>
                <a:gd name="connsiteX2-2397" fmla="*/ 3906158 w 11585839"/>
                <a:gd name="connsiteY2-2398" fmla="*/ 205 h 6347059"/>
                <a:gd name="connsiteX3-2399" fmla="*/ 6195333 w 11585839"/>
                <a:gd name="connsiteY3-2400" fmla="*/ 60530 h 6347059"/>
                <a:gd name="connsiteX4-2401" fmla="*/ 8401958 w 11585839"/>
                <a:gd name="connsiteY4-2402" fmla="*/ 9730 h 6347059"/>
                <a:gd name="connsiteX5-2403" fmla="*/ 10202183 w 11585839"/>
                <a:gd name="connsiteY5-2404" fmla="*/ 92280 h 6347059"/>
                <a:gd name="connsiteX6-2405" fmla="*/ 11507108 w 11585839"/>
                <a:gd name="connsiteY6-2406" fmla="*/ 124030 h 6347059"/>
                <a:gd name="connsiteX7-2407" fmla="*/ 11449958 w 11585839"/>
                <a:gd name="connsiteY7-2408" fmla="*/ 1533730 h 6347059"/>
                <a:gd name="connsiteX8-2409" fmla="*/ 11538858 w 11585839"/>
                <a:gd name="connsiteY8-2410" fmla="*/ 2416380 h 6347059"/>
                <a:gd name="connsiteX9-2411" fmla="*/ 11475358 w 11585839"/>
                <a:gd name="connsiteY9-2412" fmla="*/ 3556205 h 6347059"/>
                <a:gd name="connsiteX10-2413" fmla="*/ 11532508 w 11585839"/>
                <a:gd name="connsiteY10-2414" fmla="*/ 4565855 h 6347059"/>
                <a:gd name="connsiteX11-2415" fmla="*/ 11453133 w 11585839"/>
                <a:gd name="connsiteY11-2416" fmla="*/ 5391355 h 6347059"/>
                <a:gd name="connsiteX12-2417" fmla="*/ 11542033 w 11585839"/>
                <a:gd name="connsiteY12-2418" fmla="*/ 6134305 h 6347059"/>
                <a:gd name="connsiteX13-2419" fmla="*/ 10722883 w 11585839"/>
                <a:gd name="connsiteY13-2420" fmla="*/ 6267655 h 6347059"/>
                <a:gd name="connsiteX14-2421" fmla="*/ 9351283 w 11585839"/>
                <a:gd name="connsiteY14-2422" fmla="*/ 6229555 h 6347059"/>
                <a:gd name="connsiteX15-2423" fmla="*/ 7878083 w 11585839"/>
                <a:gd name="connsiteY15-2424" fmla="*/ 6105730 h 6347059"/>
                <a:gd name="connsiteX16-2425" fmla="*/ 6312808 w 11585839"/>
                <a:gd name="connsiteY16-2426" fmla="*/ 6254955 h 6347059"/>
                <a:gd name="connsiteX17-2427" fmla="*/ 4293508 w 11585839"/>
                <a:gd name="connsiteY17-2428" fmla="*/ 6188280 h 6347059"/>
                <a:gd name="connsiteX18-2429" fmla="*/ 2798083 w 11585839"/>
                <a:gd name="connsiteY18-2430" fmla="*/ 6347030 h 6347059"/>
                <a:gd name="connsiteX19-2431" fmla="*/ 1162958 w 11585839"/>
                <a:gd name="connsiteY19-2432" fmla="*/ 6200980 h 6347059"/>
                <a:gd name="connsiteX20-2433" fmla="*/ 77108 w 11585839"/>
                <a:gd name="connsiteY20-2434" fmla="*/ 6121605 h 6347059"/>
                <a:gd name="connsiteX21-2435" fmla="*/ 86633 w 11585839"/>
                <a:gd name="connsiteY21-2436" fmla="*/ 5054805 h 6347059"/>
                <a:gd name="connsiteX22-2437" fmla="*/ 70758 w 11585839"/>
                <a:gd name="connsiteY22-2438" fmla="*/ 3937205 h 6347059"/>
                <a:gd name="connsiteX23-2439" fmla="*/ 39008 w 11585839"/>
                <a:gd name="connsiteY23-2440" fmla="*/ 2489405 h 6347059"/>
                <a:gd name="connsiteX24-2441" fmla="*/ 105683 w 11585839"/>
                <a:gd name="connsiteY24-2442" fmla="*/ 1317830 h 6347059"/>
                <a:gd name="connsiteX25-2443" fmla="*/ 143783 w 11585839"/>
                <a:gd name="connsiteY25-2444" fmla="*/ 101805 h 6347059"/>
                <a:gd name="connsiteX0-2445" fmla="*/ 143783 w 11585839"/>
                <a:gd name="connsiteY0-2446" fmla="*/ 101805 h 6347059"/>
                <a:gd name="connsiteX1-2447" fmla="*/ 1709058 w 11585839"/>
                <a:gd name="connsiteY1-2448" fmla="*/ 85930 h 6347059"/>
                <a:gd name="connsiteX2-2449" fmla="*/ 3906158 w 11585839"/>
                <a:gd name="connsiteY2-2450" fmla="*/ 205 h 6347059"/>
                <a:gd name="connsiteX3-2451" fmla="*/ 6195333 w 11585839"/>
                <a:gd name="connsiteY3-2452" fmla="*/ 60530 h 6347059"/>
                <a:gd name="connsiteX4-2453" fmla="*/ 8401958 w 11585839"/>
                <a:gd name="connsiteY4-2454" fmla="*/ 9730 h 6347059"/>
                <a:gd name="connsiteX5-2455" fmla="*/ 10202183 w 11585839"/>
                <a:gd name="connsiteY5-2456" fmla="*/ 92280 h 6347059"/>
                <a:gd name="connsiteX6-2457" fmla="*/ 11507108 w 11585839"/>
                <a:gd name="connsiteY6-2458" fmla="*/ 124030 h 6347059"/>
                <a:gd name="connsiteX7-2459" fmla="*/ 11449958 w 11585839"/>
                <a:gd name="connsiteY7-2460" fmla="*/ 1533730 h 6347059"/>
                <a:gd name="connsiteX8-2461" fmla="*/ 11538858 w 11585839"/>
                <a:gd name="connsiteY8-2462" fmla="*/ 2416380 h 6347059"/>
                <a:gd name="connsiteX9-2463" fmla="*/ 11475358 w 11585839"/>
                <a:gd name="connsiteY9-2464" fmla="*/ 3556205 h 6347059"/>
                <a:gd name="connsiteX10-2465" fmla="*/ 11532508 w 11585839"/>
                <a:gd name="connsiteY10-2466" fmla="*/ 4565855 h 6347059"/>
                <a:gd name="connsiteX11-2467" fmla="*/ 11453133 w 11585839"/>
                <a:gd name="connsiteY11-2468" fmla="*/ 5391355 h 6347059"/>
                <a:gd name="connsiteX12-2469" fmla="*/ 11542033 w 11585839"/>
                <a:gd name="connsiteY12-2470" fmla="*/ 6134305 h 6347059"/>
                <a:gd name="connsiteX13-2471" fmla="*/ 10722883 w 11585839"/>
                <a:gd name="connsiteY13-2472" fmla="*/ 6267655 h 6347059"/>
                <a:gd name="connsiteX14-2473" fmla="*/ 9351283 w 11585839"/>
                <a:gd name="connsiteY14-2474" fmla="*/ 6229555 h 6347059"/>
                <a:gd name="connsiteX15-2475" fmla="*/ 7887608 w 11585839"/>
                <a:gd name="connsiteY15-2476" fmla="*/ 6172405 h 6347059"/>
                <a:gd name="connsiteX16-2477" fmla="*/ 6312808 w 11585839"/>
                <a:gd name="connsiteY16-2478" fmla="*/ 6254955 h 6347059"/>
                <a:gd name="connsiteX17-2479" fmla="*/ 4293508 w 11585839"/>
                <a:gd name="connsiteY17-2480" fmla="*/ 6188280 h 6347059"/>
                <a:gd name="connsiteX18-2481" fmla="*/ 2798083 w 11585839"/>
                <a:gd name="connsiteY18-2482" fmla="*/ 6347030 h 6347059"/>
                <a:gd name="connsiteX19-2483" fmla="*/ 1162958 w 11585839"/>
                <a:gd name="connsiteY19-2484" fmla="*/ 6200980 h 6347059"/>
                <a:gd name="connsiteX20-2485" fmla="*/ 77108 w 11585839"/>
                <a:gd name="connsiteY20-2486" fmla="*/ 6121605 h 6347059"/>
                <a:gd name="connsiteX21-2487" fmla="*/ 86633 w 11585839"/>
                <a:gd name="connsiteY21-2488" fmla="*/ 5054805 h 6347059"/>
                <a:gd name="connsiteX22-2489" fmla="*/ 70758 w 11585839"/>
                <a:gd name="connsiteY22-2490" fmla="*/ 3937205 h 6347059"/>
                <a:gd name="connsiteX23-2491" fmla="*/ 39008 w 11585839"/>
                <a:gd name="connsiteY23-2492" fmla="*/ 2489405 h 6347059"/>
                <a:gd name="connsiteX24-2493" fmla="*/ 105683 w 11585839"/>
                <a:gd name="connsiteY24-2494" fmla="*/ 1317830 h 6347059"/>
                <a:gd name="connsiteX25-2495" fmla="*/ 143783 w 11585839"/>
                <a:gd name="connsiteY25-2496" fmla="*/ 101805 h 6347059"/>
                <a:gd name="connsiteX0-2497" fmla="*/ 143783 w 11585839"/>
                <a:gd name="connsiteY0-2498" fmla="*/ 101805 h 6289932"/>
                <a:gd name="connsiteX1-2499" fmla="*/ 1709058 w 11585839"/>
                <a:gd name="connsiteY1-2500" fmla="*/ 85930 h 6289932"/>
                <a:gd name="connsiteX2-2501" fmla="*/ 3906158 w 11585839"/>
                <a:gd name="connsiteY2-2502" fmla="*/ 205 h 6289932"/>
                <a:gd name="connsiteX3-2503" fmla="*/ 6195333 w 11585839"/>
                <a:gd name="connsiteY3-2504" fmla="*/ 60530 h 6289932"/>
                <a:gd name="connsiteX4-2505" fmla="*/ 8401958 w 11585839"/>
                <a:gd name="connsiteY4-2506" fmla="*/ 9730 h 6289932"/>
                <a:gd name="connsiteX5-2507" fmla="*/ 10202183 w 11585839"/>
                <a:gd name="connsiteY5-2508" fmla="*/ 92280 h 6289932"/>
                <a:gd name="connsiteX6-2509" fmla="*/ 11507108 w 11585839"/>
                <a:gd name="connsiteY6-2510" fmla="*/ 124030 h 6289932"/>
                <a:gd name="connsiteX7-2511" fmla="*/ 11449958 w 11585839"/>
                <a:gd name="connsiteY7-2512" fmla="*/ 1533730 h 6289932"/>
                <a:gd name="connsiteX8-2513" fmla="*/ 11538858 w 11585839"/>
                <a:gd name="connsiteY8-2514" fmla="*/ 2416380 h 6289932"/>
                <a:gd name="connsiteX9-2515" fmla="*/ 11475358 w 11585839"/>
                <a:gd name="connsiteY9-2516" fmla="*/ 3556205 h 6289932"/>
                <a:gd name="connsiteX10-2517" fmla="*/ 11532508 w 11585839"/>
                <a:gd name="connsiteY10-2518" fmla="*/ 4565855 h 6289932"/>
                <a:gd name="connsiteX11-2519" fmla="*/ 11453133 w 11585839"/>
                <a:gd name="connsiteY11-2520" fmla="*/ 5391355 h 6289932"/>
                <a:gd name="connsiteX12-2521" fmla="*/ 11542033 w 11585839"/>
                <a:gd name="connsiteY12-2522" fmla="*/ 6134305 h 6289932"/>
                <a:gd name="connsiteX13-2523" fmla="*/ 10722883 w 11585839"/>
                <a:gd name="connsiteY13-2524" fmla="*/ 6267655 h 6289932"/>
                <a:gd name="connsiteX14-2525" fmla="*/ 9351283 w 11585839"/>
                <a:gd name="connsiteY14-2526" fmla="*/ 6229555 h 6289932"/>
                <a:gd name="connsiteX15-2527" fmla="*/ 7887608 w 11585839"/>
                <a:gd name="connsiteY15-2528" fmla="*/ 6172405 h 6289932"/>
                <a:gd name="connsiteX16-2529" fmla="*/ 6312808 w 11585839"/>
                <a:gd name="connsiteY16-2530" fmla="*/ 6254955 h 6289932"/>
                <a:gd name="connsiteX17-2531" fmla="*/ 4293508 w 11585839"/>
                <a:gd name="connsiteY17-2532" fmla="*/ 6188280 h 6289932"/>
                <a:gd name="connsiteX18-2533" fmla="*/ 2712358 w 11585839"/>
                <a:gd name="connsiteY18-2534" fmla="*/ 6289880 h 6289932"/>
                <a:gd name="connsiteX19-2535" fmla="*/ 1162958 w 11585839"/>
                <a:gd name="connsiteY19-2536" fmla="*/ 6200980 h 6289932"/>
                <a:gd name="connsiteX20-2537" fmla="*/ 77108 w 11585839"/>
                <a:gd name="connsiteY20-2538" fmla="*/ 6121605 h 6289932"/>
                <a:gd name="connsiteX21-2539" fmla="*/ 86633 w 11585839"/>
                <a:gd name="connsiteY21-2540" fmla="*/ 5054805 h 6289932"/>
                <a:gd name="connsiteX22-2541" fmla="*/ 70758 w 11585839"/>
                <a:gd name="connsiteY22-2542" fmla="*/ 3937205 h 6289932"/>
                <a:gd name="connsiteX23-2543" fmla="*/ 39008 w 11585839"/>
                <a:gd name="connsiteY23-2544" fmla="*/ 2489405 h 6289932"/>
                <a:gd name="connsiteX24-2545" fmla="*/ 105683 w 11585839"/>
                <a:gd name="connsiteY24-2546" fmla="*/ 1317830 h 6289932"/>
                <a:gd name="connsiteX25-2547" fmla="*/ 143783 w 11585839"/>
                <a:gd name="connsiteY25-2548" fmla="*/ 101805 h 6289932"/>
                <a:gd name="connsiteX0-2549" fmla="*/ 143783 w 11585839"/>
                <a:gd name="connsiteY0-2550" fmla="*/ 101805 h 6271447"/>
                <a:gd name="connsiteX1-2551" fmla="*/ 1709058 w 11585839"/>
                <a:gd name="connsiteY1-2552" fmla="*/ 85930 h 6271447"/>
                <a:gd name="connsiteX2-2553" fmla="*/ 3906158 w 11585839"/>
                <a:gd name="connsiteY2-2554" fmla="*/ 205 h 6271447"/>
                <a:gd name="connsiteX3-2555" fmla="*/ 6195333 w 11585839"/>
                <a:gd name="connsiteY3-2556" fmla="*/ 60530 h 6271447"/>
                <a:gd name="connsiteX4-2557" fmla="*/ 8401958 w 11585839"/>
                <a:gd name="connsiteY4-2558" fmla="*/ 9730 h 6271447"/>
                <a:gd name="connsiteX5-2559" fmla="*/ 10202183 w 11585839"/>
                <a:gd name="connsiteY5-2560" fmla="*/ 92280 h 6271447"/>
                <a:gd name="connsiteX6-2561" fmla="*/ 11507108 w 11585839"/>
                <a:gd name="connsiteY6-2562" fmla="*/ 124030 h 6271447"/>
                <a:gd name="connsiteX7-2563" fmla="*/ 11449958 w 11585839"/>
                <a:gd name="connsiteY7-2564" fmla="*/ 1533730 h 6271447"/>
                <a:gd name="connsiteX8-2565" fmla="*/ 11538858 w 11585839"/>
                <a:gd name="connsiteY8-2566" fmla="*/ 2416380 h 6271447"/>
                <a:gd name="connsiteX9-2567" fmla="*/ 11475358 w 11585839"/>
                <a:gd name="connsiteY9-2568" fmla="*/ 3556205 h 6271447"/>
                <a:gd name="connsiteX10-2569" fmla="*/ 11532508 w 11585839"/>
                <a:gd name="connsiteY10-2570" fmla="*/ 4565855 h 6271447"/>
                <a:gd name="connsiteX11-2571" fmla="*/ 11453133 w 11585839"/>
                <a:gd name="connsiteY11-2572" fmla="*/ 5391355 h 6271447"/>
                <a:gd name="connsiteX12-2573" fmla="*/ 11542033 w 11585839"/>
                <a:gd name="connsiteY12-2574" fmla="*/ 6134305 h 6271447"/>
                <a:gd name="connsiteX13-2575" fmla="*/ 10722883 w 11585839"/>
                <a:gd name="connsiteY13-2576" fmla="*/ 6267655 h 6271447"/>
                <a:gd name="connsiteX14-2577" fmla="*/ 9351283 w 11585839"/>
                <a:gd name="connsiteY14-2578" fmla="*/ 6229555 h 6271447"/>
                <a:gd name="connsiteX15-2579" fmla="*/ 7887608 w 11585839"/>
                <a:gd name="connsiteY15-2580" fmla="*/ 6172405 h 6271447"/>
                <a:gd name="connsiteX16-2581" fmla="*/ 6312808 w 11585839"/>
                <a:gd name="connsiteY16-2582" fmla="*/ 6254955 h 6271447"/>
                <a:gd name="connsiteX17-2583" fmla="*/ 4293508 w 11585839"/>
                <a:gd name="connsiteY17-2584" fmla="*/ 6188280 h 6271447"/>
                <a:gd name="connsiteX18-2585" fmla="*/ 2721767 w 11585839"/>
                <a:gd name="connsiteY18-2586" fmla="*/ 6215186 h 6271447"/>
                <a:gd name="connsiteX19-2587" fmla="*/ 1162958 w 11585839"/>
                <a:gd name="connsiteY19-2588" fmla="*/ 6200980 h 6271447"/>
                <a:gd name="connsiteX20-2589" fmla="*/ 77108 w 11585839"/>
                <a:gd name="connsiteY20-2590" fmla="*/ 6121605 h 6271447"/>
                <a:gd name="connsiteX21-2591" fmla="*/ 86633 w 11585839"/>
                <a:gd name="connsiteY21-2592" fmla="*/ 5054805 h 6271447"/>
                <a:gd name="connsiteX22-2593" fmla="*/ 70758 w 11585839"/>
                <a:gd name="connsiteY22-2594" fmla="*/ 3937205 h 6271447"/>
                <a:gd name="connsiteX23-2595" fmla="*/ 39008 w 11585839"/>
                <a:gd name="connsiteY23-2596" fmla="*/ 2489405 h 6271447"/>
                <a:gd name="connsiteX24-2597" fmla="*/ 105683 w 11585839"/>
                <a:gd name="connsiteY24-2598" fmla="*/ 1317830 h 6271447"/>
                <a:gd name="connsiteX25-2599" fmla="*/ 143783 w 11585839"/>
                <a:gd name="connsiteY25-2600" fmla="*/ 101805 h 6271447"/>
                <a:gd name="connsiteX0-2601" fmla="*/ 143783 w 11585839"/>
                <a:gd name="connsiteY0-2602" fmla="*/ 101805 h 6271447"/>
                <a:gd name="connsiteX1-2603" fmla="*/ 1709058 w 11585839"/>
                <a:gd name="connsiteY1-2604" fmla="*/ 85930 h 6271447"/>
                <a:gd name="connsiteX2-2605" fmla="*/ 3906158 w 11585839"/>
                <a:gd name="connsiteY2-2606" fmla="*/ 205 h 6271447"/>
                <a:gd name="connsiteX3-2607" fmla="*/ 6195333 w 11585839"/>
                <a:gd name="connsiteY3-2608" fmla="*/ 60530 h 6271447"/>
                <a:gd name="connsiteX4-2609" fmla="*/ 8401958 w 11585839"/>
                <a:gd name="connsiteY4-2610" fmla="*/ 9730 h 6271447"/>
                <a:gd name="connsiteX5-2611" fmla="*/ 10202183 w 11585839"/>
                <a:gd name="connsiteY5-2612" fmla="*/ 92280 h 6271447"/>
                <a:gd name="connsiteX6-2613" fmla="*/ 11507108 w 11585839"/>
                <a:gd name="connsiteY6-2614" fmla="*/ 124030 h 6271447"/>
                <a:gd name="connsiteX7-2615" fmla="*/ 11449958 w 11585839"/>
                <a:gd name="connsiteY7-2616" fmla="*/ 1533730 h 6271447"/>
                <a:gd name="connsiteX8-2617" fmla="*/ 11538858 w 11585839"/>
                <a:gd name="connsiteY8-2618" fmla="*/ 2416380 h 6271447"/>
                <a:gd name="connsiteX9-2619" fmla="*/ 11475358 w 11585839"/>
                <a:gd name="connsiteY9-2620" fmla="*/ 3556205 h 6271447"/>
                <a:gd name="connsiteX10-2621" fmla="*/ 11532508 w 11585839"/>
                <a:gd name="connsiteY10-2622" fmla="*/ 4565855 h 6271447"/>
                <a:gd name="connsiteX11-2623" fmla="*/ 11453133 w 11585839"/>
                <a:gd name="connsiteY11-2624" fmla="*/ 5391355 h 6271447"/>
                <a:gd name="connsiteX12-2625" fmla="*/ 11542033 w 11585839"/>
                <a:gd name="connsiteY12-2626" fmla="*/ 6134305 h 6271447"/>
                <a:gd name="connsiteX13-2627" fmla="*/ 10722883 w 11585839"/>
                <a:gd name="connsiteY13-2628" fmla="*/ 6267655 h 6271447"/>
                <a:gd name="connsiteX14-2629" fmla="*/ 9351283 w 11585839"/>
                <a:gd name="connsiteY14-2630" fmla="*/ 6229555 h 6271447"/>
                <a:gd name="connsiteX15-2631" fmla="*/ 7887608 w 11585839"/>
                <a:gd name="connsiteY15-2632" fmla="*/ 6172405 h 6271447"/>
                <a:gd name="connsiteX16-2633" fmla="*/ 6331625 w 11585839"/>
                <a:gd name="connsiteY16-2634" fmla="*/ 6217608 h 6271447"/>
                <a:gd name="connsiteX17-2635" fmla="*/ 4293508 w 11585839"/>
                <a:gd name="connsiteY17-2636" fmla="*/ 6188280 h 6271447"/>
                <a:gd name="connsiteX18-2637" fmla="*/ 2721767 w 11585839"/>
                <a:gd name="connsiteY18-2638" fmla="*/ 6215186 h 6271447"/>
                <a:gd name="connsiteX19-2639" fmla="*/ 1162958 w 11585839"/>
                <a:gd name="connsiteY19-2640" fmla="*/ 6200980 h 6271447"/>
                <a:gd name="connsiteX20-2641" fmla="*/ 77108 w 11585839"/>
                <a:gd name="connsiteY20-2642" fmla="*/ 6121605 h 6271447"/>
                <a:gd name="connsiteX21-2643" fmla="*/ 86633 w 11585839"/>
                <a:gd name="connsiteY21-2644" fmla="*/ 5054805 h 6271447"/>
                <a:gd name="connsiteX22-2645" fmla="*/ 70758 w 11585839"/>
                <a:gd name="connsiteY22-2646" fmla="*/ 3937205 h 6271447"/>
                <a:gd name="connsiteX23-2647" fmla="*/ 39008 w 11585839"/>
                <a:gd name="connsiteY23-2648" fmla="*/ 2489405 h 6271447"/>
                <a:gd name="connsiteX24-2649" fmla="*/ 105683 w 11585839"/>
                <a:gd name="connsiteY24-2650" fmla="*/ 1317830 h 6271447"/>
                <a:gd name="connsiteX25-2651" fmla="*/ 143783 w 11585839"/>
                <a:gd name="connsiteY25-2652" fmla="*/ 101805 h 6271447"/>
                <a:gd name="connsiteX0-2653" fmla="*/ 143783 w 11585839"/>
                <a:gd name="connsiteY0-2654" fmla="*/ 101805 h 6271055"/>
                <a:gd name="connsiteX1-2655" fmla="*/ 1709058 w 11585839"/>
                <a:gd name="connsiteY1-2656" fmla="*/ 85930 h 6271055"/>
                <a:gd name="connsiteX2-2657" fmla="*/ 3906158 w 11585839"/>
                <a:gd name="connsiteY2-2658" fmla="*/ 205 h 6271055"/>
                <a:gd name="connsiteX3-2659" fmla="*/ 6195333 w 11585839"/>
                <a:gd name="connsiteY3-2660" fmla="*/ 60530 h 6271055"/>
                <a:gd name="connsiteX4-2661" fmla="*/ 8401958 w 11585839"/>
                <a:gd name="connsiteY4-2662" fmla="*/ 9730 h 6271055"/>
                <a:gd name="connsiteX5-2663" fmla="*/ 10202183 w 11585839"/>
                <a:gd name="connsiteY5-2664" fmla="*/ 92280 h 6271055"/>
                <a:gd name="connsiteX6-2665" fmla="*/ 11507108 w 11585839"/>
                <a:gd name="connsiteY6-2666" fmla="*/ 124030 h 6271055"/>
                <a:gd name="connsiteX7-2667" fmla="*/ 11449958 w 11585839"/>
                <a:gd name="connsiteY7-2668" fmla="*/ 1533730 h 6271055"/>
                <a:gd name="connsiteX8-2669" fmla="*/ 11538858 w 11585839"/>
                <a:gd name="connsiteY8-2670" fmla="*/ 2416380 h 6271055"/>
                <a:gd name="connsiteX9-2671" fmla="*/ 11475358 w 11585839"/>
                <a:gd name="connsiteY9-2672" fmla="*/ 3556205 h 6271055"/>
                <a:gd name="connsiteX10-2673" fmla="*/ 11532508 w 11585839"/>
                <a:gd name="connsiteY10-2674" fmla="*/ 4565855 h 6271055"/>
                <a:gd name="connsiteX11-2675" fmla="*/ 11453133 w 11585839"/>
                <a:gd name="connsiteY11-2676" fmla="*/ 5391355 h 6271055"/>
                <a:gd name="connsiteX12-2677" fmla="*/ 11542033 w 11585839"/>
                <a:gd name="connsiteY12-2678" fmla="*/ 6134305 h 6271055"/>
                <a:gd name="connsiteX13-2679" fmla="*/ 10722883 w 11585839"/>
                <a:gd name="connsiteY13-2680" fmla="*/ 6267655 h 6271055"/>
                <a:gd name="connsiteX14-2681" fmla="*/ 9351283 w 11585839"/>
                <a:gd name="connsiteY14-2682" fmla="*/ 6229555 h 6271055"/>
                <a:gd name="connsiteX15-2683" fmla="*/ 7887609 w 11585839"/>
                <a:gd name="connsiteY15-2684" fmla="*/ 6209753 h 6271055"/>
                <a:gd name="connsiteX16-2685" fmla="*/ 6331625 w 11585839"/>
                <a:gd name="connsiteY16-2686" fmla="*/ 6217608 h 6271055"/>
                <a:gd name="connsiteX17-2687" fmla="*/ 4293508 w 11585839"/>
                <a:gd name="connsiteY17-2688" fmla="*/ 6188280 h 6271055"/>
                <a:gd name="connsiteX18-2689" fmla="*/ 2721767 w 11585839"/>
                <a:gd name="connsiteY18-2690" fmla="*/ 6215186 h 6271055"/>
                <a:gd name="connsiteX19-2691" fmla="*/ 1162958 w 11585839"/>
                <a:gd name="connsiteY19-2692" fmla="*/ 6200980 h 6271055"/>
                <a:gd name="connsiteX20-2693" fmla="*/ 77108 w 11585839"/>
                <a:gd name="connsiteY20-2694" fmla="*/ 6121605 h 6271055"/>
                <a:gd name="connsiteX21-2695" fmla="*/ 86633 w 11585839"/>
                <a:gd name="connsiteY21-2696" fmla="*/ 5054805 h 6271055"/>
                <a:gd name="connsiteX22-2697" fmla="*/ 70758 w 11585839"/>
                <a:gd name="connsiteY22-2698" fmla="*/ 3937205 h 6271055"/>
                <a:gd name="connsiteX23-2699" fmla="*/ 39008 w 11585839"/>
                <a:gd name="connsiteY23-2700" fmla="*/ 2489405 h 6271055"/>
                <a:gd name="connsiteX24-2701" fmla="*/ 105683 w 11585839"/>
                <a:gd name="connsiteY24-2702" fmla="*/ 1317830 h 6271055"/>
                <a:gd name="connsiteX25-2703" fmla="*/ 143783 w 11585839"/>
                <a:gd name="connsiteY25-2704" fmla="*/ 101805 h 62710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</a:cxnLst>
              <a:rect l="l" t="t" r="r" b="b"/>
              <a:pathLst>
                <a:path w="11585839" h="6271055">
                  <a:moveTo>
                    <a:pt x="143783" y="101805"/>
                  </a:moveTo>
                  <a:cubicBezTo>
                    <a:pt x="411012" y="-103512"/>
                    <a:pt x="1081996" y="102863"/>
                    <a:pt x="1709058" y="85930"/>
                  </a:cubicBezTo>
                  <a:cubicBezTo>
                    <a:pt x="2336121" y="68997"/>
                    <a:pt x="3158446" y="4438"/>
                    <a:pt x="3906158" y="205"/>
                  </a:cubicBezTo>
                  <a:cubicBezTo>
                    <a:pt x="4653870" y="-4028"/>
                    <a:pt x="5446033" y="58943"/>
                    <a:pt x="6195333" y="60530"/>
                  </a:cubicBezTo>
                  <a:cubicBezTo>
                    <a:pt x="6944633" y="62118"/>
                    <a:pt x="7734150" y="4438"/>
                    <a:pt x="8401958" y="9730"/>
                  </a:cubicBezTo>
                  <a:cubicBezTo>
                    <a:pt x="9069766" y="15022"/>
                    <a:pt x="9684658" y="73230"/>
                    <a:pt x="10202183" y="92280"/>
                  </a:cubicBezTo>
                  <a:cubicBezTo>
                    <a:pt x="10719708" y="111330"/>
                    <a:pt x="11299146" y="-116212"/>
                    <a:pt x="11507108" y="124030"/>
                  </a:cubicBezTo>
                  <a:cubicBezTo>
                    <a:pt x="11715070" y="364272"/>
                    <a:pt x="11444666" y="1151672"/>
                    <a:pt x="11449958" y="1533730"/>
                  </a:cubicBezTo>
                  <a:cubicBezTo>
                    <a:pt x="11455250" y="1915788"/>
                    <a:pt x="11534625" y="2079301"/>
                    <a:pt x="11538858" y="2416380"/>
                  </a:cubicBezTo>
                  <a:cubicBezTo>
                    <a:pt x="11543091" y="2753459"/>
                    <a:pt x="11476416" y="3197959"/>
                    <a:pt x="11475358" y="3556205"/>
                  </a:cubicBezTo>
                  <a:cubicBezTo>
                    <a:pt x="11474300" y="3914451"/>
                    <a:pt x="11536212" y="4259997"/>
                    <a:pt x="11532508" y="4565855"/>
                  </a:cubicBezTo>
                  <a:cubicBezTo>
                    <a:pt x="11528804" y="4871713"/>
                    <a:pt x="11451546" y="5129947"/>
                    <a:pt x="11453133" y="5391355"/>
                  </a:cubicBezTo>
                  <a:cubicBezTo>
                    <a:pt x="11454720" y="5652763"/>
                    <a:pt x="11663741" y="5988255"/>
                    <a:pt x="11542033" y="6134305"/>
                  </a:cubicBezTo>
                  <a:cubicBezTo>
                    <a:pt x="11420325" y="6280355"/>
                    <a:pt x="11088008" y="6251780"/>
                    <a:pt x="10722883" y="6267655"/>
                  </a:cubicBezTo>
                  <a:cubicBezTo>
                    <a:pt x="10357758" y="6283530"/>
                    <a:pt x="9823829" y="6239205"/>
                    <a:pt x="9351283" y="6229555"/>
                  </a:cubicBezTo>
                  <a:lnTo>
                    <a:pt x="7887609" y="6209753"/>
                  </a:lnTo>
                  <a:lnTo>
                    <a:pt x="6331625" y="6217608"/>
                  </a:lnTo>
                  <a:lnTo>
                    <a:pt x="4293508" y="6188280"/>
                  </a:lnTo>
                  <a:cubicBezTo>
                    <a:pt x="3691865" y="6187876"/>
                    <a:pt x="3245681" y="6206217"/>
                    <a:pt x="2721767" y="6215186"/>
                  </a:cubicBezTo>
                  <a:lnTo>
                    <a:pt x="1162958" y="6200980"/>
                  </a:lnTo>
                  <a:cubicBezTo>
                    <a:pt x="722182" y="6185383"/>
                    <a:pt x="256496" y="6312634"/>
                    <a:pt x="77108" y="6121605"/>
                  </a:cubicBezTo>
                  <a:cubicBezTo>
                    <a:pt x="-102280" y="5930576"/>
                    <a:pt x="87691" y="5418872"/>
                    <a:pt x="86633" y="5054805"/>
                  </a:cubicBezTo>
                  <a:cubicBezTo>
                    <a:pt x="85575" y="4690738"/>
                    <a:pt x="78696" y="4364772"/>
                    <a:pt x="70758" y="3937205"/>
                  </a:cubicBezTo>
                  <a:cubicBezTo>
                    <a:pt x="62821" y="3509638"/>
                    <a:pt x="34775" y="2768805"/>
                    <a:pt x="39008" y="2489405"/>
                  </a:cubicBezTo>
                  <a:cubicBezTo>
                    <a:pt x="43241" y="2210005"/>
                    <a:pt x="88221" y="1715763"/>
                    <a:pt x="105683" y="1317830"/>
                  </a:cubicBezTo>
                  <a:cubicBezTo>
                    <a:pt x="123145" y="919897"/>
                    <a:pt x="-123446" y="307122"/>
                    <a:pt x="143783" y="101805"/>
                  </a:cubicBezTo>
                  <a:close/>
                </a:path>
              </a:pathLst>
            </a:custGeom>
            <a:noFill/>
            <a:ln w="222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任意多边形: 形状 5"/>
            <p:cNvSpPr/>
            <p:nvPr/>
          </p:nvSpPr>
          <p:spPr>
            <a:xfrm>
              <a:off x="431022" y="329631"/>
              <a:ext cx="8281954" cy="4484236"/>
            </a:xfrm>
            <a:custGeom>
              <a:avLst/>
              <a:gdLst>
                <a:gd name="connsiteX0" fmla="*/ 452469 w 11666851"/>
                <a:gd name="connsiteY0" fmla="*/ 787469 h 6184999"/>
                <a:gd name="connsiteX1" fmla="*/ 1836769 w 11666851"/>
                <a:gd name="connsiteY1" fmla="*/ 342969 h 6184999"/>
                <a:gd name="connsiteX2" fmla="*/ 3843369 w 11666851"/>
                <a:gd name="connsiteY2" fmla="*/ 266769 h 6184999"/>
                <a:gd name="connsiteX3" fmla="*/ 6218269 w 11666851"/>
                <a:gd name="connsiteY3" fmla="*/ 88969 h 6184999"/>
                <a:gd name="connsiteX4" fmla="*/ 8491569 w 11666851"/>
                <a:gd name="connsiteY4" fmla="*/ 69 h 6184999"/>
                <a:gd name="connsiteX5" fmla="*/ 10777569 w 11666851"/>
                <a:gd name="connsiteY5" fmla="*/ 101669 h 6184999"/>
                <a:gd name="connsiteX6" fmla="*/ 11501469 w 11666851"/>
                <a:gd name="connsiteY6" fmla="*/ 152469 h 6184999"/>
                <a:gd name="connsiteX7" fmla="*/ 11463369 w 11666851"/>
                <a:gd name="connsiteY7" fmla="*/ 1371669 h 6184999"/>
                <a:gd name="connsiteX8" fmla="*/ 11666569 w 11666851"/>
                <a:gd name="connsiteY8" fmla="*/ 2540069 h 6184999"/>
                <a:gd name="connsiteX9" fmla="*/ 11412569 w 11666851"/>
                <a:gd name="connsiteY9" fmla="*/ 3365569 h 6184999"/>
                <a:gd name="connsiteX10" fmla="*/ 11564969 w 11666851"/>
                <a:gd name="connsiteY10" fmla="*/ 4394269 h 6184999"/>
                <a:gd name="connsiteX11" fmla="*/ 11590369 w 11666851"/>
                <a:gd name="connsiteY11" fmla="*/ 5181669 h 6184999"/>
                <a:gd name="connsiteX12" fmla="*/ 11336369 w 11666851"/>
                <a:gd name="connsiteY12" fmla="*/ 5867469 h 6184999"/>
                <a:gd name="connsiteX13" fmla="*/ 10764869 w 11666851"/>
                <a:gd name="connsiteY13" fmla="*/ 5943669 h 6184999"/>
                <a:gd name="connsiteX14" fmla="*/ 9317069 w 11666851"/>
                <a:gd name="connsiteY14" fmla="*/ 5905569 h 6184999"/>
                <a:gd name="connsiteX15" fmla="*/ 8682069 w 11666851"/>
                <a:gd name="connsiteY15" fmla="*/ 5753169 h 6184999"/>
                <a:gd name="connsiteX16" fmla="*/ 6345269 w 11666851"/>
                <a:gd name="connsiteY16" fmla="*/ 5930969 h 6184999"/>
                <a:gd name="connsiteX17" fmla="*/ 4325969 w 11666851"/>
                <a:gd name="connsiteY17" fmla="*/ 5702369 h 6184999"/>
                <a:gd name="connsiteX18" fmla="*/ 2611469 w 11666851"/>
                <a:gd name="connsiteY18" fmla="*/ 6184969 h 6184999"/>
                <a:gd name="connsiteX19" fmla="*/ 947769 w 11666851"/>
                <a:gd name="connsiteY19" fmla="*/ 5676969 h 6184999"/>
                <a:gd name="connsiteX20" fmla="*/ 71469 w 11666851"/>
                <a:gd name="connsiteY20" fmla="*/ 5702369 h 6184999"/>
                <a:gd name="connsiteX21" fmla="*/ 71469 w 11666851"/>
                <a:gd name="connsiteY21" fmla="*/ 4483169 h 6184999"/>
                <a:gd name="connsiteX22" fmla="*/ 236569 w 11666851"/>
                <a:gd name="connsiteY22" fmla="*/ 3022669 h 6184999"/>
                <a:gd name="connsiteX23" fmla="*/ 33369 w 11666851"/>
                <a:gd name="connsiteY23" fmla="*/ 2260669 h 6184999"/>
                <a:gd name="connsiteX24" fmla="*/ 261969 w 11666851"/>
                <a:gd name="connsiteY24" fmla="*/ 1346269 h 6184999"/>
                <a:gd name="connsiteX25" fmla="*/ 452469 w 11666851"/>
                <a:gd name="connsiteY25" fmla="*/ 787469 h 6184999"/>
                <a:gd name="connsiteX0-1" fmla="*/ 452469 w 11666851"/>
                <a:gd name="connsiteY0-2" fmla="*/ 792368 h 6189898"/>
                <a:gd name="connsiteX1-3" fmla="*/ 1798669 w 11666851"/>
                <a:gd name="connsiteY1-4" fmla="*/ 14493 h 6189898"/>
                <a:gd name="connsiteX2-5" fmla="*/ 3843369 w 11666851"/>
                <a:gd name="connsiteY2-6" fmla="*/ 271668 h 6189898"/>
                <a:gd name="connsiteX3-7" fmla="*/ 6218269 w 11666851"/>
                <a:gd name="connsiteY3-8" fmla="*/ 93868 h 6189898"/>
                <a:gd name="connsiteX4-9" fmla="*/ 8491569 w 11666851"/>
                <a:gd name="connsiteY4-10" fmla="*/ 4968 h 6189898"/>
                <a:gd name="connsiteX5-11" fmla="*/ 10777569 w 11666851"/>
                <a:gd name="connsiteY5-12" fmla="*/ 106568 h 6189898"/>
                <a:gd name="connsiteX6-13" fmla="*/ 11501469 w 11666851"/>
                <a:gd name="connsiteY6-14" fmla="*/ 157368 h 6189898"/>
                <a:gd name="connsiteX7-15" fmla="*/ 11463369 w 11666851"/>
                <a:gd name="connsiteY7-16" fmla="*/ 1376568 h 6189898"/>
                <a:gd name="connsiteX8-17" fmla="*/ 11666569 w 11666851"/>
                <a:gd name="connsiteY8-18" fmla="*/ 2544968 h 6189898"/>
                <a:gd name="connsiteX9-19" fmla="*/ 11412569 w 11666851"/>
                <a:gd name="connsiteY9-20" fmla="*/ 3370468 h 6189898"/>
                <a:gd name="connsiteX10-21" fmla="*/ 11564969 w 11666851"/>
                <a:gd name="connsiteY10-22" fmla="*/ 4399168 h 6189898"/>
                <a:gd name="connsiteX11-23" fmla="*/ 11590369 w 11666851"/>
                <a:gd name="connsiteY11-24" fmla="*/ 5186568 h 6189898"/>
                <a:gd name="connsiteX12-25" fmla="*/ 11336369 w 11666851"/>
                <a:gd name="connsiteY12-26" fmla="*/ 5872368 h 6189898"/>
                <a:gd name="connsiteX13-27" fmla="*/ 10764869 w 11666851"/>
                <a:gd name="connsiteY13-28" fmla="*/ 5948568 h 6189898"/>
                <a:gd name="connsiteX14-29" fmla="*/ 9317069 w 11666851"/>
                <a:gd name="connsiteY14-30" fmla="*/ 5910468 h 6189898"/>
                <a:gd name="connsiteX15-31" fmla="*/ 8682069 w 11666851"/>
                <a:gd name="connsiteY15-32" fmla="*/ 5758068 h 6189898"/>
                <a:gd name="connsiteX16-33" fmla="*/ 6345269 w 11666851"/>
                <a:gd name="connsiteY16-34" fmla="*/ 5935868 h 6189898"/>
                <a:gd name="connsiteX17-35" fmla="*/ 4325969 w 11666851"/>
                <a:gd name="connsiteY17-36" fmla="*/ 5707268 h 6189898"/>
                <a:gd name="connsiteX18-37" fmla="*/ 2611469 w 11666851"/>
                <a:gd name="connsiteY18-38" fmla="*/ 6189868 h 6189898"/>
                <a:gd name="connsiteX19-39" fmla="*/ 947769 w 11666851"/>
                <a:gd name="connsiteY19-40" fmla="*/ 5681868 h 6189898"/>
                <a:gd name="connsiteX20-41" fmla="*/ 71469 w 11666851"/>
                <a:gd name="connsiteY20-42" fmla="*/ 5707268 h 6189898"/>
                <a:gd name="connsiteX21-43" fmla="*/ 71469 w 11666851"/>
                <a:gd name="connsiteY21-44" fmla="*/ 4488068 h 6189898"/>
                <a:gd name="connsiteX22-45" fmla="*/ 236569 w 11666851"/>
                <a:gd name="connsiteY22-46" fmla="*/ 3027568 h 6189898"/>
                <a:gd name="connsiteX23-47" fmla="*/ 33369 w 11666851"/>
                <a:gd name="connsiteY23-48" fmla="*/ 2265568 h 6189898"/>
                <a:gd name="connsiteX24-49" fmla="*/ 261969 w 11666851"/>
                <a:gd name="connsiteY24-50" fmla="*/ 1351168 h 6189898"/>
                <a:gd name="connsiteX25-51" fmla="*/ 452469 w 11666851"/>
                <a:gd name="connsiteY25-52" fmla="*/ 792368 h 6189898"/>
                <a:gd name="connsiteX0-53" fmla="*/ 290544 w 11666851"/>
                <a:gd name="connsiteY0-54" fmla="*/ 108417 h 6286997"/>
                <a:gd name="connsiteX1-55" fmla="*/ 1798669 w 11666851"/>
                <a:gd name="connsiteY1-56" fmla="*/ 111592 h 6286997"/>
                <a:gd name="connsiteX2-57" fmla="*/ 3843369 w 11666851"/>
                <a:gd name="connsiteY2-58" fmla="*/ 368767 h 6286997"/>
                <a:gd name="connsiteX3-59" fmla="*/ 6218269 w 11666851"/>
                <a:gd name="connsiteY3-60" fmla="*/ 190967 h 6286997"/>
                <a:gd name="connsiteX4-61" fmla="*/ 8491569 w 11666851"/>
                <a:gd name="connsiteY4-62" fmla="*/ 102067 h 6286997"/>
                <a:gd name="connsiteX5-63" fmla="*/ 10777569 w 11666851"/>
                <a:gd name="connsiteY5-64" fmla="*/ 203667 h 6286997"/>
                <a:gd name="connsiteX6-65" fmla="*/ 11501469 w 11666851"/>
                <a:gd name="connsiteY6-66" fmla="*/ 254467 h 6286997"/>
                <a:gd name="connsiteX7-67" fmla="*/ 11463369 w 11666851"/>
                <a:gd name="connsiteY7-68" fmla="*/ 1473667 h 6286997"/>
                <a:gd name="connsiteX8-69" fmla="*/ 11666569 w 11666851"/>
                <a:gd name="connsiteY8-70" fmla="*/ 2642067 h 6286997"/>
                <a:gd name="connsiteX9-71" fmla="*/ 11412569 w 11666851"/>
                <a:gd name="connsiteY9-72" fmla="*/ 3467567 h 6286997"/>
                <a:gd name="connsiteX10-73" fmla="*/ 11564969 w 11666851"/>
                <a:gd name="connsiteY10-74" fmla="*/ 4496267 h 6286997"/>
                <a:gd name="connsiteX11-75" fmla="*/ 11590369 w 11666851"/>
                <a:gd name="connsiteY11-76" fmla="*/ 5283667 h 6286997"/>
                <a:gd name="connsiteX12-77" fmla="*/ 11336369 w 11666851"/>
                <a:gd name="connsiteY12-78" fmla="*/ 5969467 h 6286997"/>
                <a:gd name="connsiteX13-79" fmla="*/ 10764869 w 11666851"/>
                <a:gd name="connsiteY13-80" fmla="*/ 6045667 h 6286997"/>
                <a:gd name="connsiteX14-81" fmla="*/ 9317069 w 11666851"/>
                <a:gd name="connsiteY14-82" fmla="*/ 6007567 h 6286997"/>
                <a:gd name="connsiteX15-83" fmla="*/ 8682069 w 11666851"/>
                <a:gd name="connsiteY15-84" fmla="*/ 5855167 h 6286997"/>
                <a:gd name="connsiteX16-85" fmla="*/ 6345269 w 11666851"/>
                <a:gd name="connsiteY16-86" fmla="*/ 6032967 h 6286997"/>
                <a:gd name="connsiteX17-87" fmla="*/ 4325969 w 11666851"/>
                <a:gd name="connsiteY17-88" fmla="*/ 5804367 h 6286997"/>
                <a:gd name="connsiteX18-89" fmla="*/ 2611469 w 11666851"/>
                <a:gd name="connsiteY18-90" fmla="*/ 6286967 h 6286997"/>
                <a:gd name="connsiteX19-91" fmla="*/ 947769 w 11666851"/>
                <a:gd name="connsiteY19-92" fmla="*/ 5778967 h 6286997"/>
                <a:gd name="connsiteX20-93" fmla="*/ 71469 w 11666851"/>
                <a:gd name="connsiteY20-94" fmla="*/ 5804367 h 6286997"/>
                <a:gd name="connsiteX21-95" fmla="*/ 71469 w 11666851"/>
                <a:gd name="connsiteY21-96" fmla="*/ 4585167 h 6286997"/>
                <a:gd name="connsiteX22-97" fmla="*/ 236569 w 11666851"/>
                <a:gd name="connsiteY22-98" fmla="*/ 3124667 h 6286997"/>
                <a:gd name="connsiteX23-99" fmla="*/ 33369 w 11666851"/>
                <a:gd name="connsiteY23-100" fmla="*/ 2362667 h 6286997"/>
                <a:gd name="connsiteX24-101" fmla="*/ 261969 w 11666851"/>
                <a:gd name="connsiteY24-102" fmla="*/ 1448267 h 6286997"/>
                <a:gd name="connsiteX25-103" fmla="*/ 290544 w 11666851"/>
                <a:gd name="connsiteY25-104" fmla="*/ 108417 h 6286997"/>
                <a:gd name="connsiteX0-105" fmla="*/ 287043 w 11663350"/>
                <a:gd name="connsiteY0-106" fmla="*/ 108417 h 6292818"/>
                <a:gd name="connsiteX1-107" fmla="*/ 1795168 w 11663350"/>
                <a:gd name="connsiteY1-108" fmla="*/ 111592 h 6292818"/>
                <a:gd name="connsiteX2-109" fmla="*/ 3839868 w 11663350"/>
                <a:gd name="connsiteY2-110" fmla="*/ 368767 h 6292818"/>
                <a:gd name="connsiteX3-111" fmla="*/ 6214768 w 11663350"/>
                <a:gd name="connsiteY3-112" fmla="*/ 190967 h 6292818"/>
                <a:gd name="connsiteX4-113" fmla="*/ 8488068 w 11663350"/>
                <a:gd name="connsiteY4-114" fmla="*/ 102067 h 6292818"/>
                <a:gd name="connsiteX5-115" fmla="*/ 10774068 w 11663350"/>
                <a:gd name="connsiteY5-116" fmla="*/ 203667 h 6292818"/>
                <a:gd name="connsiteX6-117" fmla="*/ 11497968 w 11663350"/>
                <a:gd name="connsiteY6-118" fmla="*/ 254467 h 6292818"/>
                <a:gd name="connsiteX7-119" fmla="*/ 11459868 w 11663350"/>
                <a:gd name="connsiteY7-120" fmla="*/ 1473667 h 6292818"/>
                <a:gd name="connsiteX8-121" fmla="*/ 11663068 w 11663350"/>
                <a:gd name="connsiteY8-122" fmla="*/ 2642067 h 6292818"/>
                <a:gd name="connsiteX9-123" fmla="*/ 11409068 w 11663350"/>
                <a:gd name="connsiteY9-124" fmla="*/ 3467567 h 6292818"/>
                <a:gd name="connsiteX10-125" fmla="*/ 11561468 w 11663350"/>
                <a:gd name="connsiteY10-126" fmla="*/ 4496267 h 6292818"/>
                <a:gd name="connsiteX11-127" fmla="*/ 11586868 w 11663350"/>
                <a:gd name="connsiteY11-128" fmla="*/ 5283667 h 6292818"/>
                <a:gd name="connsiteX12-129" fmla="*/ 11332868 w 11663350"/>
                <a:gd name="connsiteY12-130" fmla="*/ 5969467 h 6292818"/>
                <a:gd name="connsiteX13-131" fmla="*/ 10761368 w 11663350"/>
                <a:gd name="connsiteY13-132" fmla="*/ 6045667 h 6292818"/>
                <a:gd name="connsiteX14-133" fmla="*/ 9313568 w 11663350"/>
                <a:gd name="connsiteY14-134" fmla="*/ 6007567 h 6292818"/>
                <a:gd name="connsiteX15-135" fmla="*/ 8678568 w 11663350"/>
                <a:gd name="connsiteY15-136" fmla="*/ 5855167 h 6292818"/>
                <a:gd name="connsiteX16-137" fmla="*/ 6341768 w 11663350"/>
                <a:gd name="connsiteY16-138" fmla="*/ 6032967 h 6292818"/>
                <a:gd name="connsiteX17-139" fmla="*/ 4322468 w 11663350"/>
                <a:gd name="connsiteY17-140" fmla="*/ 5804367 h 6292818"/>
                <a:gd name="connsiteX18-141" fmla="*/ 2607968 w 11663350"/>
                <a:gd name="connsiteY18-142" fmla="*/ 6286967 h 6292818"/>
                <a:gd name="connsiteX19-143" fmla="*/ 896643 w 11663350"/>
                <a:gd name="connsiteY19-144" fmla="*/ 6055192 h 6292818"/>
                <a:gd name="connsiteX20-145" fmla="*/ 67968 w 11663350"/>
                <a:gd name="connsiteY20-146" fmla="*/ 5804367 h 6292818"/>
                <a:gd name="connsiteX21-147" fmla="*/ 67968 w 11663350"/>
                <a:gd name="connsiteY21-148" fmla="*/ 4585167 h 6292818"/>
                <a:gd name="connsiteX22-149" fmla="*/ 233068 w 11663350"/>
                <a:gd name="connsiteY22-150" fmla="*/ 3124667 h 6292818"/>
                <a:gd name="connsiteX23-151" fmla="*/ 29868 w 11663350"/>
                <a:gd name="connsiteY23-152" fmla="*/ 2362667 h 6292818"/>
                <a:gd name="connsiteX24-153" fmla="*/ 258468 w 11663350"/>
                <a:gd name="connsiteY24-154" fmla="*/ 1448267 h 6292818"/>
                <a:gd name="connsiteX25-155" fmla="*/ 287043 w 11663350"/>
                <a:gd name="connsiteY25-156" fmla="*/ 108417 h 6292818"/>
                <a:gd name="connsiteX0-157" fmla="*/ 260670 w 11636977"/>
                <a:gd name="connsiteY0-158" fmla="*/ 108417 h 6292447"/>
                <a:gd name="connsiteX1-159" fmla="*/ 1768795 w 11636977"/>
                <a:gd name="connsiteY1-160" fmla="*/ 111592 h 6292447"/>
                <a:gd name="connsiteX2-161" fmla="*/ 3813495 w 11636977"/>
                <a:gd name="connsiteY2-162" fmla="*/ 368767 h 6292447"/>
                <a:gd name="connsiteX3-163" fmla="*/ 6188395 w 11636977"/>
                <a:gd name="connsiteY3-164" fmla="*/ 190967 h 6292447"/>
                <a:gd name="connsiteX4-165" fmla="*/ 8461695 w 11636977"/>
                <a:gd name="connsiteY4-166" fmla="*/ 102067 h 6292447"/>
                <a:gd name="connsiteX5-167" fmla="*/ 10747695 w 11636977"/>
                <a:gd name="connsiteY5-168" fmla="*/ 203667 h 6292447"/>
                <a:gd name="connsiteX6-169" fmla="*/ 11471595 w 11636977"/>
                <a:gd name="connsiteY6-170" fmla="*/ 254467 h 6292447"/>
                <a:gd name="connsiteX7-171" fmla="*/ 11433495 w 11636977"/>
                <a:gd name="connsiteY7-172" fmla="*/ 1473667 h 6292447"/>
                <a:gd name="connsiteX8-173" fmla="*/ 11636695 w 11636977"/>
                <a:gd name="connsiteY8-174" fmla="*/ 2642067 h 6292447"/>
                <a:gd name="connsiteX9-175" fmla="*/ 11382695 w 11636977"/>
                <a:gd name="connsiteY9-176" fmla="*/ 3467567 h 6292447"/>
                <a:gd name="connsiteX10-177" fmla="*/ 11535095 w 11636977"/>
                <a:gd name="connsiteY10-178" fmla="*/ 4496267 h 6292447"/>
                <a:gd name="connsiteX11-179" fmla="*/ 11560495 w 11636977"/>
                <a:gd name="connsiteY11-180" fmla="*/ 5283667 h 6292447"/>
                <a:gd name="connsiteX12-181" fmla="*/ 11306495 w 11636977"/>
                <a:gd name="connsiteY12-182" fmla="*/ 5969467 h 6292447"/>
                <a:gd name="connsiteX13-183" fmla="*/ 10734995 w 11636977"/>
                <a:gd name="connsiteY13-184" fmla="*/ 6045667 h 6292447"/>
                <a:gd name="connsiteX14-185" fmla="*/ 9287195 w 11636977"/>
                <a:gd name="connsiteY14-186" fmla="*/ 6007567 h 6292447"/>
                <a:gd name="connsiteX15-187" fmla="*/ 8652195 w 11636977"/>
                <a:gd name="connsiteY15-188" fmla="*/ 5855167 h 6292447"/>
                <a:gd name="connsiteX16-189" fmla="*/ 6315395 w 11636977"/>
                <a:gd name="connsiteY16-190" fmla="*/ 6032967 h 6292447"/>
                <a:gd name="connsiteX17-191" fmla="*/ 4296095 w 11636977"/>
                <a:gd name="connsiteY17-192" fmla="*/ 5804367 h 6292447"/>
                <a:gd name="connsiteX18-193" fmla="*/ 2581595 w 11636977"/>
                <a:gd name="connsiteY18-194" fmla="*/ 6286967 h 6292447"/>
                <a:gd name="connsiteX19-195" fmla="*/ 870270 w 11636977"/>
                <a:gd name="connsiteY19-196" fmla="*/ 6055192 h 6292447"/>
                <a:gd name="connsiteX20-197" fmla="*/ 79695 w 11636977"/>
                <a:gd name="connsiteY20-198" fmla="*/ 5899617 h 6292447"/>
                <a:gd name="connsiteX21-199" fmla="*/ 41595 w 11636977"/>
                <a:gd name="connsiteY21-200" fmla="*/ 4585167 h 6292447"/>
                <a:gd name="connsiteX22-201" fmla="*/ 206695 w 11636977"/>
                <a:gd name="connsiteY22-202" fmla="*/ 3124667 h 6292447"/>
                <a:gd name="connsiteX23-203" fmla="*/ 3495 w 11636977"/>
                <a:gd name="connsiteY23-204" fmla="*/ 2362667 h 6292447"/>
                <a:gd name="connsiteX24-205" fmla="*/ 232095 w 11636977"/>
                <a:gd name="connsiteY24-206" fmla="*/ 1448267 h 6292447"/>
                <a:gd name="connsiteX25-207" fmla="*/ 260670 w 11636977"/>
                <a:gd name="connsiteY25-208" fmla="*/ 108417 h 6292447"/>
                <a:gd name="connsiteX0-209" fmla="*/ 260670 w 11636977"/>
                <a:gd name="connsiteY0-210" fmla="*/ 93006 h 6277036"/>
                <a:gd name="connsiteX1-211" fmla="*/ 1768795 w 11636977"/>
                <a:gd name="connsiteY1-212" fmla="*/ 96181 h 6277036"/>
                <a:gd name="connsiteX2-213" fmla="*/ 3813495 w 11636977"/>
                <a:gd name="connsiteY2-214" fmla="*/ 353356 h 6277036"/>
                <a:gd name="connsiteX3-215" fmla="*/ 6188395 w 11636977"/>
                <a:gd name="connsiteY3-216" fmla="*/ 175556 h 6277036"/>
                <a:gd name="connsiteX4-217" fmla="*/ 8461695 w 11636977"/>
                <a:gd name="connsiteY4-218" fmla="*/ 86656 h 6277036"/>
                <a:gd name="connsiteX5-219" fmla="*/ 10747695 w 11636977"/>
                <a:gd name="connsiteY5-220" fmla="*/ 188256 h 6277036"/>
                <a:gd name="connsiteX6-221" fmla="*/ 11471595 w 11636977"/>
                <a:gd name="connsiteY6-222" fmla="*/ 239056 h 6277036"/>
                <a:gd name="connsiteX7-223" fmla="*/ 11433495 w 11636977"/>
                <a:gd name="connsiteY7-224" fmla="*/ 1458256 h 6277036"/>
                <a:gd name="connsiteX8-225" fmla="*/ 11636695 w 11636977"/>
                <a:gd name="connsiteY8-226" fmla="*/ 2626656 h 6277036"/>
                <a:gd name="connsiteX9-227" fmla="*/ 11382695 w 11636977"/>
                <a:gd name="connsiteY9-228" fmla="*/ 3452156 h 6277036"/>
                <a:gd name="connsiteX10-229" fmla="*/ 11535095 w 11636977"/>
                <a:gd name="connsiteY10-230" fmla="*/ 4480856 h 6277036"/>
                <a:gd name="connsiteX11-231" fmla="*/ 11560495 w 11636977"/>
                <a:gd name="connsiteY11-232" fmla="*/ 5268256 h 6277036"/>
                <a:gd name="connsiteX12-233" fmla="*/ 11306495 w 11636977"/>
                <a:gd name="connsiteY12-234" fmla="*/ 5954056 h 6277036"/>
                <a:gd name="connsiteX13-235" fmla="*/ 10734995 w 11636977"/>
                <a:gd name="connsiteY13-236" fmla="*/ 6030256 h 6277036"/>
                <a:gd name="connsiteX14-237" fmla="*/ 9287195 w 11636977"/>
                <a:gd name="connsiteY14-238" fmla="*/ 5992156 h 6277036"/>
                <a:gd name="connsiteX15-239" fmla="*/ 8652195 w 11636977"/>
                <a:gd name="connsiteY15-240" fmla="*/ 5839756 h 6277036"/>
                <a:gd name="connsiteX16-241" fmla="*/ 6315395 w 11636977"/>
                <a:gd name="connsiteY16-242" fmla="*/ 6017556 h 6277036"/>
                <a:gd name="connsiteX17-243" fmla="*/ 4296095 w 11636977"/>
                <a:gd name="connsiteY17-244" fmla="*/ 5788956 h 6277036"/>
                <a:gd name="connsiteX18-245" fmla="*/ 2581595 w 11636977"/>
                <a:gd name="connsiteY18-246" fmla="*/ 6271556 h 6277036"/>
                <a:gd name="connsiteX19-247" fmla="*/ 870270 w 11636977"/>
                <a:gd name="connsiteY19-248" fmla="*/ 6039781 h 6277036"/>
                <a:gd name="connsiteX20-249" fmla="*/ 79695 w 11636977"/>
                <a:gd name="connsiteY20-250" fmla="*/ 5884206 h 6277036"/>
                <a:gd name="connsiteX21-251" fmla="*/ 41595 w 11636977"/>
                <a:gd name="connsiteY21-252" fmla="*/ 4569756 h 6277036"/>
                <a:gd name="connsiteX22-253" fmla="*/ 206695 w 11636977"/>
                <a:gd name="connsiteY22-254" fmla="*/ 3109256 h 6277036"/>
                <a:gd name="connsiteX23-255" fmla="*/ 3495 w 11636977"/>
                <a:gd name="connsiteY23-256" fmla="*/ 2347256 h 6277036"/>
                <a:gd name="connsiteX24-257" fmla="*/ 193995 w 11636977"/>
                <a:gd name="connsiteY24-258" fmla="*/ 1223306 h 6277036"/>
                <a:gd name="connsiteX25-259" fmla="*/ 260670 w 11636977"/>
                <a:gd name="connsiteY25-260" fmla="*/ 93006 h 6277036"/>
                <a:gd name="connsiteX0-261" fmla="*/ 260670 w 11636977"/>
                <a:gd name="connsiteY0-262" fmla="*/ 93006 h 6277036"/>
                <a:gd name="connsiteX1-263" fmla="*/ 1768795 w 11636977"/>
                <a:gd name="connsiteY1-264" fmla="*/ 96181 h 6277036"/>
                <a:gd name="connsiteX2-265" fmla="*/ 3813495 w 11636977"/>
                <a:gd name="connsiteY2-266" fmla="*/ 353356 h 6277036"/>
                <a:gd name="connsiteX3-267" fmla="*/ 6188395 w 11636977"/>
                <a:gd name="connsiteY3-268" fmla="*/ 175556 h 6277036"/>
                <a:gd name="connsiteX4-269" fmla="*/ 8461695 w 11636977"/>
                <a:gd name="connsiteY4-270" fmla="*/ 86656 h 6277036"/>
                <a:gd name="connsiteX5-271" fmla="*/ 10747695 w 11636977"/>
                <a:gd name="connsiteY5-272" fmla="*/ 188256 h 6277036"/>
                <a:gd name="connsiteX6-273" fmla="*/ 11471595 w 11636977"/>
                <a:gd name="connsiteY6-274" fmla="*/ 239056 h 6277036"/>
                <a:gd name="connsiteX7-275" fmla="*/ 11433495 w 11636977"/>
                <a:gd name="connsiteY7-276" fmla="*/ 1458256 h 6277036"/>
                <a:gd name="connsiteX8-277" fmla="*/ 11636695 w 11636977"/>
                <a:gd name="connsiteY8-278" fmla="*/ 2626656 h 6277036"/>
                <a:gd name="connsiteX9-279" fmla="*/ 11382695 w 11636977"/>
                <a:gd name="connsiteY9-280" fmla="*/ 3452156 h 6277036"/>
                <a:gd name="connsiteX10-281" fmla="*/ 11535095 w 11636977"/>
                <a:gd name="connsiteY10-282" fmla="*/ 4480856 h 6277036"/>
                <a:gd name="connsiteX11-283" fmla="*/ 11560495 w 11636977"/>
                <a:gd name="connsiteY11-284" fmla="*/ 5268256 h 6277036"/>
                <a:gd name="connsiteX12-285" fmla="*/ 11306495 w 11636977"/>
                <a:gd name="connsiteY12-286" fmla="*/ 5954056 h 6277036"/>
                <a:gd name="connsiteX13-287" fmla="*/ 10734995 w 11636977"/>
                <a:gd name="connsiteY13-288" fmla="*/ 6030256 h 6277036"/>
                <a:gd name="connsiteX14-289" fmla="*/ 9287195 w 11636977"/>
                <a:gd name="connsiteY14-290" fmla="*/ 5992156 h 6277036"/>
                <a:gd name="connsiteX15-291" fmla="*/ 8652195 w 11636977"/>
                <a:gd name="connsiteY15-292" fmla="*/ 5839756 h 6277036"/>
                <a:gd name="connsiteX16-293" fmla="*/ 6315395 w 11636977"/>
                <a:gd name="connsiteY16-294" fmla="*/ 6017556 h 6277036"/>
                <a:gd name="connsiteX17-295" fmla="*/ 4296095 w 11636977"/>
                <a:gd name="connsiteY17-296" fmla="*/ 5788956 h 6277036"/>
                <a:gd name="connsiteX18-297" fmla="*/ 2581595 w 11636977"/>
                <a:gd name="connsiteY18-298" fmla="*/ 6271556 h 6277036"/>
                <a:gd name="connsiteX19-299" fmla="*/ 870270 w 11636977"/>
                <a:gd name="connsiteY19-300" fmla="*/ 6039781 h 6277036"/>
                <a:gd name="connsiteX20-301" fmla="*/ 79695 w 11636977"/>
                <a:gd name="connsiteY20-302" fmla="*/ 5884206 h 6277036"/>
                <a:gd name="connsiteX21-303" fmla="*/ 41595 w 11636977"/>
                <a:gd name="connsiteY21-304" fmla="*/ 4569756 h 6277036"/>
                <a:gd name="connsiteX22-305" fmla="*/ 206695 w 11636977"/>
                <a:gd name="connsiteY22-306" fmla="*/ 3109256 h 6277036"/>
                <a:gd name="connsiteX23-307" fmla="*/ 127320 w 11636977"/>
                <a:gd name="connsiteY23-308" fmla="*/ 2394881 h 6277036"/>
                <a:gd name="connsiteX24-309" fmla="*/ 193995 w 11636977"/>
                <a:gd name="connsiteY24-310" fmla="*/ 1223306 h 6277036"/>
                <a:gd name="connsiteX25-311" fmla="*/ 260670 w 11636977"/>
                <a:gd name="connsiteY25-312" fmla="*/ 93006 h 6277036"/>
                <a:gd name="connsiteX0-313" fmla="*/ 261190 w 11637497"/>
                <a:gd name="connsiteY0-314" fmla="*/ 93006 h 6277036"/>
                <a:gd name="connsiteX1-315" fmla="*/ 1769315 w 11637497"/>
                <a:gd name="connsiteY1-316" fmla="*/ 96181 h 6277036"/>
                <a:gd name="connsiteX2-317" fmla="*/ 3814015 w 11637497"/>
                <a:gd name="connsiteY2-318" fmla="*/ 353356 h 6277036"/>
                <a:gd name="connsiteX3-319" fmla="*/ 6188915 w 11637497"/>
                <a:gd name="connsiteY3-320" fmla="*/ 175556 h 6277036"/>
                <a:gd name="connsiteX4-321" fmla="*/ 8462215 w 11637497"/>
                <a:gd name="connsiteY4-322" fmla="*/ 86656 h 6277036"/>
                <a:gd name="connsiteX5-323" fmla="*/ 10748215 w 11637497"/>
                <a:gd name="connsiteY5-324" fmla="*/ 188256 h 6277036"/>
                <a:gd name="connsiteX6-325" fmla="*/ 11472115 w 11637497"/>
                <a:gd name="connsiteY6-326" fmla="*/ 239056 h 6277036"/>
                <a:gd name="connsiteX7-327" fmla="*/ 11434015 w 11637497"/>
                <a:gd name="connsiteY7-328" fmla="*/ 1458256 h 6277036"/>
                <a:gd name="connsiteX8-329" fmla="*/ 11637215 w 11637497"/>
                <a:gd name="connsiteY8-330" fmla="*/ 2626656 h 6277036"/>
                <a:gd name="connsiteX9-331" fmla="*/ 11383215 w 11637497"/>
                <a:gd name="connsiteY9-332" fmla="*/ 3452156 h 6277036"/>
                <a:gd name="connsiteX10-333" fmla="*/ 11535615 w 11637497"/>
                <a:gd name="connsiteY10-334" fmla="*/ 4480856 h 6277036"/>
                <a:gd name="connsiteX11-335" fmla="*/ 11561015 w 11637497"/>
                <a:gd name="connsiteY11-336" fmla="*/ 5268256 h 6277036"/>
                <a:gd name="connsiteX12-337" fmla="*/ 11307015 w 11637497"/>
                <a:gd name="connsiteY12-338" fmla="*/ 5954056 h 6277036"/>
                <a:gd name="connsiteX13-339" fmla="*/ 10735515 w 11637497"/>
                <a:gd name="connsiteY13-340" fmla="*/ 6030256 h 6277036"/>
                <a:gd name="connsiteX14-341" fmla="*/ 9287715 w 11637497"/>
                <a:gd name="connsiteY14-342" fmla="*/ 5992156 h 6277036"/>
                <a:gd name="connsiteX15-343" fmla="*/ 8652715 w 11637497"/>
                <a:gd name="connsiteY15-344" fmla="*/ 5839756 h 6277036"/>
                <a:gd name="connsiteX16-345" fmla="*/ 6315915 w 11637497"/>
                <a:gd name="connsiteY16-346" fmla="*/ 6017556 h 6277036"/>
                <a:gd name="connsiteX17-347" fmla="*/ 4296615 w 11637497"/>
                <a:gd name="connsiteY17-348" fmla="*/ 5788956 h 6277036"/>
                <a:gd name="connsiteX18-349" fmla="*/ 2582115 w 11637497"/>
                <a:gd name="connsiteY18-350" fmla="*/ 6271556 h 6277036"/>
                <a:gd name="connsiteX19-351" fmla="*/ 870790 w 11637497"/>
                <a:gd name="connsiteY19-352" fmla="*/ 6039781 h 6277036"/>
                <a:gd name="connsiteX20-353" fmla="*/ 80215 w 11637497"/>
                <a:gd name="connsiteY20-354" fmla="*/ 5884206 h 6277036"/>
                <a:gd name="connsiteX21-355" fmla="*/ 42115 w 11637497"/>
                <a:gd name="connsiteY21-356" fmla="*/ 4569756 h 6277036"/>
                <a:gd name="connsiteX22-357" fmla="*/ 216740 w 11637497"/>
                <a:gd name="connsiteY22-358" fmla="*/ 3442631 h 6277036"/>
                <a:gd name="connsiteX23-359" fmla="*/ 127840 w 11637497"/>
                <a:gd name="connsiteY23-360" fmla="*/ 2394881 h 6277036"/>
                <a:gd name="connsiteX24-361" fmla="*/ 194515 w 11637497"/>
                <a:gd name="connsiteY24-362" fmla="*/ 1223306 h 6277036"/>
                <a:gd name="connsiteX25-363" fmla="*/ 261190 w 11637497"/>
                <a:gd name="connsiteY25-364" fmla="*/ 93006 h 6277036"/>
                <a:gd name="connsiteX0-365" fmla="*/ 238248 w 11614555"/>
                <a:gd name="connsiteY0-366" fmla="*/ 93006 h 6277036"/>
                <a:gd name="connsiteX1-367" fmla="*/ 1746373 w 11614555"/>
                <a:gd name="connsiteY1-368" fmla="*/ 96181 h 6277036"/>
                <a:gd name="connsiteX2-369" fmla="*/ 3791073 w 11614555"/>
                <a:gd name="connsiteY2-370" fmla="*/ 353356 h 6277036"/>
                <a:gd name="connsiteX3-371" fmla="*/ 6165973 w 11614555"/>
                <a:gd name="connsiteY3-372" fmla="*/ 175556 h 6277036"/>
                <a:gd name="connsiteX4-373" fmla="*/ 8439273 w 11614555"/>
                <a:gd name="connsiteY4-374" fmla="*/ 86656 h 6277036"/>
                <a:gd name="connsiteX5-375" fmla="*/ 10725273 w 11614555"/>
                <a:gd name="connsiteY5-376" fmla="*/ 188256 h 6277036"/>
                <a:gd name="connsiteX6-377" fmla="*/ 11449173 w 11614555"/>
                <a:gd name="connsiteY6-378" fmla="*/ 239056 h 6277036"/>
                <a:gd name="connsiteX7-379" fmla="*/ 11411073 w 11614555"/>
                <a:gd name="connsiteY7-380" fmla="*/ 1458256 h 6277036"/>
                <a:gd name="connsiteX8-381" fmla="*/ 11614273 w 11614555"/>
                <a:gd name="connsiteY8-382" fmla="*/ 2626656 h 6277036"/>
                <a:gd name="connsiteX9-383" fmla="*/ 11360273 w 11614555"/>
                <a:gd name="connsiteY9-384" fmla="*/ 3452156 h 6277036"/>
                <a:gd name="connsiteX10-385" fmla="*/ 11512673 w 11614555"/>
                <a:gd name="connsiteY10-386" fmla="*/ 4480856 h 6277036"/>
                <a:gd name="connsiteX11-387" fmla="*/ 11538073 w 11614555"/>
                <a:gd name="connsiteY11-388" fmla="*/ 5268256 h 6277036"/>
                <a:gd name="connsiteX12-389" fmla="*/ 11284073 w 11614555"/>
                <a:gd name="connsiteY12-390" fmla="*/ 5954056 h 6277036"/>
                <a:gd name="connsiteX13-391" fmla="*/ 10712573 w 11614555"/>
                <a:gd name="connsiteY13-392" fmla="*/ 6030256 h 6277036"/>
                <a:gd name="connsiteX14-393" fmla="*/ 9264773 w 11614555"/>
                <a:gd name="connsiteY14-394" fmla="*/ 5992156 h 6277036"/>
                <a:gd name="connsiteX15-395" fmla="*/ 8629773 w 11614555"/>
                <a:gd name="connsiteY15-396" fmla="*/ 5839756 h 6277036"/>
                <a:gd name="connsiteX16-397" fmla="*/ 6292973 w 11614555"/>
                <a:gd name="connsiteY16-398" fmla="*/ 6017556 h 6277036"/>
                <a:gd name="connsiteX17-399" fmla="*/ 4273673 w 11614555"/>
                <a:gd name="connsiteY17-400" fmla="*/ 5788956 h 6277036"/>
                <a:gd name="connsiteX18-401" fmla="*/ 2559173 w 11614555"/>
                <a:gd name="connsiteY18-402" fmla="*/ 6271556 h 6277036"/>
                <a:gd name="connsiteX19-403" fmla="*/ 847848 w 11614555"/>
                <a:gd name="connsiteY19-404" fmla="*/ 6039781 h 6277036"/>
                <a:gd name="connsiteX20-405" fmla="*/ 57273 w 11614555"/>
                <a:gd name="connsiteY20-406" fmla="*/ 5884206 h 6277036"/>
                <a:gd name="connsiteX21-407" fmla="*/ 76323 w 11614555"/>
                <a:gd name="connsiteY21-408" fmla="*/ 4960281 h 6277036"/>
                <a:gd name="connsiteX22-409" fmla="*/ 193798 w 11614555"/>
                <a:gd name="connsiteY22-410" fmla="*/ 3442631 h 6277036"/>
                <a:gd name="connsiteX23-411" fmla="*/ 104898 w 11614555"/>
                <a:gd name="connsiteY23-412" fmla="*/ 2394881 h 6277036"/>
                <a:gd name="connsiteX24-413" fmla="*/ 171573 w 11614555"/>
                <a:gd name="connsiteY24-414" fmla="*/ 1223306 h 6277036"/>
                <a:gd name="connsiteX25-415" fmla="*/ 238248 w 11614555"/>
                <a:gd name="connsiteY25-416" fmla="*/ 93006 h 6277036"/>
                <a:gd name="connsiteX0-417" fmla="*/ 238596 w 11614903"/>
                <a:gd name="connsiteY0-418" fmla="*/ 93006 h 6277036"/>
                <a:gd name="connsiteX1-419" fmla="*/ 1746721 w 11614903"/>
                <a:gd name="connsiteY1-420" fmla="*/ 96181 h 6277036"/>
                <a:gd name="connsiteX2-421" fmla="*/ 3791421 w 11614903"/>
                <a:gd name="connsiteY2-422" fmla="*/ 353356 h 6277036"/>
                <a:gd name="connsiteX3-423" fmla="*/ 6166321 w 11614903"/>
                <a:gd name="connsiteY3-424" fmla="*/ 175556 h 6277036"/>
                <a:gd name="connsiteX4-425" fmla="*/ 8439621 w 11614903"/>
                <a:gd name="connsiteY4-426" fmla="*/ 86656 h 6277036"/>
                <a:gd name="connsiteX5-427" fmla="*/ 10725621 w 11614903"/>
                <a:gd name="connsiteY5-428" fmla="*/ 188256 h 6277036"/>
                <a:gd name="connsiteX6-429" fmla="*/ 11449521 w 11614903"/>
                <a:gd name="connsiteY6-430" fmla="*/ 239056 h 6277036"/>
                <a:gd name="connsiteX7-431" fmla="*/ 11411421 w 11614903"/>
                <a:gd name="connsiteY7-432" fmla="*/ 1458256 h 6277036"/>
                <a:gd name="connsiteX8-433" fmla="*/ 11614621 w 11614903"/>
                <a:gd name="connsiteY8-434" fmla="*/ 2626656 h 6277036"/>
                <a:gd name="connsiteX9-435" fmla="*/ 11360621 w 11614903"/>
                <a:gd name="connsiteY9-436" fmla="*/ 3452156 h 6277036"/>
                <a:gd name="connsiteX10-437" fmla="*/ 11513021 w 11614903"/>
                <a:gd name="connsiteY10-438" fmla="*/ 4480856 h 6277036"/>
                <a:gd name="connsiteX11-439" fmla="*/ 11538421 w 11614903"/>
                <a:gd name="connsiteY11-440" fmla="*/ 5268256 h 6277036"/>
                <a:gd name="connsiteX12-441" fmla="*/ 11284421 w 11614903"/>
                <a:gd name="connsiteY12-442" fmla="*/ 5954056 h 6277036"/>
                <a:gd name="connsiteX13-443" fmla="*/ 10712921 w 11614903"/>
                <a:gd name="connsiteY13-444" fmla="*/ 6030256 h 6277036"/>
                <a:gd name="connsiteX14-445" fmla="*/ 9265121 w 11614903"/>
                <a:gd name="connsiteY14-446" fmla="*/ 5992156 h 6277036"/>
                <a:gd name="connsiteX15-447" fmla="*/ 8630121 w 11614903"/>
                <a:gd name="connsiteY15-448" fmla="*/ 5839756 h 6277036"/>
                <a:gd name="connsiteX16-449" fmla="*/ 6293321 w 11614903"/>
                <a:gd name="connsiteY16-450" fmla="*/ 6017556 h 6277036"/>
                <a:gd name="connsiteX17-451" fmla="*/ 4274021 w 11614903"/>
                <a:gd name="connsiteY17-452" fmla="*/ 5788956 h 6277036"/>
                <a:gd name="connsiteX18-453" fmla="*/ 2559521 w 11614903"/>
                <a:gd name="connsiteY18-454" fmla="*/ 6271556 h 6277036"/>
                <a:gd name="connsiteX19-455" fmla="*/ 848196 w 11614903"/>
                <a:gd name="connsiteY19-456" fmla="*/ 6039781 h 6277036"/>
                <a:gd name="connsiteX20-457" fmla="*/ 57621 w 11614903"/>
                <a:gd name="connsiteY20-458" fmla="*/ 5884206 h 6277036"/>
                <a:gd name="connsiteX21-459" fmla="*/ 76671 w 11614903"/>
                <a:gd name="connsiteY21-460" fmla="*/ 4960281 h 6277036"/>
                <a:gd name="connsiteX22-461" fmla="*/ 203671 w 11614903"/>
                <a:gd name="connsiteY22-462" fmla="*/ 3842681 h 6277036"/>
                <a:gd name="connsiteX23-463" fmla="*/ 105246 w 11614903"/>
                <a:gd name="connsiteY23-464" fmla="*/ 2394881 h 6277036"/>
                <a:gd name="connsiteX24-465" fmla="*/ 171921 w 11614903"/>
                <a:gd name="connsiteY24-466" fmla="*/ 1223306 h 6277036"/>
                <a:gd name="connsiteX25-467" fmla="*/ 238596 w 11614903"/>
                <a:gd name="connsiteY25-468" fmla="*/ 93006 h 6277036"/>
                <a:gd name="connsiteX0-469" fmla="*/ 236217 w 11612524"/>
                <a:gd name="connsiteY0-470" fmla="*/ 93006 h 6277036"/>
                <a:gd name="connsiteX1-471" fmla="*/ 1744342 w 11612524"/>
                <a:gd name="connsiteY1-472" fmla="*/ 96181 h 6277036"/>
                <a:gd name="connsiteX2-473" fmla="*/ 3789042 w 11612524"/>
                <a:gd name="connsiteY2-474" fmla="*/ 353356 h 6277036"/>
                <a:gd name="connsiteX3-475" fmla="*/ 6163942 w 11612524"/>
                <a:gd name="connsiteY3-476" fmla="*/ 175556 h 6277036"/>
                <a:gd name="connsiteX4-477" fmla="*/ 8437242 w 11612524"/>
                <a:gd name="connsiteY4-478" fmla="*/ 86656 h 6277036"/>
                <a:gd name="connsiteX5-479" fmla="*/ 10723242 w 11612524"/>
                <a:gd name="connsiteY5-480" fmla="*/ 188256 h 6277036"/>
                <a:gd name="connsiteX6-481" fmla="*/ 11447142 w 11612524"/>
                <a:gd name="connsiteY6-482" fmla="*/ 239056 h 6277036"/>
                <a:gd name="connsiteX7-483" fmla="*/ 11409042 w 11612524"/>
                <a:gd name="connsiteY7-484" fmla="*/ 1458256 h 6277036"/>
                <a:gd name="connsiteX8-485" fmla="*/ 11612242 w 11612524"/>
                <a:gd name="connsiteY8-486" fmla="*/ 2626656 h 6277036"/>
                <a:gd name="connsiteX9-487" fmla="*/ 11358242 w 11612524"/>
                <a:gd name="connsiteY9-488" fmla="*/ 3452156 h 6277036"/>
                <a:gd name="connsiteX10-489" fmla="*/ 11510642 w 11612524"/>
                <a:gd name="connsiteY10-490" fmla="*/ 4480856 h 6277036"/>
                <a:gd name="connsiteX11-491" fmla="*/ 11536042 w 11612524"/>
                <a:gd name="connsiteY11-492" fmla="*/ 5268256 h 6277036"/>
                <a:gd name="connsiteX12-493" fmla="*/ 11282042 w 11612524"/>
                <a:gd name="connsiteY12-494" fmla="*/ 5954056 h 6277036"/>
                <a:gd name="connsiteX13-495" fmla="*/ 10710542 w 11612524"/>
                <a:gd name="connsiteY13-496" fmla="*/ 6030256 h 6277036"/>
                <a:gd name="connsiteX14-497" fmla="*/ 9262742 w 11612524"/>
                <a:gd name="connsiteY14-498" fmla="*/ 5992156 h 6277036"/>
                <a:gd name="connsiteX15-499" fmla="*/ 8627742 w 11612524"/>
                <a:gd name="connsiteY15-500" fmla="*/ 5839756 h 6277036"/>
                <a:gd name="connsiteX16-501" fmla="*/ 6290942 w 11612524"/>
                <a:gd name="connsiteY16-502" fmla="*/ 6017556 h 6277036"/>
                <a:gd name="connsiteX17-503" fmla="*/ 4271642 w 11612524"/>
                <a:gd name="connsiteY17-504" fmla="*/ 5788956 h 6277036"/>
                <a:gd name="connsiteX18-505" fmla="*/ 2557142 w 11612524"/>
                <a:gd name="connsiteY18-506" fmla="*/ 6271556 h 6277036"/>
                <a:gd name="connsiteX19-507" fmla="*/ 845817 w 11612524"/>
                <a:gd name="connsiteY19-508" fmla="*/ 6039781 h 6277036"/>
                <a:gd name="connsiteX20-509" fmla="*/ 55242 w 11612524"/>
                <a:gd name="connsiteY20-510" fmla="*/ 5884206 h 6277036"/>
                <a:gd name="connsiteX21-511" fmla="*/ 74292 w 11612524"/>
                <a:gd name="connsiteY21-512" fmla="*/ 4960281 h 6277036"/>
                <a:gd name="connsiteX22-513" fmla="*/ 134617 w 11612524"/>
                <a:gd name="connsiteY22-514" fmla="*/ 3842681 h 6277036"/>
                <a:gd name="connsiteX23-515" fmla="*/ 102867 w 11612524"/>
                <a:gd name="connsiteY23-516" fmla="*/ 2394881 h 6277036"/>
                <a:gd name="connsiteX24-517" fmla="*/ 169542 w 11612524"/>
                <a:gd name="connsiteY24-518" fmla="*/ 1223306 h 6277036"/>
                <a:gd name="connsiteX25-519" fmla="*/ 236217 w 11612524"/>
                <a:gd name="connsiteY25-520" fmla="*/ 93006 h 6277036"/>
                <a:gd name="connsiteX0-521" fmla="*/ 163227 w 11539534"/>
                <a:gd name="connsiteY0-522" fmla="*/ 93006 h 6276333"/>
                <a:gd name="connsiteX1-523" fmla="*/ 1671352 w 11539534"/>
                <a:gd name="connsiteY1-524" fmla="*/ 96181 h 6276333"/>
                <a:gd name="connsiteX2-525" fmla="*/ 3716052 w 11539534"/>
                <a:gd name="connsiteY2-526" fmla="*/ 353356 h 6276333"/>
                <a:gd name="connsiteX3-527" fmla="*/ 6090952 w 11539534"/>
                <a:gd name="connsiteY3-528" fmla="*/ 175556 h 6276333"/>
                <a:gd name="connsiteX4-529" fmla="*/ 8364252 w 11539534"/>
                <a:gd name="connsiteY4-530" fmla="*/ 86656 h 6276333"/>
                <a:gd name="connsiteX5-531" fmla="*/ 10650252 w 11539534"/>
                <a:gd name="connsiteY5-532" fmla="*/ 188256 h 6276333"/>
                <a:gd name="connsiteX6-533" fmla="*/ 11374152 w 11539534"/>
                <a:gd name="connsiteY6-534" fmla="*/ 239056 h 6276333"/>
                <a:gd name="connsiteX7-535" fmla="*/ 11336052 w 11539534"/>
                <a:gd name="connsiteY7-536" fmla="*/ 1458256 h 6276333"/>
                <a:gd name="connsiteX8-537" fmla="*/ 11539252 w 11539534"/>
                <a:gd name="connsiteY8-538" fmla="*/ 2626656 h 6276333"/>
                <a:gd name="connsiteX9-539" fmla="*/ 11285252 w 11539534"/>
                <a:gd name="connsiteY9-540" fmla="*/ 3452156 h 6276333"/>
                <a:gd name="connsiteX10-541" fmla="*/ 11437652 w 11539534"/>
                <a:gd name="connsiteY10-542" fmla="*/ 4480856 h 6276333"/>
                <a:gd name="connsiteX11-543" fmla="*/ 11463052 w 11539534"/>
                <a:gd name="connsiteY11-544" fmla="*/ 5268256 h 6276333"/>
                <a:gd name="connsiteX12-545" fmla="*/ 11209052 w 11539534"/>
                <a:gd name="connsiteY12-546" fmla="*/ 5954056 h 6276333"/>
                <a:gd name="connsiteX13-547" fmla="*/ 10637552 w 11539534"/>
                <a:gd name="connsiteY13-548" fmla="*/ 6030256 h 6276333"/>
                <a:gd name="connsiteX14-549" fmla="*/ 9189752 w 11539534"/>
                <a:gd name="connsiteY14-550" fmla="*/ 5992156 h 6276333"/>
                <a:gd name="connsiteX15-551" fmla="*/ 8554752 w 11539534"/>
                <a:gd name="connsiteY15-552" fmla="*/ 5839756 h 6276333"/>
                <a:gd name="connsiteX16-553" fmla="*/ 6217952 w 11539534"/>
                <a:gd name="connsiteY16-554" fmla="*/ 6017556 h 6276333"/>
                <a:gd name="connsiteX17-555" fmla="*/ 4198652 w 11539534"/>
                <a:gd name="connsiteY17-556" fmla="*/ 5788956 h 6276333"/>
                <a:gd name="connsiteX18-557" fmla="*/ 2484152 w 11539534"/>
                <a:gd name="connsiteY18-558" fmla="*/ 6271556 h 6276333"/>
                <a:gd name="connsiteX19-559" fmla="*/ 772827 w 11539534"/>
                <a:gd name="connsiteY19-560" fmla="*/ 6039781 h 6276333"/>
                <a:gd name="connsiteX20-561" fmla="*/ 96552 w 11539534"/>
                <a:gd name="connsiteY20-562" fmla="*/ 6103281 h 6276333"/>
                <a:gd name="connsiteX21-563" fmla="*/ 1302 w 11539534"/>
                <a:gd name="connsiteY21-564" fmla="*/ 4960281 h 6276333"/>
                <a:gd name="connsiteX22-565" fmla="*/ 61627 w 11539534"/>
                <a:gd name="connsiteY22-566" fmla="*/ 3842681 h 6276333"/>
                <a:gd name="connsiteX23-567" fmla="*/ 29877 w 11539534"/>
                <a:gd name="connsiteY23-568" fmla="*/ 2394881 h 6276333"/>
                <a:gd name="connsiteX24-569" fmla="*/ 96552 w 11539534"/>
                <a:gd name="connsiteY24-570" fmla="*/ 1223306 h 6276333"/>
                <a:gd name="connsiteX25-571" fmla="*/ 163227 w 11539534"/>
                <a:gd name="connsiteY25-572" fmla="*/ 93006 h 6276333"/>
                <a:gd name="connsiteX0-573" fmla="*/ 133783 w 11510090"/>
                <a:gd name="connsiteY0-574" fmla="*/ 93006 h 6276333"/>
                <a:gd name="connsiteX1-575" fmla="*/ 1641908 w 11510090"/>
                <a:gd name="connsiteY1-576" fmla="*/ 96181 h 6276333"/>
                <a:gd name="connsiteX2-577" fmla="*/ 3686608 w 11510090"/>
                <a:gd name="connsiteY2-578" fmla="*/ 353356 h 6276333"/>
                <a:gd name="connsiteX3-579" fmla="*/ 6061508 w 11510090"/>
                <a:gd name="connsiteY3-580" fmla="*/ 175556 h 6276333"/>
                <a:gd name="connsiteX4-581" fmla="*/ 8334808 w 11510090"/>
                <a:gd name="connsiteY4-582" fmla="*/ 86656 h 6276333"/>
                <a:gd name="connsiteX5-583" fmla="*/ 10620808 w 11510090"/>
                <a:gd name="connsiteY5-584" fmla="*/ 188256 h 6276333"/>
                <a:gd name="connsiteX6-585" fmla="*/ 11344708 w 11510090"/>
                <a:gd name="connsiteY6-586" fmla="*/ 239056 h 6276333"/>
                <a:gd name="connsiteX7-587" fmla="*/ 11306608 w 11510090"/>
                <a:gd name="connsiteY7-588" fmla="*/ 1458256 h 6276333"/>
                <a:gd name="connsiteX8-589" fmla="*/ 11509808 w 11510090"/>
                <a:gd name="connsiteY8-590" fmla="*/ 2626656 h 6276333"/>
                <a:gd name="connsiteX9-591" fmla="*/ 11255808 w 11510090"/>
                <a:gd name="connsiteY9-592" fmla="*/ 3452156 h 6276333"/>
                <a:gd name="connsiteX10-593" fmla="*/ 11408208 w 11510090"/>
                <a:gd name="connsiteY10-594" fmla="*/ 4480856 h 6276333"/>
                <a:gd name="connsiteX11-595" fmla="*/ 11433608 w 11510090"/>
                <a:gd name="connsiteY11-596" fmla="*/ 5268256 h 6276333"/>
                <a:gd name="connsiteX12-597" fmla="*/ 11179608 w 11510090"/>
                <a:gd name="connsiteY12-598" fmla="*/ 5954056 h 6276333"/>
                <a:gd name="connsiteX13-599" fmla="*/ 10608108 w 11510090"/>
                <a:gd name="connsiteY13-600" fmla="*/ 6030256 h 6276333"/>
                <a:gd name="connsiteX14-601" fmla="*/ 9160308 w 11510090"/>
                <a:gd name="connsiteY14-602" fmla="*/ 5992156 h 6276333"/>
                <a:gd name="connsiteX15-603" fmla="*/ 8525308 w 11510090"/>
                <a:gd name="connsiteY15-604" fmla="*/ 5839756 h 6276333"/>
                <a:gd name="connsiteX16-605" fmla="*/ 6188508 w 11510090"/>
                <a:gd name="connsiteY16-606" fmla="*/ 6017556 h 6276333"/>
                <a:gd name="connsiteX17-607" fmla="*/ 4169208 w 11510090"/>
                <a:gd name="connsiteY17-608" fmla="*/ 5788956 h 6276333"/>
                <a:gd name="connsiteX18-609" fmla="*/ 2454708 w 11510090"/>
                <a:gd name="connsiteY18-610" fmla="*/ 6271556 h 6276333"/>
                <a:gd name="connsiteX19-611" fmla="*/ 743383 w 11510090"/>
                <a:gd name="connsiteY19-612" fmla="*/ 6039781 h 6276333"/>
                <a:gd name="connsiteX20-613" fmla="*/ 67108 w 11510090"/>
                <a:gd name="connsiteY20-614" fmla="*/ 6103281 h 6276333"/>
                <a:gd name="connsiteX21-615" fmla="*/ 48058 w 11510090"/>
                <a:gd name="connsiteY21-616" fmla="*/ 4960281 h 6276333"/>
                <a:gd name="connsiteX22-617" fmla="*/ 32183 w 11510090"/>
                <a:gd name="connsiteY22-618" fmla="*/ 3842681 h 6276333"/>
                <a:gd name="connsiteX23-619" fmla="*/ 433 w 11510090"/>
                <a:gd name="connsiteY23-620" fmla="*/ 2394881 h 6276333"/>
                <a:gd name="connsiteX24-621" fmla="*/ 67108 w 11510090"/>
                <a:gd name="connsiteY24-622" fmla="*/ 1223306 h 6276333"/>
                <a:gd name="connsiteX25-623" fmla="*/ 133783 w 11510090"/>
                <a:gd name="connsiteY25-624" fmla="*/ 93006 h 6276333"/>
                <a:gd name="connsiteX0-625" fmla="*/ 144180 w 11520487"/>
                <a:gd name="connsiteY0-626" fmla="*/ 93006 h 6276557"/>
                <a:gd name="connsiteX1-627" fmla="*/ 1652305 w 11520487"/>
                <a:gd name="connsiteY1-628" fmla="*/ 96181 h 6276557"/>
                <a:gd name="connsiteX2-629" fmla="*/ 3697005 w 11520487"/>
                <a:gd name="connsiteY2-630" fmla="*/ 353356 h 6276557"/>
                <a:gd name="connsiteX3-631" fmla="*/ 6071905 w 11520487"/>
                <a:gd name="connsiteY3-632" fmla="*/ 175556 h 6276557"/>
                <a:gd name="connsiteX4-633" fmla="*/ 8345205 w 11520487"/>
                <a:gd name="connsiteY4-634" fmla="*/ 86656 h 6276557"/>
                <a:gd name="connsiteX5-635" fmla="*/ 10631205 w 11520487"/>
                <a:gd name="connsiteY5-636" fmla="*/ 188256 h 6276557"/>
                <a:gd name="connsiteX6-637" fmla="*/ 11355105 w 11520487"/>
                <a:gd name="connsiteY6-638" fmla="*/ 239056 h 6276557"/>
                <a:gd name="connsiteX7-639" fmla="*/ 11317005 w 11520487"/>
                <a:gd name="connsiteY7-640" fmla="*/ 1458256 h 6276557"/>
                <a:gd name="connsiteX8-641" fmla="*/ 11520205 w 11520487"/>
                <a:gd name="connsiteY8-642" fmla="*/ 2626656 h 6276557"/>
                <a:gd name="connsiteX9-643" fmla="*/ 11266205 w 11520487"/>
                <a:gd name="connsiteY9-644" fmla="*/ 3452156 h 6276557"/>
                <a:gd name="connsiteX10-645" fmla="*/ 11418605 w 11520487"/>
                <a:gd name="connsiteY10-646" fmla="*/ 4480856 h 6276557"/>
                <a:gd name="connsiteX11-647" fmla="*/ 11444005 w 11520487"/>
                <a:gd name="connsiteY11-648" fmla="*/ 5268256 h 6276557"/>
                <a:gd name="connsiteX12-649" fmla="*/ 11190005 w 11520487"/>
                <a:gd name="connsiteY12-650" fmla="*/ 5954056 h 6276557"/>
                <a:gd name="connsiteX13-651" fmla="*/ 10618505 w 11520487"/>
                <a:gd name="connsiteY13-652" fmla="*/ 6030256 h 6276557"/>
                <a:gd name="connsiteX14-653" fmla="*/ 9170705 w 11520487"/>
                <a:gd name="connsiteY14-654" fmla="*/ 5992156 h 6276557"/>
                <a:gd name="connsiteX15-655" fmla="*/ 8535705 w 11520487"/>
                <a:gd name="connsiteY15-656" fmla="*/ 5839756 h 6276557"/>
                <a:gd name="connsiteX16-657" fmla="*/ 6198905 w 11520487"/>
                <a:gd name="connsiteY16-658" fmla="*/ 6017556 h 6276557"/>
                <a:gd name="connsiteX17-659" fmla="*/ 4179605 w 11520487"/>
                <a:gd name="connsiteY17-660" fmla="*/ 5788956 h 6276557"/>
                <a:gd name="connsiteX18-661" fmla="*/ 2465105 w 11520487"/>
                <a:gd name="connsiteY18-662" fmla="*/ 6271556 h 6276557"/>
                <a:gd name="connsiteX19-663" fmla="*/ 753780 w 11520487"/>
                <a:gd name="connsiteY19-664" fmla="*/ 6039781 h 6276557"/>
                <a:gd name="connsiteX20-665" fmla="*/ 48930 w 11520487"/>
                <a:gd name="connsiteY20-666" fmla="*/ 6027081 h 6276557"/>
                <a:gd name="connsiteX21-667" fmla="*/ 58455 w 11520487"/>
                <a:gd name="connsiteY21-668" fmla="*/ 4960281 h 6276557"/>
                <a:gd name="connsiteX22-669" fmla="*/ 42580 w 11520487"/>
                <a:gd name="connsiteY22-670" fmla="*/ 3842681 h 6276557"/>
                <a:gd name="connsiteX23-671" fmla="*/ 10830 w 11520487"/>
                <a:gd name="connsiteY23-672" fmla="*/ 2394881 h 6276557"/>
                <a:gd name="connsiteX24-673" fmla="*/ 77505 w 11520487"/>
                <a:gd name="connsiteY24-674" fmla="*/ 1223306 h 6276557"/>
                <a:gd name="connsiteX25-675" fmla="*/ 144180 w 11520487"/>
                <a:gd name="connsiteY25-676" fmla="*/ 93006 h 6276557"/>
                <a:gd name="connsiteX0-677" fmla="*/ 172358 w 11548665"/>
                <a:gd name="connsiteY0-678" fmla="*/ 93006 h 6281330"/>
                <a:gd name="connsiteX1-679" fmla="*/ 1680483 w 11548665"/>
                <a:gd name="connsiteY1-680" fmla="*/ 96181 h 6281330"/>
                <a:gd name="connsiteX2-681" fmla="*/ 3725183 w 11548665"/>
                <a:gd name="connsiteY2-682" fmla="*/ 353356 h 6281330"/>
                <a:gd name="connsiteX3-683" fmla="*/ 6100083 w 11548665"/>
                <a:gd name="connsiteY3-684" fmla="*/ 175556 h 6281330"/>
                <a:gd name="connsiteX4-685" fmla="*/ 8373383 w 11548665"/>
                <a:gd name="connsiteY4-686" fmla="*/ 86656 h 6281330"/>
                <a:gd name="connsiteX5-687" fmla="*/ 10659383 w 11548665"/>
                <a:gd name="connsiteY5-688" fmla="*/ 188256 h 6281330"/>
                <a:gd name="connsiteX6-689" fmla="*/ 11383283 w 11548665"/>
                <a:gd name="connsiteY6-690" fmla="*/ 239056 h 6281330"/>
                <a:gd name="connsiteX7-691" fmla="*/ 11345183 w 11548665"/>
                <a:gd name="connsiteY7-692" fmla="*/ 1458256 h 6281330"/>
                <a:gd name="connsiteX8-693" fmla="*/ 11548383 w 11548665"/>
                <a:gd name="connsiteY8-694" fmla="*/ 2626656 h 6281330"/>
                <a:gd name="connsiteX9-695" fmla="*/ 11294383 w 11548665"/>
                <a:gd name="connsiteY9-696" fmla="*/ 3452156 h 6281330"/>
                <a:gd name="connsiteX10-697" fmla="*/ 11446783 w 11548665"/>
                <a:gd name="connsiteY10-698" fmla="*/ 4480856 h 6281330"/>
                <a:gd name="connsiteX11-699" fmla="*/ 11472183 w 11548665"/>
                <a:gd name="connsiteY11-700" fmla="*/ 5268256 h 6281330"/>
                <a:gd name="connsiteX12-701" fmla="*/ 11218183 w 11548665"/>
                <a:gd name="connsiteY12-702" fmla="*/ 5954056 h 6281330"/>
                <a:gd name="connsiteX13-703" fmla="*/ 10646683 w 11548665"/>
                <a:gd name="connsiteY13-704" fmla="*/ 6030256 h 6281330"/>
                <a:gd name="connsiteX14-705" fmla="*/ 9198883 w 11548665"/>
                <a:gd name="connsiteY14-706" fmla="*/ 5992156 h 6281330"/>
                <a:gd name="connsiteX15-707" fmla="*/ 8563883 w 11548665"/>
                <a:gd name="connsiteY15-708" fmla="*/ 5839756 h 6281330"/>
                <a:gd name="connsiteX16-709" fmla="*/ 6227083 w 11548665"/>
                <a:gd name="connsiteY16-710" fmla="*/ 6017556 h 6281330"/>
                <a:gd name="connsiteX17-711" fmla="*/ 4207783 w 11548665"/>
                <a:gd name="connsiteY17-712" fmla="*/ 5788956 h 6281330"/>
                <a:gd name="connsiteX18-713" fmla="*/ 2493283 w 11548665"/>
                <a:gd name="connsiteY18-714" fmla="*/ 6271556 h 6281330"/>
                <a:gd name="connsiteX19-715" fmla="*/ 1162958 w 11548665"/>
                <a:gd name="connsiteY19-716" fmla="*/ 6106456 h 6281330"/>
                <a:gd name="connsiteX20-717" fmla="*/ 77108 w 11548665"/>
                <a:gd name="connsiteY20-718" fmla="*/ 6027081 h 6281330"/>
                <a:gd name="connsiteX21-719" fmla="*/ 86633 w 11548665"/>
                <a:gd name="connsiteY21-720" fmla="*/ 4960281 h 6281330"/>
                <a:gd name="connsiteX22-721" fmla="*/ 70758 w 11548665"/>
                <a:gd name="connsiteY22-722" fmla="*/ 3842681 h 6281330"/>
                <a:gd name="connsiteX23-723" fmla="*/ 39008 w 11548665"/>
                <a:gd name="connsiteY23-724" fmla="*/ 2394881 h 6281330"/>
                <a:gd name="connsiteX24-725" fmla="*/ 105683 w 11548665"/>
                <a:gd name="connsiteY24-726" fmla="*/ 1223306 h 6281330"/>
                <a:gd name="connsiteX25-727" fmla="*/ 172358 w 11548665"/>
                <a:gd name="connsiteY25-728" fmla="*/ 93006 h 6281330"/>
                <a:gd name="connsiteX0-729" fmla="*/ 172358 w 11548665"/>
                <a:gd name="connsiteY0-730" fmla="*/ 93006 h 6263058"/>
                <a:gd name="connsiteX1-731" fmla="*/ 1680483 w 11548665"/>
                <a:gd name="connsiteY1-732" fmla="*/ 96181 h 6263058"/>
                <a:gd name="connsiteX2-733" fmla="*/ 3725183 w 11548665"/>
                <a:gd name="connsiteY2-734" fmla="*/ 353356 h 6263058"/>
                <a:gd name="connsiteX3-735" fmla="*/ 6100083 w 11548665"/>
                <a:gd name="connsiteY3-736" fmla="*/ 175556 h 6263058"/>
                <a:gd name="connsiteX4-737" fmla="*/ 8373383 w 11548665"/>
                <a:gd name="connsiteY4-738" fmla="*/ 86656 h 6263058"/>
                <a:gd name="connsiteX5-739" fmla="*/ 10659383 w 11548665"/>
                <a:gd name="connsiteY5-740" fmla="*/ 188256 h 6263058"/>
                <a:gd name="connsiteX6-741" fmla="*/ 11383283 w 11548665"/>
                <a:gd name="connsiteY6-742" fmla="*/ 239056 h 6263058"/>
                <a:gd name="connsiteX7-743" fmla="*/ 11345183 w 11548665"/>
                <a:gd name="connsiteY7-744" fmla="*/ 1458256 h 6263058"/>
                <a:gd name="connsiteX8-745" fmla="*/ 11548383 w 11548665"/>
                <a:gd name="connsiteY8-746" fmla="*/ 2626656 h 6263058"/>
                <a:gd name="connsiteX9-747" fmla="*/ 11294383 w 11548665"/>
                <a:gd name="connsiteY9-748" fmla="*/ 3452156 h 6263058"/>
                <a:gd name="connsiteX10-749" fmla="*/ 11446783 w 11548665"/>
                <a:gd name="connsiteY10-750" fmla="*/ 4480856 h 6263058"/>
                <a:gd name="connsiteX11-751" fmla="*/ 11472183 w 11548665"/>
                <a:gd name="connsiteY11-752" fmla="*/ 5268256 h 6263058"/>
                <a:gd name="connsiteX12-753" fmla="*/ 11218183 w 11548665"/>
                <a:gd name="connsiteY12-754" fmla="*/ 5954056 h 6263058"/>
                <a:gd name="connsiteX13-755" fmla="*/ 10646683 w 11548665"/>
                <a:gd name="connsiteY13-756" fmla="*/ 6030256 h 6263058"/>
                <a:gd name="connsiteX14-757" fmla="*/ 9198883 w 11548665"/>
                <a:gd name="connsiteY14-758" fmla="*/ 5992156 h 6263058"/>
                <a:gd name="connsiteX15-759" fmla="*/ 8563883 w 11548665"/>
                <a:gd name="connsiteY15-760" fmla="*/ 5839756 h 6263058"/>
                <a:gd name="connsiteX16-761" fmla="*/ 6227083 w 11548665"/>
                <a:gd name="connsiteY16-762" fmla="*/ 6017556 h 6263058"/>
                <a:gd name="connsiteX17-763" fmla="*/ 4207783 w 11548665"/>
                <a:gd name="connsiteY17-764" fmla="*/ 5788956 h 6263058"/>
                <a:gd name="connsiteX18-765" fmla="*/ 2798083 w 11548665"/>
                <a:gd name="connsiteY18-766" fmla="*/ 6252506 h 6263058"/>
                <a:gd name="connsiteX19-767" fmla="*/ 1162958 w 11548665"/>
                <a:gd name="connsiteY19-768" fmla="*/ 6106456 h 6263058"/>
                <a:gd name="connsiteX20-769" fmla="*/ 77108 w 11548665"/>
                <a:gd name="connsiteY20-770" fmla="*/ 6027081 h 6263058"/>
                <a:gd name="connsiteX21-771" fmla="*/ 86633 w 11548665"/>
                <a:gd name="connsiteY21-772" fmla="*/ 4960281 h 6263058"/>
                <a:gd name="connsiteX22-773" fmla="*/ 70758 w 11548665"/>
                <a:gd name="connsiteY22-774" fmla="*/ 3842681 h 6263058"/>
                <a:gd name="connsiteX23-775" fmla="*/ 39008 w 11548665"/>
                <a:gd name="connsiteY23-776" fmla="*/ 2394881 h 6263058"/>
                <a:gd name="connsiteX24-777" fmla="*/ 105683 w 11548665"/>
                <a:gd name="connsiteY24-778" fmla="*/ 1223306 h 6263058"/>
                <a:gd name="connsiteX25-779" fmla="*/ 172358 w 11548665"/>
                <a:gd name="connsiteY25-780" fmla="*/ 93006 h 6263058"/>
                <a:gd name="connsiteX0-781" fmla="*/ 172358 w 11548665"/>
                <a:gd name="connsiteY0-782" fmla="*/ 93006 h 6252535"/>
                <a:gd name="connsiteX1-783" fmla="*/ 1680483 w 11548665"/>
                <a:gd name="connsiteY1-784" fmla="*/ 96181 h 6252535"/>
                <a:gd name="connsiteX2-785" fmla="*/ 3725183 w 11548665"/>
                <a:gd name="connsiteY2-786" fmla="*/ 353356 h 6252535"/>
                <a:gd name="connsiteX3-787" fmla="*/ 6100083 w 11548665"/>
                <a:gd name="connsiteY3-788" fmla="*/ 175556 h 6252535"/>
                <a:gd name="connsiteX4-789" fmla="*/ 8373383 w 11548665"/>
                <a:gd name="connsiteY4-790" fmla="*/ 86656 h 6252535"/>
                <a:gd name="connsiteX5-791" fmla="*/ 10659383 w 11548665"/>
                <a:gd name="connsiteY5-792" fmla="*/ 188256 h 6252535"/>
                <a:gd name="connsiteX6-793" fmla="*/ 11383283 w 11548665"/>
                <a:gd name="connsiteY6-794" fmla="*/ 239056 h 6252535"/>
                <a:gd name="connsiteX7-795" fmla="*/ 11345183 w 11548665"/>
                <a:gd name="connsiteY7-796" fmla="*/ 1458256 h 6252535"/>
                <a:gd name="connsiteX8-797" fmla="*/ 11548383 w 11548665"/>
                <a:gd name="connsiteY8-798" fmla="*/ 2626656 h 6252535"/>
                <a:gd name="connsiteX9-799" fmla="*/ 11294383 w 11548665"/>
                <a:gd name="connsiteY9-800" fmla="*/ 3452156 h 6252535"/>
                <a:gd name="connsiteX10-801" fmla="*/ 11446783 w 11548665"/>
                <a:gd name="connsiteY10-802" fmla="*/ 4480856 h 6252535"/>
                <a:gd name="connsiteX11-803" fmla="*/ 11472183 w 11548665"/>
                <a:gd name="connsiteY11-804" fmla="*/ 5268256 h 6252535"/>
                <a:gd name="connsiteX12-805" fmla="*/ 11218183 w 11548665"/>
                <a:gd name="connsiteY12-806" fmla="*/ 5954056 h 6252535"/>
                <a:gd name="connsiteX13-807" fmla="*/ 10646683 w 11548665"/>
                <a:gd name="connsiteY13-808" fmla="*/ 6030256 h 6252535"/>
                <a:gd name="connsiteX14-809" fmla="*/ 9198883 w 11548665"/>
                <a:gd name="connsiteY14-810" fmla="*/ 5992156 h 6252535"/>
                <a:gd name="connsiteX15-811" fmla="*/ 8563883 w 11548665"/>
                <a:gd name="connsiteY15-812" fmla="*/ 5839756 h 6252535"/>
                <a:gd name="connsiteX16-813" fmla="*/ 6227083 w 11548665"/>
                <a:gd name="connsiteY16-814" fmla="*/ 6017556 h 6252535"/>
                <a:gd name="connsiteX17-815" fmla="*/ 4293508 w 11548665"/>
                <a:gd name="connsiteY17-816" fmla="*/ 6093756 h 6252535"/>
                <a:gd name="connsiteX18-817" fmla="*/ 2798083 w 11548665"/>
                <a:gd name="connsiteY18-818" fmla="*/ 6252506 h 6252535"/>
                <a:gd name="connsiteX19-819" fmla="*/ 1162958 w 11548665"/>
                <a:gd name="connsiteY19-820" fmla="*/ 6106456 h 6252535"/>
                <a:gd name="connsiteX20-821" fmla="*/ 77108 w 11548665"/>
                <a:gd name="connsiteY20-822" fmla="*/ 6027081 h 6252535"/>
                <a:gd name="connsiteX21-823" fmla="*/ 86633 w 11548665"/>
                <a:gd name="connsiteY21-824" fmla="*/ 4960281 h 6252535"/>
                <a:gd name="connsiteX22-825" fmla="*/ 70758 w 11548665"/>
                <a:gd name="connsiteY22-826" fmla="*/ 3842681 h 6252535"/>
                <a:gd name="connsiteX23-827" fmla="*/ 39008 w 11548665"/>
                <a:gd name="connsiteY23-828" fmla="*/ 2394881 h 6252535"/>
                <a:gd name="connsiteX24-829" fmla="*/ 105683 w 11548665"/>
                <a:gd name="connsiteY24-830" fmla="*/ 1223306 h 6252535"/>
                <a:gd name="connsiteX25-831" fmla="*/ 172358 w 11548665"/>
                <a:gd name="connsiteY25-832" fmla="*/ 93006 h 6252535"/>
                <a:gd name="connsiteX0-833" fmla="*/ 172358 w 11548665"/>
                <a:gd name="connsiteY0-834" fmla="*/ 93006 h 6252535"/>
                <a:gd name="connsiteX1-835" fmla="*/ 1680483 w 11548665"/>
                <a:gd name="connsiteY1-836" fmla="*/ 96181 h 6252535"/>
                <a:gd name="connsiteX2-837" fmla="*/ 3725183 w 11548665"/>
                <a:gd name="connsiteY2-838" fmla="*/ 353356 h 6252535"/>
                <a:gd name="connsiteX3-839" fmla="*/ 6100083 w 11548665"/>
                <a:gd name="connsiteY3-840" fmla="*/ 175556 h 6252535"/>
                <a:gd name="connsiteX4-841" fmla="*/ 8373383 w 11548665"/>
                <a:gd name="connsiteY4-842" fmla="*/ 86656 h 6252535"/>
                <a:gd name="connsiteX5-843" fmla="*/ 10659383 w 11548665"/>
                <a:gd name="connsiteY5-844" fmla="*/ 188256 h 6252535"/>
                <a:gd name="connsiteX6-845" fmla="*/ 11383283 w 11548665"/>
                <a:gd name="connsiteY6-846" fmla="*/ 239056 h 6252535"/>
                <a:gd name="connsiteX7-847" fmla="*/ 11345183 w 11548665"/>
                <a:gd name="connsiteY7-848" fmla="*/ 1458256 h 6252535"/>
                <a:gd name="connsiteX8-849" fmla="*/ 11548383 w 11548665"/>
                <a:gd name="connsiteY8-850" fmla="*/ 2626656 h 6252535"/>
                <a:gd name="connsiteX9-851" fmla="*/ 11294383 w 11548665"/>
                <a:gd name="connsiteY9-852" fmla="*/ 3452156 h 6252535"/>
                <a:gd name="connsiteX10-853" fmla="*/ 11446783 w 11548665"/>
                <a:gd name="connsiteY10-854" fmla="*/ 4480856 h 6252535"/>
                <a:gd name="connsiteX11-855" fmla="*/ 11472183 w 11548665"/>
                <a:gd name="connsiteY11-856" fmla="*/ 5268256 h 6252535"/>
                <a:gd name="connsiteX12-857" fmla="*/ 11218183 w 11548665"/>
                <a:gd name="connsiteY12-858" fmla="*/ 5954056 h 6252535"/>
                <a:gd name="connsiteX13-859" fmla="*/ 10646683 w 11548665"/>
                <a:gd name="connsiteY13-860" fmla="*/ 6030256 h 6252535"/>
                <a:gd name="connsiteX14-861" fmla="*/ 9198883 w 11548665"/>
                <a:gd name="connsiteY14-862" fmla="*/ 5992156 h 6252535"/>
                <a:gd name="connsiteX15-863" fmla="*/ 8563883 w 11548665"/>
                <a:gd name="connsiteY15-864" fmla="*/ 5839756 h 6252535"/>
                <a:gd name="connsiteX16-865" fmla="*/ 6312808 w 11548665"/>
                <a:gd name="connsiteY16-866" fmla="*/ 6160431 h 6252535"/>
                <a:gd name="connsiteX17-867" fmla="*/ 4293508 w 11548665"/>
                <a:gd name="connsiteY17-868" fmla="*/ 6093756 h 6252535"/>
                <a:gd name="connsiteX18-869" fmla="*/ 2798083 w 11548665"/>
                <a:gd name="connsiteY18-870" fmla="*/ 6252506 h 6252535"/>
                <a:gd name="connsiteX19-871" fmla="*/ 1162958 w 11548665"/>
                <a:gd name="connsiteY19-872" fmla="*/ 6106456 h 6252535"/>
                <a:gd name="connsiteX20-873" fmla="*/ 77108 w 11548665"/>
                <a:gd name="connsiteY20-874" fmla="*/ 6027081 h 6252535"/>
                <a:gd name="connsiteX21-875" fmla="*/ 86633 w 11548665"/>
                <a:gd name="connsiteY21-876" fmla="*/ 4960281 h 6252535"/>
                <a:gd name="connsiteX22-877" fmla="*/ 70758 w 11548665"/>
                <a:gd name="connsiteY22-878" fmla="*/ 3842681 h 6252535"/>
                <a:gd name="connsiteX23-879" fmla="*/ 39008 w 11548665"/>
                <a:gd name="connsiteY23-880" fmla="*/ 2394881 h 6252535"/>
                <a:gd name="connsiteX24-881" fmla="*/ 105683 w 11548665"/>
                <a:gd name="connsiteY24-882" fmla="*/ 1223306 h 6252535"/>
                <a:gd name="connsiteX25-883" fmla="*/ 172358 w 11548665"/>
                <a:gd name="connsiteY25-884" fmla="*/ 93006 h 6252535"/>
                <a:gd name="connsiteX0-885" fmla="*/ 172358 w 11548665"/>
                <a:gd name="connsiteY0-886" fmla="*/ 93006 h 6252535"/>
                <a:gd name="connsiteX1-887" fmla="*/ 1680483 w 11548665"/>
                <a:gd name="connsiteY1-888" fmla="*/ 96181 h 6252535"/>
                <a:gd name="connsiteX2-889" fmla="*/ 3725183 w 11548665"/>
                <a:gd name="connsiteY2-890" fmla="*/ 353356 h 6252535"/>
                <a:gd name="connsiteX3-891" fmla="*/ 6100083 w 11548665"/>
                <a:gd name="connsiteY3-892" fmla="*/ 175556 h 6252535"/>
                <a:gd name="connsiteX4-893" fmla="*/ 8373383 w 11548665"/>
                <a:gd name="connsiteY4-894" fmla="*/ 86656 h 6252535"/>
                <a:gd name="connsiteX5-895" fmla="*/ 10659383 w 11548665"/>
                <a:gd name="connsiteY5-896" fmla="*/ 188256 h 6252535"/>
                <a:gd name="connsiteX6-897" fmla="*/ 11383283 w 11548665"/>
                <a:gd name="connsiteY6-898" fmla="*/ 239056 h 6252535"/>
                <a:gd name="connsiteX7-899" fmla="*/ 11345183 w 11548665"/>
                <a:gd name="connsiteY7-900" fmla="*/ 1458256 h 6252535"/>
                <a:gd name="connsiteX8-901" fmla="*/ 11548383 w 11548665"/>
                <a:gd name="connsiteY8-902" fmla="*/ 2626656 h 6252535"/>
                <a:gd name="connsiteX9-903" fmla="*/ 11294383 w 11548665"/>
                <a:gd name="connsiteY9-904" fmla="*/ 3452156 h 6252535"/>
                <a:gd name="connsiteX10-905" fmla="*/ 11446783 w 11548665"/>
                <a:gd name="connsiteY10-906" fmla="*/ 4480856 h 6252535"/>
                <a:gd name="connsiteX11-907" fmla="*/ 11472183 w 11548665"/>
                <a:gd name="connsiteY11-908" fmla="*/ 5268256 h 6252535"/>
                <a:gd name="connsiteX12-909" fmla="*/ 11218183 w 11548665"/>
                <a:gd name="connsiteY12-910" fmla="*/ 5954056 h 6252535"/>
                <a:gd name="connsiteX13-911" fmla="*/ 10646683 w 11548665"/>
                <a:gd name="connsiteY13-912" fmla="*/ 6030256 h 6252535"/>
                <a:gd name="connsiteX14-913" fmla="*/ 9198883 w 11548665"/>
                <a:gd name="connsiteY14-914" fmla="*/ 5992156 h 6252535"/>
                <a:gd name="connsiteX15-915" fmla="*/ 7878083 w 11548665"/>
                <a:gd name="connsiteY15-916" fmla="*/ 6011206 h 6252535"/>
                <a:gd name="connsiteX16-917" fmla="*/ 6312808 w 11548665"/>
                <a:gd name="connsiteY16-918" fmla="*/ 6160431 h 6252535"/>
                <a:gd name="connsiteX17-919" fmla="*/ 4293508 w 11548665"/>
                <a:gd name="connsiteY17-920" fmla="*/ 6093756 h 6252535"/>
                <a:gd name="connsiteX18-921" fmla="*/ 2798083 w 11548665"/>
                <a:gd name="connsiteY18-922" fmla="*/ 6252506 h 6252535"/>
                <a:gd name="connsiteX19-923" fmla="*/ 1162958 w 11548665"/>
                <a:gd name="connsiteY19-924" fmla="*/ 6106456 h 6252535"/>
                <a:gd name="connsiteX20-925" fmla="*/ 77108 w 11548665"/>
                <a:gd name="connsiteY20-926" fmla="*/ 6027081 h 6252535"/>
                <a:gd name="connsiteX21-927" fmla="*/ 86633 w 11548665"/>
                <a:gd name="connsiteY21-928" fmla="*/ 4960281 h 6252535"/>
                <a:gd name="connsiteX22-929" fmla="*/ 70758 w 11548665"/>
                <a:gd name="connsiteY22-930" fmla="*/ 3842681 h 6252535"/>
                <a:gd name="connsiteX23-931" fmla="*/ 39008 w 11548665"/>
                <a:gd name="connsiteY23-932" fmla="*/ 2394881 h 6252535"/>
                <a:gd name="connsiteX24-933" fmla="*/ 105683 w 11548665"/>
                <a:gd name="connsiteY24-934" fmla="*/ 1223306 h 6252535"/>
                <a:gd name="connsiteX25-935" fmla="*/ 172358 w 11548665"/>
                <a:gd name="connsiteY25-936" fmla="*/ 93006 h 6252535"/>
                <a:gd name="connsiteX0-937" fmla="*/ 172358 w 11548665"/>
                <a:gd name="connsiteY0-938" fmla="*/ 93006 h 6252535"/>
                <a:gd name="connsiteX1-939" fmla="*/ 1680483 w 11548665"/>
                <a:gd name="connsiteY1-940" fmla="*/ 96181 h 6252535"/>
                <a:gd name="connsiteX2-941" fmla="*/ 3725183 w 11548665"/>
                <a:gd name="connsiteY2-942" fmla="*/ 353356 h 6252535"/>
                <a:gd name="connsiteX3-943" fmla="*/ 6100083 w 11548665"/>
                <a:gd name="connsiteY3-944" fmla="*/ 175556 h 6252535"/>
                <a:gd name="connsiteX4-945" fmla="*/ 8373383 w 11548665"/>
                <a:gd name="connsiteY4-946" fmla="*/ 86656 h 6252535"/>
                <a:gd name="connsiteX5-947" fmla="*/ 10659383 w 11548665"/>
                <a:gd name="connsiteY5-948" fmla="*/ 188256 h 6252535"/>
                <a:gd name="connsiteX6-949" fmla="*/ 11383283 w 11548665"/>
                <a:gd name="connsiteY6-950" fmla="*/ 239056 h 6252535"/>
                <a:gd name="connsiteX7-951" fmla="*/ 11345183 w 11548665"/>
                <a:gd name="connsiteY7-952" fmla="*/ 1458256 h 6252535"/>
                <a:gd name="connsiteX8-953" fmla="*/ 11548383 w 11548665"/>
                <a:gd name="connsiteY8-954" fmla="*/ 2626656 h 6252535"/>
                <a:gd name="connsiteX9-955" fmla="*/ 11294383 w 11548665"/>
                <a:gd name="connsiteY9-956" fmla="*/ 3452156 h 6252535"/>
                <a:gd name="connsiteX10-957" fmla="*/ 11446783 w 11548665"/>
                <a:gd name="connsiteY10-958" fmla="*/ 4480856 h 6252535"/>
                <a:gd name="connsiteX11-959" fmla="*/ 11472183 w 11548665"/>
                <a:gd name="connsiteY11-960" fmla="*/ 5268256 h 6252535"/>
                <a:gd name="connsiteX12-961" fmla="*/ 11218183 w 11548665"/>
                <a:gd name="connsiteY12-962" fmla="*/ 5954056 h 6252535"/>
                <a:gd name="connsiteX13-963" fmla="*/ 10646683 w 11548665"/>
                <a:gd name="connsiteY13-964" fmla="*/ 6030256 h 6252535"/>
                <a:gd name="connsiteX14-965" fmla="*/ 9351283 w 11548665"/>
                <a:gd name="connsiteY14-966" fmla="*/ 6135031 h 6252535"/>
                <a:gd name="connsiteX15-967" fmla="*/ 7878083 w 11548665"/>
                <a:gd name="connsiteY15-968" fmla="*/ 6011206 h 6252535"/>
                <a:gd name="connsiteX16-969" fmla="*/ 6312808 w 11548665"/>
                <a:gd name="connsiteY16-970" fmla="*/ 6160431 h 6252535"/>
                <a:gd name="connsiteX17-971" fmla="*/ 4293508 w 11548665"/>
                <a:gd name="connsiteY17-972" fmla="*/ 6093756 h 6252535"/>
                <a:gd name="connsiteX18-973" fmla="*/ 2798083 w 11548665"/>
                <a:gd name="connsiteY18-974" fmla="*/ 6252506 h 6252535"/>
                <a:gd name="connsiteX19-975" fmla="*/ 1162958 w 11548665"/>
                <a:gd name="connsiteY19-976" fmla="*/ 6106456 h 6252535"/>
                <a:gd name="connsiteX20-977" fmla="*/ 77108 w 11548665"/>
                <a:gd name="connsiteY20-978" fmla="*/ 6027081 h 6252535"/>
                <a:gd name="connsiteX21-979" fmla="*/ 86633 w 11548665"/>
                <a:gd name="connsiteY21-980" fmla="*/ 4960281 h 6252535"/>
                <a:gd name="connsiteX22-981" fmla="*/ 70758 w 11548665"/>
                <a:gd name="connsiteY22-982" fmla="*/ 3842681 h 6252535"/>
                <a:gd name="connsiteX23-983" fmla="*/ 39008 w 11548665"/>
                <a:gd name="connsiteY23-984" fmla="*/ 2394881 h 6252535"/>
                <a:gd name="connsiteX24-985" fmla="*/ 105683 w 11548665"/>
                <a:gd name="connsiteY24-986" fmla="*/ 1223306 h 6252535"/>
                <a:gd name="connsiteX25-987" fmla="*/ 172358 w 11548665"/>
                <a:gd name="connsiteY25-988" fmla="*/ 93006 h 6252535"/>
                <a:gd name="connsiteX0-989" fmla="*/ 172358 w 11548665"/>
                <a:gd name="connsiteY0-990" fmla="*/ 93006 h 6252535"/>
                <a:gd name="connsiteX1-991" fmla="*/ 1680483 w 11548665"/>
                <a:gd name="connsiteY1-992" fmla="*/ 96181 h 6252535"/>
                <a:gd name="connsiteX2-993" fmla="*/ 3725183 w 11548665"/>
                <a:gd name="connsiteY2-994" fmla="*/ 353356 h 6252535"/>
                <a:gd name="connsiteX3-995" fmla="*/ 6100083 w 11548665"/>
                <a:gd name="connsiteY3-996" fmla="*/ 175556 h 6252535"/>
                <a:gd name="connsiteX4-997" fmla="*/ 8373383 w 11548665"/>
                <a:gd name="connsiteY4-998" fmla="*/ 86656 h 6252535"/>
                <a:gd name="connsiteX5-999" fmla="*/ 10659383 w 11548665"/>
                <a:gd name="connsiteY5-1000" fmla="*/ 188256 h 6252535"/>
                <a:gd name="connsiteX6-1001" fmla="*/ 11383283 w 11548665"/>
                <a:gd name="connsiteY6-1002" fmla="*/ 239056 h 6252535"/>
                <a:gd name="connsiteX7-1003" fmla="*/ 11345183 w 11548665"/>
                <a:gd name="connsiteY7-1004" fmla="*/ 1458256 h 6252535"/>
                <a:gd name="connsiteX8-1005" fmla="*/ 11548383 w 11548665"/>
                <a:gd name="connsiteY8-1006" fmla="*/ 2626656 h 6252535"/>
                <a:gd name="connsiteX9-1007" fmla="*/ 11294383 w 11548665"/>
                <a:gd name="connsiteY9-1008" fmla="*/ 3452156 h 6252535"/>
                <a:gd name="connsiteX10-1009" fmla="*/ 11446783 w 11548665"/>
                <a:gd name="connsiteY10-1010" fmla="*/ 4480856 h 6252535"/>
                <a:gd name="connsiteX11-1011" fmla="*/ 11472183 w 11548665"/>
                <a:gd name="connsiteY11-1012" fmla="*/ 5268256 h 6252535"/>
                <a:gd name="connsiteX12-1013" fmla="*/ 11218183 w 11548665"/>
                <a:gd name="connsiteY12-1014" fmla="*/ 5954056 h 6252535"/>
                <a:gd name="connsiteX13-1015" fmla="*/ 10722883 w 11548665"/>
                <a:gd name="connsiteY13-1016" fmla="*/ 6173131 h 6252535"/>
                <a:gd name="connsiteX14-1017" fmla="*/ 9351283 w 11548665"/>
                <a:gd name="connsiteY14-1018" fmla="*/ 6135031 h 6252535"/>
                <a:gd name="connsiteX15-1019" fmla="*/ 7878083 w 11548665"/>
                <a:gd name="connsiteY15-1020" fmla="*/ 6011206 h 6252535"/>
                <a:gd name="connsiteX16-1021" fmla="*/ 6312808 w 11548665"/>
                <a:gd name="connsiteY16-1022" fmla="*/ 6160431 h 6252535"/>
                <a:gd name="connsiteX17-1023" fmla="*/ 4293508 w 11548665"/>
                <a:gd name="connsiteY17-1024" fmla="*/ 6093756 h 6252535"/>
                <a:gd name="connsiteX18-1025" fmla="*/ 2798083 w 11548665"/>
                <a:gd name="connsiteY18-1026" fmla="*/ 6252506 h 6252535"/>
                <a:gd name="connsiteX19-1027" fmla="*/ 1162958 w 11548665"/>
                <a:gd name="connsiteY19-1028" fmla="*/ 6106456 h 6252535"/>
                <a:gd name="connsiteX20-1029" fmla="*/ 77108 w 11548665"/>
                <a:gd name="connsiteY20-1030" fmla="*/ 6027081 h 6252535"/>
                <a:gd name="connsiteX21-1031" fmla="*/ 86633 w 11548665"/>
                <a:gd name="connsiteY21-1032" fmla="*/ 4960281 h 6252535"/>
                <a:gd name="connsiteX22-1033" fmla="*/ 70758 w 11548665"/>
                <a:gd name="connsiteY22-1034" fmla="*/ 3842681 h 6252535"/>
                <a:gd name="connsiteX23-1035" fmla="*/ 39008 w 11548665"/>
                <a:gd name="connsiteY23-1036" fmla="*/ 2394881 h 6252535"/>
                <a:gd name="connsiteX24-1037" fmla="*/ 105683 w 11548665"/>
                <a:gd name="connsiteY24-1038" fmla="*/ 1223306 h 6252535"/>
                <a:gd name="connsiteX25-1039" fmla="*/ 172358 w 11548665"/>
                <a:gd name="connsiteY25-1040" fmla="*/ 93006 h 6252535"/>
                <a:gd name="connsiteX0-1041" fmla="*/ 172358 w 11548665"/>
                <a:gd name="connsiteY0-1042" fmla="*/ 93006 h 6252535"/>
                <a:gd name="connsiteX1-1043" fmla="*/ 1680483 w 11548665"/>
                <a:gd name="connsiteY1-1044" fmla="*/ 96181 h 6252535"/>
                <a:gd name="connsiteX2-1045" fmla="*/ 3725183 w 11548665"/>
                <a:gd name="connsiteY2-1046" fmla="*/ 353356 h 6252535"/>
                <a:gd name="connsiteX3-1047" fmla="*/ 6100083 w 11548665"/>
                <a:gd name="connsiteY3-1048" fmla="*/ 175556 h 6252535"/>
                <a:gd name="connsiteX4-1049" fmla="*/ 8373383 w 11548665"/>
                <a:gd name="connsiteY4-1050" fmla="*/ 86656 h 6252535"/>
                <a:gd name="connsiteX5-1051" fmla="*/ 10659383 w 11548665"/>
                <a:gd name="connsiteY5-1052" fmla="*/ 188256 h 6252535"/>
                <a:gd name="connsiteX6-1053" fmla="*/ 11383283 w 11548665"/>
                <a:gd name="connsiteY6-1054" fmla="*/ 239056 h 6252535"/>
                <a:gd name="connsiteX7-1055" fmla="*/ 11345183 w 11548665"/>
                <a:gd name="connsiteY7-1056" fmla="*/ 1458256 h 6252535"/>
                <a:gd name="connsiteX8-1057" fmla="*/ 11548383 w 11548665"/>
                <a:gd name="connsiteY8-1058" fmla="*/ 2626656 h 6252535"/>
                <a:gd name="connsiteX9-1059" fmla="*/ 11294383 w 11548665"/>
                <a:gd name="connsiteY9-1060" fmla="*/ 3452156 h 6252535"/>
                <a:gd name="connsiteX10-1061" fmla="*/ 11446783 w 11548665"/>
                <a:gd name="connsiteY10-1062" fmla="*/ 4480856 h 6252535"/>
                <a:gd name="connsiteX11-1063" fmla="*/ 11472183 w 11548665"/>
                <a:gd name="connsiteY11-1064" fmla="*/ 5268256 h 6252535"/>
                <a:gd name="connsiteX12-1065" fmla="*/ 11418208 w 11548665"/>
                <a:gd name="connsiteY12-1066" fmla="*/ 6011206 h 6252535"/>
                <a:gd name="connsiteX13-1067" fmla="*/ 10722883 w 11548665"/>
                <a:gd name="connsiteY13-1068" fmla="*/ 6173131 h 6252535"/>
                <a:gd name="connsiteX14-1069" fmla="*/ 9351283 w 11548665"/>
                <a:gd name="connsiteY14-1070" fmla="*/ 6135031 h 6252535"/>
                <a:gd name="connsiteX15-1071" fmla="*/ 7878083 w 11548665"/>
                <a:gd name="connsiteY15-1072" fmla="*/ 6011206 h 6252535"/>
                <a:gd name="connsiteX16-1073" fmla="*/ 6312808 w 11548665"/>
                <a:gd name="connsiteY16-1074" fmla="*/ 6160431 h 6252535"/>
                <a:gd name="connsiteX17-1075" fmla="*/ 4293508 w 11548665"/>
                <a:gd name="connsiteY17-1076" fmla="*/ 6093756 h 6252535"/>
                <a:gd name="connsiteX18-1077" fmla="*/ 2798083 w 11548665"/>
                <a:gd name="connsiteY18-1078" fmla="*/ 6252506 h 6252535"/>
                <a:gd name="connsiteX19-1079" fmla="*/ 1162958 w 11548665"/>
                <a:gd name="connsiteY19-1080" fmla="*/ 6106456 h 6252535"/>
                <a:gd name="connsiteX20-1081" fmla="*/ 77108 w 11548665"/>
                <a:gd name="connsiteY20-1082" fmla="*/ 6027081 h 6252535"/>
                <a:gd name="connsiteX21-1083" fmla="*/ 86633 w 11548665"/>
                <a:gd name="connsiteY21-1084" fmla="*/ 4960281 h 6252535"/>
                <a:gd name="connsiteX22-1085" fmla="*/ 70758 w 11548665"/>
                <a:gd name="connsiteY22-1086" fmla="*/ 3842681 h 6252535"/>
                <a:gd name="connsiteX23-1087" fmla="*/ 39008 w 11548665"/>
                <a:gd name="connsiteY23-1088" fmla="*/ 2394881 h 6252535"/>
                <a:gd name="connsiteX24-1089" fmla="*/ 105683 w 11548665"/>
                <a:gd name="connsiteY24-1090" fmla="*/ 1223306 h 6252535"/>
                <a:gd name="connsiteX25-1091" fmla="*/ 172358 w 11548665"/>
                <a:gd name="connsiteY25-1092" fmla="*/ 93006 h 6252535"/>
                <a:gd name="connsiteX0-1093" fmla="*/ 172358 w 11548665"/>
                <a:gd name="connsiteY0-1094" fmla="*/ 93006 h 6252535"/>
                <a:gd name="connsiteX1-1095" fmla="*/ 1680483 w 11548665"/>
                <a:gd name="connsiteY1-1096" fmla="*/ 96181 h 6252535"/>
                <a:gd name="connsiteX2-1097" fmla="*/ 3725183 w 11548665"/>
                <a:gd name="connsiteY2-1098" fmla="*/ 353356 h 6252535"/>
                <a:gd name="connsiteX3-1099" fmla="*/ 6100083 w 11548665"/>
                <a:gd name="connsiteY3-1100" fmla="*/ 175556 h 6252535"/>
                <a:gd name="connsiteX4-1101" fmla="*/ 8373383 w 11548665"/>
                <a:gd name="connsiteY4-1102" fmla="*/ 86656 h 6252535"/>
                <a:gd name="connsiteX5-1103" fmla="*/ 10659383 w 11548665"/>
                <a:gd name="connsiteY5-1104" fmla="*/ 188256 h 6252535"/>
                <a:gd name="connsiteX6-1105" fmla="*/ 11383283 w 11548665"/>
                <a:gd name="connsiteY6-1106" fmla="*/ 239056 h 6252535"/>
                <a:gd name="connsiteX7-1107" fmla="*/ 11345183 w 11548665"/>
                <a:gd name="connsiteY7-1108" fmla="*/ 1458256 h 6252535"/>
                <a:gd name="connsiteX8-1109" fmla="*/ 11548383 w 11548665"/>
                <a:gd name="connsiteY8-1110" fmla="*/ 2626656 h 6252535"/>
                <a:gd name="connsiteX9-1111" fmla="*/ 11294383 w 11548665"/>
                <a:gd name="connsiteY9-1112" fmla="*/ 3452156 h 6252535"/>
                <a:gd name="connsiteX10-1113" fmla="*/ 11446783 w 11548665"/>
                <a:gd name="connsiteY10-1114" fmla="*/ 4480856 h 6252535"/>
                <a:gd name="connsiteX11-1115" fmla="*/ 11424558 w 11548665"/>
                <a:gd name="connsiteY11-1116" fmla="*/ 5306356 h 6252535"/>
                <a:gd name="connsiteX12-1117" fmla="*/ 11418208 w 11548665"/>
                <a:gd name="connsiteY12-1118" fmla="*/ 6011206 h 6252535"/>
                <a:gd name="connsiteX13-1119" fmla="*/ 10722883 w 11548665"/>
                <a:gd name="connsiteY13-1120" fmla="*/ 6173131 h 6252535"/>
                <a:gd name="connsiteX14-1121" fmla="*/ 9351283 w 11548665"/>
                <a:gd name="connsiteY14-1122" fmla="*/ 6135031 h 6252535"/>
                <a:gd name="connsiteX15-1123" fmla="*/ 7878083 w 11548665"/>
                <a:gd name="connsiteY15-1124" fmla="*/ 6011206 h 6252535"/>
                <a:gd name="connsiteX16-1125" fmla="*/ 6312808 w 11548665"/>
                <a:gd name="connsiteY16-1126" fmla="*/ 6160431 h 6252535"/>
                <a:gd name="connsiteX17-1127" fmla="*/ 4293508 w 11548665"/>
                <a:gd name="connsiteY17-1128" fmla="*/ 6093756 h 6252535"/>
                <a:gd name="connsiteX18-1129" fmla="*/ 2798083 w 11548665"/>
                <a:gd name="connsiteY18-1130" fmla="*/ 6252506 h 6252535"/>
                <a:gd name="connsiteX19-1131" fmla="*/ 1162958 w 11548665"/>
                <a:gd name="connsiteY19-1132" fmla="*/ 6106456 h 6252535"/>
                <a:gd name="connsiteX20-1133" fmla="*/ 77108 w 11548665"/>
                <a:gd name="connsiteY20-1134" fmla="*/ 6027081 h 6252535"/>
                <a:gd name="connsiteX21-1135" fmla="*/ 86633 w 11548665"/>
                <a:gd name="connsiteY21-1136" fmla="*/ 4960281 h 6252535"/>
                <a:gd name="connsiteX22-1137" fmla="*/ 70758 w 11548665"/>
                <a:gd name="connsiteY22-1138" fmla="*/ 3842681 h 6252535"/>
                <a:gd name="connsiteX23-1139" fmla="*/ 39008 w 11548665"/>
                <a:gd name="connsiteY23-1140" fmla="*/ 2394881 h 6252535"/>
                <a:gd name="connsiteX24-1141" fmla="*/ 105683 w 11548665"/>
                <a:gd name="connsiteY24-1142" fmla="*/ 1223306 h 6252535"/>
                <a:gd name="connsiteX25-1143" fmla="*/ 172358 w 11548665"/>
                <a:gd name="connsiteY25-1144" fmla="*/ 93006 h 6252535"/>
                <a:gd name="connsiteX0-1145" fmla="*/ 172358 w 11548665"/>
                <a:gd name="connsiteY0-1146" fmla="*/ 93006 h 6252535"/>
                <a:gd name="connsiteX1-1147" fmla="*/ 1680483 w 11548665"/>
                <a:gd name="connsiteY1-1148" fmla="*/ 96181 h 6252535"/>
                <a:gd name="connsiteX2-1149" fmla="*/ 3725183 w 11548665"/>
                <a:gd name="connsiteY2-1150" fmla="*/ 353356 h 6252535"/>
                <a:gd name="connsiteX3-1151" fmla="*/ 6100083 w 11548665"/>
                <a:gd name="connsiteY3-1152" fmla="*/ 175556 h 6252535"/>
                <a:gd name="connsiteX4-1153" fmla="*/ 8373383 w 11548665"/>
                <a:gd name="connsiteY4-1154" fmla="*/ 86656 h 6252535"/>
                <a:gd name="connsiteX5-1155" fmla="*/ 10659383 w 11548665"/>
                <a:gd name="connsiteY5-1156" fmla="*/ 188256 h 6252535"/>
                <a:gd name="connsiteX6-1157" fmla="*/ 11383283 w 11548665"/>
                <a:gd name="connsiteY6-1158" fmla="*/ 239056 h 6252535"/>
                <a:gd name="connsiteX7-1159" fmla="*/ 11345183 w 11548665"/>
                <a:gd name="connsiteY7-1160" fmla="*/ 1458256 h 6252535"/>
                <a:gd name="connsiteX8-1161" fmla="*/ 11548383 w 11548665"/>
                <a:gd name="connsiteY8-1162" fmla="*/ 2626656 h 6252535"/>
                <a:gd name="connsiteX9-1163" fmla="*/ 11294383 w 11548665"/>
                <a:gd name="connsiteY9-1164" fmla="*/ 3452156 h 6252535"/>
                <a:gd name="connsiteX10-1165" fmla="*/ 11446783 w 11548665"/>
                <a:gd name="connsiteY10-1166" fmla="*/ 4480856 h 6252535"/>
                <a:gd name="connsiteX11-1167" fmla="*/ 11338833 w 11548665"/>
                <a:gd name="connsiteY11-1168" fmla="*/ 5315881 h 6252535"/>
                <a:gd name="connsiteX12-1169" fmla="*/ 11418208 w 11548665"/>
                <a:gd name="connsiteY12-1170" fmla="*/ 6011206 h 6252535"/>
                <a:gd name="connsiteX13-1171" fmla="*/ 10722883 w 11548665"/>
                <a:gd name="connsiteY13-1172" fmla="*/ 6173131 h 6252535"/>
                <a:gd name="connsiteX14-1173" fmla="*/ 9351283 w 11548665"/>
                <a:gd name="connsiteY14-1174" fmla="*/ 6135031 h 6252535"/>
                <a:gd name="connsiteX15-1175" fmla="*/ 7878083 w 11548665"/>
                <a:gd name="connsiteY15-1176" fmla="*/ 6011206 h 6252535"/>
                <a:gd name="connsiteX16-1177" fmla="*/ 6312808 w 11548665"/>
                <a:gd name="connsiteY16-1178" fmla="*/ 6160431 h 6252535"/>
                <a:gd name="connsiteX17-1179" fmla="*/ 4293508 w 11548665"/>
                <a:gd name="connsiteY17-1180" fmla="*/ 6093756 h 6252535"/>
                <a:gd name="connsiteX18-1181" fmla="*/ 2798083 w 11548665"/>
                <a:gd name="connsiteY18-1182" fmla="*/ 6252506 h 6252535"/>
                <a:gd name="connsiteX19-1183" fmla="*/ 1162958 w 11548665"/>
                <a:gd name="connsiteY19-1184" fmla="*/ 6106456 h 6252535"/>
                <a:gd name="connsiteX20-1185" fmla="*/ 77108 w 11548665"/>
                <a:gd name="connsiteY20-1186" fmla="*/ 6027081 h 6252535"/>
                <a:gd name="connsiteX21-1187" fmla="*/ 86633 w 11548665"/>
                <a:gd name="connsiteY21-1188" fmla="*/ 4960281 h 6252535"/>
                <a:gd name="connsiteX22-1189" fmla="*/ 70758 w 11548665"/>
                <a:gd name="connsiteY22-1190" fmla="*/ 3842681 h 6252535"/>
                <a:gd name="connsiteX23-1191" fmla="*/ 39008 w 11548665"/>
                <a:gd name="connsiteY23-1192" fmla="*/ 2394881 h 6252535"/>
                <a:gd name="connsiteX24-1193" fmla="*/ 105683 w 11548665"/>
                <a:gd name="connsiteY24-1194" fmla="*/ 1223306 h 6252535"/>
                <a:gd name="connsiteX25-1195" fmla="*/ 172358 w 11548665"/>
                <a:gd name="connsiteY25-1196" fmla="*/ 93006 h 6252535"/>
                <a:gd name="connsiteX0-1197" fmla="*/ 172358 w 11563976"/>
                <a:gd name="connsiteY0-1198" fmla="*/ 93006 h 6252535"/>
                <a:gd name="connsiteX1-1199" fmla="*/ 1680483 w 11563976"/>
                <a:gd name="connsiteY1-1200" fmla="*/ 96181 h 6252535"/>
                <a:gd name="connsiteX2-1201" fmla="*/ 3725183 w 11563976"/>
                <a:gd name="connsiteY2-1202" fmla="*/ 353356 h 6252535"/>
                <a:gd name="connsiteX3-1203" fmla="*/ 6100083 w 11563976"/>
                <a:gd name="connsiteY3-1204" fmla="*/ 175556 h 6252535"/>
                <a:gd name="connsiteX4-1205" fmla="*/ 8373383 w 11563976"/>
                <a:gd name="connsiteY4-1206" fmla="*/ 86656 h 6252535"/>
                <a:gd name="connsiteX5-1207" fmla="*/ 10659383 w 11563976"/>
                <a:gd name="connsiteY5-1208" fmla="*/ 188256 h 6252535"/>
                <a:gd name="connsiteX6-1209" fmla="*/ 11383283 w 11563976"/>
                <a:gd name="connsiteY6-1210" fmla="*/ 239056 h 6252535"/>
                <a:gd name="connsiteX7-1211" fmla="*/ 11345183 w 11563976"/>
                <a:gd name="connsiteY7-1212" fmla="*/ 1458256 h 6252535"/>
                <a:gd name="connsiteX8-1213" fmla="*/ 11548383 w 11563976"/>
                <a:gd name="connsiteY8-1214" fmla="*/ 2626656 h 6252535"/>
                <a:gd name="connsiteX9-1215" fmla="*/ 11294383 w 11563976"/>
                <a:gd name="connsiteY9-1216" fmla="*/ 3452156 h 6252535"/>
                <a:gd name="connsiteX10-1217" fmla="*/ 11446783 w 11563976"/>
                <a:gd name="connsiteY10-1218" fmla="*/ 4480856 h 6252535"/>
                <a:gd name="connsiteX11-1219" fmla="*/ 11338833 w 11563976"/>
                <a:gd name="connsiteY11-1220" fmla="*/ 5315881 h 6252535"/>
                <a:gd name="connsiteX12-1221" fmla="*/ 11542033 w 11563976"/>
                <a:gd name="connsiteY12-1222" fmla="*/ 6039781 h 6252535"/>
                <a:gd name="connsiteX13-1223" fmla="*/ 10722883 w 11563976"/>
                <a:gd name="connsiteY13-1224" fmla="*/ 6173131 h 6252535"/>
                <a:gd name="connsiteX14-1225" fmla="*/ 9351283 w 11563976"/>
                <a:gd name="connsiteY14-1226" fmla="*/ 6135031 h 6252535"/>
                <a:gd name="connsiteX15-1227" fmla="*/ 7878083 w 11563976"/>
                <a:gd name="connsiteY15-1228" fmla="*/ 6011206 h 6252535"/>
                <a:gd name="connsiteX16-1229" fmla="*/ 6312808 w 11563976"/>
                <a:gd name="connsiteY16-1230" fmla="*/ 6160431 h 6252535"/>
                <a:gd name="connsiteX17-1231" fmla="*/ 4293508 w 11563976"/>
                <a:gd name="connsiteY17-1232" fmla="*/ 6093756 h 6252535"/>
                <a:gd name="connsiteX18-1233" fmla="*/ 2798083 w 11563976"/>
                <a:gd name="connsiteY18-1234" fmla="*/ 6252506 h 6252535"/>
                <a:gd name="connsiteX19-1235" fmla="*/ 1162958 w 11563976"/>
                <a:gd name="connsiteY19-1236" fmla="*/ 6106456 h 6252535"/>
                <a:gd name="connsiteX20-1237" fmla="*/ 77108 w 11563976"/>
                <a:gd name="connsiteY20-1238" fmla="*/ 6027081 h 6252535"/>
                <a:gd name="connsiteX21-1239" fmla="*/ 86633 w 11563976"/>
                <a:gd name="connsiteY21-1240" fmla="*/ 4960281 h 6252535"/>
                <a:gd name="connsiteX22-1241" fmla="*/ 70758 w 11563976"/>
                <a:gd name="connsiteY22-1242" fmla="*/ 3842681 h 6252535"/>
                <a:gd name="connsiteX23-1243" fmla="*/ 39008 w 11563976"/>
                <a:gd name="connsiteY23-1244" fmla="*/ 2394881 h 6252535"/>
                <a:gd name="connsiteX24-1245" fmla="*/ 105683 w 11563976"/>
                <a:gd name="connsiteY24-1246" fmla="*/ 1223306 h 6252535"/>
                <a:gd name="connsiteX25-1247" fmla="*/ 172358 w 11563976"/>
                <a:gd name="connsiteY25-1248" fmla="*/ 93006 h 6252535"/>
                <a:gd name="connsiteX0-1249" fmla="*/ 172358 w 11581839"/>
                <a:gd name="connsiteY0-1250" fmla="*/ 93006 h 6252535"/>
                <a:gd name="connsiteX1-1251" fmla="*/ 1680483 w 11581839"/>
                <a:gd name="connsiteY1-1252" fmla="*/ 96181 h 6252535"/>
                <a:gd name="connsiteX2-1253" fmla="*/ 3725183 w 11581839"/>
                <a:gd name="connsiteY2-1254" fmla="*/ 353356 h 6252535"/>
                <a:gd name="connsiteX3-1255" fmla="*/ 6100083 w 11581839"/>
                <a:gd name="connsiteY3-1256" fmla="*/ 175556 h 6252535"/>
                <a:gd name="connsiteX4-1257" fmla="*/ 8373383 w 11581839"/>
                <a:gd name="connsiteY4-1258" fmla="*/ 86656 h 6252535"/>
                <a:gd name="connsiteX5-1259" fmla="*/ 10659383 w 11581839"/>
                <a:gd name="connsiteY5-1260" fmla="*/ 188256 h 6252535"/>
                <a:gd name="connsiteX6-1261" fmla="*/ 11383283 w 11581839"/>
                <a:gd name="connsiteY6-1262" fmla="*/ 239056 h 6252535"/>
                <a:gd name="connsiteX7-1263" fmla="*/ 11345183 w 11581839"/>
                <a:gd name="connsiteY7-1264" fmla="*/ 1458256 h 6252535"/>
                <a:gd name="connsiteX8-1265" fmla="*/ 11548383 w 11581839"/>
                <a:gd name="connsiteY8-1266" fmla="*/ 2626656 h 6252535"/>
                <a:gd name="connsiteX9-1267" fmla="*/ 11294383 w 11581839"/>
                <a:gd name="connsiteY9-1268" fmla="*/ 3452156 h 6252535"/>
                <a:gd name="connsiteX10-1269" fmla="*/ 11446783 w 11581839"/>
                <a:gd name="connsiteY10-1270" fmla="*/ 4480856 h 6252535"/>
                <a:gd name="connsiteX11-1271" fmla="*/ 11453133 w 11581839"/>
                <a:gd name="connsiteY11-1272" fmla="*/ 5296831 h 6252535"/>
                <a:gd name="connsiteX12-1273" fmla="*/ 11542033 w 11581839"/>
                <a:gd name="connsiteY12-1274" fmla="*/ 6039781 h 6252535"/>
                <a:gd name="connsiteX13-1275" fmla="*/ 10722883 w 11581839"/>
                <a:gd name="connsiteY13-1276" fmla="*/ 6173131 h 6252535"/>
                <a:gd name="connsiteX14-1277" fmla="*/ 9351283 w 11581839"/>
                <a:gd name="connsiteY14-1278" fmla="*/ 6135031 h 6252535"/>
                <a:gd name="connsiteX15-1279" fmla="*/ 7878083 w 11581839"/>
                <a:gd name="connsiteY15-1280" fmla="*/ 6011206 h 6252535"/>
                <a:gd name="connsiteX16-1281" fmla="*/ 6312808 w 11581839"/>
                <a:gd name="connsiteY16-1282" fmla="*/ 6160431 h 6252535"/>
                <a:gd name="connsiteX17-1283" fmla="*/ 4293508 w 11581839"/>
                <a:gd name="connsiteY17-1284" fmla="*/ 6093756 h 6252535"/>
                <a:gd name="connsiteX18-1285" fmla="*/ 2798083 w 11581839"/>
                <a:gd name="connsiteY18-1286" fmla="*/ 6252506 h 6252535"/>
                <a:gd name="connsiteX19-1287" fmla="*/ 1162958 w 11581839"/>
                <a:gd name="connsiteY19-1288" fmla="*/ 6106456 h 6252535"/>
                <a:gd name="connsiteX20-1289" fmla="*/ 77108 w 11581839"/>
                <a:gd name="connsiteY20-1290" fmla="*/ 6027081 h 6252535"/>
                <a:gd name="connsiteX21-1291" fmla="*/ 86633 w 11581839"/>
                <a:gd name="connsiteY21-1292" fmla="*/ 4960281 h 6252535"/>
                <a:gd name="connsiteX22-1293" fmla="*/ 70758 w 11581839"/>
                <a:gd name="connsiteY22-1294" fmla="*/ 3842681 h 6252535"/>
                <a:gd name="connsiteX23-1295" fmla="*/ 39008 w 11581839"/>
                <a:gd name="connsiteY23-1296" fmla="*/ 2394881 h 6252535"/>
                <a:gd name="connsiteX24-1297" fmla="*/ 105683 w 11581839"/>
                <a:gd name="connsiteY24-1298" fmla="*/ 1223306 h 6252535"/>
                <a:gd name="connsiteX25-1299" fmla="*/ 172358 w 11581839"/>
                <a:gd name="connsiteY25-1300" fmla="*/ 93006 h 6252535"/>
                <a:gd name="connsiteX0-1301" fmla="*/ 172358 w 11581839"/>
                <a:gd name="connsiteY0-1302" fmla="*/ 93006 h 6252535"/>
                <a:gd name="connsiteX1-1303" fmla="*/ 1680483 w 11581839"/>
                <a:gd name="connsiteY1-1304" fmla="*/ 96181 h 6252535"/>
                <a:gd name="connsiteX2-1305" fmla="*/ 3725183 w 11581839"/>
                <a:gd name="connsiteY2-1306" fmla="*/ 353356 h 6252535"/>
                <a:gd name="connsiteX3-1307" fmla="*/ 6100083 w 11581839"/>
                <a:gd name="connsiteY3-1308" fmla="*/ 175556 h 6252535"/>
                <a:gd name="connsiteX4-1309" fmla="*/ 8373383 w 11581839"/>
                <a:gd name="connsiteY4-1310" fmla="*/ 86656 h 6252535"/>
                <a:gd name="connsiteX5-1311" fmla="*/ 10659383 w 11581839"/>
                <a:gd name="connsiteY5-1312" fmla="*/ 188256 h 6252535"/>
                <a:gd name="connsiteX6-1313" fmla="*/ 11383283 w 11581839"/>
                <a:gd name="connsiteY6-1314" fmla="*/ 239056 h 6252535"/>
                <a:gd name="connsiteX7-1315" fmla="*/ 11345183 w 11581839"/>
                <a:gd name="connsiteY7-1316" fmla="*/ 1458256 h 6252535"/>
                <a:gd name="connsiteX8-1317" fmla="*/ 11548383 w 11581839"/>
                <a:gd name="connsiteY8-1318" fmla="*/ 2626656 h 6252535"/>
                <a:gd name="connsiteX9-1319" fmla="*/ 11399158 w 11581839"/>
                <a:gd name="connsiteY9-1320" fmla="*/ 3461681 h 6252535"/>
                <a:gd name="connsiteX10-1321" fmla="*/ 11446783 w 11581839"/>
                <a:gd name="connsiteY10-1322" fmla="*/ 4480856 h 6252535"/>
                <a:gd name="connsiteX11-1323" fmla="*/ 11453133 w 11581839"/>
                <a:gd name="connsiteY11-1324" fmla="*/ 5296831 h 6252535"/>
                <a:gd name="connsiteX12-1325" fmla="*/ 11542033 w 11581839"/>
                <a:gd name="connsiteY12-1326" fmla="*/ 6039781 h 6252535"/>
                <a:gd name="connsiteX13-1327" fmla="*/ 10722883 w 11581839"/>
                <a:gd name="connsiteY13-1328" fmla="*/ 6173131 h 6252535"/>
                <a:gd name="connsiteX14-1329" fmla="*/ 9351283 w 11581839"/>
                <a:gd name="connsiteY14-1330" fmla="*/ 6135031 h 6252535"/>
                <a:gd name="connsiteX15-1331" fmla="*/ 7878083 w 11581839"/>
                <a:gd name="connsiteY15-1332" fmla="*/ 6011206 h 6252535"/>
                <a:gd name="connsiteX16-1333" fmla="*/ 6312808 w 11581839"/>
                <a:gd name="connsiteY16-1334" fmla="*/ 6160431 h 6252535"/>
                <a:gd name="connsiteX17-1335" fmla="*/ 4293508 w 11581839"/>
                <a:gd name="connsiteY17-1336" fmla="*/ 6093756 h 6252535"/>
                <a:gd name="connsiteX18-1337" fmla="*/ 2798083 w 11581839"/>
                <a:gd name="connsiteY18-1338" fmla="*/ 6252506 h 6252535"/>
                <a:gd name="connsiteX19-1339" fmla="*/ 1162958 w 11581839"/>
                <a:gd name="connsiteY19-1340" fmla="*/ 6106456 h 6252535"/>
                <a:gd name="connsiteX20-1341" fmla="*/ 77108 w 11581839"/>
                <a:gd name="connsiteY20-1342" fmla="*/ 6027081 h 6252535"/>
                <a:gd name="connsiteX21-1343" fmla="*/ 86633 w 11581839"/>
                <a:gd name="connsiteY21-1344" fmla="*/ 4960281 h 6252535"/>
                <a:gd name="connsiteX22-1345" fmla="*/ 70758 w 11581839"/>
                <a:gd name="connsiteY22-1346" fmla="*/ 3842681 h 6252535"/>
                <a:gd name="connsiteX23-1347" fmla="*/ 39008 w 11581839"/>
                <a:gd name="connsiteY23-1348" fmla="*/ 2394881 h 6252535"/>
                <a:gd name="connsiteX24-1349" fmla="*/ 105683 w 11581839"/>
                <a:gd name="connsiteY24-1350" fmla="*/ 1223306 h 6252535"/>
                <a:gd name="connsiteX25-1351" fmla="*/ 172358 w 11581839"/>
                <a:gd name="connsiteY25-1352" fmla="*/ 93006 h 6252535"/>
                <a:gd name="connsiteX0-1353" fmla="*/ 172358 w 11581839"/>
                <a:gd name="connsiteY0-1354" fmla="*/ 93006 h 6252535"/>
                <a:gd name="connsiteX1-1355" fmla="*/ 1680483 w 11581839"/>
                <a:gd name="connsiteY1-1356" fmla="*/ 96181 h 6252535"/>
                <a:gd name="connsiteX2-1357" fmla="*/ 3725183 w 11581839"/>
                <a:gd name="connsiteY2-1358" fmla="*/ 353356 h 6252535"/>
                <a:gd name="connsiteX3-1359" fmla="*/ 6100083 w 11581839"/>
                <a:gd name="connsiteY3-1360" fmla="*/ 175556 h 6252535"/>
                <a:gd name="connsiteX4-1361" fmla="*/ 8373383 w 11581839"/>
                <a:gd name="connsiteY4-1362" fmla="*/ 86656 h 6252535"/>
                <a:gd name="connsiteX5-1363" fmla="*/ 10659383 w 11581839"/>
                <a:gd name="connsiteY5-1364" fmla="*/ 188256 h 6252535"/>
                <a:gd name="connsiteX6-1365" fmla="*/ 11383283 w 11581839"/>
                <a:gd name="connsiteY6-1366" fmla="*/ 239056 h 6252535"/>
                <a:gd name="connsiteX7-1367" fmla="*/ 11345183 w 11581839"/>
                <a:gd name="connsiteY7-1368" fmla="*/ 1458256 h 6252535"/>
                <a:gd name="connsiteX8-1369" fmla="*/ 11434083 w 11581839"/>
                <a:gd name="connsiteY8-1370" fmla="*/ 2331381 h 6252535"/>
                <a:gd name="connsiteX9-1371" fmla="*/ 11399158 w 11581839"/>
                <a:gd name="connsiteY9-1372" fmla="*/ 3461681 h 6252535"/>
                <a:gd name="connsiteX10-1373" fmla="*/ 11446783 w 11581839"/>
                <a:gd name="connsiteY10-1374" fmla="*/ 4480856 h 6252535"/>
                <a:gd name="connsiteX11-1375" fmla="*/ 11453133 w 11581839"/>
                <a:gd name="connsiteY11-1376" fmla="*/ 5296831 h 6252535"/>
                <a:gd name="connsiteX12-1377" fmla="*/ 11542033 w 11581839"/>
                <a:gd name="connsiteY12-1378" fmla="*/ 6039781 h 6252535"/>
                <a:gd name="connsiteX13-1379" fmla="*/ 10722883 w 11581839"/>
                <a:gd name="connsiteY13-1380" fmla="*/ 6173131 h 6252535"/>
                <a:gd name="connsiteX14-1381" fmla="*/ 9351283 w 11581839"/>
                <a:gd name="connsiteY14-1382" fmla="*/ 6135031 h 6252535"/>
                <a:gd name="connsiteX15-1383" fmla="*/ 7878083 w 11581839"/>
                <a:gd name="connsiteY15-1384" fmla="*/ 6011206 h 6252535"/>
                <a:gd name="connsiteX16-1385" fmla="*/ 6312808 w 11581839"/>
                <a:gd name="connsiteY16-1386" fmla="*/ 6160431 h 6252535"/>
                <a:gd name="connsiteX17-1387" fmla="*/ 4293508 w 11581839"/>
                <a:gd name="connsiteY17-1388" fmla="*/ 6093756 h 6252535"/>
                <a:gd name="connsiteX18-1389" fmla="*/ 2798083 w 11581839"/>
                <a:gd name="connsiteY18-1390" fmla="*/ 6252506 h 6252535"/>
                <a:gd name="connsiteX19-1391" fmla="*/ 1162958 w 11581839"/>
                <a:gd name="connsiteY19-1392" fmla="*/ 6106456 h 6252535"/>
                <a:gd name="connsiteX20-1393" fmla="*/ 77108 w 11581839"/>
                <a:gd name="connsiteY20-1394" fmla="*/ 6027081 h 6252535"/>
                <a:gd name="connsiteX21-1395" fmla="*/ 86633 w 11581839"/>
                <a:gd name="connsiteY21-1396" fmla="*/ 4960281 h 6252535"/>
                <a:gd name="connsiteX22-1397" fmla="*/ 70758 w 11581839"/>
                <a:gd name="connsiteY22-1398" fmla="*/ 3842681 h 6252535"/>
                <a:gd name="connsiteX23-1399" fmla="*/ 39008 w 11581839"/>
                <a:gd name="connsiteY23-1400" fmla="*/ 2394881 h 6252535"/>
                <a:gd name="connsiteX24-1401" fmla="*/ 105683 w 11581839"/>
                <a:gd name="connsiteY24-1402" fmla="*/ 1223306 h 6252535"/>
                <a:gd name="connsiteX25-1403" fmla="*/ 172358 w 11581839"/>
                <a:gd name="connsiteY25-1404" fmla="*/ 93006 h 6252535"/>
                <a:gd name="connsiteX0-1405" fmla="*/ 172358 w 11596332"/>
                <a:gd name="connsiteY0-1406" fmla="*/ 93006 h 6252535"/>
                <a:gd name="connsiteX1-1407" fmla="*/ 1680483 w 11596332"/>
                <a:gd name="connsiteY1-1408" fmla="*/ 96181 h 6252535"/>
                <a:gd name="connsiteX2-1409" fmla="*/ 3725183 w 11596332"/>
                <a:gd name="connsiteY2-1410" fmla="*/ 353356 h 6252535"/>
                <a:gd name="connsiteX3-1411" fmla="*/ 6100083 w 11596332"/>
                <a:gd name="connsiteY3-1412" fmla="*/ 175556 h 6252535"/>
                <a:gd name="connsiteX4-1413" fmla="*/ 8373383 w 11596332"/>
                <a:gd name="connsiteY4-1414" fmla="*/ 86656 h 6252535"/>
                <a:gd name="connsiteX5-1415" fmla="*/ 10659383 w 11596332"/>
                <a:gd name="connsiteY5-1416" fmla="*/ 188256 h 6252535"/>
                <a:gd name="connsiteX6-1417" fmla="*/ 11383283 w 11596332"/>
                <a:gd name="connsiteY6-1418" fmla="*/ 239056 h 6252535"/>
                <a:gd name="connsiteX7-1419" fmla="*/ 11345183 w 11596332"/>
                <a:gd name="connsiteY7-1420" fmla="*/ 1458256 h 6252535"/>
                <a:gd name="connsiteX8-1421" fmla="*/ 11596008 w 11596332"/>
                <a:gd name="connsiteY8-1422" fmla="*/ 2321856 h 6252535"/>
                <a:gd name="connsiteX9-1423" fmla="*/ 11399158 w 11596332"/>
                <a:gd name="connsiteY9-1424" fmla="*/ 3461681 h 6252535"/>
                <a:gd name="connsiteX10-1425" fmla="*/ 11446783 w 11596332"/>
                <a:gd name="connsiteY10-1426" fmla="*/ 4480856 h 6252535"/>
                <a:gd name="connsiteX11-1427" fmla="*/ 11453133 w 11596332"/>
                <a:gd name="connsiteY11-1428" fmla="*/ 5296831 h 6252535"/>
                <a:gd name="connsiteX12-1429" fmla="*/ 11542033 w 11596332"/>
                <a:gd name="connsiteY12-1430" fmla="*/ 6039781 h 6252535"/>
                <a:gd name="connsiteX13-1431" fmla="*/ 10722883 w 11596332"/>
                <a:gd name="connsiteY13-1432" fmla="*/ 6173131 h 6252535"/>
                <a:gd name="connsiteX14-1433" fmla="*/ 9351283 w 11596332"/>
                <a:gd name="connsiteY14-1434" fmla="*/ 6135031 h 6252535"/>
                <a:gd name="connsiteX15-1435" fmla="*/ 7878083 w 11596332"/>
                <a:gd name="connsiteY15-1436" fmla="*/ 6011206 h 6252535"/>
                <a:gd name="connsiteX16-1437" fmla="*/ 6312808 w 11596332"/>
                <a:gd name="connsiteY16-1438" fmla="*/ 6160431 h 6252535"/>
                <a:gd name="connsiteX17-1439" fmla="*/ 4293508 w 11596332"/>
                <a:gd name="connsiteY17-1440" fmla="*/ 6093756 h 6252535"/>
                <a:gd name="connsiteX18-1441" fmla="*/ 2798083 w 11596332"/>
                <a:gd name="connsiteY18-1442" fmla="*/ 6252506 h 6252535"/>
                <a:gd name="connsiteX19-1443" fmla="*/ 1162958 w 11596332"/>
                <a:gd name="connsiteY19-1444" fmla="*/ 6106456 h 6252535"/>
                <a:gd name="connsiteX20-1445" fmla="*/ 77108 w 11596332"/>
                <a:gd name="connsiteY20-1446" fmla="*/ 6027081 h 6252535"/>
                <a:gd name="connsiteX21-1447" fmla="*/ 86633 w 11596332"/>
                <a:gd name="connsiteY21-1448" fmla="*/ 4960281 h 6252535"/>
                <a:gd name="connsiteX22-1449" fmla="*/ 70758 w 11596332"/>
                <a:gd name="connsiteY22-1450" fmla="*/ 3842681 h 6252535"/>
                <a:gd name="connsiteX23-1451" fmla="*/ 39008 w 11596332"/>
                <a:gd name="connsiteY23-1452" fmla="*/ 2394881 h 6252535"/>
                <a:gd name="connsiteX24-1453" fmla="*/ 105683 w 11596332"/>
                <a:gd name="connsiteY24-1454" fmla="*/ 1223306 h 6252535"/>
                <a:gd name="connsiteX25-1455" fmla="*/ 172358 w 11596332"/>
                <a:gd name="connsiteY25-1456" fmla="*/ 93006 h 6252535"/>
                <a:gd name="connsiteX0-1457" fmla="*/ 172358 w 11581839"/>
                <a:gd name="connsiteY0-1458" fmla="*/ 93006 h 6252535"/>
                <a:gd name="connsiteX1-1459" fmla="*/ 1680483 w 11581839"/>
                <a:gd name="connsiteY1-1460" fmla="*/ 96181 h 6252535"/>
                <a:gd name="connsiteX2-1461" fmla="*/ 3725183 w 11581839"/>
                <a:gd name="connsiteY2-1462" fmla="*/ 353356 h 6252535"/>
                <a:gd name="connsiteX3-1463" fmla="*/ 6100083 w 11581839"/>
                <a:gd name="connsiteY3-1464" fmla="*/ 175556 h 6252535"/>
                <a:gd name="connsiteX4-1465" fmla="*/ 8373383 w 11581839"/>
                <a:gd name="connsiteY4-1466" fmla="*/ 86656 h 6252535"/>
                <a:gd name="connsiteX5-1467" fmla="*/ 10659383 w 11581839"/>
                <a:gd name="connsiteY5-1468" fmla="*/ 188256 h 6252535"/>
                <a:gd name="connsiteX6-1469" fmla="*/ 11383283 w 11581839"/>
                <a:gd name="connsiteY6-1470" fmla="*/ 239056 h 6252535"/>
                <a:gd name="connsiteX7-1471" fmla="*/ 11345183 w 11581839"/>
                <a:gd name="connsiteY7-1472" fmla="*/ 1458256 h 6252535"/>
                <a:gd name="connsiteX8-1473" fmla="*/ 11538858 w 11581839"/>
                <a:gd name="connsiteY8-1474" fmla="*/ 2321856 h 6252535"/>
                <a:gd name="connsiteX9-1475" fmla="*/ 11399158 w 11581839"/>
                <a:gd name="connsiteY9-1476" fmla="*/ 3461681 h 6252535"/>
                <a:gd name="connsiteX10-1477" fmla="*/ 11446783 w 11581839"/>
                <a:gd name="connsiteY10-1478" fmla="*/ 4480856 h 6252535"/>
                <a:gd name="connsiteX11-1479" fmla="*/ 11453133 w 11581839"/>
                <a:gd name="connsiteY11-1480" fmla="*/ 5296831 h 6252535"/>
                <a:gd name="connsiteX12-1481" fmla="*/ 11542033 w 11581839"/>
                <a:gd name="connsiteY12-1482" fmla="*/ 6039781 h 6252535"/>
                <a:gd name="connsiteX13-1483" fmla="*/ 10722883 w 11581839"/>
                <a:gd name="connsiteY13-1484" fmla="*/ 6173131 h 6252535"/>
                <a:gd name="connsiteX14-1485" fmla="*/ 9351283 w 11581839"/>
                <a:gd name="connsiteY14-1486" fmla="*/ 6135031 h 6252535"/>
                <a:gd name="connsiteX15-1487" fmla="*/ 7878083 w 11581839"/>
                <a:gd name="connsiteY15-1488" fmla="*/ 6011206 h 6252535"/>
                <a:gd name="connsiteX16-1489" fmla="*/ 6312808 w 11581839"/>
                <a:gd name="connsiteY16-1490" fmla="*/ 6160431 h 6252535"/>
                <a:gd name="connsiteX17-1491" fmla="*/ 4293508 w 11581839"/>
                <a:gd name="connsiteY17-1492" fmla="*/ 6093756 h 6252535"/>
                <a:gd name="connsiteX18-1493" fmla="*/ 2798083 w 11581839"/>
                <a:gd name="connsiteY18-1494" fmla="*/ 6252506 h 6252535"/>
                <a:gd name="connsiteX19-1495" fmla="*/ 1162958 w 11581839"/>
                <a:gd name="connsiteY19-1496" fmla="*/ 6106456 h 6252535"/>
                <a:gd name="connsiteX20-1497" fmla="*/ 77108 w 11581839"/>
                <a:gd name="connsiteY20-1498" fmla="*/ 6027081 h 6252535"/>
                <a:gd name="connsiteX21-1499" fmla="*/ 86633 w 11581839"/>
                <a:gd name="connsiteY21-1500" fmla="*/ 4960281 h 6252535"/>
                <a:gd name="connsiteX22-1501" fmla="*/ 70758 w 11581839"/>
                <a:gd name="connsiteY22-1502" fmla="*/ 3842681 h 6252535"/>
                <a:gd name="connsiteX23-1503" fmla="*/ 39008 w 11581839"/>
                <a:gd name="connsiteY23-1504" fmla="*/ 2394881 h 6252535"/>
                <a:gd name="connsiteX24-1505" fmla="*/ 105683 w 11581839"/>
                <a:gd name="connsiteY24-1506" fmla="*/ 1223306 h 6252535"/>
                <a:gd name="connsiteX25-1507" fmla="*/ 172358 w 11581839"/>
                <a:gd name="connsiteY25-1508" fmla="*/ 93006 h 6252535"/>
                <a:gd name="connsiteX0-1509" fmla="*/ 172358 w 11580086"/>
                <a:gd name="connsiteY0-1510" fmla="*/ 93006 h 6252535"/>
                <a:gd name="connsiteX1-1511" fmla="*/ 1680483 w 11580086"/>
                <a:gd name="connsiteY1-1512" fmla="*/ 96181 h 6252535"/>
                <a:gd name="connsiteX2-1513" fmla="*/ 3725183 w 11580086"/>
                <a:gd name="connsiteY2-1514" fmla="*/ 353356 h 6252535"/>
                <a:gd name="connsiteX3-1515" fmla="*/ 6100083 w 11580086"/>
                <a:gd name="connsiteY3-1516" fmla="*/ 175556 h 6252535"/>
                <a:gd name="connsiteX4-1517" fmla="*/ 8373383 w 11580086"/>
                <a:gd name="connsiteY4-1518" fmla="*/ 86656 h 6252535"/>
                <a:gd name="connsiteX5-1519" fmla="*/ 10659383 w 11580086"/>
                <a:gd name="connsiteY5-1520" fmla="*/ 188256 h 6252535"/>
                <a:gd name="connsiteX6-1521" fmla="*/ 11383283 w 11580086"/>
                <a:gd name="connsiteY6-1522" fmla="*/ 239056 h 6252535"/>
                <a:gd name="connsiteX7-1523" fmla="*/ 11345183 w 11580086"/>
                <a:gd name="connsiteY7-1524" fmla="*/ 1458256 h 6252535"/>
                <a:gd name="connsiteX8-1525" fmla="*/ 11538858 w 11580086"/>
                <a:gd name="connsiteY8-1526" fmla="*/ 2321856 h 6252535"/>
                <a:gd name="connsiteX9-1527" fmla="*/ 11399158 w 11580086"/>
                <a:gd name="connsiteY9-1528" fmla="*/ 3461681 h 6252535"/>
                <a:gd name="connsiteX10-1529" fmla="*/ 11532508 w 11580086"/>
                <a:gd name="connsiteY10-1530" fmla="*/ 4471331 h 6252535"/>
                <a:gd name="connsiteX11-1531" fmla="*/ 11453133 w 11580086"/>
                <a:gd name="connsiteY11-1532" fmla="*/ 5296831 h 6252535"/>
                <a:gd name="connsiteX12-1533" fmla="*/ 11542033 w 11580086"/>
                <a:gd name="connsiteY12-1534" fmla="*/ 6039781 h 6252535"/>
                <a:gd name="connsiteX13-1535" fmla="*/ 10722883 w 11580086"/>
                <a:gd name="connsiteY13-1536" fmla="*/ 6173131 h 6252535"/>
                <a:gd name="connsiteX14-1537" fmla="*/ 9351283 w 11580086"/>
                <a:gd name="connsiteY14-1538" fmla="*/ 6135031 h 6252535"/>
                <a:gd name="connsiteX15-1539" fmla="*/ 7878083 w 11580086"/>
                <a:gd name="connsiteY15-1540" fmla="*/ 6011206 h 6252535"/>
                <a:gd name="connsiteX16-1541" fmla="*/ 6312808 w 11580086"/>
                <a:gd name="connsiteY16-1542" fmla="*/ 6160431 h 6252535"/>
                <a:gd name="connsiteX17-1543" fmla="*/ 4293508 w 11580086"/>
                <a:gd name="connsiteY17-1544" fmla="*/ 6093756 h 6252535"/>
                <a:gd name="connsiteX18-1545" fmla="*/ 2798083 w 11580086"/>
                <a:gd name="connsiteY18-1546" fmla="*/ 6252506 h 6252535"/>
                <a:gd name="connsiteX19-1547" fmla="*/ 1162958 w 11580086"/>
                <a:gd name="connsiteY19-1548" fmla="*/ 6106456 h 6252535"/>
                <a:gd name="connsiteX20-1549" fmla="*/ 77108 w 11580086"/>
                <a:gd name="connsiteY20-1550" fmla="*/ 6027081 h 6252535"/>
                <a:gd name="connsiteX21-1551" fmla="*/ 86633 w 11580086"/>
                <a:gd name="connsiteY21-1552" fmla="*/ 4960281 h 6252535"/>
                <a:gd name="connsiteX22-1553" fmla="*/ 70758 w 11580086"/>
                <a:gd name="connsiteY22-1554" fmla="*/ 3842681 h 6252535"/>
                <a:gd name="connsiteX23-1555" fmla="*/ 39008 w 11580086"/>
                <a:gd name="connsiteY23-1556" fmla="*/ 2394881 h 6252535"/>
                <a:gd name="connsiteX24-1557" fmla="*/ 105683 w 11580086"/>
                <a:gd name="connsiteY24-1558" fmla="*/ 1223306 h 6252535"/>
                <a:gd name="connsiteX25-1559" fmla="*/ 172358 w 11580086"/>
                <a:gd name="connsiteY25-1560" fmla="*/ 93006 h 6252535"/>
                <a:gd name="connsiteX0-1561" fmla="*/ 172358 w 11580086"/>
                <a:gd name="connsiteY0-1562" fmla="*/ 93006 h 6252535"/>
                <a:gd name="connsiteX1-1563" fmla="*/ 1680483 w 11580086"/>
                <a:gd name="connsiteY1-1564" fmla="*/ 96181 h 6252535"/>
                <a:gd name="connsiteX2-1565" fmla="*/ 3725183 w 11580086"/>
                <a:gd name="connsiteY2-1566" fmla="*/ 353356 h 6252535"/>
                <a:gd name="connsiteX3-1567" fmla="*/ 6100083 w 11580086"/>
                <a:gd name="connsiteY3-1568" fmla="*/ 175556 h 6252535"/>
                <a:gd name="connsiteX4-1569" fmla="*/ 8373383 w 11580086"/>
                <a:gd name="connsiteY4-1570" fmla="*/ 86656 h 6252535"/>
                <a:gd name="connsiteX5-1571" fmla="*/ 10659383 w 11580086"/>
                <a:gd name="connsiteY5-1572" fmla="*/ 188256 h 6252535"/>
                <a:gd name="connsiteX6-1573" fmla="*/ 11516633 w 11580086"/>
                <a:gd name="connsiteY6-1574" fmla="*/ 239056 h 6252535"/>
                <a:gd name="connsiteX7-1575" fmla="*/ 11345183 w 11580086"/>
                <a:gd name="connsiteY7-1576" fmla="*/ 1458256 h 6252535"/>
                <a:gd name="connsiteX8-1577" fmla="*/ 11538858 w 11580086"/>
                <a:gd name="connsiteY8-1578" fmla="*/ 2321856 h 6252535"/>
                <a:gd name="connsiteX9-1579" fmla="*/ 11399158 w 11580086"/>
                <a:gd name="connsiteY9-1580" fmla="*/ 3461681 h 6252535"/>
                <a:gd name="connsiteX10-1581" fmla="*/ 11532508 w 11580086"/>
                <a:gd name="connsiteY10-1582" fmla="*/ 4471331 h 6252535"/>
                <a:gd name="connsiteX11-1583" fmla="*/ 11453133 w 11580086"/>
                <a:gd name="connsiteY11-1584" fmla="*/ 5296831 h 6252535"/>
                <a:gd name="connsiteX12-1585" fmla="*/ 11542033 w 11580086"/>
                <a:gd name="connsiteY12-1586" fmla="*/ 6039781 h 6252535"/>
                <a:gd name="connsiteX13-1587" fmla="*/ 10722883 w 11580086"/>
                <a:gd name="connsiteY13-1588" fmla="*/ 6173131 h 6252535"/>
                <a:gd name="connsiteX14-1589" fmla="*/ 9351283 w 11580086"/>
                <a:gd name="connsiteY14-1590" fmla="*/ 6135031 h 6252535"/>
                <a:gd name="connsiteX15-1591" fmla="*/ 7878083 w 11580086"/>
                <a:gd name="connsiteY15-1592" fmla="*/ 6011206 h 6252535"/>
                <a:gd name="connsiteX16-1593" fmla="*/ 6312808 w 11580086"/>
                <a:gd name="connsiteY16-1594" fmla="*/ 6160431 h 6252535"/>
                <a:gd name="connsiteX17-1595" fmla="*/ 4293508 w 11580086"/>
                <a:gd name="connsiteY17-1596" fmla="*/ 6093756 h 6252535"/>
                <a:gd name="connsiteX18-1597" fmla="*/ 2798083 w 11580086"/>
                <a:gd name="connsiteY18-1598" fmla="*/ 6252506 h 6252535"/>
                <a:gd name="connsiteX19-1599" fmla="*/ 1162958 w 11580086"/>
                <a:gd name="connsiteY19-1600" fmla="*/ 6106456 h 6252535"/>
                <a:gd name="connsiteX20-1601" fmla="*/ 77108 w 11580086"/>
                <a:gd name="connsiteY20-1602" fmla="*/ 6027081 h 6252535"/>
                <a:gd name="connsiteX21-1603" fmla="*/ 86633 w 11580086"/>
                <a:gd name="connsiteY21-1604" fmla="*/ 4960281 h 6252535"/>
                <a:gd name="connsiteX22-1605" fmla="*/ 70758 w 11580086"/>
                <a:gd name="connsiteY22-1606" fmla="*/ 3842681 h 6252535"/>
                <a:gd name="connsiteX23-1607" fmla="*/ 39008 w 11580086"/>
                <a:gd name="connsiteY23-1608" fmla="*/ 2394881 h 6252535"/>
                <a:gd name="connsiteX24-1609" fmla="*/ 105683 w 11580086"/>
                <a:gd name="connsiteY24-1610" fmla="*/ 1223306 h 6252535"/>
                <a:gd name="connsiteX25-1611" fmla="*/ 172358 w 11580086"/>
                <a:gd name="connsiteY25-1612" fmla="*/ 93006 h 6252535"/>
                <a:gd name="connsiteX0-1613" fmla="*/ 172358 w 11580086"/>
                <a:gd name="connsiteY0-1614" fmla="*/ 93006 h 6252535"/>
                <a:gd name="connsiteX1-1615" fmla="*/ 1680483 w 11580086"/>
                <a:gd name="connsiteY1-1616" fmla="*/ 96181 h 6252535"/>
                <a:gd name="connsiteX2-1617" fmla="*/ 3725183 w 11580086"/>
                <a:gd name="connsiteY2-1618" fmla="*/ 353356 h 6252535"/>
                <a:gd name="connsiteX3-1619" fmla="*/ 6100083 w 11580086"/>
                <a:gd name="connsiteY3-1620" fmla="*/ 175556 h 6252535"/>
                <a:gd name="connsiteX4-1621" fmla="*/ 8373383 w 11580086"/>
                <a:gd name="connsiteY4-1622" fmla="*/ 86656 h 6252535"/>
                <a:gd name="connsiteX5-1623" fmla="*/ 10659383 w 11580086"/>
                <a:gd name="connsiteY5-1624" fmla="*/ 188256 h 6252535"/>
                <a:gd name="connsiteX6-1625" fmla="*/ 11516633 w 11580086"/>
                <a:gd name="connsiteY6-1626" fmla="*/ 239056 h 6252535"/>
                <a:gd name="connsiteX7-1627" fmla="*/ 11449958 w 11580086"/>
                <a:gd name="connsiteY7-1628" fmla="*/ 1439206 h 6252535"/>
                <a:gd name="connsiteX8-1629" fmla="*/ 11538858 w 11580086"/>
                <a:gd name="connsiteY8-1630" fmla="*/ 2321856 h 6252535"/>
                <a:gd name="connsiteX9-1631" fmla="*/ 11399158 w 11580086"/>
                <a:gd name="connsiteY9-1632" fmla="*/ 3461681 h 6252535"/>
                <a:gd name="connsiteX10-1633" fmla="*/ 11532508 w 11580086"/>
                <a:gd name="connsiteY10-1634" fmla="*/ 4471331 h 6252535"/>
                <a:gd name="connsiteX11-1635" fmla="*/ 11453133 w 11580086"/>
                <a:gd name="connsiteY11-1636" fmla="*/ 5296831 h 6252535"/>
                <a:gd name="connsiteX12-1637" fmla="*/ 11542033 w 11580086"/>
                <a:gd name="connsiteY12-1638" fmla="*/ 6039781 h 6252535"/>
                <a:gd name="connsiteX13-1639" fmla="*/ 10722883 w 11580086"/>
                <a:gd name="connsiteY13-1640" fmla="*/ 6173131 h 6252535"/>
                <a:gd name="connsiteX14-1641" fmla="*/ 9351283 w 11580086"/>
                <a:gd name="connsiteY14-1642" fmla="*/ 6135031 h 6252535"/>
                <a:gd name="connsiteX15-1643" fmla="*/ 7878083 w 11580086"/>
                <a:gd name="connsiteY15-1644" fmla="*/ 6011206 h 6252535"/>
                <a:gd name="connsiteX16-1645" fmla="*/ 6312808 w 11580086"/>
                <a:gd name="connsiteY16-1646" fmla="*/ 6160431 h 6252535"/>
                <a:gd name="connsiteX17-1647" fmla="*/ 4293508 w 11580086"/>
                <a:gd name="connsiteY17-1648" fmla="*/ 6093756 h 6252535"/>
                <a:gd name="connsiteX18-1649" fmla="*/ 2798083 w 11580086"/>
                <a:gd name="connsiteY18-1650" fmla="*/ 6252506 h 6252535"/>
                <a:gd name="connsiteX19-1651" fmla="*/ 1162958 w 11580086"/>
                <a:gd name="connsiteY19-1652" fmla="*/ 6106456 h 6252535"/>
                <a:gd name="connsiteX20-1653" fmla="*/ 77108 w 11580086"/>
                <a:gd name="connsiteY20-1654" fmla="*/ 6027081 h 6252535"/>
                <a:gd name="connsiteX21-1655" fmla="*/ 86633 w 11580086"/>
                <a:gd name="connsiteY21-1656" fmla="*/ 4960281 h 6252535"/>
                <a:gd name="connsiteX22-1657" fmla="*/ 70758 w 11580086"/>
                <a:gd name="connsiteY22-1658" fmla="*/ 3842681 h 6252535"/>
                <a:gd name="connsiteX23-1659" fmla="*/ 39008 w 11580086"/>
                <a:gd name="connsiteY23-1660" fmla="*/ 2394881 h 6252535"/>
                <a:gd name="connsiteX24-1661" fmla="*/ 105683 w 11580086"/>
                <a:gd name="connsiteY24-1662" fmla="*/ 1223306 h 6252535"/>
                <a:gd name="connsiteX25-1663" fmla="*/ 172358 w 11580086"/>
                <a:gd name="connsiteY25-1664" fmla="*/ 93006 h 6252535"/>
                <a:gd name="connsiteX0-1665" fmla="*/ 172358 w 11580086"/>
                <a:gd name="connsiteY0-1666" fmla="*/ 128654 h 6288183"/>
                <a:gd name="connsiteX1-1667" fmla="*/ 1680483 w 11580086"/>
                <a:gd name="connsiteY1-1668" fmla="*/ 131829 h 6288183"/>
                <a:gd name="connsiteX2-1669" fmla="*/ 3725183 w 11580086"/>
                <a:gd name="connsiteY2-1670" fmla="*/ 389004 h 6288183"/>
                <a:gd name="connsiteX3-1671" fmla="*/ 6100083 w 11580086"/>
                <a:gd name="connsiteY3-1672" fmla="*/ 211204 h 6288183"/>
                <a:gd name="connsiteX4-1673" fmla="*/ 8373383 w 11580086"/>
                <a:gd name="connsiteY4-1674" fmla="*/ 122304 h 6288183"/>
                <a:gd name="connsiteX5-1675" fmla="*/ 10659383 w 11580086"/>
                <a:gd name="connsiteY5-1676" fmla="*/ 223904 h 6288183"/>
                <a:gd name="connsiteX6-1677" fmla="*/ 11507108 w 11580086"/>
                <a:gd name="connsiteY6-1678" fmla="*/ 65154 h 6288183"/>
                <a:gd name="connsiteX7-1679" fmla="*/ 11449958 w 11580086"/>
                <a:gd name="connsiteY7-1680" fmla="*/ 1474854 h 6288183"/>
                <a:gd name="connsiteX8-1681" fmla="*/ 11538858 w 11580086"/>
                <a:gd name="connsiteY8-1682" fmla="*/ 2357504 h 6288183"/>
                <a:gd name="connsiteX9-1683" fmla="*/ 11399158 w 11580086"/>
                <a:gd name="connsiteY9-1684" fmla="*/ 3497329 h 6288183"/>
                <a:gd name="connsiteX10-1685" fmla="*/ 11532508 w 11580086"/>
                <a:gd name="connsiteY10-1686" fmla="*/ 4506979 h 6288183"/>
                <a:gd name="connsiteX11-1687" fmla="*/ 11453133 w 11580086"/>
                <a:gd name="connsiteY11-1688" fmla="*/ 5332479 h 6288183"/>
                <a:gd name="connsiteX12-1689" fmla="*/ 11542033 w 11580086"/>
                <a:gd name="connsiteY12-1690" fmla="*/ 6075429 h 6288183"/>
                <a:gd name="connsiteX13-1691" fmla="*/ 10722883 w 11580086"/>
                <a:gd name="connsiteY13-1692" fmla="*/ 6208779 h 6288183"/>
                <a:gd name="connsiteX14-1693" fmla="*/ 9351283 w 11580086"/>
                <a:gd name="connsiteY14-1694" fmla="*/ 6170679 h 6288183"/>
                <a:gd name="connsiteX15-1695" fmla="*/ 7878083 w 11580086"/>
                <a:gd name="connsiteY15-1696" fmla="*/ 6046854 h 6288183"/>
                <a:gd name="connsiteX16-1697" fmla="*/ 6312808 w 11580086"/>
                <a:gd name="connsiteY16-1698" fmla="*/ 6196079 h 6288183"/>
                <a:gd name="connsiteX17-1699" fmla="*/ 4293508 w 11580086"/>
                <a:gd name="connsiteY17-1700" fmla="*/ 6129404 h 6288183"/>
                <a:gd name="connsiteX18-1701" fmla="*/ 2798083 w 11580086"/>
                <a:gd name="connsiteY18-1702" fmla="*/ 6288154 h 6288183"/>
                <a:gd name="connsiteX19-1703" fmla="*/ 1162958 w 11580086"/>
                <a:gd name="connsiteY19-1704" fmla="*/ 6142104 h 6288183"/>
                <a:gd name="connsiteX20-1705" fmla="*/ 77108 w 11580086"/>
                <a:gd name="connsiteY20-1706" fmla="*/ 6062729 h 6288183"/>
                <a:gd name="connsiteX21-1707" fmla="*/ 86633 w 11580086"/>
                <a:gd name="connsiteY21-1708" fmla="*/ 4995929 h 6288183"/>
                <a:gd name="connsiteX22-1709" fmla="*/ 70758 w 11580086"/>
                <a:gd name="connsiteY22-1710" fmla="*/ 3878329 h 6288183"/>
                <a:gd name="connsiteX23-1711" fmla="*/ 39008 w 11580086"/>
                <a:gd name="connsiteY23-1712" fmla="*/ 2430529 h 6288183"/>
                <a:gd name="connsiteX24-1713" fmla="*/ 105683 w 11580086"/>
                <a:gd name="connsiteY24-1714" fmla="*/ 1258954 h 6288183"/>
                <a:gd name="connsiteX25-1715" fmla="*/ 172358 w 11580086"/>
                <a:gd name="connsiteY25-1716" fmla="*/ 128654 h 6288183"/>
                <a:gd name="connsiteX0-1717" fmla="*/ 172358 w 11580086"/>
                <a:gd name="connsiteY0-1718" fmla="*/ 178015 h 6337544"/>
                <a:gd name="connsiteX1-1719" fmla="*/ 1680483 w 11580086"/>
                <a:gd name="connsiteY1-1720" fmla="*/ 181190 h 6337544"/>
                <a:gd name="connsiteX2-1721" fmla="*/ 3725183 w 11580086"/>
                <a:gd name="connsiteY2-1722" fmla="*/ 438365 h 6337544"/>
                <a:gd name="connsiteX3-1723" fmla="*/ 6100083 w 11580086"/>
                <a:gd name="connsiteY3-1724" fmla="*/ 260565 h 6337544"/>
                <a:gd name="connsiteX4-1725" fmla="*/ 8373383 w 11580086"/>
                <a:gd name="connsiteY4-1726" fmla="*/ 171665 h 6337544"/>
                <a:gd name="connsiteX5-1727" fmla="*/ 10554608 w 11580086"/>
                <a:gd name="connsiteY5-1728" fmla="*/ 92290 h 6337544"/>
                <a:gd name="connsiteX6-1729" fmla="*/ 11507108 w 11580086"/>
                <a:gd name="connsiteY6-1730" fmla="*/ 114515 h 6337544"/>
                <a:gd name="connsiteX7-1731" fmla="*/ 11449958 w 11580086"/>
                <a:gd name="connsiteY7-1732" fmla="*/ 1524215 h 6337544"/>
                <a:gd name="connsiteX8-1733" fmla="*/ 11538858 w 11580086"/>
                <a:gd name="connsiteY8-1734" fmla="*/ 2406865 h 6337544"/>
                <a:gd name="connsiteX9-1735" fmla="*/ 11399158 w 11580086"/>
                <a:gd name="connsiteY9-1736" fmla="*/ 3546690 h 6337544"/>
                <a:gd name="connsiteX10-1737" fmla="*/ 11532508 w 11580086"/>
                <a:gd name="connsiteY10-1738" fmla="*/ 4556340 h 6337544"/>
                <a:gd name="connsiteX11-1739" fmla="*/ 11453133 w 11580086"/>
                <a:gd name="connsiteY11-1740" fmla="*/ 5381840 h 6337544"/>
                <a:gd name="connsiteX12-1741" fmla="*/ 11542033 w 11580086"/>
                <a:gd name="connsiteY12-1742" fmla="*/ 6124790 h 6337544"/>
                <a:gd name="connsiteX13-1743" fmla="*/ 10722883 w 11580086"/>
                <a:gd name="connsiteY13-1744" fmla="*/ 6258140 h 6337544"/>
                <a:gd name="connsiteX14-1745" fmla="*/ 9351283 w 11580086"/>
                <a:gd name="connsiteY14-1746" fmla="*/ 6220040 h 6337544"/>
                <a:gd name="connsiteX15-1747" fmla="*/ 7878083 w 11580086"/>
                <a:gd name="connsiteY15-1748" fmla="*/ 6096215 h 6337544"/>
                <a:gd name="connsiteX16-1749" fmla="*/ 6312808 w 11580086"/>
                <a:gd name="connsiteY16-1750" fmla="*/ 6245440 h 6337544"/>
                <a:gd name="connsiteX17-1751" fmla="*/ 4293508 w 11580086"/>
                <a:gd name="connsiteY17-1752" fmla="*/ 6178765 h 6337544"/>
                <a:gd name="connsiteX18-1753" fmla="*/ 2798083 w 11580086"/>
                <a:gd name="connsiteY18-1754" fmla="*/ 6337515 h 6337544"/>
                <a:gd name="connsiteX19-1755" fmla="*/ 1162958 w 11580086"/>
                <a:gd name="connsiteY19-1756" fmla="*/ 6191465 h 6337544"/>
                <a:gd name="connsiteX20-1757" fmla="*/ 77108 w 11580086"/>
                <a:gd name="connsiteY20-1758" fmla="*/ 6112090 h 6337544"/>
                <a:gd name="connsiteX21-1759" fmla="*/ 86633 w 11580086"/>
                <a:gd name="connsiteY21-1760" fmla="*/ 5045290 h 6337544"/>
                <a:gd name="connsiteX22-1761" fmla="*/ 70758 w 11580086"/>
                <a:gd name="connsiteY22-1762" fmla="*/ 3927690 h 6337544"/>
                <a:gd name="connsiteX23-1763" fmla="*/ 39008 w 11580086"/>
                <a:gd name="connsiteY23-1764" fmla="*/ 2479890 h 6337544"/>
                <a:gd name="connsiteX24-1765" fmla="*/ 105683 w 11580086"/>
                <a:gd name="connsiteY24-1766" fmla="*/ 1308315 h 6337544"/>
                <a:gd name="connsiteX25-1767" fmla="*/ 172358 w 11580086"/>
                <a:gd name="connsiteY25-1768" fmla="*/ 178015 h 6337544"/>
                <a:gd name="connsiteX0-1769" fmla="*/ 172358 w 11580086"/>
                <a:gd name="connsiteY0-1770" fmla="*/ 173362 h 6332891"/>
                <a:gd name="connsiteX1-1771" fmla="*/ 1680483 w 11580086"/>
                <a:gd name="connsiteY1-1772" fmla="*/ 176537 h 6332891"/>
                <a:gd name="connsiteX2-1773" fmla="*/ 3725183 w 11580086"/>
                <a:gd name="connsiteY2-1774" fmla="*/ 433712 h 6332891"/>
                <a:gd name="connsiteX3-1775" fmla="*/ 6100083 w 11580086"/>
                <a:gd name="connsiteY3-1776" fmla="*/ 255912 h 6332891"/>
                <a:gd name="connsiteX4-1777" fmla="*/ 8401958 w 11580086"/>
                <a:gd name="connsiteY4-1778" fmla="*/ 52712 h 6332891"/>
                <a:gd name="connsiteX5-1779" fmla="*/ 10554608 w 11580086"/>
                <a:gd name="connsiteY5-1780" fmla="*/ 87637 h 6332891"/>
                <a:gd name="connsiteX6-1781" fmla="*/ 11507108 w 11580086"/>
                <a:gd name="connsiteY6-1782" fmla="*/ 109862 h 6332891"/>
                <a:gd name="connsiteX7-1783" fmla="*/ 11449958 w 11580086"/>
                <a:gd name="connsiteY7-1784" fmla="*/ 1519562 h 6332891"/>
                <a:gd name="connsiteX8-1785" fmla="*/ 11538858 w 11580086"/>
                <a:gd name="connsiteY8-1786" fmla="*/ 2402212 h 6332891"/>
                <a:gd name="connsiteX9-1787" fmla="*/ 11399158 w 11580086"/>
                <a:gd name="connsiteY9-1788" fmla="*/ 3542037 h 6332891"/>
                <a:gd name="connsiteX10-1789" fmla="*/ 11532508 w 11580086"/>
                <a:gd name="connsiteY10-1790" fmla="*/ 4551687 h 6332891"/>
                <a:gd name="connsiteX11-1791" fmla="*/ 11453133 w 11580086"/>
                <a:gd name="connsiteY11-1792" fmla="*/ 5377187 h 6332891"/>
                <a:gd name="connsiteX12-1793" fmla="*/ 11542033 w 11580086"/>
                <a:gd name="connsiteY12-1794" fmla="*/ 6120137 h 6332891"/>
                <a:gd name="connsiteX13-1795" fmla="*/ 10722883 w 11580086"/>
                <a:gd name="connsiteY13-1796" fmla="*/ 6253487 h 6332891"/>
                <a:gd name="connsiteX14-1797" fmla="*/ 9351283 w 11580086"/>
                <a:gd name="connsiteY14-1798" fmla="*/ 6215387 h 6332891"/>
                <a:gd name="connsiteX15-1799" fmla="*/ 7878083 w 11580086"/>
                <a:gd name="connsiteY15-1800" fmla="*/ 6091562 h 6332891"/>
                <a:gd name="connsiteX16-1801" fmla="*/ 6312808 w 11580086"/>
                <a:gd name="connsiteY16-1802" fmla="*/ 6240787 h 6332891"/>
                <a:gd name="connsiteX17-1803" fmla="*/ 4293508 w 11580086"/>
                <a:gd name="connsiteY17-1804" fmla="*/ 6174112 h 6332891"/>
                <a:gd name="connsiteX18-1805" fmla="*/ 2798083 w 11580086"/>
                <a:gd name="connsiteY18-1806" fmla="*/ 6332862 h 6332891"/>
                <a:gd name="connsiteX19-1807" fmla="*/ 1162958 w 11580086"/>
                <a:gd name="connsiteY19-1808" fmla="*/ 6186812 h 6332891"/>
                <a:gd name="connsiteX20-1809" fmla="*/ 77108 w 11580086"/>
                <a:gd name="connsiteY20-1810" fmla="*/ 6107437 h 6332891"/>
                <a:gd name="connsiteX21-1811" fmla="*/ 86633 w 11580086"/>
                <a:gd name="connsiteY21-1812" fmla="*/ 5040637 h 6332891"/>
                <a:gd name="connsiteX22-1813" fmla="*/ 70758 w 11580086"/>
                <a:gd name="connsiteY22-1814" fmla="*/ 3923037 h 6332891"/>
                <a:gd name="connsiteX23-1815" fmla="*/ 39008 w 11580086"/>
                <a:gd name="connsiteY23-1816" fmla="*/ 2475237 h 6332891"/>
                <a:gd name="connsiteX24-1817" fmla="*/ 105683 w 11580086"/>
                <a:gd name="connsiteY24-1818" fmla="*/ 1303662 h 6332891"/>
                <a:gd name="connsiteX25-1819" fmla="*/ 172358 w 11580086"/>
                <a:gd name="connsiteY25-1820" fmla="*/ 173362 h 6332891"/>
                <a:gd name="connsiteX0-1821" fmla="*/ 172358 w 11580086"/>
                <a:gd name="connsiteY0-1822" fmla="*/ 173362 h 6332891"/>
                <a:gd name="connsiteX1-1823" fmla="*/ 1680483 w 11580086"/>
                <a:gd name="connsiteY1-1824" fmla="*/ 176537 h 6332891"/>
                <a:gd name="connsiteX2-1825" fmla="*/ 3906158 w 11580086"/>
                <a:gd name="connsiteY2-1826" fmla="*/ 52712 h 6332891"/>
                <a:gd name="connsiteX3-1827" fmla="*/ 6100083 w 11580086"/>
                <a:gd name="connsiteY3-1828" fmla="*/ 255912 h 6332891"/>
                <a:gd name="connsiteX4-1829" fmla="*/ 8401958 w 11580086"/>
                <a:gd name="connsiteY4-1830" fmla="*/ 52712 h 6332891"/>
                <a:gd name="connsiteX5-1831" fmla="*/ 10554608 w 11580086"/>
                <a:gd name="connsiteY5-1832" fmla="*/ 87637 h 6332891"/>
                <a:gd name="connsiteX6-1833" fmla="*/ 11507108 w 11580086"/>
                <a:gd name="connsiteY6-1834" fmla="*/ 109862 h 6332891"/>
                <a:gd name="connsiteX7-1835" fmla="*/ 11449958 w 11580086"/>
                <a:gd name="connsiteY7-1836" fmla="*/ 1519562 h 6332891"/>
                <a:gd name="connsiteX8-1837" fmla="*/ 11538858 w 11580086"/>
                <a:gd name="connsiteY8-1838" fmla="*/ 2402212 h 6332891"/>
                <a:gd name="connsiteX9-1839" fmla="*/ 11399158 w 11580086"/>
                <a:gd name="connsiteY9-1840" fmla="*/ 3542037 h 6332891"/>
                <a:gd name="connsiteX10-1841" fmla="*/ 11532508 w 11580086"/>
                <a:gd name="connsiteY10-1842" fmla="*/ 4551687 h 6332891"/>
                <a:gd name="connsiteX11-1843" fmla="*/ 11453133 w 11580086"/>
                <a:gd name="connsiteY11-1844" fmla="*/ 5377187 h 6332891"/>
                <a:gd name="connsiteX12-1845" fmla="*/ 11542033 w 11580086"/>
                <a:gd name="connsiteY12-1846" fmla="*/ 6120137 h 6332891"/>
                <a:gd name="connsiteX13-1847" fmla="*/ 10722883 w 11580086"/>
                <a:gd name="connsiteY13-1848" fmla="*/ 6253487 h 6332891"/>
                <a:gd name="connsiteX14-1849" fmla="*/ 9351283 w 11580086"/>
                <a:gd name="connsiteY14-1850" fmla="*/ 6215387 h 6332891"/>
                <a:gd name="connsiteX15-1851" fmla="*/ 7878083 w 11580086"/>
                <a:gd name="connsiteY15-1852" fmla="*/ 6091562 h 6332891"/>
                <a:gd name="connsiteX16-1853" fmla="*/ 6312808 w 11580086"/>
                <a:gd name="connsiteY16-1854" fmla="*/ 6240787 h 6332891"/>
                <a:gd name="connsiteX17-1855" fmla="*/ 4293508 w 11580086"/>
                <a:gd name="connsiteY17-1856" fmla="*/ 6174112 h 6332891"/>
                <a:gd name="connsiteX18-1857" fmla="*/ 2798083 w 11580086"/>
                <a:gd name="connsiteY18-1858" fmla="*/ 6332862 h 6332891"/>
                <a:gd name="connsiteX19-1859" fmla="*/ 1162958 w 11580086"/>
                <a:gd name="connsiteY19-1860" fmla="*/ 6186812 h 6332891"/>
                <a:gd name="connsiteX20-1861" fmla="*/ 77108 w 11580086"/>
                <a:gd name="connsiteY20-1862" fmla="*/ 6107437 h 6332891"/>
                <a:gd name="connsiteX21-1863" fmla="*/ 86633 w 11580086"/>
                <a:gd name="connsiteY21-1864" fmla="*/ 5040637 h 6332891"/>
                <a:gd name="connsiteX22-1865" fmla="*/ 70758 w 11580086"/>
                <a:gd name="connsiteY22-1866" fmla="*/ 3923037 h 6332891"/>
                <a:gd name="connsiteX23-1867" fmla="*/ 39008 w 11580086"/>
                <a:gd name="connsiteY23-1868" fmla="*/ 2475237 h 6332891"/>
                <a:gd name="connsiteX24-1869" fmla="*/ 105683 w 11580086"/>
                <a:gd name="connsiteY24-1870" fmla="*/ 1303662 h 6332891"/>
                <a:gd name="connsiteX25-1871" fmla="*/ 172358 w 11580086"/>
                <a:gd name="connsiteY25-1872" fmla="*/ 173362 h 6332891"/>
                <a:gd name="connsiteX0-1873" fmla="*/ 172358 w 11580086"/>
                <a:gd name="connsiteY0-1874" fmla="*/ 173362 h 6332891"/>
                <a:gd name="connsiteX1-1875" fmla="*/ 1680483 w 11580086"/>
                <a:gd name="connsiteY1-1876" fmla="*/ 176537 h 6332891"/>
                <a:gd name="connsiteX2-1877" fmla="*/ 3906158 w 11580086"/>
                <a:gd name="connsiteY2-1878" fmla="*/ 52712 h 6332891"/>
                <a:gd name="connsiteX3-1879" fmla="*/ 6100083 w 11580086"/>
                <a:gd name="connsiteY3-1880" fmla="*/ 151137 h 6332891"/>
                <a:gd name="connsiteX4-1881" fmla="*/ 8401958 w 11580086"/>
                <a:gd name="connsiteY4-1882" fmla="*/ 52712 h 6332891"/>
                <a:gd name="connsiteX5-1883" fmla="*/ 10554608 w 11580086"/>
                <a:gd name="connsiteY5-1884" fmla="*/ 87637 h 6332891"/>
                <a:gd name="connsiteX6-1885" fmla="*/ 11507108 w 11580086"/>
                <a:gd name="connsiteY6-1886" fmla="*/ 109862 h 6332891"/>
                <a:gd name="connsiteX7-1887" fmla="*/ 11449958 w 11580086"/>
                <a:gd name="connsiteY7-1888" fmla="*/ 1519562 h 6332891"/>
                <a:gd name="connsiteX8-1889" fmla="*/ 11538858 w 11580086"/>
                <a:gd name="connsiteY8-1890" fmla="*/ 2402212 h 6332891"/>
                <a:gd name="connsiteX9-1891" fmla="*/ 11399158 w 11580086"/>
                <a:gd name="connsiteY9-1892" fmla="*/ 3542037 h 6332891"/>
                <a:gd name="connsiteX10-1893" fmla="*/ 11532508 w 11580086"/>
                <a:gd name="connsiteY10-1894" fmla="*/ 4551687 h 6332891"/>
                <a:gd name="connsiteX11-1895" fmla="*/ 11453133 w 11580086"/>
                <a:gd name="connsiteY11-1896" fmla="*/ 5377187 h 6332891"/>
                <a:gd name="connsiteX12-1897" fmla="*/ 11542033 w 11580086"/>
                <a:gd name="connsiteY12-1898" fmla="*/ 6120137 h 6332891"/>
                <a:gd name="connsiteX13-1899" fmla="*/ 10722883 w 11580086"/>
                <a:gd name="connsiteY13-1900" fmla="*/ 6253487 h 6332891"/>
                <a:gd name="connsiteX14-1901" fmla="*/ 9351283 w 11580086"/>
                <a:gd name="connsiteY14-1902" fmla="*/ 6215387 h 6332891"/>
                <a:gd name="connsiteX15-1903" fmla="*/ 7878083 w 11580086"/>
                <a:gd name="connsiteY15-1904" fmla="*/ 6091562 h 6332891"/>
                <a:gd name="connsiteX16-1905" fmla="*/ 6312808 w 11580086"/>
                <a:gd name="connsiteY16-1906" fmla="*/ 6240787 h 6332891"/>
                <a:gd name="connsiteX17-1907" fmla="*/ 4293508 w 11580086"/>
                <a:gd name="connsiteY17-1908" fmla="*/ 6174112 h 6332891"/>
                <a:gd name="connsiteX18-1909" fmla="*/ 2798083 w 11580086"/>
                <a:gd name="connsiteY18-1910" fmla="*/ 6332862 h 6332891"/>
                <a:gd name="connsiteX19-1911" fmla="*/ 1162958 w 11580086"/>
                <a:gd name="connsiteY19-1912" fmla="*/ 6186812 h 6332891"/>
                <a:gd name="connsiteX20-1913" fmla="*/ 77108 w 11580086"/>
                <a:gd name="connsiteY20-1914" fmla="*/ 6107437 h 6332891"/>
                <a:gd name="connsiteX21-1915" fmla="*/ 86633 w 11580086"/>
                <a:gd name="connsiteY21-1916" fmla="*/ 5040637 h 6332891"/>
                <a:gd name="connsiteX22-1917" fmla="*/ 70758 w 11580086"/>
                <a:gd name="connsiteY22-1918" fmla="*/ 3923037 h 6332891"/>
                <a:gd name="connsiteX23-1919" fmla="*/ 39008 w 11580086"/>
                <a:gd name="connsiteY23-1920" fmla="*/ 2475237 h 6332891"/>
                <a:gd name="connsiteX24-1921" fmla="*/ 105683 w 11580086"/>
                <a:gd name="connsiteY24-1922" fmla="*/ 1303662 h 6332891"/>
                <a:gd name="connsiteX25-1923" fmla="*/ 172358 w 11580086"/>
                <a:gd name="connsiteY25-1924" fmla="*/ 173362 h 6332891"/>
                <a:gd name="connsiteX0-1925" fmla="*/ 172358 w 11580086"/>
                <a:gd name="connsiteY0-1926" fmla="*/ 173442 h 6332971"/>
                <a:gd name="connsiteX1-1927" fmla="*/ 1670958 w 11580086"/>
                <a:gd name="connsiteY1-1928" fmla="*/ 5167 h 6332971"/>
                <a:gd name="connsiteX2-1929" fmla="*/ 3906158 w 11580086"/>
                <a:gd name="connsiteY2-1930" fmla="*/ 52792 h 6332971"/>
                <a:gd name="connsiteX3-1931" fmla="*/ 6100083 w 11580086"/>
                <a:gd name="connsiteY3-1932" fmla="*/ 151217 h 6332971"/>
                <a:gd name="connsiteX4-1933" fmla="*/ 8401958 w 11580086"/>
                <a:gd name="connsiteY4-1934" fmla="*/ 52792 h 6332971"/>
                <a:gd name="connsiteX5-1935" fmla="*/ 10554608 w 11580086"/>
                <a:gd name="connsiteY5-1936" fmla="*/ 87717 h 6332971"/>
                <a:gd name="connsiteX6-1937" fmla="*/ 11507108 w 11580086"/>
                <a:gd name="connsiteY6-1938" fmla="*/ 109942 h 6332971"/>
                <a:gd name="connsiteX7-1939" fmla="*/ 11449958 w 11580086"/>
                <a:gd name="connsiteY7-1940" fmla="*/ 1519642 h 6332971"/>
                <a:gd name="connsiteX8-1941" fmla="*/ 11538858 w 11580086"/>
                <a:gd name="connsiteY8-1942" fmla="*/ 2402292 h 6332971"/>
                <a:gd name="connsiteX9-1943" fmla="*/ 11399158 w 11580086"/>
                <a:gd name="connsiteY9-1944" fmla="*/ 3542117 h 6332971"/>
                <a:gd name="connsiteX10-1945" fmla="*/ 11532508 w 11580086"/>
                <a:gd name="connsiteY10-1946" fmla="*/ 4551767 h 6332971"/>
                <a:gd name="connsiteX11-1947" fmla="*/ 11453133 w 11580086"/>
                <a:gd name="connsiteY11-1948" fmla="*/ 5377267 h 6332971"/>
                <a:gd name="connsiteX12-1949" fmla="*/ 11542033 w 11580086"/>
                <a:gd name="connsiteY12-1950" fmla="*/ 6120217 h 6332971"/>
                <a:gd name="connsiteX13-1951" fmla="*/ 10722883 w 11580086"/>
                <a:gd name="connsiteY13-1952" fmla="*/ 6253567 h 6332971"/>
                <a:gd name="connsiteX14-1953" fmla="*/ 9351283 w 11580086"/>
                <a:gd name="connsiteY14-1954" fmla="*/ 6215467 h 6332971"/>
                <a:gd name="connsiteX15-1955" fmla="*/ 7878083 w 11580086"/>
                <a:gd name="connsiteY15-1956" fmla="*/ 6091642 h 6332971"/>
                <a:gd name="connsiteX16-1957" fmla="*/ 6312808 w 11580086"/>
                <a:gd name="connsiteY16-1958" fmla="*/ 6240867 h 6332971"/>
                <a:gd name="connsiteX17-1959" fmla="*/ 4293508 w 11580086"/>
                <a:gd name="connsiteY17-1960" fmla="*/ 6174192 h 6332971"/>
                <a:gd name="connsiteX18-1961" fmla="*/ 2798083 w 11580086"/>
                <a:gd name="connsiteY18-1962" fmla="*/ 6332942 h 6332971"/>
                <a:gd name="connsiteX19-1963" fmla="*/ 1162958 w 11580086"/>
                <a:gd name="connsiteY19-1964" fmla="*/ 6186892 h 6332971"/>
                <a:gd name="connsiteX20-1965" fmla="*/ 77108 w 11580086"/>
                <a:gd name="connsiteY20-1966" fmla="*/ 6107517 h 6332971"/>
                <a:gd name="connsiteX21-1967" fmla="*/ 86633 w 11580086"/>
                <a:gd name="connsiteY21-1968" fmla="*/ 5040717 h 6332971"/>
                <a:gd name="connsiteX22-1969" fmla="*/ 70758 w 11580086"/>
                <a:gd name="connsiteY22-1970" fmla="*/ 3923117 h 6332971"/>
                <a:gd name="connsiteX23-1971" fmla="*/ 39008 w 11580086"/>
                <a:gd name="connsiteY23-1972" fmla="*/ 2475317 h 6332971"/>
                <a:gd name="connsiteX24-1973" fmla="*/ 105683 w 11580086"/>
                <a:gd name="connsiteY24-1974" fmla="*/ 1303742 h 6332971"/>
                <a:gd name="connsiteX25-1975" fmla="*/ 172358 w 11580086"/>
                <a:gd name="connsiteY25-1976" fmla="*/ 173442 h 6332971"/>
                <a:gd name="connsiteX0-1977" fmla="*/ 172358 w 11580086"/>
                <a:gd name="connsiteY0-1978" fmla="*/ 173362 h 6332891"/>
                <a:gd name="connsiteX1-1979" fmla="*/ 1709058 w 11580086"/>
                <a:gd name="connsiteY1-1980" fmla="*/ 71762 h 6332891"/>
                <a:gd name="connsiteX2-1981" fmla="*/ 3906158 w 11580086"/>
                <a:gd name="connsiteY2-1982" fmla="*/ 52712 h 6332891"/>
                <a:gd name="connsiteX3-1983" fmla="*/ 6100083 w 11580086"/>
                <a:gd name="connsiteY3-1984" fmla="*/ 151137 h 6332891"/>
                <a:gd name="connsiteX4-1985" fmla="*/ 8401958 w 11580086"/>
                <a:gd name="connsiteY4-1986" fmla="*/ 52712 h 6332891"/>
                <a:gd name="connsiteX5-1987" fmla="*/ 10554608 w 11580086"/>
                <a:gd name="connsiteY5-1988" fmla="*/ 87637 h 6332891"/>
                <a:gd name="connsiteX6-1989" fmla="*/ 11507108 w 11580086"/>
                <a:gd name="connsiteY6-1990" fmla="*/ 109862 h 6332891"/>
                <a:gd name="connsiteX7-1991" fmla="*/ 11449958 w 11580086"/>
                <a:gd name="connsiteY7-1992" fmla="*/ 1519562 h 6332891"/>
                <a:gd name="connsiteX8-1993" fmla="*/ 11538858 w 11580086"/>
                <a:gd name="connsiteY8-1994" fmla="*/ 2402212 h 6332891"/>
                <a:gd name="connsiteX9-1995" fmla="*/ 11399158 w 11580086"/>
                <a:gd name="connsiteY9-1996" fmla="*/ 3542037 h 6332891"/>
                <a:gd name="connsiteX10-1997" fmla="*/ 11532508 w 11580086"/>
                <a:gd name="connsiteY10-1998" fmla="*/ 4551687 h 6332891"/>
                <a:gd name="connsiteX11-1999" fmla="*/ 11453133 w 11580086"/>
                <a:gd name="connsiteY11-2000" fmla="*/ 5377187 h 6332891"/>
                <a:gd name="connsiteX12-2001" fmla="*/ 11542033 w 11580086"/>
                <a:gd name="connsiteY12-2002" fmla="*/ 6120137 h 6332891"/>
                <a:gd name="connsiteX13-2003" fmla="*/ 10722883 w 11580086"/>
                <a:gd name="connsiteY13-2004" fmla="*/ 6253487 h 6332891"/>
                <a:gd name="connsiteX14-2005" fmla="*/ 9351283 w 11580086"/>
                <a:gd name="connsiteY14-2006" fmla="*/ 6215387 h 6332891"/>
                <a:gd name="connsiteX15-2007" fmla="*/ 7878083 w 11580086"/>
                <a:gd name="connsiteY15-2008" fmla="*/ 6091562 h 6332891"/>
                <a:gd name="connsiteX16-2009" fmla="*/ 6312808 w 11580086"/>
                <a:gd name="connsiteY16-2010" fmla="*/ 6240787 h 6332891"/>
                <a:gd name="connsiteX17-2011" fmla="*/ 4293508 w 11580086"/>
                <a:gd name="connsiteY17-2012" fmla="*/ 6174112 h 6332891"/>
                <a:gd name="connsiteX18-2013" fmla="*/ 2798083 w 11580086"/>
                <a:gd name="connsiteY18-2014" fmla="*/ 6332862 h 6332891"/>
                <a:gd name="connsiteX19-2015" fmla="*/ 1162958 w 11580086"/>
                <a:gd name="connsiteY19-2016" fmla="*/ 6186812 h 6332891"/>
                <a:gd name="connsiteX20-2017" fmla="*/ 77108 w 11580086"/>
                <a:gd name="connsiteY20-2018" fmla="*/ 6107437 h 6332891"/>
                <a:gd name="connsiteX21-2019" fmla="*/ 86633 w 11580086"/>
                <a:gd name="connsiteY21-2020" fmla="*/ 5040637 h 6332891"/>
                <a:gd name="connsiteX22-2021" fmla="*/ 70758 w 11580086"/>
                <a:gd name="connsiteY22-2022" fmla="*/ 3923037 h 6332891"/>
                <a:gd name="connsiteX23-2023" fmla="*/ 39008 w 11580086"/>
                <a:gd name="connsiteY23-2024" fmla="*/ 2475237 h 6332891"/>
                <a:gd name="connsiteX24-2025" fmla="*/ 105683 w 11580086"/>
                <a:gd name="connsiteY24-2026" fmla="*/ 1303662 h 6332891"/>
                <a:gd name="connsiteX25-2027" fmla="*/ 172358 w 11580086"/>
                <a:gd name="connsiteY25-2028" fmla="*/ 173362 h 6332891"/>
                <a:gd name="connsiteX0-2029" fmla="*/ 143783 w 11580086"/>
                <a:gd name="connsiteY0-2030" fmla="*/ 94173 h 6339427"/>
                <a:gd name="connsiteX1-2031" fmla="*/ 1709058 w 11580086"/>
                <a:gd name="connsiteY1-2032" fmla="*/ 78298 h 6339427"/>
                <a:gd name="connsiteX2-2033" fmla="*/ 3906158 w 11580086"/>
                <a:gd name="connsiteY2-2034" fmla="*/ 59248 h 6339427"/>
                <a:gd name="connsiteX3-2035" fmla="*/ 6100083 w 11580086"/>
                <a:gd name="connsiteY3-2036" fmla="*/ 157673 h 6339427"/>
                <a:gd name="connsiteX4-2037" fmla="*/ 8401958 w 11580086"/>
                <a:gd name="connsiteY4-2038" fmla="*/ 59248 h 6339427"/>
                <a:gd name="connsiteX5-2039" fmla="*/ 10554608 w 11580086"/>
                <a:gd name="connsiteY5-2040" fmla="*/ 94173 h 6339427"/>
                <a:gd name="connsiteX6-2041" fmla="*/ 11507108 w 11580086"/>
                <a:gd name="connsiteY6-2042" fmla="*/ 116398 h 6339427"/>
                <a:gd name="connsiteX7-2043" fmla="*/ 11449958 w 11580086"/>
                <a:gd name="connsiteY7-2044" fmla="*/ 1526098 h 6339427"/>
                <a:gd name="connsiteX8-2045" fmla="*/ 11538858 w 11580086"/>
                <a:gd name="connsiteY8-2046" fmla="*/ 2408748 h 6339427"/>
                <a:gd name="connsiteX9-2047" fmla="*/ 11399158 w 11580086"/>
                <a:gd name="connsiteY9-2048" fmla="*/ 3548573 h 6339427"/>
                <a:gd name="connsiteX10-2049" fmla="*/ 11532508 w 11580086"/>
                <a:gd name="connsiteY10-2050" fmla="*/ 4558223 h 6339427"/>
                <a:gd name="connsiteX11-2051" fmla="*/ 11453133 w 11580086"/>
                <a:gd name="connsiteY11-2052" fmla="*/ 5383723 h 6339427"/>
                <a:gd name="connsiteX12-2053" fmla="*/ 11542033 w 11580086"/>
                <a:gd name="connsiteY12-2054" fmla="*/ 6126673 h 6339427"/>
                <a:gd name="connsiteX13-2055" fmla="*/ 10722883 w 11580086"/>
                <a:gd name="connsiteY13-2056" fmla="*/ 6260023 h 6339427"/>
                <a:gd name="connsiteX14-2057" fmla="*/ 9351283 w 11580086"/>
                <a:gd name="connsiteY14-2058" fmla="*/ 6221923 h 6339427"/>
                <a:gd name="connsiteX15-2059" fmla="*/ 7878083 w 11580086"/>
                <a:gd name="connsiteY15-2060" fmla="*/ 6098098 h 6339427"/>
                <a:gd name="connsiteX16-2061" fmla="*/ 6312808 w 11580086"/>
                <a:gd name="connsiteY16-2062" fmla="*/ 6247323 h 6339427"/>
                <a:gd name="connsiteX17-2063" fmla="*/ 4293508 w 11580086"/>
                <a:gd name="connsiteY17-2064" fmla="*/ 6180648 h 6339427"/>
                <a:gd name="connsiteX18-2065" fmla="*/ 2798083 w 11580086"/>
                <a:gd name="connsiteY18-2066" fmla="*/ 6339398 h 6339427"/>
                <a:gd name="connsiteX19-2067" fmla="*/ 1162958 w 11580086"/>
                <a:gd name="connsiteY19-2068" fmla="*/ 6193348 h 6339427"/>
                <a:gd name="connsiteX20-2069" fmla="*/ 77108 w 11580086"/>
                <a:gd name="connsiteY20-2070" fmla="*/ 6113973 h 6339427"/>
                <a:gd name="connsiteX21-2071" fmla="*/ 86633 w 11580086"/>
                <a:gd name="connsiteY21-2072" fmla="*/ 5047173 h 6339427"/>
                <a:gd name="connsiteX22-2073" fmla="*/ 70758 w 11580086"/>
                <a:gd name="connsiteY22-2074" fmla="*/ 3929573 h 6339427"/>
                <a:gd name="connsiteX23-2075" fmla="*/ 39008 w 11580086"/>
                <a:gd name="connsiteY23-2076" fmla="*/ 2481773 h 6339427"/>
                <a:gd name="connsiteX24-2077" fmla="*/ 105683 w 11580086"/>
                <a:gd name="connsiteY24-2078" fmla="*/ 1310198 h 6339427"/>
                <a:gd name="connsiteX25-2079" fmla="*/ 143783 w 11580086"/>
                <a:gd name="connsiteY25-2080" fmla="*/ 94173 h 6339427"/>
                <a:gd name="connsiteX0-2081" fmla="*/ 143783 w 11580086"/>
                <a:gd name="connsiteY0-2082" fmla="*/ 94173 h 6339427"/>
                <a:gd name="connsiteX1-2083" fmla="*/ 1709058 w 11580086"/>
                <a:gd name="connsiteY1-2084" fmla="*/ 78298 h 6339427"/>
                <a:gd name="connsiteX2-2085" fmla="*/ 3906158 w 11580086"/>
                <a:gd name="connsiteY2-2086" fmla="*/ 59248 h 6339427"/>
                <a:gd name="connsiteX3-2087" fmla="*/ 6128658 w 11580086"/>
                <a:gd name="connsiteY3-2088" fmla="*/ 52898 h 6339427"/>
                <a:gd name="connsiteX4-2089" fmla="*/ 8401958 w 11580086"/>
                <a:gd name="connsiteY4-2090" fmla="*/ 59248 h 6339427"/>
                <a:gd name="connsiteX5-2091" fmla="*/ 10554608 w 11580086"/>
                <a:gd name="connsiteY5-2092" fmla="*/ 94173 h 6339427"/>
                <a:gd name="connsiteX6-2093" fmla="*/ 11507108 w 11580086"/>
                <a:gd name="connsiteY6-2094" fmla="*/ 116398 h 6339427"/>
                <a:gd name="connsiteX7-2095" fmla="*/ 11449958 w 11580086"/>
                <a:gd name="connsiteY7-2096" fmla="*/ 1526098 h 6339427"/>
                <a:gd name="connsiteX8-2097" fmla="*/ 11538858 w 11580086"/>
                <a:gd name="connsiteY8-2098" fmla="*/ 2408748 h 6339427"/>
                <a:gd name="connsiteX9-2099" fmla="*/ 11399158 w 11580086"/>
                <a:gd name="connsiteY9-2100" fmla="*/ 3548573 h 6339427"/>
                <a:gd name="connsiteX10-2101" fmla="*/ 11532508 w 11580086"/>
                <a:gd name="connsiteY10-2102" fmla="*/ 4558223 h 6339427"/>
                <a:gd name="connsiteX11-2103" fmla="*/ 11453133 w 11580086"/>
                <a:gd name="connsiteY11-2104" fmla="*/ 5383723 h 6339427"/>
                <a:gd name="connsiteX12-2105" fmla="*/ 11542033 w 11580086"/>
                <a:gd name="connsiteY12-2106" fmla="*/ 6126673 h 6339427"/>
                <a:gd name="connsiteX13-2107" fmla="*/ 10722883 w 11580086"/>
                <a:gd name="connsiteY13-2108" fmla="*/ 6260023 h 6339427"/>
                <a:gd name="connsiteX14-2109" fmla="*/ 9351283 w 11580086"/>
                <a:gd name="connsiteY14-2110" fmla="*/ 6221923 h 6339427"/>
                <a:gd name="connsiteX15-2111" fmla="*/ 7878083 w 11580086"/>
                <a:gd name="connsiteY15-2112" fmla="*/ 6098098 h 6339427"/>
                <a:gd name="connsiteX16-2113" fmla="*/ 6312808 w 11580086"/>
                <a:gd name="connsiteY16-2114" fmla="*/ 6247323 h 6339427"/>
                <a:gd name="connsiteX17-2115" fmla="*/ 4293508 w 11580086"/>
                <a:gd name="connsiteY17-2116" fmla="*/ 6180648 h 6339427"/>
                <a:gd name="connsiteX18-2117" fmla="*/ 2798083 w 11580086"/>
                <a:gd name="connsiteY18-2118" fmla="*/ 6339398 h 6339427"/>
                <a:gd name="connsiteX19-2119" fmla="*/ 1162958 w 11580086"/>
                <a:gd name="connsiteY19-2120" fmla="*/ 6193348 h 6339427"/>
                <a:gd name="connsiteX20-2121" fmla="*/ 77108 w 11580086"/>
                <a:gd name="connsiteY20-2122" fmla="*/ 6113973 h 6339427"/>
                <a:gd name="connsiteX21-2123" fmla="*/ 86633 w 11580086"/>
                <a:gd name="connsiteY21-2124" fmla="*/ 5047173 h 6339427"/>
                <a:gd name="connsiteX22-2125" fmla="*/ 70758 w 11580086"/>
                <a:gd name="connsiteY22-2126" fmla="*/ 3929573 h 6339427"/>
                <a:gd name="connsiteX23-2127" fmla="*/ 39008 w 11580086"/>
                <a:gd name="connsiteY23-2128" fmla="*/ 2481773 h 6339427"/>
                <a:gd name="connsiteX24-2129" fmla="*/ 105683 w 11580086"/>
                <a:gd name="connsiteY24-2130" fmla="*/ 1310198 h 6339427"/>
                <a:gd name="connsiteX25-2131" fmla="*/ 143783 w 11580086"/>
                <a:gd name="connsiteY25-2132" fmla="*/ 94173 h 6339427"/>
                <a:gd name="connsiteX0-2133" fmla="*/ 143783 w 11580086"/>
                <a:gd name="connsiteY0-2134" fmla="*/ 101600 h 6346854"/>
                <a:gd name="connsiteX1-2135" fmla="*/ 1709058 w 11580086"/>
                <a:gd name="connsiteY1-2136" fmla="*/ 85725 h 6346854"/>
                <a:gd name="connsiteX2-2137" fmla="*/ 3906158 w 11580086"/>
                <a:gd name="connsiteY2-2138" fmla="*/ 0 h 6346854"/>
                <a:gd name="connsiteX3-2139" fmla="*/ 6128658 w 11580086"/>
                <a:gd name="connsiteY3-2140" fmla="*/ 60325 h 6346854"/>
                <a:gd name="connsiteX4-2141" fmla="*/ 8401958 w 11580086"/>
                <a:gd name="connsiteY4-2142" fmla="*/ 66675 h 6346854"/>
                <a:gd name="connsiteX5-2143" fmla="*/ 10554608 w 11580086"/>
                <a:gd name="connsiteY5-2144" fmla="*/ 101600 h 6346854"/>
                <a:gd name="connsiteX6-2145" fmla="*/ 11507108 w 11580086"/>
                <a:gd name="connsiteY6-2146" fmla="*/ 123825 h 6346854"/>
                <a:gd name="connsiteX7-2147" fmla="*/ 11449958 w 11580086"/>
                <a:gd name="connsiteY7-2148" fmla="*/ 1533525 h 6346854"/>
                <a:gd name="connsiteX8-2149" fmla="*/ 11538858 w 11580086"/>
                <a:gd name="connsiteY8-2150" fmla="*/ 2416175 h 6346854"/>
                <a:gd name="connsiteX9-2151" fmla="*/ 11399158 w 11580086"/>
                <a:gd name="connsiteY9-2152" fmla="*/ 3556000 h 6346854"/>
                <a:gd name="connsiteX10-2153" fmla="*/ 11532508 w 11580086"/>
                <a:gd name="connsiteY10-2154" fmla="*/ 4565650 h 6346854"/>
                <a:gd name="connsiteX11-2155" fmla="*/ 11453133 w 11580086"/>
                <a:gd name="connsiteY11-2156" fmla="*/ 5391150 h 6346854"/>
                <a:gd name="connsiteX12-2157" fmla="*/ 11542033 w 11580086"/>
                <a:gd name="connsiteY12-2158" fmla="*/ 6134100 h 6346854"/>
                <a:gd name="connsiteX13-2159" fmla="*/ 10722883 w 11580086"/>
                <a:gd name="connsiteY13-2160" fmla="*/ 6267450 h 6346854"/>
                <a:gd name="connsiteX14-2161" fmla="*/ 9351283 w 11580086"/>
                <a:gd name="connsiteY14-2162" fmla="*/ 6229350 h 6346854"/>
                <a:gd name="connsiteX15-2163" fmla="*/ 7878083 w 11580086"/>
                <a:gd name="connsiteY15-2164" fmla="*/ 6105525 h 6346854"/>
                <a:gd name="connsiteX16-2165" fmla="*/ 6312808 w 11580086"/>
                <a:gd name="connsiteY16-2166" fmla="*/ 6254750 h 6346854"/>
                <a:gd name="connsiteX17-2167" fmla="*/ 4293508 w 11580086"/>
                <a:gd name="connsiteY17-2168" fmla="*/ 6188075 h 6346854"/>
                <a:gd name="connsiteX18-2169" fmla="*/ 2798083 w 11580086"/>
                <a:gd name="connsiteY18-2170" fmla="*/ 6346825 h 6346854"/>
                <a:gd name="connsiteX19-2171" fmla="*/ 1162958 w 11580086"/>
                <a:gd name="connsiteY19-2172" fmla="*/ 6200775 h 6346854"/>
                <a:gd name="connsiteX20-2173" fmla="*/ 77108 w 11580086"/>
                <a:gd name="connsiteY20-2174" fmla="*/ 6121400 h 6346854"/>
                <a:gd name="connsiteX21-2175" fmla="*/ 86633 w 11580086"/>
                <a:gd name="connsiteY21-2176" fmla="*/ 5054600 h 6346854"/>
                <a:gd name="connsiteX22-2177" fmla="*/ 70758 w 11580086"/>
                <a:gd name="connsiteY22-2178" fmla="*/ 3937000 h 6346854"/>
                <a:gd name="connsiteX23-2179" fmla="*/ 39008 w 11580086"/>
                <a:gd name="connsiteY23-2180" fmla="*/ 2489200 h 6346854"/>
                <a:gd name="connsiteX24-2181" fmla="*/ 105683 w 11580086"/>
                <a:gd name="connsiteY24-2182" fmla="*/ 1317625 h 6346854"/>
                <a:gd name="connsiteX25-2183" fmla="*/ 143783 w 11580086"/>
                <a:gd name="connsiteY25-2184" fmla="*/ 101600 h 6346854"/>
                <a:gd name="connsiteX0-2185" fmla="*/ 143783 w 11580086"/>
                <a:gd name="connsiteY0-2186" fmla="*/ 101869 h 6347123"/>
                <a:gd name="connsiteX1-2187" fmla="*/ 1709058 w 11580086"/>
                <a:gd name="connsiteY1-2188" fmla="*/ 85994 h 6347123"/>
                <a:gd name="connsiteX2-2189" fmla="*/ 3906158 w 11580086"/>
                <a:gd name="connsiteY2-2190" fmla="*/ 269 h 6347123"/>
                <a:gd name="connsiteX3-2191" fmla="*/ 6185808 w 11580086"/>
                <a:gd name="connsiteY3-2192" fmla="*/ 117744 h 6347123"/>
                <a:gd name="connsiteX4-2193" fmla="*/ 8401958 w 11580086"/>
                <a:gd name="connsiteY4-2194" fmla="*/ 66944 h 6347123"/>
                <a:gd name="connsiteX5-2195" fmla="*/ 10554608 w 11580086"/>
                <a:gd name="connsiteY5-2196" fmla="*/ 101869 h 6347123"/>
                <a:gd name="connsiteX6-2197" fmla="*/ 11507108 w 11580086"/>
                <a:gd name="connsiteY6-2198" fmla="*/ 124094 h 6347123"/>
                <a:gd name="connsiteX7-2199" fmla="*/ 11449958 w 11580086"/>
                <a:gd name="connsiteY7-2200" fmla="*/ 1533794 h 6347123"/>
                <a:gd name="connsiteX8-2201" fmla="*/ 11538858 w 11580086"/>
                <a:gd name="connsiteY8-2202" fmla="*/ 2416444 h 6347123"/>
                <a:gd name="connsiteX9-2203" fmla="*/ 11399158 w 11580086"/>
                <a:gd name="connsiteY9-2204" fmla="*/ 3556269 h 6347123"/>
                <a:gd name="connsiteX10-2205" fmla="*/ 11532508 w 11580086"/>
                <a:gd name="connsiteY10-2206" fmla="*/ 4565919 h 6347123"/>
                <a:gd name="connsiteX11-2207" fmla="*/ 11453133 w 11580086"/>
                <a:gd name="connsiteY11-2208" fmla="*/ 5391419 h 6347123"/>
                <a:gd name="connsiteX12-2209" fmla="*/ 11542033 w 11580086"/>
                <a:gd name="connsiteY12-2210" fmla="*/ 6134369 h 6347123"/>
                <a:gd name="connsiteX13-2211" fmla="*/ 10722883 w 11580086"/>
                <a:gd name="connsiteY13-2212" fmla="*/ 6267719 h 6347123"/>
                <a:gd name="connsiteX14-2213" fmla="*/ 9351283 w 11580086"/>
                <a:gd name="connsiteY14-2214" fmla="*/ 6229619 h 6347123"/>
                <a:gd name="connsiteX15-2215" fmla="*/ 7878083 w 11580086"/>
                <a:gd name="connsiteY15-2216" fmla="*/ 6105794 h 6347123"/>
                <a:gd name="connsiteX16-2217" fmla="*/ 6312808 w 11580086"/>
                <a:gd name="connsiteY16-2218" fmla="*/ 6255019 h 6347123"/>
                <a:gd name="connsiteX17-2219" fmla="*/ 4293508 w 11580086"/>
                <a:gd name="connsiteY17-2220" fmla="*/ 6188344 h 6347123"/>
                <a:gd name="connsiteX18-2221" fmla="*/ 2798083 w 11580086"/>
                <a:gd name="connsiteY18-2222" fmla="*/ 6347094 h 6347123"/>
                <a:gd name="connsiteX19-2223" fmla="*/ 1162958 w 11580086"/>
                <a:gd name="connsiteY19-2224" fmla="*/ 6201044 h 6347123"/>
                <a:gd name="connsiteX20-2225" fmla="*/ 77108 w 11580086"/>
                <a:gd name="connsiteY20-2226" fmla="*/ 6121669 h 6347123"/>
                <a:gd name="connsiteX21-2227" fmla="*/ 86633 w 11580086"/>
                <a:gd name="connsiteY21-2228" fmla="*/ 5054869 h 6347123"/>
                <a:gd name="connsiteX22-2229" fmla="*/ 70758 w 11580086"/>
                <a:gd name="connsiteY22-2230" fmla="*/ 3937269 h 6347123"/>
                <a:gd name="connsiteX23-2231" fmla="*/ 39008 w 11580086"/>
                <a:gd name="connsiteY23-2232" fmla="*/ 2489469 h 6347123"/>
                <a:gd name="connsiteX24-2233" fmla="*/ 105683 w 11580086"/>
                <a:gd name="connsiteY24-2234" fmla="*/ 1317894 h 6347123"/>
                <a:gd name="connsiteX25-2235" fmla="*/ 143783 w 11580086"/>
                <a:gd name="connsiteY25-2236" fmla="*/ 101869 h 6347123"/>
                <a:gd name="connsiteX0-2237" fmla="*/ 143783 w 11580086"/>
                <a:gd name="connsiteY0-2238" fmla="*/ 101869 h 6347123"/>
                <a:gd name="connsiteX1-2239" fmla="*/ 1709058 w 11580086"/>
                <a:gd name="connsiteY1-2240" fmla="*/ 85994 h 6347123"/>
                <a:gd name="connsiteX2-2241" fmla="*/ 3906158 w 11580086"/>
                <a:gd name="connsiteY2-2242" fmla="*/ 269 h 6347123"/>
                <a:gd name="connsiteX3-2243" fmla="*/ 6185808 w 11580086"/>
                <a:gd name="connsiteY3-2244" fmla="*/ 117744 h 6347123"/>
                <a:gd name="connsiteX4-2245" fmla="*/ 8401958 w 11580086"/>
                <a:gd name="connsiteY4-2246" fmla="*/ 9794 h 6347123"/>
                <a:gd name="connsiteX5-2247" fmla="*/ 10554608 w 11580086"/>
                <a:gd name="connsiteY5-2248" fmla="*/ 101869 h 6347123"/>
                <a:gd name="connsiteX6-2249" fmla="*/ 11507108 w 11580086"/>
                <a:gd name="connsiteY6-2250" fmla="*/ 124094 h 6347123"/>
                <a:gd name="connsiteX7-2251" fmla="*/ 11449958 w 11580086"/>
                <a:gd name="connsiteY7-2252" fmla="*/ 1533794 h 6347123"/>
                <a:gd name="connsiteX8-2253" fmla="*/ 11538858 w 11580086"/>
                <a:gd name="connsiteY8-2254" fmla="*/ 2416444 h 6347123"/>
                <a:gd name="connsiteX9-2255" fmla="*/ 11399158 w 11580086"/>
                <a:gd name="connsiteY9-2256" fmla="*/ 3556269 h 6347123"/>
                <a:gd name="connsiteX10-2257" fmla="*/ 11532508 w 11580086"/>
                <a:gd name="connsiteY10-2258" fmla="*/ 4565919 h 6347123"/>
                <a:gd name="connsiteX11-2259" fmla="*/ 11453133 w 11580086"/>
                <a:gd name="connsiteY11-2260" fmla="*/ 5391419 h 6347123"/>
                <a:gd name="connsiteX12-2261" fmla="*/ 11542033 w 11580086"/>
                <a:gd name="connsiteY12-2262" fmla="*/ 6134369 h 6347123"/>
                <a:gd name="connsiteX13-2263" fmla="*/ 10722883 w 11580086"/>
                <a:gd name="connsiteY13-2264" fmla="*/ 6267719 h 6347123"/>
                <a:gd name="connsiteX14-2265" fmla="*/ 9351283 w 11580086"/>
                <a:gd name="connsiteY14-2266" fmla="*/ 6229619 h 6347123"/>
                <a:gd name="connsiteX15-2267" fmla="*/ 7878083 w 11580086"/>
                <a:gd name="connsiteY15-2268" fmla="*/ 6105794 h 6347123"/>
                <a:gd name="connsiteX16-2269" fmla="*/ 6312808 w 11580086"/>
                <a:gd name="connsiteY16-2270" fmla="*/ 6255019 h 6347123"/>
                <a:gd name="connsiteX17-2271" fmla="*/ 4293508 w 11580086"/>
                <a:gd name="connsiteY17-2272" fmla="*/ 6188344 h 6347123"/>
                <a:gd name="connsiteX18-2273" fmla="*/ 2798083 w 11580086"/>
                <a:gd name="connsiteY18-2274" fmla="*/ 6347094 h 6347123"/>
                <a:gd name="connsiteX19-2275" fmla="*/ 1162958 w 11580086"/>
                <a:gd name="connsiteY19-2276" fmla="*/ 6201044 h 6347123"/>
                <a:gd name="connsiteX20-2277" fmla="*/ 77108 w 11580086"/>
                <a:gd name="connsiteY20-2278" fmla="*/ 6121669 h 6347123"/>
                <a:gd name="connsiteX21-2279" fmla="*/ 86633 w 11580086"/>
                <a:gd name="connsiteY21-2280" fmla="*/ 5054869 h 6347123"/>
                <a:gd name="connsiteX22-2281" fmla="*/ 70758 w 11580086"/>
                <a:gd name="connsiteY22-2282" fmla="*/ 3937269 h 6347123"/>
                <a:gd name="connsiteX23-2283" fmla="*/ 39008 w 11580086"/>
                <a:gd name="connsiteY23-2284" fmla="*/ 2489469 h 6347123"/>
                <a:gd name="connsiteX24-2285" fmla="*/ 105683 w 11580086"/>
                <a:gd name="connsiteY24-2286" fmla="*/ 1317894 h 6347123"/>
                <a:gd name="connsiteX25-2287" fmla="*/ 143783 w 11580086"/>
                <a:gd name="connsiteY25-2288" fmla="*/ 101869 h 6347123"/>
                <a:gd name="connsiteX0-2289" fmla="*/ 143783 w 11580086"/>
                <a:gd name="connsiteY0-2290" fmla="*/ 101805 h 6347059"/>
                <a:gd name="connsiteX1-2291" fmla="*/ 1709058 w 11580086"/>
                <a:gd name="connsiteY1-2292" fmla="*/ 85930 h 6347059"/>
                <a:gd name="connsiteX2-2293" fmla="*/ 3906158 w 11580086"/>
                <a:gd name="connsiteY2-2294" fmla="*/ 205 h 6347059"/>
                <a:gd name="connsiteX3-2295" fmla="*/ 6195333 w 11580086"/>
                <a:gd name="connsiteY3-2296" fmla="*/ 60530 h 6347059"/>
                <a:gd name="connsiteX4-2297" fmla="*/ 8401958 w 11580086"/>
                <a:gd name="connsiteY4-2298" fmla="*/ 9730 h 6347059"/>
                <a:gd name="connsiteX5-2299" fmla="*/ 10554608 w 11580086"/>
                <a:gd name="connsiteY5-2300" fmla="*/ 101805 h 6347059"/>
                <a:gd name="connsiteX6-2301" fmla="*/ 11507108 w 11580086"/>
                <a:gd name="connsiteY6-2302" fmla="*/ 124030 h 6347059"/>
                <a:gd name="connsiteX7-2303" fmla="*/ 11449958 w 11580086"/>
                <a:gd name="connsiteY7-2304" fmla="*/ 1533730 h 6347059"/>
                <a:gd name="connsiteX8-2305" fmla="*/ 11538858 w 11580086"/>
                <a:gd name="connsiteY8-2306" fmla="*/ 2416380 h 6347059"/>
                <a:gd name="connsiteX9-2307" fmla="*/ 11399158 w 11580086"/>
                <a:gd name="connsiteY9-2308" fmla="*/ 3556205 h 6347059"/>
                <a:gd name="connsiteX10-2309" fmla="*/ 11532508 w 11580086"/>
                <a:gd name="connsiteY10-2310" fmla="*/ 4565855 h 6347059"/>
                <a:gd name="connsiteX11-2311" fmla="*/ 11453133 w 11580086"/>
                <a:gd name="connsiteY11-2312" fmla="*/ 5391355 h 6347059"/>
                <a:gd name="connsiteX12-2313" fmla="*/ 11542033 w 11580086"/>
                <a:gd name="connsiteY12-2314" fmla="*/ 6134305 h 6347059"/>
                <a:gd name="connsiteX13-2315" fmla="*/ 10722883 w 11580086"/>
                <a:gd name="connsiteY13-2316" fmla="*/ 6267655 h 6347059"/>
                <a:gd name="connsiteX14-2317" fmla="*/ 9351283 w 11580086"/>
                <a:gd name="connsiteY14-2318" fmla="*/ 6229555 h 6347059"/>
                <a:gd name="connsiteX15-2319" fmla="*/ 7878083 w 11580086"/>
                <a:gd name="connsiteY15-2320" fmla="*/ 6105730 h 6347059"/>
                <a:gd name="connsiteX16-2321" fmla="*/ 6312808 w 11580086"/>
                <a:gd name="connsiteY16-2322" fmla="*/ 6254955 h 6347059"/>
                <a:gd name="connsiteX17-2323" fmla="*/ 4293508 w 11580086"/>
                <a:gd name="connsiteY17-2324" fmla="*/ 6188280 h 6347059"/>
                <a:gd name="connsiteX18-2325" fmla="*/ 2798083 w 11580086"/>
                <a:gd name="connsiteY18-2326" fmla="*/ 6347030 h 6347059"/>
                <a:gd name="connsiteX19-2327" fmla="*/ 1162958 w 11580086"/>
                <a:gd name="connsiteY19-2328" fmla="*/ 6200980 h 6347059"/>
                <a:gd name="connsiteX20-2329" fmla="*/ 77108 w 11580086"/>
                <a:gd name="connsiteY20-2330" fmla="*/ 6121605 h 6347059"/>
                <a:gd name="connsiteX21-2331" fmla="*/ 86633 w 11580086"/>
                <a:gd name="connsiteY21-2332" fmla="*/ 5054805 h 6347059"/>
                <a:gd name="connsiteX22-2333" fmla="*/ 70758 w 11580086"/>
                <a:gd name="connsiteY22-2334" fmla="*/ 3937205 h 6347059"/>
                <a:gd name="connsiteX23-2335" fmla="*/ 39008 w 11580086"/>
                <a:gd name="connsiteY23-2336" fmla="*/ 2489405 h 6347059"/>
                <a:gd name="connsiteX24-2337" fmla="*/ 105683 w 11580086"/>
                <a:gd name="connsiteY24-2338" fmla="*/ 1317830 h 6347059"/>
                <a:gd name="connsiteX25-2339" fmla="*/ 143783 w 11580086"/>
                <a:gd name="connsiteY25-2340" fmla="*/ 101805 h 6347059"/>
                <a:gd name="connsiteX0-2341" fmla="*/ 143783 w 11585839"/>
                <a:gd name="connsiteY0-2342" fmla="*/ 101805 h 6347059"/>
                <a:gd name="connsiteX1-2343" fmla="*/ 1709058 w 11585839"/>
                <a:gd name="connsiteY1-2344" fmla="*/ 85930 h 6347059"/>
                <a:gd name="connsiteX2-2345" fmla="*/ 3906158 w 11585839"/>
                <a:gd name="connsiteY2-2346" fmla="*/ 205 h 6347059"/>
                <a:gd name="connsiteX3-2347" fmla="*/ 6195333 w 11585839"/>
                <a:gd name="connsiteY3-2348" fmla="*/ 60530 h 6347059"/>
                <a:gd name="connsiteX4-2349" fmla="*/ 8401958 w 11585839"/>
                <a:gd name="connsiteY4-2350" fmla="*/ 9730 h 6347059"/>
                <a:gd name="connsiteX5-2351" fmla="*/ 10202183 w 11585839"/>
                <a:gd name="connsiteY5-2352" fmla="*/ 92280 h 6347059"/>
                <a:gd name="connsiteX6-2353" fmla="*/ 11507108 w 11585839"/>
                <a:gd name="connsiteY6-2354" fmla="*/ 124030 h 6347059"/>
                <a:gd name="connsiteX7-2355" fmla="*/ 11449958 w 11585839"/>
                <a:gd name="connsiteY7-2356" fmla="*/ 1533730 h 6347059"/>
                <a:gd name="connsiteX8-2357" fmla="*/ 11538858 w 11585839"/>
                <a:gd name="connsiteY8-2358" fmla="*/ 2416380 h 6347059"/>
                <a:gd name="connsiteX9-2359" fmla="*/ 11399158 w 11585839"/>
                <a:gd name="connsiteY9-2360" fmla="*/ 3556205 h 6347059"/>
                <a:gd name="connsiteX10-2361" fmla="*/ 11532508 w 11585839"/>
                <a:gd name="connsiteY10-2362" fmla="*/ 4565855 h 6347059"/>
                <a:gd name="connsiteX11-2363" fmla="*/ 11453133 w 11585839"/>
                <a:gd name="connsiteY11-2364" fmla="*/ 5391355 h 6347059"/>
                <a:gd name="connsiteX12-2365" fmla="*/ 11542033 w 11585839"/>
                <a:gd name="connsiteY12-2366" fmla="*/ 6134305 h 6347059"/>
                <a:gd name="connsiteX13-2367" fmla="*/ 10722883 w 11585839"/>
                <a:gd name="connsiteY13-2368" fmla="*/ 6267655 h 6347059"/>
                <a:gd name="connsiteX14-2369" fmla="*/ 9351283 w 11585839"/>
                <a:gd name="connsiteY14-2370" fmla="*/ 6229555 h 6347059"/>
                <a:gd name="connsiteX15-2371" fmla="*/ 7878083 w 11585839"/>
                <a:gd name="connsiteY15-2372" fmla="*/ 6105730 h 6347059"/>
                <a:gd name="connsiteX16-2373" fmla="*/ 6312808 w 11585839"/>
                <a:gd name="connsiteY16-2374" fmla="*/ 6254955 h 6347059"/>
                <a:gd name="connsiteX17-2375" fmla="*/ 4293508 w 11585839"/>
                <a:gd name="connsiteY17-2376" fmla="*/ 6188280 h 6347059"/>
                <a:gd name="connsiteX18-2377" fmla="*/ 2798083 w 11585839"/>
                <a:gd name="connsiteY18-2378" fmla="*/ 6347030 h 6347059"/>
                <a:gd name="connsiteX19-2379" fmla="*/ 1162958 w 11585839"/>
                <a:gd name="connsiteY19-2380" fmla="*/ 6200980 h 6347059"/>
                <a:gd name="connsiteX20-2381" fmla="*/ 77108 w 11585839"/>
                <a:gd name="connsiteY20-2382" fmla="*/ 6121605 h 6347059"/>
                <a:gd name="connsiteX21-2383" fmla="*/ 86633 w 11585839"/>
                <a:gd name="connsiteY21-2384" fmla="*/ 5054805 h 6347059"/>
                <a:gd name="connsiteX22-2385" fmla="*/ 70758 w 11585839"/>
                <a:gd name="connsiteY22-2386" fmla="*/ 3937205 h 6347059"/>
                <a:gd name="connsiteX23-2387" fmla="*/ 39008 w 11585839"/>
                <a:gd name="connsiteY23-2388" fmla="*/ 2489405 h 6347059"/>
                <a:gd name="connsiteX24-2389" fmla="*/ 105683 w 11585839"/>
                <a:gd name="connsiteY24-2390" fmla="*/ 1317830 h 6347059"/>
                <a:gd name="connsiteX25-2391" fmla="*/ 143783 w 11585839"/>
                <a:gd name="connsiteY25-2392" fmla="*/ 101805 h 6347059"/>
                <a:gd name="connsiteX0-2393" fmla="*/ 143783 w 11585839"/>
                <a:gd name="connsiteY0-2394" fmla="*/ 101805 h 6347059"/>
                <a:gd name="connsiteX1-2395" fmla="*/ 1709058 w 11585839"/>
                <a:gd name="connsiteY1-2396" fmla="*/ 85930 h 6347059"/>
                <a:gd name="connsiteX2-2397" fmla="*/ 3906158 w 11585839"/>
                <a:gd name="connsiteY2-2398" fmla="*/ 205 h 6347059"/>
                <a:gd name="connsiteX3-2399" fmla="*/ 6195333 w 11585839"/>
                <a:gd name="connsiteY3-2400" fmla="*/ 60530 h 6347059"/>
                <a:gd name="connsiteX4-2401" fmla="*/ 8401958 w 11585839"/>
                <a:gd name="connsiteY4-2402" fmla="*/ 9730 h 6347059"/>
                <a:gd name="connsiteX5-2403" fmla="*/ 10202183 w 11585839"/>
                <a:gd name="connsiteY5-2404" fmla="*/ 92280 h 6347059"/>
                <a:gd name="connsiteX6-2405" fmla="*/ 11507108 w 11585839"/>
                <a:gd name="connsiteY6-2406" fmla="*/ 124030 h 6347059"/>
                <a:gd name="connsiteX7-2407" fmla="*/ 11449958 w 11585839"/>
                <a:gd name="connsiteY7-2408" fmla="*/ 1533730 h 6347059"/>
                <a:gd name="connsiteX8-2409" fmla="*/ 11538858 w 11585839"/>
                <a:gd name="connsiteY8-2410" fmla="*/ 2416380 h 6347059"/>
                <a:gd name="connsiteX9-2411" fmla="*/ 11475358 w 11585839"/>
                <a:gd name="connsiteY9-2412" fmla="*/ 3556205 h 6347059"/>
                <a:gd name="connsiteX10-2413" fmla="*/ 11532508 w 11585839"/>
                <a:gd name="connsiteY10-2414" fmla="*/ 4565855 h 6347059"/>
                <a:gd name="connsiteX11-2415" fmla="*/ 11453133 w 11585839"/>
                <a:gd name="connsiteY11-2416" fmla="*/ 5391355 h 6347059"/>
                <a:gd name="connsiteX12-2417" fmla="*/ 11542033 w 11585839"/>
                <a:gd name="connsiteY12-2418" fmla="*/ 6134305 h 6347059"/>
                <a:gd name="connsiteX13-2419" fmla="*/ 10722883 w 11585839"/>
                <a:gd name="connsiteY13-2420" fmla="*/ 6267655 h 6347059"/>
                <a:gd name="connsiteX14-2421" fmla="*/ 9351283 w 11585839"/>
                <a:gd name="connsiteY14-2422" fmla="*/ 6229555 h 6347059"/>
                <a:gd name="connsiteX15-2423" fmla="*/ 7878083 w 11585839"/>
                <a:gd name="connsiteY15-2424" fmla="*/ 6105730 h 6347059"/>
                <a:gd name="connsiteX16-2425" fmla="*/ 6312808 w 11585839"/>
                <a:gd name="connsiteY16-2426" fmla="*/ 6254955 h 6347059"/>
                <a:gd name="connsiteX17-2427" fmla="*/ 4293508 w 11585839"/>
                <a:gd name="connsiteY17-2428" fmla="*/ 6188280 h 6347059"/>
                <a:gd name="connsiteX18-2429" fmla="*/ 2798083 w 11585839"/>
                <a:gd name="connsiteY18-2430" fmla="*/ 6347030 h 6347059"/>
                <a:gd name="connsiteX19-2431" fmla="*/ 1162958 w 11585839"/>
                <a:gd name="connsiteY19-2432" fmla="*/ 6200980 h 6347059"/>
                <a:gd name="connsiteX20-2433" fmla="*/ 77108 w 11585839"/>
                <a:gd name="connsiteY20-2434" fmla="*/ 6121605 h 6347059"/>
                <a:gd name="connsiteX21-2435" fmla="*/ 86633 w 11585839"/>
                <a:gd name="connsiteY21-2436" fmla="*/ 5054805 h 6347059"/>
                <a:gd name="connsiteX22-2437" fmla="*/ 70758 w 11585839"/>
                <a:gd name="connsiteY22-2438" fmla="*/ 3937205 h 6347059"/>
                <a:gd name="connsiteX23-2439" fmla="*/ 39008 w 11585839"/>
                <a:gd name="connsiteY23-2440" fmla="*/ 2489405 h 6347059"/>
                <a:gd name="connsiteX24-2441" fmla="*/ 105683 w 11585839"/>
                <a:gd name="connsiteY24-2442" fmla="*/ 1317830 h 6347059"/>
                <a:gd name="connsiteX25-2443" fmla="*/ 143783 w 11585839"/>
                <a:gd name="connsiteY25-2444" fmla="*/ 101805 h 6347059"/>
                <a:gd name="connsiteX0-2445" fmla="*/ 143783 w 11585839"/>
                <a:gd name="connsiteY0-2446" fmla="*/ 101805 h 6347059"/>
                <a:gd name="connsiteX1-2447" fmla="*/ 1709058 w 11585839"/>
                <a:gd name="connsiteY1-2448" fmla="*/ 85930 h 6347059"/>
                <a:gd name="connsiteX2-2449" fmla="*/ 3906158 w 11585839"/>
                <a:gd name="connsiteY2-2450" fmla="*/ 205 h 6347059"/>
                <a:gd name="connsiteX3-2451" fmla="*/ 6195333 w 11585839"/>
                <a:gd name="connsiteY3-2452" fmla="*/ 60530 h 6347059"/>
                <a:gd name="connsiteX4-2453" fmla="*/ 8401958 w 11585839"/>
                <a:gd name="connsiteY4-2454" fmla="*/ 9730 h 6347059"/>
                <a:gd name="connsiteX5-2455" fmla="*/ 10202183 w 11585839"/>
                <a:gd name="connsiteY5-2456" fmla="*/ 92280 h 6347059"/>
                <a:gd name="connsiteX6-2457" fmla="*/ 11507108 w 11585839"/>
                <a:gd name="connsiteY6-2458" fmla="*/ 124030 h 6347059"/>
                <a:gd name="connsiteX7-2459" fmla="*/ 11449958 w 11585839"/>
                <a:gd name="connsiteY7-2460" fmla="*/ 1533730 h 6347059"/>
                <a:gd name="connsiteX8-2461" fmla="*/ 11538858 w 11585839"/>
                <a:gd name="connsiteY8-2462" fmla="*/ 2416380 h 6347059"/>
                <a:gd name="connsiteX9-2463" fmla="*/ 11475358 w 11585839"/>
                <a:gd name="connsiteY9-2464" fmla="*/ 3556205 h 6347059"/>
                <a:gd name="connsiteX10-2465" fmla="*/ 11532508 w 11585839"/>
                <a:gd name="connsiteY10-2466" fmla="*/ 4565855 h 6347059"/>
                <a:gd name="connsiteX11-2467" fmla="*/ 11453133 w 11585839"/>
                <a:gd name="connsiteY11-2468" fmla="*/ 5391355 h 6347059"/>
                <a:gd name="connsiteX12-2469" fmla="*/ 11542033 w 11585839"/>
                <a:gd name="connsiteY12-2470" fmla="*/ 6134305 h 6347059"/>
                <a:gd name="connsiteX13-2471" fmla="*/ 10722883 w 11585839"/>
                <a:gd name="connsiteY13-2472" fmla="*/ 6267655 h 6347059"/>
                <a:gd name="connsiteX14-2473" fmla="*/ 9351283 w 11585839"/>
                <a:gd name="connsiteY14-2474" fmla="*/ 6229555 h 6347059"/>
                <a:gd name="connsiteX15-2475" fmla="*/ 7887608 w 11585839"/>
                <a:gd name="connsiteY15-2476" fmla="*/ 6172405 h 6347059"/>
                <a:gd name="connsiteX16-2477" fmla="*/ 6312808 w 11585839"/>
                <a:gd name="connsiteY16-2478" fmla="*/ 6254955 h 6347059"/>
                <a:gd name="connsiteX17-2479" fmla="*/ 4293508 w 11585839"/>
                <a:gd name="connsiteY17-2480" fmla="*/ 6188280 h 6347059"/>
                <a:gd name="connsiteX18-2481" fmla="*/ 2798083 w 11585839"/>
                <a:gd name="connsiteY18-2482" fmla="*/ 6347030 h 6347059"/>
                <a:gd name="connsiteX19-2483" fmla="*/ 1162958 w 11585839"/>
                <a:gd name="connsiteY19-2484" fmla="*/ 6200980 h 6347059"/>
                <a:gd name="connsiteX20-2485" fmla="*/ 77108 w 11585839"/>
                <a:gd name="connsiteY20-2486" fmla="*/ 6121605 h 6347059"/>
                <a:gd name="connsiteX21-2487" fmla="*/ 86633 w 11585839"/>
                <a:gd name="connsiteY21-2488" fmla="*/ 5054805 h 6347059"/>
                <a:gd name="connsiteX22-2489" fmla="*/ 70758 w 11585839"/>
                <a:gd name="connsiteY22-2490" fmla="*/ 3937205 h 6347059"/>
                <a:gd name="connsiteX23-2491" fmla="*/ 39008 w 11585839"/>
                <a:gd name="connsiteY23-2492" fmla="*/ 2489405 h 6347059"/>
                <a:gd name="connsiteX24-2493" fmla="*/ 105683 w 11585839"/>
                <a:gd name="connsiteY24-2494" fmla="*/ 1317830 h 6347059"/>
                <a:gd name="connsiteX25-2495" fmla="*/ 143783 w 11585839"/>
                <a:gd name="connsiteY25-2496" fmla="*/ 101805 h 6347059"/>
                <a:gd name="connsiteX0-2497" fmla="*/ 143783 w 11585839"/>
                <a:gd name="connsiteY0-2498" fmla="*/ 101805 h 6289932"/>
                <a:gd name="connsiteX1-2499" fmla="*/ 1709058 w 11585839"/>
                <a:gd name="connsiteY1-2500" fmla="*/ 85930 h 6289932"/>
                <a:gd name="connsiteX2-2501" fmla="*/ 3906158 w 11585839"/>
                <a:gd name="connsiteY2-2502" fmla="*/ 205 h 6289932"/>
                <a:gd name="connsiteX3-2503" fmla="*/ 6195333 w 11585839"/>
                <a:gd name="connsiteY3-2504" fmla="*/ 60530 h 6289932"/>
                <a:gd name="connsiteX4-2505" fmla="*/ 8401958 w 11585839"/>
                <a:gd name="connsiteY4-2506" fmla="*/ 9730 h 6289932"/>
                <a:gd name="connsiteX5-2507" fmla="*/ 10202183 w 11585839"/>
                <a:gd name="connsiteY5-2508" fmla="*/ 92280 h 6289932"/>
                <a:gd name="connsiteX6-2509" fmla="*/ 11507108 w 11585839"/>
                <a:gd name="connsiteY6-2510" fmla="*/ 124030 h 6289932"/>
                <a:gd name="connsiteX7-2511" fmla="*/ 11449958 w 11585839"/>
                <a:gd name="connsiteY7-2512" fmla="*/ 1533730 h 6289932"/>
                <a:gd name="connsiteX8-2513" fmla="*/ 11538858 w 11585839"/>
                <a:gd name="connsiteY8-2514" fmla="*/ 2416380 h 6289932"/>
                <a:gd name="connsiteX9-2515" fmla="*/ 11475358 w 11585839"/>
                <a:gd name="connsiteY9-2516" fmla="*/ 3556205 h 6289932"/>
                <a:gd name="connsiteX10-2517" fmla="*/ 11532508 w 11585839"/>
                <a:gd name="connsiteY10-2518" fmla="*/ 4565855 h 6289932"/>
                <a:gd name="connsiteX11-2519" fmla="*/ 11453133 w 11585839"/>
                <a:gd name="connsiteY11-2520" fmla="*/ 5391355 h 6289932"/>
                <a:gd name="connsiteX12-2521" fmla="*/ 11542033 w 11585839"/>
                <a:gd name="connsiteY12-2522" fmla="*/ 6134305 h 6289932"/>
                <a:gd name="connsiteX13-2523" fmla="*/ 10722883 w 11585839"/>
                <a:gd name="connsiteY13-2524" fmla="*/ 6267655 h 6289932"/>
                <a:gd name="connsiteX14-2525" fmla="*/ 9351283 w 11585839"/>
                <a:gd name="connsiteY14-2526" fmla="*/ 6229555 h 6289932"/>
                <a:gd name="connsiteX15-2527" fmla="*/ 7887608 w 11585839"/>
                <a:gd name="connsiteY15-2528" fmla="*/ 6172405 h 6289932"/>
                <a:gd name="connsiteX16-2529" fmla="*/ 6312808 w 11585839"/>
                <a:gd name="connsiteY16-2530" fmla="*/ 6254955 h 6289932"/>
                <a:gd name="connsiteX17-2531" fmla="*/ 4293508 w 11585839"/>
                <a:gd name="connsiteY17-2532" fmla="*/ 6188280 h 6289932"/>
                <a:gd name="connsiteX18-2533" fmla="*/ 2712358 w 11585839"/>
                <a:gd name="connsiteY18-2534" fmla="*/ 6289880 h 6289932"/>
                <a:gd name="connsiteX19-2535" fmla="*/ 1162958 w 11585839"/>
                <a:gd name="connsiteY19-2536" fmla="*/ 6200980 h 6289932"/>
                <a:gd name="connsiteX20-2537" fmla="*/ 77108 w 11585839"/>
                <a:gd name="connsiteY20-2538" fmla="*/ 6121605 h 6289932"/>
                <a:gd name="connsiteX21-2539" fmla="*/ 86633 w 11585839"/>
                <a:gd name="connsiteY21-2540" fmla="*/ 5054805 h 6289932"/>
                <a:gd name="connsiteX22-2541" fmla="*/ 70758 w 11585839"/>
                <a:gd name="connsiteY22-2542" fmla="*/ 3937205 h 6289932"/>
                <a:gd name="connsiteX23-2543" fmla="*/ 39008 w 11585839"/>
                <a:gd name="connsiteY23-2544" fmla="*/ 2489405 h 6289932"/>
                <a:gd name="connsiteX24-2545" fmla="*/ 105683 w 11585839"/>
                <a:gd name="connsiteY24-2546" fmla="*/ 1317830 h 6289932"/>
                <a:gd name="connsiteX25-2547" fmla="*/ 143783 w 11585839"/>
                <a:gd name="connsiteY25-2548" fmla="*/ 101805 h 6289932"/>
                <a:gd name="connsiteX0-2549" fmla="*/ 143783 w 11585839"/>
                <a:gd name="connsiteY0-2550" fmla="*/ 101805 h 6291080"/>
                <a:gd name="connsiteX1-2551" fmla="*/ 1709058 w 11585839"/>
                <a:gd name="connsiteY1-2552" fmla="*/ 85930 h 6291080"/>
                <a:gd name="connsiteX2-2553" fmla="*/ 3906158 w 11585839"/>
                <a:gd name="connsiteY2-2554" fmla="*/ 205 h 6291080"/>
                <a:gd name="connsiteX3-2555" fmla="*/ 6195333 w 11585839"/>
                <a:gd name="connsiteY3-2556" fmla="*/ 60530 h 6291080"/>
                <a:gd name="connsiteX4-2557" fmla="*/ 8401958 w 11585839"/>
                <a:gd name="connsiteY4-2558" fmla="*/ 9730 h 6291080"/>
                <a:gd name="connsiteX5-2559" fmla="*/ 10202183 w 11585839"/>
                <a:gd name="connsiteY5-2560" fmla="*/ 92280 h 6291080"/>
                <a:gd name="connsiteX6-2561" fmla="*/ 11507108 w 11585839"/>
                <a:gd name="connsiteY6-2562" fmla="*/ 124030 h 6291080"/>
                <a:gd name="connsiteX7-2563" fmla="*/ 11449958 w 11585839"/>
                <a:gd name="connsiteY7-2564" fmla="*/ 1533730 h 6291080"/>
                <a:gd name="connsiteX8-2565" fmla="*/ 11538858 w 11585839"/>
                <a:gd name="connsiteY8-2566" fmla="*/ 2416380 h 6291080"/>
                <a:gd name="connsiteX9-2567" fmla="*/ 11475358 w 11585839"/>
                <a:gd name="connsiteY9-2568" fmla="*/ 3556205 h 6291080"/>
                <a:gd name="connsiteX10-2569" fmla="*/ 11532508 w 11585839"/>
                <a:gd name="connsiteY10-2570" fmla="*/ 4565855 h 6291080"/>
                <a:gd name="connsiteX11-2571" fmla="*/ 11453133 w 11585839"/>
                <a:gd name="connsiteY11-2572" fmla="*/ 5391355 h 6291080"/>
                <a:gd name="connsiteX12-2573" fmla="*/ 11542033 w 11585839"/>
                <a:gd name="connsiteY12-2574" fmla="*/ 6134305 h 6291080"/>
                <a:gd name="connsiteX13-2575" fmla="*/ 10722883 w 11585839"/>
                <a:gd name="connsiteY13-2576" fmla="*/ 6267655 h 6291080"/>
                <a:gd name="connsiteX14-2577" fmla="*/ 9351283 w 11585839"/>
                <a:gd name="connsiteY14-2578" fmla="*/ 6229555 h 6291080"/>
                <a:gd name="connsiteX15-2579" fmla="*/ 7887608 w 11585839"/>
                <a:gd name="connsiteY15-2580" fmla="*/ 6172405 h 6291080"/>
                <a:gd name="connsiteX16-2581" fmla="*/ 6312808 w 11585839"/>
                <a:gd name="connsiteY16-2582" fmla="*/ 6254955 h 6291080"/>
                <a:gd name="connsiteX17-2583" fmla="*/ 4302744 w 11585839"/>
                <a:gd name="connsiteY17-2584" fmla="*/ 6132862 h 6291080"/>
                <a:gd name="connsiteX18-2585" fmla="*/ 2712358 w 11585839"/>
                <a:gd name="connsiteY18-2586" fmla="*/ 6289880 h 6291080"/>
                <a:gd name="connsiteX19-2587" fmla="*/ 1162958 w 11585839"/>
                <a:gd name="connsiteY19-2588" fmla="*/ 6200980 h 6291080"/>
                <a:gd name="connsiteX20-2589" fmla="*/ 77108 w 11585839"/>
                <a:gd name="connsiteY20-2590" fmla="*/ 6121605 h 6291080"/>
                <a:gd name="connsiteX21-2591" fmla="*/ 86633 w 11585839"/>
                <a:gd name="connsiteY21-2592" fmla="*/ 5054805 h 6291080"/>
                <a:gd name="connsiteX22-2593" fmla="*/ 70758 w 11585839"/>
                <a:gd name="connsiteY22-2594" fmla="*/ 3937205 h 6291080"/>
                <a:gd name="connsiteX23-2595" fmla="*/ 39008 w 11585839"/>
                <a:gd name="connsiteY23-2596" fmla="*/ 2489405 h 6291080"/>
                <a:gd name="connsiteX24-2597" fmla="*/ 105683 w 11585839"/>
                <a:gd name="connsiteY24-2598" fmla="*/ 1317830 h 6291080"/>
                <a:gd name="connsiteX25-2599" fmla="*/ 143783 w 11585839"/>
                <a:gd name="connsiteY25-2600" fmla="*/ 101805 h 6291080"/>
                <a:gd name="connsiteX0-2601" fmla="*/ 143783 w 11585839"/>
                <a:gd name="connsiteY0-2602" fmla="*/ 101805 h 6291080"/>
                <a:gd name="connsiteX1-2603" fmla="*/ 1709058 w 11585839"/>
                <a:gd name="connsiteY1-2604" fmla="*/ 85930 h 6291080"/>
                <a:gd name="connsiteX2-2605" fmla="*/ 3906158 w 11585839"/>
                <a:gd name="connsiteY2-2606" fmla="*/ 205 h 6291080"/>
                <a:gd name="connsiteX3-2607" fmla="*/ 6195333 w 11585839"/>
                <a:gd name="connsiteY3-2608" fmla="*/ 60530 h 6291080"/>
                <a:gd name="connsiteX4-2609" fmla="*/ 8401958 w 11585839"/>
                <a:gd name="connsiteY4-2610" fmla="*/ 9730 h 6291080"/>
                <a:gd name="connsiteX5-2611" fmla="*/ 10202183 w 11585839"/>
                <a:gd name="connsiteY5-2612" fmla="*/ 92280 h 6291080"/>
                <a:gd name="connsiteX6-2613" fmla="*/ 11507108 w 11585839"/>
                <a:gd name="connsiteY6-2614" fmla="*/ 124030 h 6291080"/>
                <a:gd name="connsiteX7-2615" fmla="*/ 11449958 w 11585839"/>
                <a:gd name="connsiteY7-2616" fmla="*/ 1533730 h 6291080"/>
                <a:gd name="connsiteX8-2617" fmla="*/ 11538858 w 11585839"/>
                <a:gd name="connsiteY8-2618" fmla="*/ 2416380 h 6291080"/>
                <a:gd name="connsiteX9-2619" fmla="*/ 11475358 w 11585839"/>
                <a:gd name="connsiteY9-2620" fmla="*/ 3556205 h 6291080"/>
                <a:gd name="connsiteX10-2621" fmla="*/ 11532508 w 11585839"/>
                <a:gd name="connsiteY10-2622" fmla="*/ 4565855 h 6291080"/>
                <a:gd name="connsiteX11-2623" fmla="*/ 11453133 w 11585839"/>
                <a:gd name="connsiteY11-2624" fmla="*/ 5391355 h 6291080"/>
                <a:gd name="connsiteX12-2625" fmla="*/ 11542033 w 11585839"/>
                <a:gd name="connsiteY12-2626" fmla="*/ 6134305 h 6291080"/>
                <a:gd name="connsiteX13-2627" fmla="*/ 10722883 w 11585839"/>
                <a:gd name="connsiteY13-2628" fmla="*/ 6267655 h 6291080"/>
                <a:gd name="connsiteX14-2629" fmla="*/ 9351283 w 11585839"/>
                <a:gd name="connsiteY14-2630" fmla="*/ 6229555 h 6291080"/>
                <a:gd name="connsiteX15-2631" fmla="*/ 7887608 w 11585839"/>
                <a:gd name="connsiteY15-2632" fmla="*/ 6172405 h 6291080"/>
                <a:gd name="connsiteX16-2633" fmla="*/ 6312808 w 11585839"/>
                <a:gd name="connsiteY16-2634" fmla="*/ 6134883 h 6291080"/>
                <a:gd name="connsiteX17-2635" fmla="*/ 4302744 w 11585839"/>
                <a:gd name="connsiteY17-2636" fmla="*/ 6132862 h 6291080"/>
                <a:gd name="connsiteX18-2637" fmla="*/ 2712358 w 11585839"/>
                <a:gd name="connsiteY18-2638" fmla="*/ 6289880 h 6291080"/>
                <a:gd name="connsiteX19-2639" fmla="*/ 1162958 w 11585839"/>
                <a:gd name="connsiteY19-2640" fmla="*/ 6200980 h 6291080"/>
                <a:gd name="connsiteX20-2641" fmla="*/ 77108 w 11585839"/>
                <a:gd name="connsiteY20-2642" fmla="*/ 6121605 h 6291080"/>
                <a:gd name="connsiteX21-2643" fmla="*/ 86633 w 11585839"/>
                <a:gd name="connsiteY21-2644" fmla="*/ 5054805 h 6291080"/>
                <a:gd name="connsiteX22-2645" fmla="*/ 70758 w 11585839"/>
                <a:gd name="connsiteY22-2646" fmla="*/ 3937205 h 6291080"/>
                <a:gd name="connsiteX23-2647" fmla="*/ 39008 w 11585839"/>
                <a:gd name="connsiteY23-2648" fmla="*/ 2489405 h 6291080"/>
                <a:gd name="connsiteX24-2649" fmla="*/ 105683 w 11585839"/>
                <a:gd name="connsiteY24-2650" fmla="*/ 1317830 h 6291080"/>
                <a:gd name="connsiteX25-2651" fmla="*/ 143783 w 11585839"/>
                <a:gd name="connsiteY25-2652" fmla="*/ 101805 h 6291080"/>
                <a:gd name="connsiteX0-2653" fmla="*/ 143783 w 11585839"/>
                <a:gd name="connsiteY0-2654" fmla="*/ 101805 h 6291080"/>
                <a:gd name="connsiteX1-2655" fmla="*/ 1709058 w 11585839"/>
                <a:gd name="connsiteY1-2656" fmla="*/ 85930 h 6291080"/>
                <a:gd name="connsiteX2-2657" fmla="*/ 3906158 w 11585839"/>
                <a:gd name="connsiteY2-2658" fmla="*/ 205 h 6291080"/>
                <a:gd name="connsiteX3-2659" fmla="*/ 6195333 w 11585839"/>
                <a:gd name="connsiteY3-2660" fmla="*/ 60530 h 6291080"/>
                <a:gd name="connsiteX4-2661" fmla="*/ 8401958 w 11585839"/>
                <a:gd name="connsiteY4-2662" fmla="*/ 9730 h 6291080"/>
                <a:gd name="connsiteX5-2663" fmla="*/ 10202183 w 11585839"/>
                <a:gd name="connsiteY5-2664" fmla="*/ 92280 h 6291080"/>
                <a:gd name="connsiteX6-2665" fmla="*/ 11507108 w 11585839"/>
                <a:gd name="connsiteY6-2666" fmla="*/ 124030 h 6291080"/>
                <a:gd name="connsiteX7-2667" fmla="*/ 11449958 w 11585839"/>
                <a:gd name="connsiteY7-2668" fmla="*/ 1533730 h 6291080"/>
                <a:gd name="connsiteX8-2669" fmla="*/ 11538858 w 11585839"/>
                <a:gd name="connsiteY8-2670" fmla="*/ 2416380 h 6291080"/>
                <a:gd name="connsiteX9-2671" fmla="*/ 11475358 w 11585839"/>
                <a:gd name="connsiteY9-2672" fmla="*/ 3556205 h 6291080"/>
                <a:gd name="connsiteX10-2673" fmla="*/ 11532508 w 11585839"/>
                <a:gd name="connsiteY10-2674" fmla="*/ 4565855 h 6291080"/>
                <a:gd name="connsiteX11-2675" fmla="*/ 11453133 w 11585839"/>
                <a:gd name="connsiteY11-2676" fmla="*/ 5391355 h 6291080"/>
                <a:gd name="connsiteX12-2677" fmla="*/ 11542033 w 11585839"/>
                <a:gd name="connsiteY12-2678" fmla="*/ 6134305 h 6291080"/>
                <a:gd name="connsiteX13-2679" fmla="*/ 10722883 w 11585839"/>
                <a:gd name="connsiteY13-2680" fmla="*/ 6267655 h 6291080"/>
                <a:gd name="connsiteX14-2681" fmla="*/ 9351283 w 11585839"/>
                <a:gd name="connsiteY14-2682" fmla="*/ 6229555 h 6291080"/>
                <a:gd name="connsiteX15-2683" fmla="*/ 7896844 w 11585839"/>
                <a:gd name="connsiteY15-2684" fmla="*/ 6135459 h 6291080"/>
                <a:gd name="connsiteX16-2685" fmla="*/ 6312808 w 11585839"/>
                <a:gd name="connsiteY16-2686" fmla="*/ 6134883 h 6291080"/>
                <a:gd name="connsiteX17-2687" fmla="*/ 4302744 w 11585839"/>
                <a:gd name="connsiteY17-2688" fmla="*/ 6132862 h 6291080"/>
                <a:gd name="connsiteX18-2689" fmla="*/ 2712358 w 11585839"/>
                <a:gd name="connsiteY18-2690" fmla="*/ 6289880 h 6291080"/>
                <a:gd name="connsiteX19-2691" fmla="*/ 1162958 w 11585839"/>
                <a:gd name="connsiteY19-2692" fmla="*/ 6200980 h 6291080"/>
                <a:gd name="connsiteX20-2693" fmla="*/ 77108 w 11585839"/>
                <a:gd name="connsiteY20-2694" fmla="*/ 6121605 h 6291080"/>
                <a:gd name="connsiteX21-2695" fmla="*/ 86633 w 11585839"/>
                <a:gd name="connsiteY21-2696" fmla="*/ 5054805 h 6291080"/>
                <a:gd name="connsiteX22-2697" fmla="*/ 70758 w 11585839"/>
                <a:gd name="connsiteY22-2698" fmla="*/ 3937205 h 6291080"/>
                <a:gd name="connsiteX23-2699" fmla="*/ 39008 w 11585839"/>
                <a:gd name="connsiteY23-2700" fmla="*/ 2489405 h 6291080"/>
                <a:gd name="connsiteX24-2701" fmla="*/ 105683 w 11585839"/>
                <a:gd name="connsiteY24-2702" fmla="*/ 1317830 h 6291080"/>
                <a:gd name="connsiteX25-2703" fmla="*/ 143783 w 11585839"/>
                <a:gd name="connsiteY25-2704" fmla="*/ 101805 h 6291080"/>
                <a:gd name="connsiteX0-2705" fmla="*/ 143783 w 11585839"/>
                <a:gd name="connsiteY0-2706" fmla="*/ 101805 h 6271922"/>
                <a:gd name="connsiteX1-2707" fmla="*/ 1709058 w 11585839"/>
                <a:gd name="connsiteY1-2708" fmla="*/ 85930 h 6271922"/>
                <a:gd name="connsiteX2-2709" fmla="*/ 3906158 w 11585839"/>
                <a:gd name="connsiteY2-2710" fmla="*/ 205 h 6271922"/>
                <a:gd name="connsiteX3-2711" fmla="*/ 6195333 w 11585839"/>
                <a:gd name="connsiteY3-2712" fmla="*/ 60530 h 6271922"/>
                <a:gd name="connsiteX4-2713" fmla="*/ 8401958 w 11585839"/>
                <a:gd name="connsiteY4-2714" fmla="*/ 9730 h 6271922"/>
                <a:gd name="connsiteX5-2715" fmla="*/ 10202183 w 11585839"/>
                <a:gd name="connsiteY5-2716" fmla="*/ 92280 h 6271922"/>
                <a:gd name="connsiteX6-2717" fmla="*/ 11507108 w 11585839"/>
                <a:gd name="connsiteY6-2718" fmla="*/ 124030 h 6271922"/>
                <a:gd name="connsiteX7-2719" fmla="*/ 11449958 w 11585839"/>
                <a:gd name="connsiteY7-2720" fmla="*/ 1533730 h 6271922"/>
                <a:gd name="connsiteX8-2721" fmla="*/ 11538858 w 11585839"/>
                <a:gd name="connsiteY8-2722" fmla="*/ 2416380 h 6271922"/>
                <a:gd name="connsiteX9-2723" fmla="*/ 11475358 w 11585839"/>
                <a:gd name="connsiteY9-2724" fmla="*/ 3556205 h 6271922"/>
                <a:gd name="connsiteX10-2725" fmla="*/ 11532508 w 11585839"/>
                <a:gd name="connsiteY10-2726" fmla="*/ 4565855 h 6271922"/>
                <a:gd name="connsiteX11-2727" fmla="*/ 11453133 w 11585839"/>
                <a:gd name="connsiteY11-2728" fmla="*/ 5391355 h 6271922"/>
                <a:gd name="connsiteX12-2729" fmla="*/ 11542033 w 11585839"/>
                <a:gd name="connsiteY12-2730" fmla="*/ 6134305 h 6271922"/>
                <a:gd name="connsiteX13-2731" fmla="*/ 10722883 w 11585839"/>
                <a:gd name="connsiteY13-2732" fmla="*/ 6267655 h 6271922"/>
                <a:gd name="connsiteX14-2733" fmla="*/ 9351283 w 11585839"/>
                <a:gd name="connsiteY14-2734" fmla="*/ 6229555 h 6271922"/>
                <a:gd name="connsiteX15-2735" fmla="*/ 7896844 w 11585839"/>
                <a:gd name="connsiteY15-2736" fmla="*/ 6135459 h 6271922"/>
                <a:gd name="connsiteX16-2737" fmla="*/ 6312808 w 11585839"/>
                <a:gd name="connsiteY16-2738" fmla="*/ 6134883 h 6271922"/>
                <a:gd name="connsiteX17-2739" fmla="*/ 4302744 w 11585839"/>
                <a:gd name="connsiteY17-2740" fmla="*/ 6132862 h 6271922"/>
                <a:gd name="connsiteX18-2741" fmla="*/ 2777012 w 11585839"/>
                <a:gd name="connsiteY18-2742" fmla="*/ 6142098 h 6271922"/>
                <a:gd name="connsiteX19-2743" fmla="*/ 1162958 w 11585839"/>
                <a:gd name="connsiteY19-2744" fmla="*/ 6200980 h 6271922"/>
                <a:gd name="connsiteX20-2745" fmla="*/ 77108 w 11585839"/>
                <a:gd name="connsiteY20-2746" fmla="*/ 6121605 h 6271922"/>
                <a:gd name="connsiteX21-2747" fmla="*/ 86633 w 11585839"/>
                <a:gd name="connsiteY21-2748" fmla="*/ 5054805 h 6271922"/>
                <a:gd name="connsiteX22-2749" fmla="*/ 70758 w 11585839"/>
                <a:gd name="connsiteY22-2750" fmla="*/ 3937205 h 6271922"/>
                <a:gd name="connsiteX23-2751" fmla="*/ 39008 w 11585839"/>
                <a:gd name="connsiteY23-2752" fmla="*/ 2489405 h 6271922"/>
                <a:gd name="connsiteX24-2753" fmla="*/ 105683 w 11585839"/>
                <a:gd name="connsiteY24-2754" fmla="*/ 1317830 h 6271922"/>
                <a:gd name="connsiteX25-2755" fmla="*/ 143783 w 11585839"/>
                <a:gd name="connsiteY25-2756" fmla="*/ 101805 h 6271922"/>
                <a:gd name="connsiteX0-2757" fmla="*/ 143783 w 11585839"/>
                <a:gd name="connsiteY0-2758" fmla="*/ 101805 h 6271343"/>
                <a:gd name="connsiteX1-2759" fmla="*/ 1709058 w 11585839"/>
                <a:gd name="connsiteY1-2760" fmla="*/ 85930 h 6271343"/>
                <a:gd name="connsiteX2-2761" fmla="*/ 3906158 w 11585839"/>
                <a:gd name="connsiteY2-2762" fmla="*/ 205 h 6271343"/>
                <a:gd name="connsiteX3-2763" fmla="*/ 6195333 w 11585839"/>
                <a:gd name="connsiteY3-2764" fmla="*/ 60530 h 6271343"/>
                <a:gd name="connsiteX4-2765" fmla="*/ 8401958 w 11585839"/>
                <a:gd name="connsiteY4-2766" fmla="*/ 9730 h 6271343"/>
                <a:gd name="connsiteX5-2767" fmla="*/ 10202183 w 11585839"/>
                <a:gd name="connsiteY5-2768" fmla="*/ 92280 h 6271343"/>
                <a:gd name="connsiteX6-2769" fmla="*/ 11507108 w 11585839"/>
                <a:gd name="connsiteY6-2770" fmla="*/ 124030 h 6271343"/>
                <a:gd name="connsiteX7-2771" fmla="*/ 11449958 w 11585839"/>
                <a:gd name="connsiteY7-2772" fmla="*/ 1533730 h 6271343"/>
                <a:gd name="connsiteX8-2773" fmla="*/ 11538858 w 11585839"/>
                <a:gd name="connsiteY8-2774" fmla="*/ 2416380 h 6271343"/>
                <a:gd name="connsiteX9-2775" fmla="*/ 11475358 w 11585839"/>
                <a:gd name="connsiteY9-2776" fmla="*/ 3556205 h 6271343"/>
                <a:gd name="connsiteX10-2777" fmla="*/ 11532508 w 11585839"/>
                <a:gd name="connsiteY10-2778" fmla="*/ 4565855 h 6271343"/>
                <a:gd name="connsiteX11-2779" fmla="*/ 11453133 w 11585839"/>
                <a:gd name="connsiteY11-2780" fmla="*/ 5391355 h 6271343"/>
                <a:gd name="connsiteX12-2781" fmla="*/ 11542033 w 11585839"/>
                <a:gd name="connsiteY12-2782" fmla="*/ 6134305 h 6271343"/>
                <a:gd name="connsiteX13-2783" fmla="*/ 10722883 w 11585839"/>
                <a:gd name="connsiteY13-2784" fmla="*/ 6267655 h 6271343"/>
                <a:gd name="connsiteX14-2785" fmla="*/ 9351283 w 11585839"/>
                <a:gd name="connsiteY14-2786" fmla="*/ 6229555 h 6271343"/>
                <a:gd name="connsiteX15-2787" fmla="*/ 7896844 w 11585839"/>
                <a:gd name="connsiteY15-2788" fmla="*/ 6181640 h 6271343"/>
                <a:gd name="connsiteX16-2789" fmla="*/ 6312808 w 11585839"/>
                <a:gd name="connsiteY16-2790" fmla="*/ 6134883 h 6271343"/>
                <a:gd name="connsiteX17-2791" fmla="*/ 4302744 w 11585839"/>
                <a:gd name="connsiteY17-2792" fmla="*/ 6132862 h 6271343"/>
                <a:gd name="connsiteX18-2793" fmla="*/ 2777012 w 11585839"/>
                <a:gd name="connsiteY18-2794" fmla="*/ 6142098 h 6271343"/>
                <a:gd name="connsiteX19-2795" fmla="*/ 1162958 w 11585839"/>
                <a:gd name="connsiteY19-2796" fmla="*/ 6200980 h 6271343"/>
                <a:gd name="connsiteX20-2797" fmla="*/ 77108 w 11585839"/>
                <a:gd name="connsiteY20-2798" fmla="*/ 6121605 h 6271343"/>
                <a:gd name="connsiteX21-2799" fmla="*/ 86633 w 11585839"/>
                <a:gd name="connsiteY21-2800" fmla="*/ 5054805 h 6271343"/>
                <a:gd name="connsiteX22-2801" fmla="*/ 70758 w 11585839"/>
                <a:gd name="connsiteY22-2802" fmla="*/ 3937205 h 6271343"/>
                <a:gd name="connsiteX23-2803" fmla="*/ 39008 w 11585839"/>
                <a:gd name="connsiteY23-2804" fmla="*/ 2489405 h 6271343"/>
                <a:gd name="connsiteX24-2805" fmla="*/ 105683 w 11585839"/>
                <a:gd name="connsiteY24-2806" fmla="*/ 1317830 h 6271343"/>
                <a:gd name="connsiteX25-2807" fmla="*/ 143783 w 11585839"/>
                <a:gd name="connsiteY25-2808" fmla="*/ 101805 h 6271343"/>
                <a:gd name="connsiteX0-2809" fmla="*/ 143783 w 11585839"/>
                <a:gd name="connsiteY0-2810" fmla="*/ 101805 h 6271343"/>
                <a:gd name="connsiteX1-2811" fmla="*/ 1709058 w 11585839"/>
                <a:gd name="connsiteY1-2812" fmla="*/ 85930 h 6271343"/>
                <a:gd name="connsiteX2-2813" fmla="*/ 3906158 w 11585839"/>
                <a:gd name="connsiteY2-2814" fmla="*/ 205 h 6271343"/>
                <a:gd name="connsiteX3-2815" fmla="*/ 6195333 w 11585839"/>
                <a:gd name="connsiteY3-2816" fmla="*/ 60530 h 6271343"/>
                <a:gd name="connsiteX4-2817" fmla="*/ 8401958 w 11585839"/>
                <a:gd name="connsiteY4-2818" fmla="*/ 9730 h 6271343"/>
                <a:gd name="connsiteX5-2819" fmla="*/ 10202183 w 11585839"/>
                <a:gd name="connsiteY5-2820" fmla="*/ 92280 h 6271343"/>
                <a:gd name="connsiteX6-2821" fmla="*/ 11507108 w 11585839"/>
                <a:gd name="connsiteY6-2822" fmla="*/ 124030 h 6271343"/>
                <a:gd name="connsiteX7-2823" fmla="*/ 11449958 w 11585839"/>
                <a:gd name="connsiteY7-2824" fmla="*/ 1533730 h 6271343"/>
                <a:gd name="connsiteX8-2825" fmla="*/ 11538858 w 11585839"/>
                <a:gd name="connsiteY8-2826" fmla="*/ 2416380 h 6271343"/>
                <a:gd name="connsiteX9-2827" fmla="*/ 11475358 w 11585839"/>
                <a:gd name="connsiteY9-2828" fmla="*/ 3556205 h 6271343"/>
                <a:gd name="connsiteX10-2829" fmla="*/ 11532508 w 11585839"/>
                <a:gd name="connsiteY10-2830" fmla="*/ 4565855 h 6271343"/>
                <a:gd name="connsiteX11-2831" fmla="*/ 11453133 w 11585839"/>
                <a:gd name="connsiteY11-2832" fmla="*/ 5391355 h 6271343"/>
                <a:gd name="connsiteX12-2833" fmla="*/ 11542033 w 11585839"/>
                <a:gd name="connsiteY12-2834" fmla="*/ 6134305 h 6271343"/>
                <a:gd name="connsiteX13-2835" fmla="*/ 10722883 w 11585839"/>
                <a:gd name="connsiteY13-2836" fmla="*/ 6267655 h 6271343"/>
                <a:gd name="connsiteX14-2837" fmla="*/ 9351283 w 11585839"/>
                <a:gd name="connsiteY14-2838" fmla="*/ 6229555 h 6271343"/>
                <a:gd name="connsiteX15-2839" fmla="*/ 7896844 w 11585839"/>
                <a:gd name="connsiteY15-2840" fmla="*/ 6181640 h 6271343"/>
                <a:gd name="connsiteX16-2841" fmla="*/ 6312808 w 11585839"/>
                <a:gd name="connsiteY16-2842" fmla="*/ 6199538 h 6271343"/>
                <a:gd name="connsiteX17-2843" fmla="*/ 4302744 w 11585839"/>
                <a:gd name="connsiteY17-2844" fmla="*/ 6132862 h 6271343"/>
                <a:gd name="connsiteX18-2845" fmla="*/ 2777012 w 11585839"/>
                <a:gd name="connsiteY18-2846" fmla="*/ 6142098 h 6271343"/>
                <a:gd name="connsiteX19-2847" fmla="*/ 1162958 w 11585839"/>
                <a:gd name="connsiteY19-2848" fmla="*/ 6200980 h 6271343"/>
                <a:gd name="connsiteX20-2849" fmla="*/ 77108 w 11585839"/>
                <a:gd name="connsiteY20-2850" fmla="*/ 6121605 h 6271343"/>
                <a:gd name="connsiteX21-2851" fmla="*/ 86633 w 11585839"/>
                <a:gd name="connsiteY21-2852" fmla="*/ 5054805 h 6271343"/>
                <a:gd name="connsiteX22-2853" fmla="*/ 70758 w 11585839"/>
                <a:gd name="connsiteY22-2854" fmla="*/ 3937205 h 6271343"/>
                <a:gd name="connsiteX23-2855" fmla="*/ 39008 w 11585839"/>
                <a:gd name="connsiteY23-2856" fmla="*/ 2489405 h 6271343"/>
                <a:gd name="connsiteX24-2857" fmla="*/ 105683 w 11585839"/>
                <a:gd name="connsiteY24-2858" fmla="*/ 1317830 h 6271343"/>
                <a:gd name="connsiteX25-2859" fmla="*/ 143783 w 11585839"/>
                <a:gd name="connsiteY25-2860" fmla="*/ 101805 h 6271343"/>
                <a:gd name="connsiteX0-2861" fmla="*/ 143783 w 11585839"/>
                <a:gd name="connsiteY0-2862" fmla="*/ 101805 h 6271343"/>
                <a:gd name="connsiteX1-2863" fmla="*/ 1709058 w 11585839"/>
                <a:gd name="connsiteY1-2864" fmla="*/ 85930 h 6271343"/>
                <a:gd name="connsiteX2-2865" fmla="*/ 3906158 w 11585839"/>
                <a:gd name="connsiteY2-2866" fmla="*/ 205 h 6271343"/>
                <a:gd name="connsiteX3-2867" fmla="*/ 6195333 w 11585839"/>
                <a:gd name="connsiteY3-2868" fmla="*/ 60530 h 6271343"/>
                <a:gd name="connsiteX4-2869" fmla="*/ 8401958 w 11585839"/>
                <a:gd name="connsiteY4-2870" fmla="*/ 9730 h 6271343"/>
                <a:gd name="connsiteX5-2871" fmla="*/ 10202183 w 11585839"/>
                <a:gd name="connsiteY5-2872" fmla="*/ 92280 h 6271343"/>
                <a:gd name="connsiteX6-2873" fmla="*/ 11507108 w 11585839"/>
                <a:gd name="connsiteY6-2874" fmla="*/ 124030 h 6271343"/>
                <a:gd name="connsiteX7-2875" fmla="*/ 11449958 w 11585839"/>
                <a:gd name="connsiteY7-2876" fmla="*/ 1533730 h 6271343"/>
                <a:gd name="connsiteX8-2877" fmla="*/ 11538858 w 11585839"/>
                <a:gd name="connsiteY8-2878" fmla="*/ 2416380 h 6271343"/>
                <a:gd name="connsiteX9-2879" fmla="*/ 11475358 w 11585839"/>
                <a:gd name="connsiteY9-2880" fmla="*/ 3556205 h 6271343"/>
                <a:gd name="connsiteX10-2881" fmla="*/ 11532508 w 11585839"/>
                <a:gd name="connsiteY10-2882" fmla="*/ 4565855 h 6271343"/>
                <a:gd name="connsiteX11-2883" fmla="*/ 11453133 w 11585839"/>
                <a:gd name="connsiteY11-2884" fmla="*/ 5391355 h 6271343"/>
                <a:gd name="connsiteX12-2885" fmla="*/ 11542033 w 11585839"/>
                <a:gd name="connsiteY12-2886" fmla="*/ 6134305 h 6271343"/>
                <a:gd name="connsiteX13-2887" fmla="*/ 10722883 w 11585839"/>
                <a:gd name="connsiteY13-2888" fmla="*/ 6267655 h 6271343"/>
                <a:gd name="connsiteX14-2889" fmla="*/ 9351283 w 11585839"/>
                <a:gd name="connsiteY14-2890" fmla="*/ 6229555 h 6271343"/>
                <a:gd name="connsiteX15-2891" fmla="*/ 7896844 w 11585839"/>
                <a:gd name="connsiteY15-2892" fmla="*/ 6181640 h 6271343"/>
                <a:gd name="connsiteX16-2893" fmla="*/ 6312808 w 11585839"/>
                <a:gd name="connsiteY16-2894" fmla="*/ 6199538 h 6271343"/>
                <a:gd name="connsiteX17-2895" fmla="*/ 4302744 w 11585839"/>
                <a:gd name="connsiteY17-2896" fmla="*/ 6132862 h 6271343"/>
                <a:gd name="connsiteX18-2897" fmla="*/ 2777012 w 11585839"/>
                <a:gd name="connsiteY18-2898" fmla="*/ 6142098 h 6271343"/>
                <a:gd name="connsiteX19-2899" fmla="*/ 1162958 w 11585839"/>
                <a:gd name="connsiteY19-2900" fmla="*/ 6200980 h 6271343"/>
                <a:gd name="connsiteX20-2901" fmla="*/ 77108 w 11585839"/>
                <a:gd name="connsiteY20-2902" fmla="*/ 6121605 h 6271343"/>
                <a:gd name="connsiteX21-2903" fmla="*/ 86633 w 11585839"/>
                <a:gd name="connsiteY21-2904" fmla="*/ 5054805 h 6271343"/>
                <a:gd name="connsiteX22-2905" fmla="*/ 70758 w 11585839"/>
                <a:gd name="connsiteY22-2906" fmla="*/ 3937205 h 6271343"/>
                <a:gd name="connsiteX23-2907" fmla="*/ 39008 w 11585839"/>
                <a:gd name="connsiteY23-2908" fmla="*/ 2489405 h 6271343"/>
                <a:gd name="connsiteX24-2909" fmla="*/ 105683 w 11585839"/>
                <a:gd name="connsiteY24-2910" fmla="*/ 1317830 h 6271343"/>
                <a:gd name="connsiteX25-2911" fmla="*/ 143783 w 11585839"/>
                <a:gd name="connsiteY25-2912" fmla="*/ 101805 h 6271343"/>
                <a:gd name="connsiteX0-2913" fmla="*/ 143783 w 11585839"/>
                <a:gd name="connsiteY0-2914" fmla="*/ 101805 h 6271343"/>
                <a:gd name="connsiteX1-2915" fmla="*/ 1709058 w 11585839"/>
                <a:gd name="connsiteY1-2916" fmla="*/ 85930 h 6271343"/>
                <a:gd name="connsiteX2-2917" fmla="*/ 3906158 w 11585839"/>
                <a:gd name="connsiteY2-2918" fmla="*/ 205 h 6271343"/>
                <a:gd name="connsiteX3-2919" fmla="*/ 6195333 w 11585839"/>
                <a:gd name="connsiteY3-2920" fmla="*/ 60530 h 6271343"/>
                <a:gd name="connsiteX4-2921" fmla="*/ 8401958 w 11585839"/>
                <a:gd name="connsiteY4-2922" fmla="*/ 9730 h 6271343"/>
                <a:gd name="connsiteX5-2923" fmla="*/ 10202183 w 11585839"/>
                <a:gd name="connsiteY5-2924" fmla="*/ 92280 h 6271343"/>
                <a:gd name="connsiteX6-2925" fmla="*/ 11507108 w 11585839"/>
                <a:gd name="connsiteY6-2926" fmla="*/ 124030 h 6271343"/>
                <a:gd name="connsiteX7-2927" fmla="*/ 11449958 w 11585839"/>
                <a:gd name="connsiteY7-2928" fmla="*/ 1533730 h 6271343"/>
                <a:gd name="connsiteX8-2929" fmla="*/ 11538858 w 11585839"/>
                <a:gd name="connsiteY8-2930" fmla="*/ 2416380 h 6271343"/>
                <a:gd name="connsiteX9-2931" fmla="*/ 11475358 w 11585839"/>
                <a:gd name="connsiteY9-2932" fmla="*/ 3556205 h 6271343"/>
                <a:gd name="connsiteX10-2933" fmla="*/ 11532508 w 11585839"/>
                <a:gd name="connsiteY10-2934" fmla="*/ 4565855 h 6271343"/>
                <a:gd name="connsiteX11-2935" fmla="*/ 11453133 w 11585839"/>
                <a:gd name="connsiteY11-2936" fmla="*/ 5391355 h 6271343"/>
                <a:gd name="connsiteX12-2937" fmla="*/ 11542033 w 11585839"/>
                <a:gd name="connsiteY12-2938" fmla="*/ 6134305 h 6271343"/>
                <a:gd name="connsiteX13-2939" fmla="*/ 10722883 w 11585839"/>
                <a:gd name="connsiteY13-2940" fmla="*/ 6267655 h 6271343"/>
                <a:gd name="connsiteX14-2941" fmla="*/ 9351283 w 11585839"/>
                <a:gd name="connsiteY14-2942" fmla="*/ 6229555 h 6271343"/>
                <a:gd name="connsiteX15-2943" fmla="*/ 7896844 w 11585839"/>
                <a:gd name="connsiteY15-2944" fmla="*/ 6181640 h 6271343"/>
                <a:gd name="connsiteX16-2945" fmla="*/ 6312808 w 11585839"/>
                <a:gd name="connsiteY16-2946" fmla="*/ 6199538 h 6271343"/>
                <a:gd name="connsiteX17-2947" fmla="*/ 4330453 w 11585839"/>
                <a:gd name="connsiteY17-2948" fmla="*/ 6197517 h 6271343"/>
                <a:gd name="connsiteX18-2949" fmla="*/ 2777012 w 11585839"/>
                <a:gd name="connsiteY18-2950" fmla="*/ 6142098 h 6271343"/>
                <a:gd name="connsiteX19-2951" fmla="*/ 1162958 w 11585839"/>
                <a:gd name="connsiteY19-2952" fmla="*/ 6200980 h 6271343"/>
                <a:gd name="connsiteX20-2953" fmla="*/ 77108 w 11585839"/>
                <a:gd name="connsiteY20-2954" fmla="*/ 6121605 h 6271343"/>
                <a:gd name="connsiteX21-2955" fmla="*/ 86633 w 11585839"/>
                <a:gd name="connsiteY21-2956" fmla="*/ 5054805 h 6271343"/>
                <a:gd name="connsiteX22-2957" fmla="*/ 70758 w 11585839"/>
                <a:gd name="connsiteY22-2958" fmla="*/ 3937205 h 6271343"/>
                <a:gd name="connsiteX23-2959" fmla="*/ 39008 w 11585839"/>
                <a:gd name="connsiteY23-2960" fmla="*/ 2489405 h 6271343"/>
                <a:gd name="connsiteX24-2961" fmla="*/ 105683 w 11585839"/>
                <a:gd name="connsiteY24-2962" fmla="*/ 1317830 h 6271343"/>
                <a:gd name="connsiteX25-2963" fmla="*/ 143783 w 11585839"/>
                <a:gd name="connsiteY25-2964" fmla="*/ 101805 h 6271343"/>
                <a:gd name="connsiteX0-2965" fmla="*/ 143783 w 11585839"/>
                <a:gd name="connsiteY0-2966" fmla="*/ 101805 h 6271343"/>
                <a:gd name="connsiteX1-2967" fmla="*/ 1709058 w 11585839"/>
                <a:gd name="connsiteY1-2968" fmla="*/ 85930 h 6271343"/>
                <a:gd name="connsiteX2-2969" fmla="*/ 3906158 w 11585839"/>
                <a:gd name="connsiteY2-2970" fmla="*/ 205 h 6271343"/>
                <a:gd name="connsiteX3-2971" fmla="*/ 6195333 w 11585839"/>
                <a:gd name="connsiteY3-2972" fmla="*/ 60530 h 6271343"/>
                <a:gd name="connsiteX4-2973" fmla="*/ 8401958 w 11585839"/>
                <a:gd name="connsiteY4-2974" fmla="*/ 9730 h 6271343"/>
                <a:gd name="connsiteX5-2975" fmla="*/ 10202183 w 11585839"/>
                <a:gd name="connsiteY5-2976" fmla="*/ 92280 h 6271343"/>
                <a:gd name="connsiteX6-2977" fmla="*/ 11507108 w 11585839"/>
                <a:gd name="connsiteY6-2978" fmla="*/ 124030 h 6271343"/>
                <a:gd name="connsiteX7-2979" fmla="*/ 11449958 w 11585839"/>
                <a:gd name="connsiteY7-2980" fmla="*/ 1533730 h 6271343"/>
                <a:gd name="connsiteX8-2981" fmla="*/ 11538858 w 11585839"/>
                <a:gd name="connsiteY8-2982" fmla="*/ 2416380 h 6271343"/>
                <a:gd name="connsiteX9-2983" fmla="*/ 11475358 w 11585839"/>
                <a:gd name="connsiteY9-2984" fmla="*/ 3556205 h 6271343"/>
                <a:gd name="connsiteX10-2985" fmla="*/ 11532508 w 11585839"/>
                <a:gd name="connsiteY10-2986" fmla="*/ 4565855 h 6271343"/>
                <a:gd name="connsiteX11-2987" fmla="*/ 11453133 w 11585839"/>
                <a:gd name="connsiteY11-2988" fmla="*/ 5391355 h 6271343"/>
                <a:gd name="connsiteX12-2989" fmla="*/ 11542033 w 11585839"/>
                <a:gd name="connsiteY12-2990" fmla="*/ 6134305 h 6271343"/>
                <a:gd name="connsiteX13-2991" fmla="*/ 10722883 w 11585839"/>
                <a:gd name="connsiteY13-2992" fmla="*/ 6267655 h 6271343"/>
                <a:gd name="connsiteX14-2993" fmla="*/ 9351283 w 11585839"/>
                <a:gd name="connsiteY14-2994" fmla="*/ 6229555 h 6271343"/>
                <a:gd name="connsiteX15-2995" fmla="*/ 7896844 w 11585839"/>
                <a:gd name="connsiteY15-2996" fmla="*/ 6181640 h 6271343"/>
                <a:gd name="connsiteX16-2997" fmla="*/ 6312808 w 11585839"/>
                <a:gd name="connsiteY16-2998" fmla="*/ 6199538 h 6271343"/>
                <a:gd name="connsiteX17-2999" fmla="*/ 4330453 w 11585839"/>
                <a:gd name="connsiteY17-3000" fmla="*/ 6197517 h 6271343"/>
                <a:gd name="connsiteX18-3001" fmla="*/ 2878612 w 11585839"/>
                <a:gd name="connsiteY18-3002" fmla="*/ 6188280 h 6271343"/>
                <a:gd name="connsiteX19-3003" fmla="*/ 1162958 w 11585839"/>
                <a:gd name="connsiteY19-3004" fmla="*/ 6200980 h 6271343"/>
                <a:gd name="connsiteX20-3005" fmla="*/ 77108 w 11585839"/>
                <a:gd name="connsiteY20-3006" fmla="*/ 6121605 h 6271343"/>
                <a:gd name="connsiteX21-3007" fmla="*/ 86633 w 11585839"/>
                <a:gd name="connsiteY21-3008" fmla="*/ 5054805 h 6271343"/>
                <a:gd name="connsiteX22-3009" fmla="*/ 70758 w 11585839"/>
                <a:gd name="connsiteY22-3010" fmla="*/ 3937205 h 6271343"/>
                <a:gd name="connsiteX23-3011" fmla="*/ 39008 w 11585839"/>
                <a:gd name="connsiteY23-3012" fmla="*/ 2489405 h 6271343"/>
                <a:gd name="connsiteX24-3013" fmla="*/ 105683 w 11585839"/>
                <a:gd name="connsiteY24-3014" fmla="*/ 1317830 h 6271343"/>
                <a:gd name="connsiteX25-3015" fmla="*/ 143783 w 11585839"/>
                <a:gd name="connsiteY25-3016" fmla="*/ 101805 h 62713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</a:cxnLst>
              <a:rect l="l" t="t" r="r" b="b"/>
              <a:pathLst>
                <a:path w="11585839" h="6271343">
                  <a:moveTo>
                    <a:pt x="143783" y="101805"/>
                  </a:moveTo>
                  <a:cubicBezTo>
                    <a:pt x="411012" y="-103512"/>
                    <a:pt x="1081996" y="102863"/>
                    <a:pt x="1709058" y="85930"/>
                  </a:cubicBezTo>
                  <a:cubicBezTo>
                    <a:pt x="2336121" y="68997"/>
                    <a:pt x="3158446" y="4438"/>
                    <a:pt x="3906158" y="205"/>
                  </a:cubicBezTo>
                  <a:cubicBezTo>
                    <a:pt x="4653870" y="-4028"/>
                    <a:pt x="5446033" y="58943"/>
                    <a:pt x="6195333" y="60530"/>
                  </a:cubicBezTo>
                  <a:cubicBezTo>
                    <a:pt x="6944633" y="62118"/>
                    <a:pt x="7734150" y="4438"/>
                    <a:pt x="8401958" y="9730"/>
                  </a:cubicBezTo>
                  <a:cubicBezTo>
                    <a:pt x="9069766" y="15022"/>
                    <a:pt x="9684658" y="73230"/>
                    <a:pt x="10202183" y="92280"/>
                  </a:cubicBezTo>
                  <a:cubicBezTo>
                    <a:pt x="10719708" y="111330"/>
                    <a:pt x="11299146" y="-116212"/>
                    <a:pt x="11507108" y="124030"/>
                  </a:cubicBezTo>
                  <a:cubicBezTo>
                    <a:pt x="11715070" y="364272"/>
                    <a:pt x="11444666" y="1151672"/>
                    <a:pt x="11449958" y="1533730"/>
                  </a:cubicBezTo>
                  <a:cubicBezTo>
                    <a:pt x="11455250" y="1915788"/>
                    <a:pt x="11534625" y="2079301"/>
                    <a:pt x="11538858" y="2416380"/>
                  </a:cubicBezTo>
                  <a:cubicBezTo>
                    <a:pt x="11543091" y="2753459"/>
                    <a:pt x="11476416" y="3197959"/>
                    <a:pt x="11475358" y="3556205"/>
                  </a:cubicBezTo>
                  <a:cubicBezTo>
                    <a:pt x="11474300" y="3914451"/>
                    <a:pt x="11536212" y="4259997"/>
                    <a:pt x="11532508" y="4565855"/>
                  </a:cubicBezTo>
                  <a:cubicBezTo>
                    <a:pt x="11528804" y="4871713"/>
                    <a:pt x="11451546" y="5129947"/>
                    <a:pt x="11453133" y="5391355"/>
                  </a:cubicBezTo>
                  <a:cubicBezTo>
                    <a:pt x="11454720" y="5652763"/>
                    <a:pt x="11663741" y="5988255"/>
                    <a:pt x="11542033" y="6134305"/>
                  </a:cubicBezTo>
                  <a:cubicBezTo>
                    <a:pt x="11420325" y="6280355"/>
                    <a:pt x="11088008" y="6251780"/>
                    <a:pt x="10722883" y="6267655"/>
                  </a:cubicBezTo>
                  <a:cubicBezTo>
                    <a:pt x="10357758" y="6283530"/>
                    <a:pt x="9822289" y="6243891"/>
                    <a:pt x="9351283" y="6229555"/>
                  </a:cubicBezTo>
                  <a:cubicBezTo>
                    <a:pt x="8880277" y="6215219"/>
                    <a:pt x="8403256" y="6186643"/>
                    <a:pt x="7896844" y="6181640"/>
                  </a:cubicBezTo>
                  <a:lnTo>
                    <a:pt x="6312808" y="6199538"/>
                  </a:lnTo>
                  <a:lnTo>
                    <a:pt x="4330453" y="6197517"/>
                  </a:lnTo>
                  <a:lnTo>
                    <a:pt x="2878612" y="6188280"/>
                  </a:lnTo>
                  <a:cubicBezTo>
                    <a:pt x="2350696" y="6188857"/>
                    <a:pt x="1629875" y="6212092"/>
                    <a:pt x="1162958" y="6200980"/>
                  </a:cubicBezTo>
                  <a:cubicBezTo>
                    <a:pt x="696041" y="6189868"/>
                    <a:pt x="256496" y="6312634"/>
                    <a:pt x="77108" y="6121605"/>
                  </a:cubicBezTo>
                  <a:cubicBezTo>
                    <a:pt x="-102280" y="5930576"/>
                    <a:pt x="87691" y="5418872"/>
                    <a:pt x="86633" y="5054805"/>
                  </a:cubicBezTo>
                  <a:cubicBezTo>
                    <a:pt x="85575" y="4690738"/>
                    <a:pt x="78696" y="4364772"/>
                    <a:pt x="70758" y="3937205"/>
                  </a:cubicBezTo>
                  <a:cubicBezTo>
                    <a:pt x="62821" y="3509638"/>
                    <a:pt x="34775" y="2768805"/>
                    <a:pt x="39008" y="2489405"/>
                  </a:cubicBezTo>
                  <a:cubicBezTo>
                    <a:pt x="43241" y="2210005"/>
                    <a:pt x="88221" y="1715763"/>
                    <a:pt x="105683" y="1317830"/>
                  </a:cubicBezTo>
                  <a:cubicBezTo>
                    <a:pt x="123145" y="919897"/>
                    <a:pt x="-123446" y="307122"/>
                    <a:pt x="143783" y="10180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100" name="组合 4"/>
          <p:cNvGrpSpPr/>
          <p:nvPr userDrawn="1"/>
        </p:nvGrpSpPr>
        <p:grpSpPr>
          <a:xfrm>
            <a:off x="0" y="0"/>
            <a:ext cx="9144000" cy="5143500"/>
            <a:chOff x="-1" y="0"/>
            <a:chExt cx="12192000" cy="6858000"/>
          </a:xfrm>
        </p:grpSpPr>
        <p:pic>
          <p:nvPicPr>
            <p:cNvPr id="4105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1999" cy="6858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-1" y="0"/>
              <a:ext cx="4150784" cy="6858000"/>
            </a:xfrm>
            <a:prstGeom prst="rect">
              <a:avLst/>
            </a:prstGeom>
            <a:blipFill dpi="0" rotWithShape="1">
              <a:blip r:embed="rId4">
                <a:alphaModFix amt="27000"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4101" name="图片 7"/>
          <p:cNvPicPr>
            <a:picLocks noChangeAspect="1"/>
          </p:cNvPicPr>
          <p:nvPr userDrawn="1"/>
        </p:nvPicPr>
        <p:blipFill>
          <a:blip r:embed="rId5"/>
          <a:srcRect l="35117"/>
          <a:stretch>
            <a:fillRect/>
          </a:stretch>
        </p:blipFill>
        <p:spPr>
          <a:xfrm>
            <a:off x="5865813" y="0"/>
            <a:ext cx="3336925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102" name="组合 5"/>
          <p:cNvGrpSpPr/>
          <p:nvPr userDrawn="1"/>
        </p:nvGrpSpPr>
        <p:grpSpPr>
          <a:xfrm>
            <a:off x="211138" y="777875"/>
            <a:ext cx="8721725" cy="2932113"/>
            <a:chOff x="314790" y="249767"/>
            <a:chExt cx="8514419" cy="4643965"/>
          </a:xfrm>
        </p:grpSpPr>
        <p:sp>
          <p:nvSpPr>
            <p:cNvPr id="9" name="任意多边形: 形状 6"/>
            <p:cNvSpPr/>
            <p:nvPr/>
          </p:nvSpPr>
          <p:spPr>
            <a:xfrm>
              <a:off x="314790" y="249767"/>
              <a:ext cx="8514419" cy="4643965"/>
            </a:xfrm>
            <a:custGeom>
              <a:avLst/>
              <a:gdLst>
                <a:gd name="connsiteX0" fmla="*/ 452469 w 11666851"/>
                <a:gd name="connsiteY0" fmla="*/ 787469 h 6184999"/>
                <a:gd name="connsiteX1" fmla="*/ 1836769 w 11666851"/>
                <a:gd name="connsiteY1" fmla="*/ 342969 h 6184999"/>
                <a:gd name="connsiteX2" fmla="*/ 3843369 w 11666851"/>
                <a:gd name="connsiteY2" fmla="*/ 266769 h 6184999"/>
                <a:gd name="connsiteX3" fmla="*/ 6218269 w 11666851"/>
                <a:gd name="connsiteY3" fmla="*/ 88969 h 6184999"/>
                <a:gd name="connsiteX4" fmla="*/ 8491569 w 11666851"/>
                <a:gd name="connsiteY4" fmla="*/ 69 h 6184999"/>
                <a:gd name="connsiteX5" fmla="*/ 10777569 w 11666851"/>
                <a:gd name="connsiteY5" fmla="*/ 101669 h 6184999"/>
                <a:gd name="connsiteX6" fmla="*/ 11501469 w 11666851"/>
                <a:gd name="connsiteY6" fmla="*/ 152469 h 6184999"/>
                <a:gd name="connsiteX7" fmla="*/ 11463369 w 11666851"/>
                <a:gd name="connsiteY7" fmla="*/ 1371669 h 6184999"/>
                <a:gd name="connsiteX8" fmla="*/ 11666569 w 11666851"/>
                <a:gd name="connsiteY8" fmla="*/ 2540069 h 6184999"/>
                <a:gd name="connsiteX9" fmla="*/ 11412569 w 11666851"/>
                <a:gd name="connsiteY9" fmla="*/ 3365569 h 6184999"/>
                <a:gd name="connsiteX10" fmla="*/ 11564969 w 11666851"/>
                <a:gd name="connsiteY10" fmla="*/ 4394269 h 6184999"/>
                <a:gd name="connsiteX11" fmla="*/ 11590369 w 11666851"/>
                <a:gd name="connsiteY11" fmla="*/ 5181669 h 6184999"/>
                <a:gd name="connsiteX12" fmla="*/ 11336369 w 11666851"/>
                <a:gd name="connsiteY12" fmla="*/ 5867469 h 6184999"/>
                <a:gd name="connsiteX13" fmla="*/ 10764869 w 11666851"/>
                <a:gd name="connsiteY13" fmla="*/ 5943669 h 6184999"/>
                <a:gd name="connsiteX14" fmla="*/ 9317069 w 11666851"/>
                <a:gd name="connsiteY14" fmla="*/ 5905569 h 6184999"/>
                <a:gd name="connsiteX15" fmla="*/ 8682069 w 11666851"/>
                <a:gd name="connsiteY15" fmla="*/ 5753169 h 6184999"/>
                <a:gd name="connsiteX16" fmla="*/ 6345269 w 11666851"/>
                <a:gd name="connsiteY16" fmla="*/ 5930969 h 6184999"/>
                <a:gd name="connsiteX17" fmla="*/ 4325969 w 11666851"/>
                <a:gd name="connsiteY17" fmla="*/ 5702369 h 6184999"/>
                <a:gd name="connsiteX18" fmla="*/ 2611469 w 11666851"/>
                <a:gd name="connsiteY18" fmla="*/ 6184969 h 6184999"/>
                <a:gd name="connsiteX19" fmla="*/ 947769 w 11666851"/>
                <a:gd name="connsiteY19" fmla="*/ 5676969 h 6184999"/>
                <a:gd name="connsiteX20" fmla="*/ 71469 w 11666851"/>
                <a:gd name="connsiteY20" fmla="*/ 5702369 h 6184999"/>
                <a:gd name="connsiteX21" fmla="*/ 71469 w 11666851"/>
                <a:gd name="connsiteY21" fmla="*/ 4483169 h 6184999"/>
                <a:gd name="connsiteX22" fmla="*/ 236569 w 11666851"/>
                <a:gd name="connsiteY22" fmla="*/ 3022669 h 6184999"/>
                <a:gd name="connsiteX23" fmla="*/ 33369 w 11666851"/>
                <a:gd name="connsiteY23" fmla="*/ 2260669 h 6184999"/>
                <a:gd name="connsiteX24" fmla="*/ 261969 w 11666851"/>
                <a:gd name="connsiteY24" fmla="*/ 1346269 h 6184999"/>
                <a:gd name="connsiteX25" fmla="*/ 452469 w 11666851"/>
                <a:gd name="connsiteY25" fmla="*/ 787469 h 6184999"/>
                <a:gd name="connsiteX0-1" fmla="*/ 452469 w 11666851"/>
                <a:gd name="connsiteY0-2" fmla="*/ 792368 h 6189898"/>
                <a:gd name="connsiteX1-3" fmla="*/ 1798669 w 11666851"/>
                <a:gd name="connsiteY1-4" fmla="*/ 14493 h 6189898"/>
                <a:gd name="connsiteX2-5" fmla="*/ 3843369 w 11666851"/>
                <a:gd name="connsiteY2-6" fmla="*/ 271668 h 6189898"/>
                <a:gd name="connsiteX3-7" fmla="*/ 6218269 w 11666851"/>
                <a:gd name="connsiteY3-8" fmla="*/ 93868 h 6189898"/>
                <a:gd name="connsiteX4-9" fmla="*/ 8491569 w 11666851"/>
                <a:gd name="connsiteY4-10" fmla="*/ 4968 h 6189898"/>
                <a:gd name="connsiteX5-11" fmla="*/ 10777569 w 11666851"/>
                <a:gd name="connsiteY5-12" fmla="*/ 106568 h 6189898"/>
                <a:gd name="connsiteX6-13" fmla="*/ 11501469 w 11666851"/>
                <a:gd name="connsiteY6-14" fmla="*/ 157368 h 6189898"/>
                <a:gd name="connsiteX7-15" fmla="*/ 11463369 w 11666851"/>
                <a:gd name="connsiteY7-16" fmla="*/ 1376568 h 6189898"/>
                <a:gd name="connsiteX8-17" fmla="*/ 11666569 w 11666851"/>
                <a:gd name="connsiteY8-18" fmla="*/ 2544968 h 6189898"/>
                <a:gd name="connsiteX9-19" fmla="*/ 11412569 w 11666851"/>
                <a:gd name="connsiteY9-20" fmla="*/ 3370468 h 6189898"/>
                <a:gd name="connsiteX10-21" fmla="*/ 11564969 w 11666851"/>
                <a:gd name="connsiteY10-22" fmla="*/ 4399168 h 6189898"/>
                <a:gd name="connsiteX11-23" fmla="*/ 11590369 w 11666851"/>
                <a:gd name="connsiteY11-24" fmla="*/ 5186568 h 6189898"/>
                <a:gd name="connsiteX12-25" fmla="*/ 11336369 w 11666851"/>
                <a:gd name="connsiteY12-26" fmla="*/ 5872368 h 6189898"/>
                <a:gd name="connsiteX13-27" fmla="*/ 10764869 w 11666851"/>
                <a:gd name="connsiteY13-28" fmla="*/ 5948568 h 6189898"/>
                <a:gd name="connsiteX14-29" fmla="*/ 9317069 w 11666851"/>
                <a:gd name="connsiteY14-30" fmla="*/ 5910468 h 6189898"/>
                <a:gd name="connsiteX15-31" fmla="*/ 8682069 w 11666851"/>
                <a:gd name="connsiteY15-32" fmla="*/ 5758068 h 6189898"/>
                <a:gd name="connsiteX16-33" fmla="*/ 6345269 w 11666851"/>
                <a:gd name="connsiteY16-34" fmla="*/ 5935868 h 6189898"/>
                <a:gd name="connsiteX17-35" fmla="*/ 4325969 w 11666851"/>
                <a:gd name="connsiteY17-36" fmla="*/ 5707268 h 6189898"/>
                <a:gd name="connsiteX18-37" fmla="*/ 2611469 w 11666851"/>
                <a:gd name="connsiteY18-38" fmla="*/ 6189868 h 6189898"/>
                <a:gd name="connsiteX19-39" fmla="*/ 947769 w 11666851"/>
                <a:gd name="connsiteY19-40" fmla="*/ 5681868 h 6189898"/>
                <a:gd name="connsiteX20-41" fmla="*/ 71469 w 11666851"/>
                <a:gd name="connsiteY20-42" fmla="*/ 5707268 h 6189898"/>
                <a:gd name="connsiteX21-43" fmla="*/ 71469 w 11666851"/>
                <a:gd name="connsiteY21-44" fmla="*/ 4488068 h 6189898"/>
                <a:gd name="connsiteX22-45" fmla="*/ 236569 w 11666851"/>
                <a:gd name="connsiteY22-46" fmla="*/ 3027568 h 6189898"/>
                <a:gd name="connsiteX23-47" fmla="*/ 33369 w 11666851"/>
                <a:gd name="connsiteY23-48" fmla="*/ 2265568 h 6189898"/>
                <a:gd name="connsiteX24-49" fmla="*/ 261969 w 11666851"/>
                <a:gd name="connsiteY24-50" fmla="*/ 1351168 h 6189898"/>
                <a:gd name="connsiteX25-51" fmla="*/ 452469 w 11666851"/>
                <a:gd name="connsiteY25-52" fmla="*/ 792368 h 6189898"/>
                <a:gd name="connsiteX0-53" fmla="*/ 290544 w 11666851"/>
                <a:gd name="connsiteY0-54" fmla="*/ 108417 h 6286997"/>
                <a:gd name="connsiteX1-55" fmla="*/ 1798669 w 11666851"/>
                <a:gd name="connsiteY1-56" fmla="*/ 111592 h 6286997"/>
                <a:gd name="connsiteX2-57" fmla="*/ 3843369 w 11666851"/>
                <a:gd name="connsiteY2-58" fmla="*/ 368767 h 6286997"/>
                <a:gd name="connsiteX3-59" fmla="*/ 6218269 w 11666851"/>
                <a:gd name="connsiteY3-60" fmla="*/ 190967 h 6286997"/>
                <a:gd name="connsiteX4-61" fmla="*/ 8491569 w 11666851"/>
                <a:gd name="connsiteY4-62" fmla="*/ 102067 h 6286997"/>
                <a:gd name="connsiteX5-63" fmla="*/ 10777569 w 11666851"/>
                <a:gd name="connsiteY5-64" fmla="*/ 203667 h 6286997"/>
                <a:gd name="connsiteX6-65" fmla="*/ 11501469 w 11666851"/>
                <a:gd name="connsiteY6-66" fmla="*/ 254467 h 6286997"/>
                <a:gd name="connsiteX7-67" fmla="*/ 11463369 w 11666851"/>
                <a:gd name="connsiteY7-68" fmla="*/ 1473667 h 6286997"/>
                <a:gd name="connsiteX8-69" fmla="*/ 11666569 w 11666851"/>
                <a:gd name="connsiteY8-70" fmla="*/ 2642067 h 6286997"/>
                <a:gd name="connsiteX9-71" fmla="*/ 11412569 w 11666851"/>
                <a:gd name="connsiteY9-72" fmla="*/ 3467567 h 6286997"/>
                <a:gd name="connsiteX10-73" fmla="*/ 11564969 w 11666851"/>
                <a:gd name="connsiteY10-74" fmla="*/ 4496267 h 6286997"/>
                <a:gd name="connsiteX11-75" fmla="*/ 11590369 w 11666851"/>
                <a:gd name="connsiteY11-76" fmla="*/ 5283667 h 6286997"/>
                <a:gd name="connsiteX12-77" fmla="*/ 11336369 w 11666851"/>
                <a:gd name="connsiteY12-78" fmla="*/ 5969467 h 6286997"/>
                <a:gd name="connsiteX13-79" fmla="*/ 10764869 w 11666851"/>
                <a:gd name="connsiteY13-80" fmla="*/ 6045667 h 6286997"/>
                <a:gd name="connsiteX14-81" fmla="*/ 9317069 w 11666851"/>
                <a:gd name="connsiteY14-82" fmla="*/ 6007567 h 6286997"/>
                <a:gd name="connsiteX15-83" fmla="*/ 8682069 w 11666851"/>
                <a:gd name="connsiteY15-84" fmla="*/ 5855167 h 6286997"/>
                <a:gd name="connsiteX16-85" fmla="*/ 6345269 w 11666851"/>
                <a:gd name="connsiteY16-86" fmla="*/ 6032967 h 6286997"/>
                <a:gd name="connsiteX17-87" fmla="*/ 4325969 w 11666851"/>
                <a:gd name="connsiteY17-88" fmla="*/ 5804367 h 6286997"/>
                <a:gd name="connsiteX18-89" fmla="*/ 2611469 w 11666851"/>
                <a:gd name="connsiteY18-90" fmla="*/ 6286967 h 6286997"/>
                <a:gd name="connsiteX19-91" fmla="*/ 947769 w 11666851"/>
                <a:gd name="connsiteY19-92" fmla="*/ 5778967 h 6286997"/>
                <a:gd name="connsiteX20-93" fmla="*/ 71469 w 11666851"/>
                <a:gd name="connsiteY20-94" fmla="*/ 5804367 h 6286997"/>
                <a:gd name="connsiteX21-95" fmla="*/ 71469 w 11666851"/>
                <a:gd name="connsiteY21-96" fmla="*/ 4585167 h 6286997"/>
                <a:gd name="connsiteX22-97" fmla="*/ 236569 w 11666851"/>
                <a:gd name="connsiteY22-98" fmla="*/ 3124667 h 6286997"/>
                <a:gd name="connsiteX23-99" fmla="*/ 33369 w 11666851"/>
                <a:gd name="connsiteY23-100" fmla="*/ 2362667 h 6286997"/>
                <a:gd name="connsiteX24-101" fmla="*/ 261969 w 11666851"/>
                <a:gd name="connsiteY24-102" fmla="*/ 1448267 h 6286997"/>
                <a:gd name="connsiteX25-103" fmla="*/ 290544 w 11666851"/>
                <a:gd name="connsiteY25-104" fmla="*/ 108417 h 6286997"/>
                <a:gd name="connsiteX0-105" fmla="*/ 287043 w 11663350"/>
                <a:gd name="connsiteY0-106" fmla="*/ 108417 h 6292818"/>
                <a:gd name="connsiteX1-107" fmla="*/ 1795168 w 11663350"/>
                <a:gd name="connsiteY1-108" fmla="*/ 111592 h 6292818"/>
                <a:gd name="connsiteX2-109" fmla="*/ 3839868 w 11663350"/>
                <a:gd name="connsiteY2-110" fmla="*/ 368767 h 6292818"/>
                <a:gd name="connsiteX3-111" fmla="*/ 6214768 w 11663350"/>
                <a:gd name="connsiteY3-112" fmla="*/ 190967 h 6292818"/>
                <a:gd name="connsiteX4-113" fmla="*/ 8488068 w 11663350"/>
                <a:gd name="connsiteY4-114" fmla="*/ 102067 h 6292818"/>
                <a:gd name="connsiteX5-115" fmla="*/ 10774068 w 11663350"/>
                <a:gd name="connsiteY5-116" fmla="*/ 203667 h 6292818"/>
                <a:gd name="connsiteX6-117" fmla="*/ 11497968 w 11663350"/>
                <a:gd name="connsiteY6-118" fmla="*/ 254467 h 6292818"/>
                <a:gd name="connsiteX7-119" fmla="*/ 11459868 w 11663350"/>
                <a:gd name="connsiteY7-120" fmla="*/ 1473667 h 6292818"/>
                <a:gd name="connsiteX8-121" fmla="*/ 11663068 w 11663350"/>
                <a:gd name="connsiteY8-122" fmla="*/ 2642067 h 6292818"/>
                <a:gd name="connsiteX9-123" fmla="*/ 11409068 w 11663350"/>
                <a:gd name="connsiteY9-124" fmla="*/ 3467567 h 6292818"/>
                <a:gd name="connsiteX10-125" fmla="*/ 11561468 w 11663350"/>
                <a:gd name="connsiteY10-126" fmla="*/ 4496267 h 6292818"/>
                <a:gd name="connsiteX11-127" fmla="*/ 11586868 w 11663350"/>
                <a:gd name="connsiteY11-128" fmla="*/ 5283667 h 6292818"/>
                <a:gd name="connsiteX12-129" fmla="*/ 11332868 w 11663350"/>
                <a:gd name="connsiteY12-130" fmla="*/ 5969467 h 6292818"/>
                <a:gd name="connsiteX13-131" fmla="*/ 10761368 w 11663350"/>
                <a:gd name="connsiteY13-132" fmla="*/ 6045667 h 6292818"/>
                <a:gd name="connsiteX14-133" fmla="*/ 9313568 w 11663350"/>
                <a:gd name="connsiteY14-134" fmla="*/ 6007567 h 6292818"/>
                <a:gd name="connsiteX15-135" fmla="*/ 8678568 w 11663350"/>
                <a:gd name="connsiteY15-136" fmla="*/ 5855167 h 6292818"/>
                <a:gd name="connsiteX16-137" fmla="*/ 6341768 w 11663350"/>
                <a:gd name="connsiteY16-138" fmla="*/ 6032967 h 6292818"/>
                <a:gd name="connsiteX17-139" fmla="*/ 4322468 w 11663350"/>
                <a:gd name="connsiteY17-140" fmla="*/ 5804367 h 6292818"/>
                <a:gd name="connsiteX18-141" fmla="*/ 2607968 w 11663350"/>
                <a:gd name="connsiteY18-142" fmla="*/ 6286967 h 6292818"/>
                <a:gd name="connsiteX19-143" fmla="*/ 896643 w 11663350"/>
                <a:gd name="connsiteY19-144" fmla="*/ 6055192 h 6292818"/>
                <a:gd name="connsiteX20-145" fmla="*/ 67968 w 11663350"/>
                <a:gd name="connsiteY20-146" fmla="*/ 5804367 h 6292818"/>
                <a:gd name="connsiteX21-147" fmla="*/ 67968 w 11663350"/>
                <a:gd name="connsiteY21-148" fmla="*/ 4585167 h 6292818"/>
                <a:gd name="connsiteX22-149" fmla="*/ 233068 w 11663350"/>
                <a:gd name="connsiteY22-150" fmla="*/ 3124667 h 6292818"/>
                <a:gd name="connsiteX23-151" fmla="*/ 29868 w 11663350"/>
                <a:gd name="connsiteY23-152" fmla="*/ 2362667 h 6292818"/>
                <a:gd name="connsiteX24-153" fmla="*/ 258468 w 11663350"/>
                <a:gd name="connsiteY24-154" fmla="*/ 1448267 h 6292818"/>
                <a:gd name="connsiteX25-155" fmla="*/ 287043 w 11663350"/>
                <a:gd name="connsiteY25-156" fmla="*/ 108417 h 6292818"/>
                <a:gd name="connsiteX0-157" fmla="*/ 260670 w 11636977"/>
                <a:gd name="connsiteY0-158" fmla="*/ 108417 h 6292447"/>
                <a:gd name="connsiteX1-159" fmla="*/ 1768795 w 11636977"/>
                <a:gd name="connsiteY1-160" fmla="*/ 111592 h 6292447"/>
                <a:gd name="connsiteX2-161" fmla="*/ 3813495 w 11636977"/>
                <a:gd name="connsiteY2-162" fmla="*/ 368767 h 6292447"/>
                <a:gd name="connsiteX3-163" fmla="*/ 6188395 w 11636977"/>
                <a:gd name="connsiteY3-164" fmla="*/ 190967 h 6292447"/>
                <a:gd name="connsiteX4-165" fmla="*/ 8461695 w 11636977"/>
                <a:gd name="connsiteY4-166" fmla="*/ 102067 h 6292447"/>
                <a:gd name="connsiteX5-167" fmla="*/ 10747695 w 11636977"/>
                <a:gd name="connsiteY5-168" fmla="*/ 203667 h 6292447"/>
                <a:gd name="connsiteX6-169" fmla="*/ 11471595 w 11636977"/>
                <a:gd name="connsiteY6-170" fmla="*/ 254467 h 6292447"/>
                <a:gd name="connsiteX7-171" fmla="*/ 11433495 w 11636977"/>
                <a:gd name="connsiteY7-172" fmla="*/ 1473667 h 6292447"/>
                <a:gd name="connsiteX8-173" fmla="*/ 11636695 w 11636977"/>
                <a:gd name="connsiteY8-174" fmla="*/ 2642067 h 6292447"/>
                <a:gd name="connsiteX9-175" fmla="*/ 11382695 w 11636977"/>
                <a:gd name="connsiteY9-176" fmla="*/ 3467567 h 6292447"/>
                <a:gd name="connsiteX10-177" fmla="*/ 11535095 w 11636977"/>
                <a:gd name="connsiteY10-178" fmla="*/ 4496267 h 6292447"/>
                <a:gd name="connsiteX11-179" fmla="*/ 11560495 w 11636977"/>
                <a:gd name="connsiteY11-180" fmla="*/ 5283667 h 6292447"/>
                <a:gd name="connsiteX12-181" fmla="*/ 11306495 w 11636977"/>
                <a:gd name="connsiteY12-182" fmla="*/ 5969467 h 6292447"/>
                <a:gd name="connsiteX13-183" fmla="*/ 10734995 w 11636977"/>
                <a:gd name="connsiteY13-184" fmla="*/ 6045667 h 6292447"/>
                <a:gd name="connsiteX14-185" fmla="*/ 9287195 w 11636977"/>
                <a:gd name="connsiteY14-186" fmla="*/ 6007567 h 6292447"/>
                <a:gd name="connsiteX15-187" fmla="*/ 8652195 w 11636977"/>
                <a:gd name="connsiteY15-188" fmla="*/ 5855167 h 6292447"/>
                <a:gd name="connsiteX16-189" fmla="*/ 6315395 w 11636977"/>
                <a:gd name="connsiteY16-190" fmla="*/ 6032967 h 6292447"/>
                <a:gd name="connsiteX17-191" fmla="*/ 4296095 w 11636977"/>
                <a:gd name="connsiteY17-192" fmla="*/ 5804367 h 6292447"/>
                <a:gd name="connsiteX18-193" fmla="*/ 2581595 w 11636977"/>
                <a:gd name="connsiteY18-194" fmla="*/ 6286967 h 6292447"/>
                <a:gd name="connsiteX19-195" fmla="*/ 870270 w 11636977"/>
                <a:gd name="connsiteY19-196" fmla="*/ 6055192 h 6292447"/>
                <a:gd name="connsiteX20-197" fmla="*/ 79695 w 11636977"/>
                <a:gd name="connsiteY20-198" fmla="*/ 5899617 h 6292447"/>
                <a:gd name="connsiteX21-199" fmla="*/ 41595 w 11636977"/>
                <a:gd name="connsiteY21-200" fmla="*/ 4585167 h 6292447"/>
                <a:gd name="connsiteX22-201" fmla="*/ 206695 w 11636977"/>
                <a:gd name="connsiteY22-202" fmla="*/ 3124667 h 6292447"/>
                <a:gd name="connsiteX23-203" fmla="*/ 3495 w 11636977"/>
                <a:gd name="connsiteY23-204" fmla="*/ 2362667 h 6292447"/>
                <a:gd name="connsiteX24-205" fmla="*/ 232095 w 11636977"/>
                <a:gd name="connsiteY24-206" fmla="*/ 1448267 h 6292447"/>
                <a:gd name="connsiteX25-207" fmla="*/ 260670 w 11636977"/>
                <a:gd name="connsiteY25-208" fmla="*/ 108417 h 6292447"/>
                <a:gd name="connsiteX0-209" fmla="*/ 260670 w 11636977"/>
                <a:gd name="connsiteY0-210" fmla="*/ 93006 h 6277036"/>
                <a:gd name="connsiteX1-211" fmla="*/ 1768795 w 11636977"/>
                <a:gd name="connsiteY1-212" fmla="*/ 96181 h 6277036"/>
                <a:gd name="connsiteX2-213" fmla="*/ 3813495 w 11636977"/>
                <a:gd name="connsiteY2-214" fmla="*/ 353356 h 6277036"/>
                <a:gd name="connsiteX3-215" fmla="*/ 6188395 w 11636977"/>
                <a:gd name="connsiteY3-216" fmla="*/ 175556 h 6277036"/>
                <a:gd name="connsiteX4-217" fmla="*/ 8461695 w 11636977"/>
                <a:gd name="connsiteY4-218" fmla="*/ 86656 h 6277036"/>
                <a:gd name="connsiteX5-219" fmla="*/ 10747695 w 11636977"/>
                <a:gd name="connsiteY5-220" fmla="*/ 188256 h 6277036"/>
                <a:gd name="connsiteX6-221" fmla="*/ 11471595 w 11636977"/>
                <a:gd name="connsiteY6-222" fmla="*/ 239056 h 6277036"/>
                <a:gd name="connsiteX7-223" fmla="*/ 11433495 w 11636977"/>
                <a:gd name="connsiteY7-224" fmla="*/ 1458256 h 6277036"/>
                <a:gd name="connsiteX8-225" fmla="*/ 11636695 w 11636977"/>
                <a:gd name="connsiteY8-226" fmla="*/ 2626656 h 6277036"/>
                <a:gd name="connsiteX9-227" fmla="*/ 11382695 w 11636977"/>
                <a:gd name="connsiteY9-228" fmla="*/ 3452156 h 6277036"/>
                <a:gd name="connsiteX10-229" fmla="*/ 11535095 w 11636977"/>
                <a:gd name="connsiteY10-230" fmla="*/ 4480856 h 6277036"/>
                <a:gd name="connsiteX11-231" fmla="*/ 11560495 w 11636977"/>
                <a:gd name="connsiteY11-232" fmla="*/ 5268256 h 6277036"/>
                <a:gd name="connsiteX12-233" fmla="*/ 11306495 w 11636977"/>
                <a:gd name="connsiteY12-234" fmla="*/ 5954056 h 6277036"/>
                <a:gd name="connsiteX13-235" fmla="*/ 10734995 w 11636977"/>
                <a:gd name="connsiteY13-236" fmla="*/ 6030256 h 6277036"/>
                <a:gd name="connsiteX14-237" fmla="*/ 9287195 w 11636977"/>
                <a:gd name="connsiteY14-238" fmla="*/ 5992156 h 6277036"/>
                <a:gd name="connsiteX15-239" fmla="*/ 8652195 w 11636977"/>
                <a:gd name="connsiteY15-240" fmla="*/ 5839756 h 6277036"/>
                <a:gd name="connsiteX16-241" fmla="*/ 6315395 w 11636977"/>
                <a:gd name="connsiteY16-242" fmla="*/ 6017556 h 6277036"/>
                <a:gd name="connsiteX17-243" fmla="*/ 4296095 w 11636977"/>
                <a:gd name="connsiteY17-244" fmla="*/ 5788956 h 6277036"/>
                <a:gd name="connsiteX18-245" fmla="*/ 2581595 w 11636977"/>
                <a:gd name="connsiteY18-246" fmla="*/ 6271556 h 6277036"/>
                <a:gd name="connsiteX19-247" fmla="*/ 870270 w 11636977"/>
                <a:gd name="connsiteY19-248" fmla="*/ 6039781 h 6277036"/>
                <a:gd name="connsiteX20-249" fmla="*/ 79695 w 11636977"/>
                <a:gd name="connsiteY20-250" fmla="*/ 5884206 h 6277036"/>
                <a:gd name="connsiteX21-251" fmla="*/ 41595 w 11636977"/>
                <a:gd name="connsiteY21-252" fmla="*/ 4569756 h 6277036"/>
                <a:gd name="connsiteX22-253" fmla="*/ 206695 w 11636977"/>
                <a:gd name="connsiteY22-254" fmla="*/ 3109256 h 6277036"/>
                <a:gd name="connsiteX23-255" fmla="*/ 3495 w 11636977"/>
                <a:gd name="connsiteY23-256" fmla="*/ 2347256 h 6277036"/>
                <a:gd name="connsiteX24-257" fmla="*/ 193995 w 11636977"/>
                <a:gd name="connsiteY24-258" fmla="*/ 1223306 h 6277036"/>
                <a:gd name="connsiteX25-259" fmla="*/ 260670 w 11636977"/>
                <a:gd name="connsiteY25-260" fmla="*/ 93006 h 6277036"/>
                <a:gd name="connsiteX0-261" fmla="*/ 260670 w 11636977"/>
                <a:gd name="connsiteY0-262" fmla="*/ 93006 h 6277036"/>
                <a:gd name="connsiteX1-263" fmla="*/ 1768795 w 11636977"/>
                <a:gd name="connsiteY1-264" fmla="*/ 96181 h 6277036"/>
                <a:gd name="connsiteX2-265" fmla="*/ 3813495 w 11636977"/>
                <a:gd name="connsiteY2-266" fmla="*/ 353356 h 6277036"/>
                <a:gd name="connsiteX3-267" fmla="*/ 6188395 w 11636977"/>
                <a:gd name="connsiteY3-268" fmla="*/ 175556 h 6277036"/>
                <a:gd name="connsiteX4-269" fmla="*/ 8461695 w 11636977"/>
                <a:gd name="connsiteY4-270" fmla="*/ 86656 h 6277036"/>
                <a:gd name="connsiteX5-271" fmla="*/ 10747695 w 11636977"/>
                <a:gd name="connsiteY5-272" fmla="*/ 188256 h 6277036"/>
                <a:gd name="connsiteX6-273" fmla="*/ 11471595 w 11636977"/>
                <a:gd name="connsiteY6-274" fmla="*/ 239056 h 6277036"/>
                <a:gd name="connsiteX7-275" fmla="*/ 11433495 w 11636977"/>
                <a:gd name="connsiteY7-276" fmla="*/ 1458256 h 6277036"/>
                <a:gd name="connsiteX8-277" fmla="*/ 11636695 w 11636977"/>
                <a:gd name="connsiteY8-278" fmla="*/ 2626656 h 6277036"/>
                <a:gd name="connsiteX9-279" fmla="*/ 11382695 w 11636977"/>
                <a:gd name="connsiteY9-280" fmla="*/ 3452156 h 6277036"/>
                <a:gd name="connsiteX10-281" fmla="*/ 11535095 w 11636977"/>
                <a:gd name="connsiteY10-282" fmla="*/ 4480856 h 6277036"/>
                <a:gd name="connsiteX11-283" fmla="*/ 11560495 w 11636977"/>
                <a:gd name="connsiteY11-284" fmla="*/ 5268256 h 6277036"/>
                <a:gd name="connsiteX12-285" fmla="*/ 11306495 w 11636977"/>
                <a:gd name="connsiteY12-286" fmla="*/ 5954056 h 6277036"/>
                <a:gd name="connsiteX13-287" fmla="*/ 10734995 w 11636977"/>
                <a:gd name="connsiteY13-288" fmla="*/ 6030256 h 6277036"/>
                <a:gd name="connsiteX14-289" fmla="*/ 9287195 w 11636977"/>
                <a:gd name="connsiteY14-290" fmla="*/ 5992156 h 6277036"/>
                <a:gd name="connsiteX15-291" fmla="*/ 8652195 w 11636977"/>
                <a:gd name="connsiteY15-292" fmla="*/ 5839756 h 6277036"/>
                <a:gd name="connsiteX16-293" fmla="*/ 6315395 w 11636977"/>
                <a:gd name="connsiteY16-294" fmla="*/ 6017556 h 6277036"/>
                <a:gd name="connsiteX17-295" fmla="*/ 4296095 w 11636977"/>
                <a:gd name="connsiteY17-296" fmla="*/ 5788956 h 6277036"/>
                <a:gd name="connsiteX18-297" fmla="*/ 2581595 w 11636977"/>
                <a:gd name="connsiteY18-298" fmla="*/ 6271556 h 6277036"/>
                <a:gd name="connsiteX19-299" fmla="*/ 870270 w 11636977"/>
                <a:gd name="connsiteY19-300" fmla="*/ 6039781 h 6277036"/>
                <a:gd name="connsiteX20-301" fmla="*/ 79695 w 11636977"/>
                <a:gd name="connsiteY20-302" fmla="*/ 5884206 h 6277036"/>
                <a:gd name="connsiteX21-303" fmla="*/ 41595 w 11636977"/>
                <a:gd name="connsiteY21-304" fmla="*/ 4569756 h 6277036"/>
                <a:gd name="connsiteX22-305" fmla="*/ 206695 w 11636977"/>
                <a:gd name="connsiteY22-306" fmla="*/ 3109256 h 6277036"/>
                <a:gd name="connsiteX23-307" fmla="*/ 127320 w 11636977"/>
                <a:gd name="connsiteY23-308" fmla="*/ 2394881 h 6277036"/>
                <a:gd name="connsiteX24-309" fmla="*/ 193995 w 11636977"/>
                <a:gd name="connsiteY24-310" fmla="*/ 1223306 h 6277036"/>
                <a:gd name="connsiteX25-311" fmla="*/ 260670 w 11636977"/>
                <a:gd name="connsiteY25-312" fmla="*/ 93006 h 6277036"/>
                <a:gd name="connsiteX0-313" fmla="*/ 261190 w 11637497"/>
                <a:gd name="connsiteY0-314" fmla="*/ 93006 h 6277036"/>
                <a:gd name="connsiteX1-315" fmla="*/ 1769315 w 11637497"/>
                <a:gd name="connsiteY1-316" fmla="*/ 96181 h 6277036"/>
                <a:gd name="connsiteX2-317" fmla="*/ 3814015 w 11637497"/>
                <a:gd name="connsiteY2-318" fmla="*/ 353356 h 6277036"/>
                <a:gd name="connsiteX3-319" fmla="*/ 6188915 w 11637497"/>
                <a:gd name="connsiteY3-320" fmla="*/ 175556 h 6277036"/>
                <a:gd name="connsiteX4-321" fmla="*/ 8462215 w 11637497"/>
                <a:gd name="connsiteY4-322" fmla="*/ 86656 h 6277036"/>
                <a:gd name="connsiteX5-323" fmla="*/ 10748215 w 11637497"/>
                <a:gd name="connsiteY5-324" fmla="*/ 188256 h 6277036"/>
                <a:gd name="connsiteX6-325" fmla="*/ 11472115 w 11637497"/>
                <a:gd name="connsiteY6-326" fmla="*/ 239056 h 6277036"/>
                <a:gd name="connsiteX7-327" fmla="*/ 11434015 w 11637497"/>
                <a:gd name="connsiteY7-328" fmla="*/ 1458256 h 6277036"/>
                <a:gd name="connsiteX8-329" fmla="*/ 11637215 w 11637497"/>
                <a:gd name="connsiteY8-330" fmla="*/ 2626656 h 6277036"/>
                <a:gd name="connsiteX9-331" fmla="*/ 11383215 w 11637497"/>
                <a:gd name="connsiteY9-332" fmla="*/ 3452156 h 6277036"/>
                <a:gd name="connsiteX10-333" fmla="*/ 11535615 w 11637497"/>
                <a:gd name="connsiteY10-334" fmla="*/ 4480856 h 6277036"/>
                <a:gd name="connsiteX11-335" fmla="*/ 11561015 w 11637497"/>
                <a:gd name="connsiteY11-336" fmla="*/ 5268256 h 6277036"/>
                <a:gd name="connsiteX12-337" fmla="*/ 11307015 w 11637497"/>
                <a:gd name="connsiteY12-338" fmla="*/ 5954056 h 6277036"/>
                <a:gd name="connsiteX13-339" fmla="*/ 10735515 w 11637497"/>
                <a:gd name="connsiteY13-340" fmla="*/ 6030256 h 6277036"/>
                <a:gd name="connsiteX14-341" fmla="*/ 9287715 w 11637497"/>
                <a:gd name="connsiteY14-342" fmla="*/ 5992156 h 6277036"/>
                <a:gd name="connsiteX15-343" fmla="*/ 8652715 w 11637497"/>
                <a:gd name="connsiteY15-344" fmla="*/ 5839756 h 6277036"/>
                <a:gd name="connsiteX16-345" fmla="*/ 6315915 w 11637497"/>
                <a:gd name="connsiteY16-346" fmla="*/ 6017556 h 6277036"/>
                <a:gd name="connsiteX17-347" fmla="*/ 4296615 w 11637497"/>
                <a:gd name="connsiteY17-348" fmla="*/ 5788956 h 6277036"/>
                <a:gd name="connsiteX18-349" fmla="*/ 2582115 w 11637497"/>
                <a:gd name="connsiteY18-350" fmla="*/ 6271556 h 6277036"/>
                <a:gd name="connsiteX19-351" fmla="*/ 870790 w 11637497"/>
                <a:gd name="connsiteY19-352" fmla="*/ 6039781 h 6277036"/>
                <a:gd name="connsiteX20-353" fmla="*/ 80215 w 11637497"/>
                <a:gd name="connsiteY20-354" fmla="*/ 5884206 h 6277036"/>
                <a:gd name="connsiteX21-355" fmla="*/ 42115 w 11637497"/>
                <a:gd name="connsiteY21-356" fmla="*/ 4569756 h 6277036"/>
                <a:gd name="connsiteX22-357" fmla="*/ 216740 w 11637497"/>
                <a:gd name="connsiteY22-358" fmla="*/ 3442631 h 6277036"/>
                <a:gd name="connsiteX23-359" fmla="*/ 127840 w 11637497"/>
                <a:gd name="connsiteY23-360" fmla="*/ 2394881 h 6277036"/>
                <a:gd name="connsiteX24-361" fmla="*/ 194515 w 11637497"/>
                <a:gd name="connsiteY24-362" fmla="*/ 1223306 h 6277036"/>
                <a:gd name="connsiteX25-363" fmla="*/ 261190 w 11637497"/>
                <a:gd name="connsiteY25-364" fmla="*/ 93006 h 6277036"/>
                <a:gd name="connsiteX0-365" fmla="*/ 238248 w 11614555"/>
                <a:gd name="connsiteY0-366" fmla="*/ 93006 h 6277036"/>
                <a:gd name="connsiteX1-367" fmla="*/ 1746373 w 11614555"/>
                <a:gd name="connsiteY1-368" fmla="*/ 96181 h 6277036"/>
                <a:gd name="connsiteX2-369" fmla="*/ 3791073 w 11614555"/>
                <a:gd name="connsiteY2-370" fmla="*/ 353356 h 6277036"/>
                <a:gd name="connsiteX3-371" fmla="*/ 6165973 w 11614555"/>
                <a:gd name="connsiteY3-372" fmla="*/ 175556 h 6277036"/>
                <a:gd name="connsiteX4-373" fmla="*/ 8439273 w 11614555"/>
                <a:gd name="connsiteY4-374" fmla="*/ 86656 h 6277036"/>
                <a:gd name="connsiteX5-375" fmla="*/ 10725273 w 11614555"/>
                <a:gd name="connsiteY5-376" fmla="*/ 188256 h 6277036"/>
                <a:gd name="connsiteX6-377" fmla="*/ 11449173 w 11614555"/>
                <a:gd name="connsiteY6-378" fmla="*/ 239056 h 6277036"/>
                <a:gd name="connsiteX7-379" fmla="*/ 11411073 w 11614555"/>
                <a:gd name="connsiteY7-380" fmla="*/ 1458256 h 6277036"/>
                <a:gd name="connsiteX8-381" fmla="*/ 11614273 w 11614555"/>
                <a:gd name="connsiteY8-382" fmla="*/ 2626656 h 6277036"/>
                <a:gd name="connsiteX9-383" fmla="*/ 11360273 w 11614555"/>
                <a:gd name="connsiteY9-384" fmla="*/ 3452156 h 6277036"/>
                <a:gd name="connsiteX10-385" fmla="*/ 11512673 w 11614555"/>
                <a:gd name="connsiteY10-386" fmla="*/ 4480856 h 6277036"/>
                <a:gd name="connsiteX11-387" fmla="*/ 11538073 w 11614555"/>
                <a:gd name="connsiteY11-388" fmla="*/ 5268256 h 6277036"/>
                <a:gd name="connsiteX12-389" fmla="*/ 11284073 w 11614555"/>
                <a:gd name="connsiteY12-390" fmla="*/ 5954056 h 6277036"/>
                <a:gd name="connsiteX13-391" fmla="*/ 10712573 w 11614555"/>
                <a:gd name="connsiteY13-392" fmla="*/ 6030256 h 6277036"/>
                <a:gd name="connsiteX14-393" fmla="*/ 9264773 w 11614555"/>
                <a:gd name="connsiteY14-394" fmla="*/ 5992156 h 6277036"/>
                <a:gd name="connsiteX15-395" fmla="*/ 8629773 w 11614555"/>
                <a:gd name="connsiteY15-396" fmla="*/ 5839756 h 6277036"/>
                <a:gd name="connsiteX16-397" fmla="*/ 6292973 w 11614555"/>
                <a:gd name="connsiteY16-398" fmla="*/ 6017556 h 6277036"/>
                <a:gd name="connsiteX17-399" fmla="*/ 4273673 w 11614555"/>
                <a:gd name="connsiteY17-400" fmla="*/ 5788956 h 6277036"/>
                <a:gd name="connsiteX18-401" fmla="*/ 2559173 w 11614555"/>
                <a:gd name="connsiteY18-402" fmla="*/ 6271556 h 6277036"/>
                <a:gd name="connsiteX19-403" fmla="*/ 847848 w 11614555"/>
                <a:gd name="connsiteY19-404" fmla="*/ 6039781 h 6277036"/>
                <a:gd name="connsiteX20-405" fmla="*/ 57273 w 11614555"/>
                <a:gd name="connsiteY20-406" fmla="*/ 5884206 h 6277036"/>
                <a:gd name="connsiteX21-407" fmla="*/ 76323 w 11614555"/>
                <a:gd name="connsiteY21-408" fmla="*/ 4960281 h 6277036"/>
                <a:gd name="connsiteX22-409" fmla="*/ 193798 w 11614555"/>
                <a:gd name="connsiteY22-410" fmla="*/ 3442631 h 6277036"/>
                <a:gd name="connsiteX23-411" fmla="*/ 104898 w 11614555"/>
                <a:gd name="connsiteY23-412" fmla="*/ 2394881 h 6277036"/>
                <a:gd name="connsiteX24-413" fmla="*/ 171573 w 11614555"/>
                <a:gd name="connsiteY24-414" fmla="*/ 1223306 h 6277036"/>
                <a:gd name="connsiteX25-415" fmla="*/ 238248 w 11614555"/>
                <a:gd name="connsiteY25-416" fmla="*/ 93006 h 6277036"/>
                <a:gd name="connsiteX0-417" fmla="*/ 238596 w 11614903"/>
                <a:gd name="connsiteY0-418" fmla="*/ 93006 h 6277036"/>
                <a:gd name="connsiteX1-419" fmla="*/ 1746721 w 11614903"/>
                <a:gd name="connsiteY1-420" fmla="*/ 96181 h 6277036"/>
                <a:gd name="connsiteX2-421" fmla="*/ 3791421 w 11614903"/>
                <a:gd name="connsiteY2-422" fmla="*/ 353356 h 6277036"/>
                <a:gd name="connsiteX3-423" fmla="*/ 6166321 w 11614903"/>
                <a:gd name="connsiteY3-424" fmla="*/ 175556 h 6277036"/>
                <a:gd name="connsiteX4-425" fmla="*/ 8439621 w 11614903"/>
                <a:gd name="connsiteY4-426" fmla="*/ 86656 h 6277036"/>
                <a:gd name="connsiteX5-427" fmla="*/ 10725621 w 11614903"/>
                <a:gd name="connsiteY5-428" fmla="*/ 188256 h 6277036"/>
                <a:gd name="connsiteX6-429" fmla="*/ 11449521 w 11614903"/>
                <a:gd name="connsiteY6-430" fmla="*/ 239056 h 6277036"/>
                <a:gd name="connsiteX7-431" fmla="*/ 11411421 w 11614903"/>
                <a:gd name="connsiteY7-432" fmla="*/ 1458256 h 6277036"/>
                <a:gd name="connsiteX8-433" fmla="*/ 11614621 w 11614903"/>
                <a:gd name="connsiteY8-434" fmla="*/ 2626656 h 6277036"/>
                <a:gd name="connsiteX9-435" fmla="*/ 11360621 w 11614903"/>
                <a:gd name="connsiteY9-436" fmla="*/ 3452156 h 6277036"/>
                <a:gd name="connsiteX10-437" fmla="*/ 11513021 w 11614903"/>
                <a:gd name="connsiteY10-438" fmla="*/ 4480856 h 6277036"/>
                <a:gd name="connsiteX11-439" fmla="*/ 11538421 w 11614903"/>
                <a:gd name="connsiteY11-440" fmla="*/ 5268256 h 6277036"/>
                <a:gd name="connsiteX12-441" fmla="*/ 11284421 w 11614903"/>
                <a:gd name="connsiteY12-442" fmla="*/ 5954056 h 6277036"/>
                <a:gd name="connsiteX13-443" fmla="*/ 10712921 w 11614903"/>
                <a:gd name="connsiteY13-444" fmla="*/ 6030256 h 6277036"/>
                <a:gd name="connsiteX14-445" fmla="*/ 9265121 w 11614903"/>
                <a:gd name="connsiteY14-446" fmla="*/ 5992156 h 6277036"/>
                <a:gd name="connsiteX15-447" fmla="*/ 8630121 w 11614903"/>
                <a:gd name="connsiteY15-448" fmla="*/ 5839756 h 6277036"/>
                <a:gd name="connsiteX16-449" fmla="*/ 6293321 w 11614903"/>
                <a:gd name="connsiteY16-450" fmla="*/ 6017556 h 6277036"/>
                <a:gd name="connsiteX17-451" fmla="*/ 4274021 w 11614903"/>
                <a:gd name="connsiteY17-452" fmla="*/ 5788956 h 6277036"/>
                <a:gd name="connsiteX18-453" fmla="*/ 2559521 w 11614903"/>
                <a:gd name="connsiteY18-454" fmla="*/ 6271556 h 6277036"/>
                <a:gd name="connsiteX19-455" fmla="*/ 848196 w 11614903"/>
                <a:gd name="connsiteY19-456" fmla="*/ 6039781 h 6277036"/>
                <a:gd name="connsiteX20-457" fmla="*/ 57621 w 11614903"/>
                <a:gd name="connsiteY20-458" fmla="*/ 5884206 h 6277036"/>
                <a:gd name="connsiteX21-459" fmla="*/ 76671 w 11614903"/>
                <a:gd name="connsiteY21-460" fmla="*/ 4960281 h 6277036"/>
                <a:gd name="connsiteX22-461" fmla="*/ 203671 w 11614903"/>
                <a:gd name="connsiteY22-462" fmla="*/ 3842681 h 6277036"/>
                <a:gd name="connsiteX23-463" fmla="*/ 105246 w 11614903"/>
                <a:gd name="connsiteY23-464" fmla="*/ 2394881 h 6277036"/>
                <a:gd name="connsiteX24-465" fmla="*/ 171921 w 11614903"/>
                <a:gd name="connsiteY24-466" fmla="*/ 1223306 h 6277036"/>
                <a:gd name="connsiteX25-467" fmla="*/ 238596 w 11614903"/>
                <a:gd name="connsiteY25-468" fmla="*/ 93006 h 6277036"/>
                <a:gd name="connsiteX0-469" fmla="*/ 236217 w 11612524"/>
                <a:gd name="connsiteY0-470" fmla="*/ 93006 h 6277036"/>
                <a:gd name="connsiteX1-471" fmla="*/ 1744342 w 11612524"/>
                <a:gd name="connsiteY1-472" fmla="*/ 96181 h 6277036"/>
                <a:gd name="connsiteX2-473" fmla="*/ 3789042 w 11612524"/>
                <a:gd name="connsiteY2-474" fmla="*/ 353356 h 6277036"/>
                <a:gd name="connsiteX3-475" fmla="*/ 6163942 w 11612524"/>
                <a:gd name="connsiteY3-476" fmla="*/ 175556 h 6277036"/>
                <a:gd name="connsiteX4-477" fmla="*/ 8437242 w 11612524"/>
                <a:gd name="connsiteY4-478" fmla="*/ 86656 h 6277036"/>
                <a:gd name="connsiteX5-479" fmla="*/ 10723242 w 11612524"/>
                <a:gd name="connsiteY5-480" fmla="*/ 188256 h 6277036"/>
                <a:gd name="connsiteX6-481" fmla="*/ 11447142 w 11612524"/>
                <a:gd name="connsiteY6-482" fmla="*/ 239056 h 6277036"/>
                <a:gd name="connsiteX7-483" fmla="*/ 11409042 w 11612524"/>
                <a:gd name="connsiteY7-484" fmla="*/ 1458256 h 6277036"/>
                <a:gd name="connsiteX8-485" fmla="*/ 11612242 w 11612524"/>
                <a:gd name="connsiteY8-486" fmla="*/ 2626656 h 6277036"/>
                <a:gd name="connsiteX9-487" fmla="*/ 11358242 w 11612524"/>
                <a:gd name="connsiteY9-488" fmla="*/ 3452156 h 6277036"/>
                <a:gd name="connsiteX10-489" fmla="*/ 11510642 w 11612524"/>
                <a:gd name="connsiteY10-490" fmla="*/ 4480856 h 6277036"/>
                <a:gd name="connsiteX11-491" fmla="*/ 11536042 w 11612524"/>
                <a:gd name="connsiteY11-492" fmla="*/ 5268256 h 6277036"/>
                <a:gd name="connsiteX12-493" fmla="*/ 11282042 w 11612524"/>
                <a:gd name="connsiteY12-494" fmla="*/ 5954056 h 6277036"/>
                <a:gd name="connsiteX13-495" fmla="*/ 10710542 w 11612524"/>
                <a:gd name="connsiteY13-496" fmla="*/ 6030256 h 6277036"/>
                <a:gd name="connsiteX14-497" fmla="*/ 9262742 w 11612524"/>
                <a:gd name="connsiteY14-498" fmla="*/ 5992156 h 6277036"/>
                <a:gd name="connsiteX15-499" fmla="*/ 8627742 w 11612524"/>
                <a:gd name="connsiteY15-500" fmla="*/ 5839756 h 6277036"/>
                <a:gd name="connsiteX16-501" fmla="*/ 6290942 w 11612524"/>
                <a:gd name="connsiteY16-502" fmla="*/ 6017556 h 6277036"/>
                <a:gd name="connsiteX17-503" fmla="*/ 4271642 w 11612524"/>
                <a:gd name="connsiteY17-504" fmla="*/ 5788956 h 6277036"/>
                <a:gd name="connsiteX18-505" fmla="*/ 2557142 w 11612524"/>
                <a:gd name="connsiteY18-506" fmla="*/ 6271556 h 6277036"/>
                <a:gd name="connsiteX19-507" fmla="*/ 845817 w 11612524"/>
                <a:gd name="connsiteY19-508" fmla="*/ 6039781 h 6277036"/>
                <a:gd name="connsiteX20-509" fmla="*/ 55242 w 11612524"/>
                <a:gd name="connsiteY20-510" fmla="*/ 5884206 h 6277036"/>
                <a:gd name="connsiteX21-511" fmla="*/ 74292 w 11612524"/>
                <a:gd name="connsiteY21-512" fmla="*/ 4960281 h 6277036"/>
                <a:gd name="connsiteX22-513" fmla="*/ 134617 w 11612524"/>
                <a:gd name="connsiteY22-514" fmla="*/ 3842681 h 6277036"/>
                <a:gd name="connsiteX23-515" fmla="*/ 102867 w 11612524"/>
                <a:gd name="connsiteY23-516" fmla="*/ 2394881 h 6277036"/>
                <a:gd name="connsiteX24-517" fmla="*/ 169542 w 11612524"/>
                <a:gd name="connsiteY24-518" fmla="*/ 1223306 h 6277036"/>
                <a:gd name="connsiteX25-519" fmla="*/ 236217 w 11612524"/>
                <a:gd name="connsiteY25-520" fmla="*/ 93006 h 6277036"/>
                <a:gd name="connsiteX0-521" fmla="*/ 163227 w 11539534"/>
                <a:gd name="connsiteY0-522" fmla="*/ 93006 h 6276333"/>
                <a:gd name="connsiteX1-523" fmla="*/ 1671352 w 11539534"/>
                <a:gd name="connsiteY1-524" fmla="*/ 96181 h 6276333"/>
                <a:gd name="connsiteX2-525" fmla="*/ 3716052 w 11539534"/>
                <a:gd name="connsiteY2-526" fmla="*/ 353356 h 6276333"/>
                <a:gd name="connsiteX3-527" fmla="*/ 6090952 w 11539534"/>
                <a:gd name="connsiteY3-528" fmla="*/ 175556 h 6276333"/>
                <a:gd name="connsiteX4-529" fmla="*/ 8364252 w 11539534"/>
                <a:gd name="connsiteY4-530" fmla="*/ 86656 h 6276333"/>
                <a:gd name="connsiteX5-531" fmla="*/ 10650252 w 11539534"/>
                <a:gd name="connsiteY5-532" fmla="*/ 188256 h 6276333"/>
                <a:gd name="connsiteX6-533" fmla="*/ 11374152 w 11539534"/>
                <a:gd name="connsiteY6-534" fmla="*/ 239056 h 6276333"/>
                <a:gd name="connsiteX7-535" fmla="*/ 11336052 w 11539534"/>
                <a:gd name="connsiteY7-536" fmla="*/ 1458256 h 6276333"/>
                <a:gd name="connsiteX8-537" fmla="*/ 11539252 w 11539534"/>
                <a:gd name="connsiteY8-538" fmla="*/ 2626656 h 6276333"/>
                <a:gd name="connsiteX9-539" fmla="*/ 11285252 w 11539534"/>
                <a:gd name="connsiteY9-540" fmla="*/ 3452156 h 6276333"/>
                <a:gd name="connsiteX10-541" fmla="*/ 11437652 w 11539534"/>
                <a:gd name="connsiteY10-542" fmla="*/ 4480856 h 6276333"/>
                <a:gd name="connsiteX11-543" fmla="*/ 11463052 w 11539534"/>
                <a:gd name="connsiteY11-544" fmla="*/ 5268256 h 6276333"/>
                <a:gd name="connsiteX12-545" fmla="*/ 11209052 w 11539534"/>
                <a:gd name="connsiteY12-546" fmla="*/ 5954056 h 6276333"/>
                <a:gd name="connsiteX13-547" fmla="*/ 10637552 w 11539534"/>
                <a:gd name="connsiteY13-548" fmla="*/ 6030256 h 6276333"/>
                <a:gd name="connsiteX14-549" fmla="*/ 9189752 w 11539534"/>
                <a:gd name="connsiteY14-550" fmla="*/ 5992156 h 6276333"/>
                <a:gd name="connsiteX15-551" fmla="*/ 8554752 w 11539534"/>
                <a:gd name="connsiteY15-552" fmla="*/ 5839756 h 6276333"/>
                <a:gd name="connsiteX16-553" fmla="*/ 6217952 w 11539534"/>
                <a:gd name="connsiteY16-554" fmla="*/ 6017556 h 6276333"/>
                <a:gd name="connsiteX17-555" fmla="*/ 4198652 w 11539534"/>
                <a:gd name="connsiteY17-556" fmla="*/ 5788956 h 6276333"/>
                <a:gd name="connsiteX18-557" fmla="*/ 2484152 w 11539534"/>
                <a:gd name="connsiteY18-558" fmla="*/ 6271556 h 6276333"/>
                <a:gd name="connsiteX19-559" fmla="*/ 772827 w 11539534"/>
                <a:gd name="connsiteY19-560" fmla="*/ 6039781 h 6276333"/>
                <a:gd name="connsiteX20-561" fmla="*/ 96552 w 11539534"/>
                <a:gd name="connsiteY20-562" fmla="*/ 6103281 h 6276333"/>
                <a:gd name="connsiteX21-563" fmla="*/ 1302 w 11539534"/>
                <a:gd name="connsiteY21-564" fmla="*/ 4960281 h 6276333"/>
                <a:gd name="connsiteX22-565" fmla="*/ 61627 w 11539534"/>
                <a:gd name="connsiteY22-566" fmla="*/ 3842681 h 6276333"/>
                <a:gd name="connsiteX23-567" fmla="*/ 29877 w 11539534"/>
                <a:gd name="connsiteY23-568" fmla="*/ 2394881 h 6276333"/>
                <a:gd name="connsiteX24-569" fmla="*/ 96552 w 11539534"/>
                <a:gd name="connsiteY24-570" fmla="*/ 1223306 h 6276333"/>
                <a:gd name="connsiteX25-571" fmla="*/ 163227 w 11539534"/>
                <a:gd name="connsiteY25-572" fmla="*/ 93006 h 6276333"/>
                <a:gd name="connsiteX0-573" fmla="*/ 133783 w 11510090"/>
                <a:gd name="connsiteY0-574" fmla="*/ 93006 h 6276333"/>
                <a:gd name="connsiteX1-575" fmla="*/ 1641908 w 11510090"/>
                <a:gd name="connsiteY1-576" fmla="*/ 96181 h 6276333"/>
                <a:gd name="connsiteX2-577" fmla="*/ 3686608 w 11510090"/>
                <a:gd name="connsiteY2-578" fmla="*/ 353356 h 6276333"/>
                <a:gd name="connsiteX3-579" fmla="*/ 6061508 w 11510090"/>
                <a:gd name="connsiteY3-580" fmla="*/ 175556 h 6276333"/>
                <a:gd name="connsiteX4-581" fmla="*/ 8334808 w 11510090"/>
                <a:gd name="connsiteY4-582" fmla="*/ 86656 h 6276333"/>
                <a:gd name="connsiteX5-583" fmla="*/ 10620808 w 11510090"/>
                <a:gd name="connsiteY5-584" fmla="*/ 188256 h 6276333"/>
                <a:gd name="connsiteX6-585" fmla="*/ 11344708 w 11510090"/>
                <a:gd name="connsiteY6-586" fmla="*/ 239056 h 6276333"/>
                <a:gd name="connsiteX7-587" fmla="*/ 11306608 w 11510090"/>
                <a:gd name="connsiteY7-588" fmla="*/ 1458256 h 6276333"/>
                <a:gd name="connsiteX8-589" fmla="*/ 11509808 w 11510090"/>
                <a:gd name="connsiteY8-590" fmla="*/ 2626656 h 6276333"/>
                <a:gd name="connsiteX9-591" fmla="*/ 11255808 w 11510090"/>
                <a:gd name="connsiteY9-592" fmla="*/ 3452156 h 6276333"/>
                <a:gd name="connsiteX10-593" fmla="*/ 11408208 w 11510090"/>
                <a:gd name="connsiteY10-594" fmla="*/ 4480856 h 6276333"/>
                <a:gd name="connsiteX11-595" fmla="*/ 11433608 w 11510090"/>
                <a:gd name="connsiteY11-596" fmla="*/ 5268256 h 6276333"/>
                <a:gd name="connsiteX12-597" fmla="*/ 11179608 w 11510090"/>
                <a:gd name="connsiteY12-598" fmla="*/ 5954056 h 6276333"/>
                <a:gd name="connsiteX13-599" fmla="*/ 10608108 w 11510090"/>
                <a:gd name="connsiteY13-600" fmla="*/ 6030256 h 6276333"/>
                <a:gd name="connsiteX14-601" fmla="*/ 9160308 w 11510090"/>
                <a:gd name="connsiteY14-602" fmla="*/ 5992156 h 6276333"/>
                <a:gd name="connsiteX15-603" fmla="*/ 8525308 w 11510090"/>
                <a:gd name="connsiteY15-604" fmla="*/ 5839756 h 6276333"/>
                <a:gd name="connsiteX16-605" fmla="*/ 6188508 w 11510090"/>
                <a:gd name="connsiteY16-606" fmla="*/ 6017556 h 6276333"/>
                <a:gd name="connsiteX17-607" fmla="*/ 4169208 w 11510090"/>
                <a:gd name="connsiteY17-608" fmla="*/ 5788956 h 6276333"/>
                <a:gd name="connsiteX18-609" fmla="*/ 2454708 w 11510090"/>
                <a:gd name="connsiteY18-610" fmla="*/ 6271556 h 6276333"/>
                <a:gd name="connsiteX19-611" fmla="*/ 743383 w 11510090"/>
                <a:gd name="connsiteY19-612" fmla="*/ 6039781 h 6276333"/>
                <a:gd name="connsiteX20-613" fmla="*/ 67108 w 11510090"/>
                <a:gd name="connsiteY20-614" fmla="*/ 6103281 h 6276333"/>
                <a:gd name="connsiteX21-615" fmla="*/ 48058 w 11510090"/>
                <a:gd name="connsiteY21-616" fmla="*/ 4960281 h 6276333"/>
                <a:gd name="connsiteX22-617" fmla="*/ 32183 w 11510090"/>
                <a:gd name="connsiteY22-618" fmla="*/ 3842681 h 6276333"/>
                <a:gd name="connsiteX23-619" fmla="*/ 433 w 11510090"/>
                <a:gd name="connsiteY23-620" fmla="*/ 2394881 h 6276333"/>
                <a:gd name="connsiteX24-621" fmla="*/ 67108 w 11510090"/>
                <a:gd name="connsiteY24-622" fmla="*/ 1223306 h 6276333"/>
                <a:gd name="connsiteX25-623" fmla="*/ 133783 w 11510090"/>
                <a:gd name="connsiteY25-624" fmla="*/ 93006 h 6276333"/>
                <a:gd name="connsiteX0-625" fmla="*/ 144180 w 11520487"/>
                <a:gd name="connsiteY0-626" fmla="*/ 93006 h 6276557"/>
                <a:gd name="connsiteX1-627" fmla="*/ 1652305 w 11520487"/>
                <a:gd name="connsiteY1-628" fmla="*/ 96181 h 6276557"/>
                <a:gd name="connsiteX2-629" fmla="*/ 3697005 w 11520487"/>
                <a:gd name="connsiteY2-630" fmla="*/ 353356 h 6276557"/>
                <a:gd name="connsiteX3-631" fmla="*/ 6071905 w 11520487"/>
                <a:gd name="connsiteY3-632" fmla="*/ 175556 h 6276557"/>
                <a:gd name="connsiteX4-633" fmla="*/ 8345205 w 11520487"/>
                <a:gd name="connsiteY4-634" fmla="*/ 86656 h 6276557"/>
                <a:gd name="connsiteX5-635" fmla="*/ 10631205 w 11520487"/>
                <a:gd name="connsiteY5-636" fmla="*/ 188256 h 6276557"/>
                <a:gd name="connsiteX6-637" fmla="*/ 11355105 w 11520487"/>
                <a:gd name="connsiteY6-638" fmla="*/ 239056 h 6276557"/>
                <a:gd name="connsiteX7-639" fmla="*/ 11317005 w 11520487"/>
                <a:gd name="connsiteY7-640" fmla="*/ 1458256 h 6276557"/>
                <a:gd name="connsiteX8-641" fmla="*/ 11520205 w 11520487"/>
                <a:gd name="connsiteY8-642" fmla="*/ 2626656 h 6276557"/>
                <a:gd name="connsiteX9-643" fmla="*/ 11266205 w 11520487"/>
                <a:gd name="connsiteY9-644" fmla="*/ 3452156 h 6276557"/>
                <a:gd name="connsiteX10-645" fmla="*/ 11418605 w 11520487"/>
                <a:gd name="connsiteY10-646" fmla="*/ 4480856 h 6276557"/>
                <a:gd name="connsiteX11-647" fmla="*/ 11444005 w 11520487"/>
                <a:gd name="connsiteY11-648" fmla="*/ 5268256 h 6276557"/>
                <a:gd name="connsiteX12-649" fmla="*/ 11190005 w 11520487"/>
                <a:gd name="connsiteY12-650" fmla="*/ 5954056 h 6276557"/>
                <a:gd name="connsiteX13-651" fmla="*/ 10618505 w 11520487"/>
                <a:gd name="connsiteY13-652" fmla="*/ 6030256 h 6276557"/>
                <a:gd name="connsiteX14-653" fmla="*/ 9170705 w 11520487"/>
                <a:gd name="connsiteY14-654" fmla="*/ 5992156 h 6276557"/>
                <a:gd name="connsiteX15-655" fmla="*/ 8535705 w 11520487"/>
                <a:gd name="connsiteY15-656" fmla="*/ 5839756 h 6276557"/>
                <a:gd name="connsiteX16-657" fmla="*/ 6198905 w 11520487"/>
                <a:gd name="connsiteY16-658" fmla="*/ 6017556 h 6276557"/>
                <a:gd name="connsiteX17-659" fmla="*/ 4179605 w 11520487"/>
                <a:gd name="connsiteY17-660" fmla="*/ 5788956 h 6276557"/>
                <a:gd name="connsiteX18-661" fmla="*/ 2465105 w 11520487"/>
                <a:gd name="connsiteY18-662" fmla="*/ 6271556 h 6276557"/>
                <a:gd name="connsiteX19-663" fmla="*/ 753780 w 11520487"/>
                <a:gd name="connsiteY19-664" fmla="*/ 6039781 h 6276557"/>
                <a:gd name="connsiteX20-665" fmla="*/ 48930 w 11520487"/>
                <a:gd name="connsiteY20-666" fmla="*/ 6027081 h 6276557"/>
                <a:gd name="connsiteX21-667" fmla="*/ 58455 w 11520487"/>
                <a:gd name="connsiteY21-668" fmla="*/ 4960281 h 6276557"/>
                <a:gd name="connsiteX22-669" fmla="*/ 42580 w 11520487"/>
                <a:gd name="connsiteY22-670" fmla="*/ 3842681 h 6276557"/>
                <a:gd name="connsiteX23-671" fmla="*/ 10830 w 11520487"/>
                <a:gd name="connsiteY23-672" fmla="*/ 2394881 h 6276557"/>
                <a:gd name="connsiteX24-673" fmla="*/ 77505 w 11520487"/>
                <a:gd name="connsiteY24-674" fmla="*/ 1223306 h 6276557"/>
                <a:gd name="connsiteX25-675" fmla="*/ 144180 w 11520487"/>
                <a:gd name="connsiteY25-676" fmla="*/ 93006 h 6276557"/>
                <a:gd name="connsiteX0-677" fmla="*/ 172358 w 11548665"/>
                <a:gd name="connsiteY0-678" fmla="*/ 93006 h 6281330"/>
                <a:gd name="connsiteX1-679" fmla="*/ 1680483 w 11548665"/>
                <a:gd name="connsiteY1-680" fmla="*/ 96181 h 6281330"/>
                <a:gd name="connsiteX2-681" fmla="*/ 3725183 w 11548665"/>
                <a:gd name="connsiteY2-682" fmla="*/ 353356 h 6281330"/>
                <a:gd name="connsiteX3-683" fmla="*/ 6100083 w 11548665"/>
                <a:gd name="connsiteY3-684" fmla="*/ 175556 h 6281330"/>
                <a:gd name="connsiteX4-685" fmla="*/ 8373383 w 11548665"/>
                <a:gd name="connsiteY4-686" fmla="*/ 86656 h 6281330"/>
                <a:gd name="connsiteX5-687" fmla="*/ 10659383 w 11548665"/>
                <a:gd name="connsiteY5-688" fmla="*/ 188256 h 6281330"/>
                <a:gd name="connsiteX6-689" fmla="*/ 11383283 w 11548665"/>
                <a:gd name="connsiteY6-690" fmla="*/ 239056 h 6281330"/>
                <a:gd name="connsiteX7-691" fmla="*/ 11345183 w 11548665"/>
                <a:gd name="connsiteY7-692" fmla="*/ 1458256 h 6281330"/>
                <a:gd name="connsiteX8-693" fmla="*/ 11548383 w 11548665"/>
                <a:gd name="connsiteY8-694" fmla="*/ 2626656 h 6281330"/>
                <a:gd name="connsiteX9-695" fmla="*/ 11294383 w 11548665"/>
                <a:gd name="connsiteY9-696" fmla="*/ 3452156 h 6281330"/>
                <a:gd name="connsiteX10-697" fmla="*/ 11446783 w 11548665"/>
                <a:gd name="connsiteY10-698" fmla="*/ 4480856 h 6281330"/>
                <a:gd name="connsiteX11-699" fmla="*/ 11472183 w 11548665"/>
                <a:gd name="connsiteY11-700" fmla="*/ 5268256 h 6281330"/>
                <a:gd name="connsiteX12-701" fmla="*/ 11218183 w 11548665"/>
                <a:gd name="connsiteY12-702" fmla="*/ 5954056 h 6281330"/>
                <a:gd name="connsiteX13-703" fmla="*/ 10646683 w 11548665"/>
                <a:gd name="connsiteY13-704" fmla="*/ 6030256 h 6281330"/>
                <a:gd name="connsiteX14-705" fmla="*/ 9198883 w 11548665"/>
                <a:gd name="connsiteY14-706" fmla="*/ 5992156 h 6281330"/>
                <a:gd name="connsiteX15-707" fmla="*/ 8563883 w 11548665"/>
                <a:gd name="connsiteY15-708" fmla="*/ 5839756 h 6281330"/>
                <a:gd name="connsiteX16-709" fmla="*/ 6227083 w 11548665"/>
                <a:gd name="connsiteY16-710" fmla="*/ 6017556 h 6281330"/>
                <a:gd name="connsiteX17-711" fmla="*/ 4207783 w 11548665"/>
                <a:gd name="connsiteY17-712" fmla="*/ 5788956 h 6281330"/>
                <a:gd name="connsiteX18-713" fmla="*/ 2493283 w 11548665"/>
                <a:gd name="connsiteY18-714" fmla="*/ 6271556 h 6281330"/>
                <a:gd name="connsiteX19-715" fmla="*/ 1162958 w 11548665"/>
                <a:gd name="connsiteY19-716" fmla="*/ 6106456 h 6281330"/>
                <a:gd name="connsiteX20-717" fmla="*/ 77108 w 11548665"/>
                <a:gd name="connsiteY20-718" fmla="*/ 6027081 h 6281330"/>
                <a:gd name="connsiteX21-719" fmla="*/ 86633 w 11548665"/>
                <a:gd name="connsiteY21-720" fmla="*/ 4960281 h 6281330"/>
                <a:gd name="connsiteX22-721" fmla="*/ 70758 w 11548665"/>
                <a:gd name="connsiteY22-722" fmla="*/ 3842681 h 6281330"/>
                <a:gd name="connsiteX23-723" fmla="*/ 39008 w 11548665"/>
                <a:gd name="connsiteY23-724" fmla="*/ 2394881 h 6281330"/>
                <a:gd name="connsiteX24-725" fmla="*/ 105683 w 11548665"/>
                <a:gd name="connsiteY24-726" fmla="*/ 1223306 h 6281330"/>
                <a:gd name="connsiteX25-727" fmla="*/ 172358 w 11548665"/>
                <a:gd name="connsiteY25-728" fmla="*/ 93006 h 6281330"/>
                <a:gd name="connsiteX0-729" fmla="*/ 172358 w 11548665"/>
                <a:gd name="connsiteY0-730" fmla="*/ 93006 h 6263058"/>
                <a:gd name="connsiteX1-731" fmla="*/ 1680483 w 11548665"/>
                <a:gd name="connsiteY1-732" fmla="*/ 96181 h 6263058"/>
                <a:gd name="connsiteX2-733" fmla="*/ 3725183 w 11548665"/>
                <a:gd name="connsiteY2-734" fmla="*/ 353356 h 6263058"/>
                <a:gd name="connsiteX3-735" fmla="*/ 6100083 w 11548665"/>
                <a:gd name="connsiteY3-736" fmla="*/ 175556 h 6263058"/>
                <a:gd name="connsiteX4-737" fmla="*/ 8373383 w 11548665"/>
                <a:gd name="connsiteY4-738" fmla="*/ 86656 h 6263058"/>
                <a:gd name="connsiteX5-739" fmla="*/ 10659383 w 11548665"/>
                <a:gd name="connsiteY5-740" fmla="*/ 188256 h 6263058"/>
                <a:gd name="connsiteX6-741" fmla="*/ 11383283 w 11548665"/>
                <a:gd name="connsiteY6-742" fmla="*/ 239056 h 6263058"/>
                <a:gd name="connsiteX7-743" fmla="*/ 11345183 w 11548665"/>
                <a:gd name="connsiteY7-744" fmla="*/ 1458256 h 6263058"/>
                <a:gd name="connsiteX8-745" fmla="*/ 11548383 w 11548665"/>
                <a:gd name="connsiteY8-746" fmla="*/ 2626656 h 6263058"/>
                <a:gd name="connsiteX9-747" fmla="*/ 11294383 w 11548665"/>
                <a:gd name="connsiteY9-748" fmla="*/ 3452156 h 6263058"/>
                <a:gd name="connsiteX10-749" fmla="*/ 11446783 w 11548665"/>
                <a:gd name="connsiteY10-750" fmla="*/ 4480856 h 6263058"/>
                <a:gd name="connsiteX11-751" fmla="*/ 11472183 w 11548665"/>
                <a:gd name="connsiteY11-752" fmla="*/ 5268256 h 6263058"/>
                <a:gd name="connsiteX12-753" fmla="*/ 11218183 w 11548665"/>
                <a:gd name="connsiteY12-754" fmla="*/ 5954056 h 6263058"/>
                <a:gd name="connsiteX13-755" fmla="*/ 10646683 w 11548665"/>
                <a:gd name="connsiteY13-756" fmla="*/ 6030256 h 6263058"/>
                <a:gd name="connsiteX14-757" fmla="*/ 9198883 w 11548665"/>
                <a:gd name="connsiteY14-758" fmla="*/ 5992156 h 6263058"/>
                <a:gd name="connsiteX15-759" fmla="*/ 8563883 w 11548665"/>
                <a:gd name="connsiteY15-760" fmla="*/ 5839756 h 6263058"/>
                <a:gd name="connsiteX16-761" fmla="*/ 6227083 w 11548665"/>
                <a:gd name="connsiteY16-762" fmla="*/ 6017556 h 6263058"/>
                <a:gd name="connsiteX17-763" fmla="*/ 4207783 w 11548665"/>
                <a:gd name="connsiteY17-764" fmla="*/ 5788956 h 6263058"/>
                <a:gd name="connsiteX18-765" fmla="*/ 2798083 w 11548665"/>
                <a:gd name="connsiteY18-766" fmla="*/ 6252506 h 6263058"/>
                <a:gd name="connsiteX19-767" fmla="*/ 1162958 w 11548665"/>
                <a:gd name="connsiteY19-768" fmla="*/ 6106456 h 6263058"/>
                <a:gd name="connsiteX20-769" fmla="*/ 77108 w 11548665"/>
                <a:gd name="connsiteY20-770" fmla="*/ 6027081 h 6263058"/>
                <a:gd name="connsiteX21-771" fmla="*/ 86633 w 11548665"/>
                <a:gd name="connsiteY21-772" fmla="*/ 4960281 h 6263058"/>
                <a:gd name="connsiteX22-773" fmla="*/ 70758 w 11548665"/>
                <a:gd name="connsiteY22-774" fmla="*/ 3842681 h 6263058"/>
                <a:gd name="connsiteX23-775" fmla="*/ 39008 w 11548665"/>
                <a:gd name="connsiteY23-776" fmla="*/ 2394881 h 6263058"/>
                <a:gd name="connsiteX24-777" fmla="*/ 105683 w 11548665"/>
                <a:gd name="connsiteY24-778" fmla="*/ 1223306 h 6263058"/>
                <a:gd name="connsiteX25-779" fmla="*/ 172358 w 11548665"/>
                <a:gd name="connsiteY25-780" fmla="*/ 93006 h 6263058"/>
                <a:gd name="connsiteX0-781" fmla="*/ 172358 w 11548665"/>
                <a:gd name="connsiteY0-782" fmla="*/ 93006 h 6252535"/>
                <a:gd name="connsiteX1-783" fmla="*/ 1680483 w 11548665"/>
                <a:gd name="connsiteY1-784" fmla="*/ 96181 h 6252535"/>
                <a:gd name="connsiteX2-785" fmla="*/ 3725183 w 11548665"/>
                <a:gd name="connsiteY2-786" fmla="*/ 353356 h 6252535"/>
                <a:gd name="connsiteX3-787" fmla="*/ 6100083 w 11548665"/>
                <a:gd name="connsiteY3-788" fmla="*/ 175556 h 6252535"/>
                <a:gd name="connsiteX4-789" fmla="*/ 8373383 w 11548665"/>
                <a:gd name="connsiteY4-790" fmla="*/ 86656 h 6252535"/>
                <a:gd name="connsiteX5-791" fmla="*/ 10659383 w 11548665"/>
                <a:gd name="connsiteY5-792" fmla="*/ 188256 h 6252535"/>
                <a:gd name="connsiteX6-793" fmla="*/ 11383283 w 11548665"/>
                <a:gd name="connsiteY6-794" fmla="*/ 239056 h 6252535"/>
                <a:gd name="connsiteX7-795" fmla="*/ 11345183 w 11548665"/>
                <a:gd name="connsiteY7-796" fmla="*/ 1458256 h 6252535"/>
                <a:gd name="connsiteX8-797" fmla="*/ 11548383 w 11548665"/>
                <a:gd name="connsiteY8-798" fmla="*/ 2626656 h 6252535"/>
                <a:gd name="connsiteX9-799" fmla="*/ 11294383 w 11548665"/>
                <a:gd name="connsiteY9-800" fmla="*/ 3452156 h 6252535"/>
                <a:gd name="connsiteX10-801" fmla="*/ 11446783 w 11548665"/>
                <a:gd name="connsiteY10-802" fmla="*/ 4480856 h 6252535"/>
                <a:gd name="connsiteX11-803" fmla="*/ 11472183 w 11548665"/>
                <a:gd name="connsiteY11-804" fmla="*/ 5268256 h 6252535"/>
                <a:gd name="connsiteX12-805" fmla="*/ 11218183 w 11548665"/>
                <a:gd name="connsiteY12-806" fmla="*/ 5954056 h 6252535"/>
                <a:gd name="connsiteX13-807" fmla="*/ 10646683 w 11548665"/>
                <a:gd name="connsiteY13-808" fmla="*/ 6030256 h 6252535"/>
                <a:gd name="connsiteX14-809" fmla="*/ 9198883 w 11548665"/>
                <a:gd name="connsiteY14-810" fmla="*/ 5992156 h 6252535"/>
                <a:gd name="connsiteX15-811" fmla="*/ 8563883 w 11548665"/>
                <a:gd name="connsiteY15-812" fmla="*/ 5839756 h 6252535"/>
                <a:gd name="connsiteX16-813" fmla="*/ 6227083 w 11548665"/>
                <a:gd name="connsiteY16-814" fmla="*/ 6017556 h 6252535"/>
                <a:gd name="connsiteX17-815" fmla="*/ 4293508 w 11548665"/>
                <a:gd name="connsiteY17-816" fmla="*/ 6093756 h 6252535"/>
                <a:gd name="connsiteX18-817" fmla="*/ 2798083 w 11548665"/>
                <a:gd name="connsiteY18-818" fmla="*/ 6252506 h 6252535"/>
                <a:gd name="connsiteX19-819" fmla="*/ 1162958 w 11548665"/>
                <a:gd name="connsiteY19-820" fmla="*/ 6106456 h 6252535"/>
                <a:gd name="connsiteX20-821" fmla="*/ 77108 w 11548665"/>
                <a:gd name="connsiteY20-822" fmla="*/ 6027081 h 6252535"/>
                <a:gd name="connsiteX21-823" fmla="*/ 86633 w 11548665"/>
                <a:gd name="connsiteY21-824" fmla="*/ 4960281 h 6252535"/>
                <a:gd name="connsiteX22-825" fmla="*/ 70758 w 11548665"/>
                <a:gd name="connsiteY22-826" fmla="*/ 3842681 h 6252535"/>
                <a:gd name="connsiteX23-827" fmla="*/ 39008 w 11548665"/>
                <a:gd name="connsiteY23-828" fmla="*/ 2394881 h 6252535"/>
                <a:gd name="connsiteX24-829" fmla="*/ 105683 w 11548665"/>
                <a:gd name="connsiteY24-830" fmla="*/ 1223306 h 6252535"/>
                <a:gd name="connsiteX25-831" fmla="*/ 172358 w 11548665"/>
                <a:gd name="connsiteY25-832" fmla="*/ 93006 h 6252535"/>
                <a:gd name="connsiteX0-833" fmla="*/ 172358 w 11548665"/>
                <a:gd name="connsiteY0-834" fmla="*/ 93006 h 6252535"/>
                <a:gd name="connsiteX1-835" fmla="*/ 1680483 w 11548665"/>
                <a:gd name="connsiteY1-836" fmla="*/ 96181 h 6252535"/>
                <a:gd name="connsiteX2-837" fmla="*/ 3725183 w 11548665"/>
                <a:gd name="connsiteY2-838" fmla="*/ 353356 h 6252535"/>
                <a:gd name="connsiteX3-839" fmla="*/ 6100083 w 11548665"/>
                <a:gd name="connsiteY3-840" fmla="*/ 175556 h 6252535"/>
                <a:gd name="connsiteX4-841" fmla="*/ 8373383 w 11548665"/>
                <a:gd name="connsiteY4-842" fmla="*/ 86656 h 6252535"/>
                <a:gd name="connsiteX5-843" fmla="*/ 10659383 w 11548665"/>
                <a:gd name="connsiteY5-844" fmla="*/ 188256 h 6252535"/>
                <a:gd name="connsiteX6-845" fmla="*/ 11383283 w 11548665"/>
                <a:gd name="connsiteY6-846" fmla="*/ 239056 h 6252535"/>
                <a:gd name="connsiteX7-847" fmla="*/ 11345183 w 11548665"/>
                <a:gd name="connsiteY7-848" fmla="*/ 1458256 h 6252535"/>
                <a:gd name="connsiteX8-849" fmla="*/ 11548383 w 11548665"/>
                <a:gd name="connsiteY8-850" fmla="*/ 2626656 h 6252535"/>
                <a:gd name="connsiteX9-851" fmla="*/ 11294383 w 11548665"/>
                <a:gd name="connsiteY9-852" fmla="*/ 3452156 h 6252535"/>
                <a:gd name="connsiteX10-853" fmla="*/ 11446783 w 11548665"/>
                <a:gd name="connsiteY10-854" fmla="*/ 4480856 h 6252535"/>
                <a:gd name="connsiteX11-855" fmla="*/ 11472183 w 11548665"/>
                <a:gd name="connsiteY11-856" fmla="*/ 5268256 h 6252535"/>
                <a:gd name="connsiteX12-857" fmla="*/ 11218183 w 11548665"/>
                <a:gd name="connsiteY12-858" fmla="*/ 5954056 h 6252535"/>
                <a:gd name="connsiteX13-859" fmla="*/ 10646683 w 11548665"/>
                <a:gd name="connsiteY13-860" fmla="*/ 6030256 h 6252535"/>
                <a:gd name="connsiteX14-861" fmla="*/ 9198883 w 11548665"/>
                <a:gd name="connsiteY14-862" fmla="*/ 5992156 h 6252535"/>
                <a:gd name="connsiteX15-863" fmla="*/ 8563883 w 11548665"/>
                <a:gd name="connsiteY15-864" fmla="*/ 5839756 h 6252535"/>
                <a:gd name="connsiteX16-865" fmla="*/ 6312808 w 11548665"/>
                <a:gd name="connsiteY16-866" fmla="*/ 6160431 h 6252535"/>
                <a:gd name="connsiteX17-867" fmla="*/ 4293508 w 11548665"/>
                <a:gd name="connsiteY17-868" fmla="*/ 6093756 h 6252535"/>
                <a:gd name="connsiteX18-869" fmla="*/ 2798083 w 11548665"/>
                <a:gd name="connsiteY18-870" fmla="*/ 6252506 h 6252535"/>
                <a:gd name="connsiteX19-871" fmla="*/ 1162958 w 11548665"/>
                <a:gd name="connsiteY19-872" fmla="*/ 6106456 h 6252535"/>
                <a:gd name="connsiteX20-873" fmla="*/ 77108 w 11548665"/>
                <a:gd name="connsiteY20-874" fmla="*/ 6027081 h 6252535"/>
                <a:gd name="connsiteX21-875" fmla="*/ 86633 w 11548665"/>
                <a:gd name="connsiteY21-876" fmla="*/ 4960281 h 6252535"/>
                <a:gd name="connsiteX22-877" fmla="*/ 70758 w 11548665"/>
                <a:gd name="connsiteY22-878" fmla="*/ 3842681 h 6252535"/>
                <a:gd name="connsiteX23-879" fmla="*/ 39008 w 11548665"/>
                <a:gd name="connsiteY23-880" fmla="*/ 2394881 h 6252535"/>
                <a:gd name="connsiteX24-881" fmla="*/ 105683 w 11548665"/>
                <a:gd name="connsiteY24-882" fmla="*/ 1223306 h 6252535"/>
                <a:gd name="connsiteX25-883" fmla="*/ 172358 w 11548665"/>
                <a:gd name="connsiteY25-884" fmla="*/ 93006 h 6252535"/>
                <a:gd name="connsiteX0-885" fmla="*/ 172358 w 11548665"/>
                <a:gd name="connsiteY0-886" fmla="*/ 93006 h 6252535"/>
                <a:gd name="connsiteX1-887" fmla="*/ 1680483 w 11548665"/>
                <a:gd name="connsiteY1-888" fmla="*/ 96181 h 6252535"/>
                <a:gd name="connsiteX2-889" fmla="*/ 3725183 w 11548665"/>
                <a:gd name="connsiteY2-890" fmla="*/ 353356 h 6252535"/>
                <a:gd name="connsiteX3-891" fmla="*/ 6100083 w 11548665"/>
                <a:gd name="connsiteY3-892" fmla="*/ 175556 h 6252535"/>
                <a:gd name="connsiteX4-893" fmla="*/ 8373383 w 11548665"/>
                <a:gd name="connsiteY4-894" fmla="*/ 86656 h 6252535"/>
                <a:gd name="connsiteX5-895" fmla="*/ 10659383 w 11548665"/>
                <a:gd name="connsiteY5-896" fmla="*/ 188256 h 6252535"/>
                <a:gd name="connsiteX6-897" fmla="*/ 11383283 w 11548665"/>
                <a:gd name="connsiteY6-898" fmla="*/ 239056 h 6252535"/>
                <a:gd name="connsiteX7-899" fmla="*/ 11345183 w 11548665"/>
                <a:gd name="connsiteY7-900" fmla="*/ 1458256 h 6252535"/>
                <a:gd name="connsiteX8-901" fmla="*/ 11548383 w 11548665"/>
                <a:gd name="connsiteY8-902" fmla="*/ 2626656 h 6252535"/>
                <a:gd name="connsiteX9-903" fmla="*/ 11294383 w 11548665"/>
                <a:gd name="connsiteY9-904" fmla="*/ 3452156 h 6252535"/>
                <a:gd name="connsiteX10-905" fmla="*/ 11446783 w 11548665"/>
                <a:gd name="connsiteY10-906" fmla="*/ 4480856 h 6252535"/>
                <a:gd name="connsiteX11-907" fmla="*/ 11472183 w 11548665"/>
                <a:gd name="connsiteY11-908" fmla="*/ 5268256 h 6252535"/>
                <a:gd name="connsiteX12-909" fmla="*/ 11218183 w 11548665"/>
                <a:gd name="connsiteY12-910" fmla="*/ 5954056 h 6252535"/>
                <a:gd name="connsiteX13-911" fmla="*/ 10646683 w 11548665"/>
                <a:gd name="connsiteY13-912" fmla="*/ 6030256 h 6252535"/>
                <a:gd name="connsiteX14-913" fmla="*/ 9198883 w 11548665"/>
                <a:gd name="connsiteY14-914" fmla="*/ 5992156 h 6252535"/>
                <a:gd name="connsiteX15-915" fmla="*/ 7878083 w 11548665"/>
                <a:gd name="connsiteY15-916" fmla="*/ 6011206 h 6252535"/>
                <a:gd name="connsiteX16-917" fmla="*/ 6312808 w 11548665"/>
                <a:gd name="connsiteY16-918" fmla="*/ 6160431 h 6252535"/>
                <a:gd name="connsiteX17-919" fmla="*/ 4293508 w 11548665"/>
                <a:gd name="connsiteY17-920" fmla="*/ 6093756 h 6252535"/>
                <a:gd name="connsiteX18-921" fmla="*/ 2798083 w 11548665"/>
                <a:gd name="connsiteY18-922" fmla="*/ 6252506 h 6252535"/>
                <a:gd name="connsiteX19-923" fmla="*/ 1162958 w 11548665"/>
                <a:gd name="connsiteY19-924" fmla="*/ 6106456 h 6252535"/>
                <a:gd name="connsiteX20-925" fmla="*/ 77108 w 11548665"/>
                <a:gd name="connsiteY20-926" fmla="*/ 6027081 h 6252535"/>
                <a:gd name="connsiteX21-927" fmla="*/ 86633 w 11548665"/>
                <a:gd name="connsiteY21-928" fmla="*/ 4960281 h 6252535"/>
                <a:gd name="connsiteX22-929" fmla="*/ 70758 w 11548665"/>
                <a:gd name="connsiteY22-930" fmla="*/ 3842681 h 6252535"/>
                <a:gd name="connsiteX23-931" fmla="*/ 39008 w 11548665"/>
                <a:gd name="connsiteY23-932" fmla="*/ 2394881 h 6252535"/>
                <a:gd name="connsiteX24-933" fmla="*/ 105683 w 11548665"/>
                <a:gd name="connsiteY24-934" fmla="*/ 1223306 h 6252535"/>
                <a:gd name="connsiteX25-935" fmla="*/ 172358 w 11548665"/>
                <a:gd name="connsiteY25-936" fmla="*/ 93006 h 6252535"/>
                <a:gd name="connsiteX0-937" fmla="*/ 172358 w 11548665"/>
                <a:gd name="connsiteY0-938" fmla="*/ 93006 h 6252535"/>
                <a:gd name="connsiteX1-939" fmla="*/ 1680483 w 11548665"/>
                <a:gd name="connsiteY1-940" fmla="*/ 96181 h 6252535"/>
                <a:gd name="connsiteX2-941" fmla="*/ 3725183 w 11548665"/>
                <a:gd name="connsiteY2-942" fmla="*/ 353356 h 6252535"/>
                <a:gd name="connsiteX3-943" fmla="*/ 6100083 w 11548665"/>
                <a:gd name="connsiteY3-944" fmla="*/ 175556 h 6252535"/>
                <a:gd name="connsiteX4-945" fmla="*/ 8373383 w 11548665"/>
                <a:gd name="connsiteY4-946" fmla="*/ 86656 h 6252535"/>
                <a:gd name="connsiteX5-947" fmla="*/ 10659383 w 11548665"/>
                <a:gd name="connsiteY5-948" fmla="*/ 188256 h 6252535"/>
                <a:gd name="connsiteX6-949" fmla="*/ 11383283 w 11548665"/>
                <a:gd name="connsiteY6-950" fmla="*/ 239056 h 6252535"/>
                <a:gd name="connsiteX7-951" fmla="*/ 11345183 w 11548665"/>
                <a:gd name="connsiteY7-952" fmla="*/ 1458256 h 6252535"/>
                <a:gd name="connsiteX8-953" fmla="*/ 11548383 w 11548665"/>
                <a:gd name="connsiteY8-954" fmla="*/ 2626656 h 6252535"/>
                <a:gd name="connsiteX9-955" fmla="*/ 11294383 w 11548665"/>
                <a:gd name="connsiteY9-956" fmla="*/ 3452156 h 6252535"/>
                <a:gd name="connsiteX10-957" fmla="*/ 11446783 w 11548665"/>
                <a:gd name="connsiteY10-958" fmla="*/ 4480856 h 6252535"/>
                <a:gd name="connsiteX11-959" fmla="*/ 11472183 w 11548665"/>
                <a:gd name="connsiteY11-960" fmla="*/ 5268256 h 6252535"/>
                <a:gd name="connsiteX12-961" fmla="*/ 11218183 w 11548665"/>
                <a:gd name="connsiteY12-962" fmla="*/ 5954056 h 6252535"/>
                <a:gd name="connsiteX13-963" fmla="*/ 10646683 w 11548665"/>
                <a:gd name="connsiteY13-964" fmla="*/ 6030256 h 6252535"/>
                <a:gd name="connsiteX14-965" fmla="*/ 9351283 w 11548665"/>
                <a:gd name="connsiteY14-966" fmla="*/ 6135031 h 6252535"/>
                <a:gd name="connsiteX15-967" fmla="*/ 7878083 w 11548665"/>
                <a:gd name="connsiteY15-968" fmla="*/ 6011206 h 6252535"/>
                <a:gd name="connsiteX16-969" fmla="*/ 6312808 w 11548665"/>
                <a:gd name="connsiteY16-970" fmla="*/ 6160431 h 6252535"/>
                <a:gd name="connsiteX17-971" fmla="*/ 4293508 w 11548665"/>
                <a:gd name="connsiteY17-972" fmla="*/ 6093756 h 6252535"/>
                <a:gd name="connsiteX18-973" fmla="*/ 2798083 w 11548665"/>
                <a:gd name="connsiteY18-974" fmla="*/ 6252506 h 6252535"/>
                <a:gd name="connsiteX19-975" fmla="*/ 1162958 w 11548665"/>
                <a:gd name="connsiteY19-976" fmla="*/ 6106456 h 6252535"/>
                <a:gd name="connsiteX20-977" fmla="*/ 77108 w 11548665"/>
                <a:gd name="connsiteY20-978" fmla="*/ 6027081 h 6252535"/>
                <a:gd name="connsiteX21-979" fmla="*/ 86633 w 11548665"/>
                <a:gd name="connsiteY21-980" fmla="*/ 4960281 h 6252535"/>
                <a:gd name="connsiteX22-981" fmla="*/ 70758 w 11548665"/>
                <a:gd name="connsiteY22-982" fmla="*/ 3842681 h 6252535"/>
                <a:gd name="connsiteX23-983" fmla="*/ 39008 w 11548665"/>
                <a:gd name="connsiteY23-984" fmla="*/ 2394881 h 6252535"/>
                <a:gd name="connsiteX24-985" fmla="*/ 105683 w 11548665"/>
                <a:gd name="connsiteY24-986" fmla="*/ 1223306 h 6252535"/>
                <a:gd name="connsiteX25-987" fmla="*/ 172358 w 11548665"/>
                <a:gd name="connsiteY25-988" fmla="*/ 93006 h 6252535"/>
                <a:gd name="connsiteX0-989" fmla="*/ 172358 w 11548665"/>
                <a:gd name="connsiteY0-990" fmla="*/ 93006 h 6252535"/>
                <a:gd name="connsiteX1-991" fmla="*/ 1680483 w 11548665"/>
                <a:gd name="connsiteY1-992" fmla="*/ 96181 h 6252535"/>
                <a:gd name="connsiteX2-993" fmla="*/ 3725183 w 11548665"/>
                <a:gd name="connsiteY2-994" fmla="*/ 353356 h 6252535"/>
                <a:gd name="connsiteX3-995" fmla="*/ 6100083 w 11548665"/>
                <a:gd name="connsiteY3-996" fmla="*/ 175556 h 6252535"/>
                <a:gd name="connsiteX4-997" fmla="*/ 8373383 w 11548665"/>
                <a:gd name="connsiteY4-998" fmla="*/ 86656 h 6252535"/>
                <a:gd name="connsiteX5-999" fmla="*/ 10659383 w 11548665"/>
                <a:gd name="connsiteY5-1000" fmla="*/ 188256 h 6252535"/>
                <a:gd name="connsiteX6-1001" fmla="*/ 11383283 w 11548665"/>
                <a:gd name="connsiteY6-1002" fmla="*/ 239056 h 6252535"/>
                <a:gd name="connsiteX7-1003" fmla="*/ 11345183 w 11548665"/>
                <a:gd name="connsiteY7-1004" fmla="*/ 1458256 h 6252535"/>
                <a:gd name="connsiteX8-1005" fmla="*/ 11548383 w 11548665"/>
                <a:gd name="connsiteY8-1006" fmla="*/ 2626656 h 6252535"/>
                <a:gd name="connsiteX9-1007" fmla="*/ 11294383 w 11548665"/>
                <a:gd name="connsiteY9-1008" fmla="*/ 3452156 h 6252535"/>
                <a:gd name="connsiteX10-1009" fmla="*/ 11446783 w 11548665"/>
                <a:gd name="connsiteY10-1010" fmla="*/ 4480856 h 6252535"/>
                <a:gd name="connsiteX11-1011" fmla="*/ 11472183 w 11548665"/>
                <a:gd name="connsiteY11-1012" fmla="*/ 5268256 h 6252535"/>
                <a:gd name="connsiteX12-1013" fmla="*/ 11218183 w 11548665"/>
                <a:gd name="connsiteY12-1014" fmla="*/ 5954056 h 6252535"/>
                <a:gd name="connsiteX13-1015" fmla="*/ 10722883 w 11548665"/>
                <a:gd name="connsiteY13-1016" fmla="*/ 6173131 h 6252535"/>
                <a:gd name="connsiteX14-1017" fmla="*/ 9351283 w 11548665"/>
                <a:gd name="connsiteY14-1018" fmla="*/ 6135031 h 6252535"/>
                <a:gd name="connsiteX15-1019" fmla="*/ 7878083 w 11548665"/>
                <a:gd name="connsiteY15-1020" fmla="*/ 6011206 h 6252535"/>
                <a:gd name="connsiteX16-1021" fmla="*/ 6312808 w 11548665"/>
                <a:gd name="connsiteY16-1022" fmla="*/ 6160431 h 6252535"/>
                <a:gd name="connsiteX17-1023" fmla="*/ 4293508 w 11548665"/>
                <a:gd name="connsiteY17-1024" fmla="*/ 6093756 h 6252535"/>
                <a:gd name="connsiteX18-1025" fmla="*/ 2798083 w 11548665"/>
                <a:gd name="connsiteY18-1026" fmla="*/ 6252506 h 6252535"/>
                <a:gd name="connsiteX19-1027" fmla="*/ 1162958 w 11548665"/>
                <a:gd name="connsiteY19-1028" fmla="*/ 6106456 h 6252535"/>
                <a:gd name="connsiteX20-1029" fmla="*/ 77108 w 11548665"/>
                <a:gd name="connsiteY20-1030" fmla="*/ 6027081 h 6252535"/>
                <a:gd name="connsiteX21-1031" fmla="*/ 86633 w 11548665"/>
                <a:gd name="connsiteY21-1032" fmla="*/ 4960281 h 6252535"/>
                <a:gd name="connsiteX22-1033" fmla="*/ 70758 w 11548665"/>
                <a:gd name="connsiteY22-1034" fmla="*/ 3842681 h 6252535"/>
                <a:gd name="connsiteX23-1035" fmla="*/ 39008 w 11548665"/>
                <a:gd name="connsiteY23-1036" fmla="*/ 2394881 h 6252535"/>
                <a:gd name="connsiteX24-1037" fmla="*/ 105683 w 11548665"/>
                <a:gd name="connsiteY24-1038" fmla="*/ 1223306 h 6252535"/>
                <a:gd name="connsiteX25-1039" fmla="*/ 172358 w 11548665"/>
                <a:gd name="connsiteY25-1040" fmla="*/ 93006 h 6252535"/>
                <a:gd name="connsiteX0-1041" fmla="*/ 172358 w 11548665"/>
                <a:gd name="connsiteY0-1042" fmla="*/ 93006 h 6252535"/>
                <a:gd name="connsiteX1-1043" fmla="*/ 1680483 w 11548665"/>
                <a:gd name="connsiteY1-1044" fmla="*/ 96181 h 6252535"/>
                <a:gd name="connsiteX2-1045" fmla="*/ 3725183 w 11548665"/>
                <a:gd name="connsiteY2-1046" fmla="*/ 353356 h 6252535"/>
                <a:gd name="connsiteX3-1047" fmla="*/ 6100083 w 11548665"/>
                <a:gd name="connsiteY3-1048" fmla="*/ 175556 h 6252535"/>
                <a:gd name="connsiteX4-1049" fmla="*/ 8373383 w 11548665"/>
                <a:gd name="connsiteY4-1050" fmla="*/ 86656 h 6252535"/>
                <a:gd name="connsiteX5-1051" fmla="*/ 10659383 w 11548665"/>
                <a:gd name="connsiteY5-1052" fmla="*/ 188256 h 6252535"/>
                <a:gd name="connsiteX6-1053" fmla="*/ 11383283 w 11548665"/>
                <a:gd name="connsiteY6-1054" fmla="*/ 239056 h 6252535"/>
                <a:gd name="connsiteX7-1055" fmla="*/ 11345183 w 11548665"/>
                <a:gd name="connsiteY7-1056" fmla="*/ 1458256 h 6252535"/>
                <a:gd name="connsiteX8-1057" fmla="*/ 11548383 w 11548665"/>
                <a:gd name="connsiteY8-1058" fmla="*/ 2626656 h 6252535"/>
                <a:gd name="connsiteX9-1059" fmla="*/ 11294383 w 11548665"/>
                <a:gd name="connsiteY9-1060" fmla="*/ 3452156 h 6252535"/>
                <a:gd name="connsiteX10-1061" fmla="*/ 11446783 w 11548665"/>
                <a:gd name="connsiteY10-1062" fmla="*/ 4480856 h 6252535"/>
                <a:gd name="connsiteX11-1063" fmla="*/ 11472183 w 11548665"/>
                <a:gd name="connsiteY11-1064" fmla="*/ 5268256 h 6252535"/>
                <a:gd name="connsiteX12-1065" fmla="*/ 11418208 w 11548665"/>
                <a:gd name="connsiteY12-1066" fmla="*/ 6011206 h 6252535"/>
                <a:gd name="connsiteX13-1067" fmla="*/ 10722883 w 11548665"/>
                <a:gd name="connsiteY13-1068" fmla="*/ 6173131 h 6252535"/>
                <a:gd name="connsiteX14-1069" fmla="*/ 9351283 w 11548665"/>
                <a:gd name="connsiteY14-1070" fmla="*/ 6135031 h 6252535"/>
                <a:gd name="connsiteX15-1071" fmla="*/ 7878083 w 11548665"/>
                <a:gd name="connsiteY15-1072" fmla="*/ 6011206 h 6252535"/>
                <a:gd name="connsiteX16-1073" fmla="*/ 6312808 w 11548665"/>
                <a:gd name="connsiteY16-1074" fmla="*/ 6160431 h 6252535"/>
                <a:gd name="connsiteX17-1075" fmla="*/ 4293508 w 11548665"/>
                <a:gd name="connsiteY17-1076" fmla="*/ 6093756 h 6252535"/>
                <a:gd name="connsiteX18-1077" fmla="*/ 2798083 w 11548665"/>
                <a:gd name="connsiteY18-1078" fmla="*/ 6252506 h 6252535"/>
                <a:gd name="connsiteX19-1079" fmla="*/ 1162958 w 11548665"/>
                <a:gd name="connsiteY19-1080" fmla="*/ 6106456 h 6252535"/>
                <a:gd name="connsiteX20-1081" fmla="*/ 77108 w 11548665"/>
                <a:gd name="connsiteY20-1082" fmla="*/ 6027081 h 6252535"/>
                <a:gd name="connsiteX21-1083" fmla="*/ 86633 w 11548665"/>
                <a:gd name="connsiteY21-1084" fmla="*/ 4960281 h 6252535"/>
                <a:gd name="connsiteX22-1085" fmla="*/ 70758 w 11548665"/>
                <a:gd name="connsiteY22-1086" fmla="*/ 3842681 h 6252535"/>
                <a:gd name="connsiteX23-1087" fmla="*/ 39008 w 11548665"/>
                <a:gd name="connsiteY23-1088" fmla="*/ 2394881 h 6252535"/>
                <a:gd name="connsiteX24-1089" fmla="*/ 105683 w 11548665"/>
                <a:gd name="connsiteY24-1090" fmla="*/ 1223306 h 6252535"/>
                <a:gd name="connsiteX25-1091" fmla="*/ 172358 w 11548665"/>
                <a:gd name="connsiteY25-1092" fmla="*/ 93006 h 6252535"/>
                <a:gd name="connsiteX0-1093" fmla="*/ 172358 w 11548665"/>
                <a:gd name="connsiteY0-1094" fmla="*/ 93006 h 6252535"/>
                <a:gd name="connsiteX1-1095" fmla="*/ 1680483 w 11548665"/>
                <a:gd name="connsiteY1-1096" fmla="*/ 96181 h 6252535"/>
                <a:gd name="connsiteX2-1097" fmla="*/ 3725183 w 11548665"/>
                <a:gd name="connsiteY2-1098" fmla="*/ 353356 h 6252535"/>
                <a:gd name="connsiteX3-1099" fmla="*/ 6100083 w 11548665"/>
                <a:gd name="connsiteY3-1100" fmla="*/ 175556 h 6252535"/>
                <a:gd name="connsiteX4-1101" fmla="*/ 8373383 w 11548665"/>
                <a:gd name="connsiteY4-1102" fmla="*/ 86656 h 6252535"/>
                <a:gd name="connsiteX5-1103" fmla="*/ 10659383 w 11548665"/>
                <a:gd name="connsiteY5-1104" fmla="*/ 188256 h 6252535"/>
                <a:gd name="connsiteX6-1105" fmla="*/ 11383283 w 11548665"/>
                <a:gd name="connsiteY6-1106" fmla="*/ 239056 h 6252535"/>
                <a:gd name="connsiteX7-1107" fmla="*/ 11345183 w 11548665"/>
                <a:gd name="connsiteY7-1108" fmla="*/ 1458256 h 6252535"/>
                <a:gd name="connsiteX8-1109" fmla="*/ 11548383 w 11548665"/>
                <a:gd name="connsiteY8-1110" fmla="*/ 2626656 h 6252535"/>
                <a:gd name="connsiteX9-1111" fmla="*/ 11294383 w 11548665"/>
                <a:gd name="connsiteY9-1112" fmla="*/ 3452156 h 6252535"/>
                <a:gd name="connsiteX10-1113" fmla="*/ 11446783 w 11548665"/>
                <a:gd name="connsiteY10-1114" fmla="*/ 4480856 h 6252535"/>
                <a:gd name="connsiteX11-1115" fmla="*/ 11424558 w 11548665"/>
                <a:gd name="connsiteY11-1116" fmla="*/ 5306356 h 6252535"/>
                <a:gd name="connsiteX12-1117" fmla="*/ 11418208 w 11548665"/>
                <a:gd name="connsiteY12-1118" fmla="*/ 6011206 h 6252535"/>
                <a:gd name="connsiteX13-1119" fmla="*/ 10722883 w 11548665"/>
                <a:gd name="connsiteY13-1120" fmla="*/ 6173131 h 6252535"/>
                <a:gd name="connsiteX14-1121" fmla="*/ 9351283 w 11548665"/>
                <a:gd name="connsiteY14-1122" fmla="*/ 6135031 h 6252535"/>
                <a:gd name="connsiteX15-1123" fmla="*/ 7878083 w 11548665"/>
                <a:gd name="connsiteY15-1124" fmla="*/ 6011206 h 6252535"/>
                <a:gd name="connsiteX16-1125" fmla="*/ 6312808 w 11548665"/>
                <a:gd name="connsiteY16-1126" fmla="*/ 6160431 h 6252535"/>
                <a:gd name="connsiteX17-1127" fmla="*/ 4293508 w 11548665"/>
                <a:gd name="connsiteY17-1128" fmla="*/ 6093756 h 6252535"/>
                <a:gd name="connsiteX18-1129" fmla="*/ 2798083 w 11548665"/>
                <a:gd name="connsiteY18-1130" fmla="*/ 6252506 h 6252535"/>
                <a:gd name="connsiteX19-1131" fmla="*/ 1162958 w 11548665"/>
                <a:gd name="connsiteY19-1132" fmla="*/ 6106456 h 6252535"/>
                <a:gd name="connsiteX20-1133" fmla="*/ 77108 w 11548665"/>
                <a:gd name="connsiteY20-1134" fmla="*/ 6027081 h 6252535"/>
                <a:gd name="connsiteX21-1135" fmla="*/ 86633 w 11548665"/>
                <a:gd name="connsiteY21-1136" fmla="*/ 4960281 h 6252535"/>
                <a:gd name="connsiteX22-1137" fmla="*/ 70758 w 11548665"/>
                <a:gd name="connsiteY22-1138" fmla="*/ 3842681 h 6252535"/>
                <a:gd name="connsiteX23-1139" fmla="*/ 39008 w 11548665"/>
                <a:gd name="connsiteY23-1140" fmla="*/ 2394881 h 6252535"/>
                <a:gd name="connsiteX24-1141" fmla="*/ 105683 w 11548665"/>
                <a:gd name="connsiteY24-1142" fmla="*/ 1223306 h 6252535"/>
                <a:gd name="connsiteX25-1143" fmla="*/ 172358 w 11548665"/>
                <a:gd name="connsiteY25-1144" fmla="*/ 93006 h 6252535"/>
                <a:gd name="connsiteX0-1145" fmla="*/ 172358 w 11548665"/>
                <a:gd name="connsiteY0-1146" fmla="*/ 93006 h 6252535"/>
                <a:gd name="connsiteX1-1147" fmla="*/ 1680483 w 11548665"/>
                <a:gd name="connsiteY1-1148" fmla="*/ 96181 h 6252535"/>
                <a:gd name="connsiteX2-1149" fmla="*/ 3725183 w 11548665"/>
                <a:gd name="connsiteY2-1150" fmla="*/ 353356 h 6252535"/>
                <a:gd name="connsiteX3-1151" fmla="*/ 6100083 w 11548665"/>
                <a:gd name="connsiteY3-1152" fmla="*/ 175556 h 6252535"/>
                <a:gd name="connsiteX4-1153" fmla="*/ 8373383 w 11548665"/>
                <a:gd name="connsiteY4-1154" fmla="*/ 86656 h 6252535"/>
                <a:gd name="connsiteX5-1155" fmla="*/ 10659383 w 11548665"/>
                <a:gd name="connsiteY5-1156" fmla="*/ 188256 h 6252535"/>
                <a:gd name="connsiteX6-1157" fmla="*/ 11383283 w 11548665"/>
                <a:gd name="connsiteY6-1158" fmla="*/ 239056 h 6252535"/>
                <a:gd name="connsiteX7-1159" fmla="*/ 11345183 w 11548665"/>
                <a:gd name="connsiteY7-1160" fmla="*/ 1458256 h 6252535"/>
                <a:gd name="connsiteX8-1161" fmla="*/ 11548383 w 11548665"/>
                <a:gd name="connsiteY8-1162" fmla="*/ 2626656 h 6252535"/>
                <a:gd name="connsiteX9-1163" fmla="*/ 11294383 w 11548665"/>
                <a:gd name="connsiteY9-1164" fmla="*/ 3452156 h 6252535"/>
                <a:gd name="connsiteX10-1165" fmla="*/ 11446783 w 11548665"/>
                <a:gd name="connsiteY10-1166" fmla="*/ 4480856 h 6252535"/>
                <a:gd name="connsiteX11-1167" fmla="*/ 11338833 w 11548665"/>
                <a:gd name="connsiteY11-1168" fmla="*/ 5315881 h 6252535"/>
                <a:gd name="connsiteX12-1169" fmla="*/ 11418208 w 11548665"/>
                <a:gd name="connsiteY12-1170" fmla="*/ 6011206 h 6252535"/>
                <a:gd name="connsiteX13-1171" fmla="*/ 10722883 w 11548665"/>
                <a:gd name="connsiteY13-1172" fmla="*/ 6173131 h 6252535"/>
                <a:gd name="connsiteX14-1173" fmla="*/ 9351283 w 11548665"/>
                <a:gd name="connsiteY14-1174" fmla="*/ 6135031 h 6252535"/>
                <a:gd name="connsiteX15-1175" fmla="*/ 7878083 w 11548665"/>
                <a:gd name="connsiteY15-1176" fmla="*/ 6011206 h 6252535"/>
                <a:gd name="connsiteX16-1177" fmla="*/ 6312808 w 11548665"/>
                <a:gd name="connsiteY16-1178" fmla="*/ 6160431 h 6252535"/>
                <a:gd name="connsiteX17-1179" fmla="*/ 4293508 w 11548665"/>
                <a:gd name="connsiteY17-1180" fmla="*/ 6093756 h 6252535"/>
                <a:gd name="connsiteX18-1181" fmla="*/ 2798083 w 11548665"/>
                <a:gd name="connsiteY18-1182" fmla="*/ 6252506 h 6252535"/>
                <a:gd name="connsiteX19-1183" fmla="*/ 1162958 w 11548665"/>
                <a:gd name="connsiteY19-1184" fmla="*/ 6106456 h 6252535"/>
                <a:gd name="connsiteX20-1185" fmla="*/ 77108 w 11548665"/>
                <a:gd name="connsiteY20-1186" fmla="*/ 6027081 h 6252535"/>
                <a:gd name="connsiteX21-1187" fmla="*/ 86633 w 11548665"/>
                <a:gd name="connsiteY21-1188" fmla="*/ 4960281 h 6252535"/>
                <a:gd name="connsiteX22-1189" fmla="*/ 70758 w 11548665"/>
                <a:gd name="connsiteY22-1190" fmla="*/ 3842681 h 6252535"/>
                <a:gd name="connsiteX23-1191" fmla="*/ 39008 w 11548665"/>
                <a:gd name="connsiteY23-1192" fmla="*/ 2394881 h 6252535"/>
                <a:gd name="connsiteX24-1193" fmla="*/ 105683 w 11548665"/>
                <a:gd name="connsiteY24-1194" fmla="*/ 1223306 h 6252535"/>
                <a:gd name="connsiteX25-1195" fmla="*/ 172358 w 11548665"/>
                <a:gd name="connsiteY25-1196" fmla="*/ 93006 h 6252535"/>
                <a:gd name="connsiteX0-1197" fmla="*/ 172358 w 11563976"/>
                <a:gd name="connsiteY0-1198" fmla="*/ 93006 h 6252535"/>
                <a:gd name="connsiteX1-1199" fmla="*/ 1680483 w 11563976"/>
                <a:gd name="connsiteY1-1200" fmla="*/ 96181 h 6252535"/>
                <a:gd name="connsiteX2-1201" fmla="*/ 3725183 w 11563976"/>
                <a:gd name="connsiteY2-1202" fmla="*/ 353356 h 6252535"/>
                <a:gd name="connsiteX3-1203" fmla="*/ 6100083 w 11563976"/>
                <a:gd name="connsiteY3-1204" fmla="*/ 175556 h 6252535"/>
                <a:gd name="connsiteX4-1205" fmla="*/ 8373383 w 11563976"/>
                <a:gd name="connsiteY4-1206" fmla="*/ 86656 h 6252535"/>
                <a:gd name="connsiteX5-1207" fmla="*/ 10659383 w 11563976"/>
                <a:gd name="connsiteY5-1208" fmla="*/ 188256 h 6252535"/>
                <a:gd name="connsiteX6-1209" fmla="*/ 11383283 w 11563976"/>
                <a:gd name="connsiteY6-1210" fmla="*/ 239056 h 6252535"/>
                <a:gd name="connsiteX7-1211" fmla="*/ 11345183 w 11563976"/>
                <a:gd name="connsiteY7-1212" fmla="*/ 1458256 h 6252535"/>
                <a:gd name="connsiteX8-1213" fmla="*/ 11548383 w 11563976"/>
                <a:gd name="connsiteY8-1214" fmla="*/ 2626656 h 6252535"/>
                <a:gd name="connsiteX9-1215" fmla="*/ 11294383 w 11563976"/>
                <a:gd name="connsiteY9-1216" fmla="*/ 3452156 h 6252535"/>
                <a:gd name="connsiteX10-1217" fmla="*/ 11446783 w 11563976"/>
                <a:gd name="connsiteY10-1218" fmla="*/ 4480856 h 6252535"/>
                <a:gd name="connsiteX11-1219" fmla="*/ 11338833 w 11563976"/>
                <a:gd name="connsiteY11-1220" fmla="*/ 5315881 h 6252535"/>
                <a:gd name="connsiteX12-1221" fmla="*/ 11542033 w 11563976"/>
                <a:gd name="connsiteY12-1222" fmla="*/ 6039781 h 6252535"/>
                <a:gd name="connsiteX13-1223" fmla="*/ 10722883 w 11563976"/>
                <a:gd name="connsiteY13-1224" fmla="*/ 6173131 h 6252535"/>
                <a:gd name="connsiteX14-1225" fmla="*/ 9351283 w 11563976"/>
                <a:gd name="connsiteY14-1226" fmla="*/ 6135031 h 6252535"/>
                <a:gd name="connsiteX15-1227" fmla="*/ 7878083 w 11563976"/>
                <a:gd name="connsiteY15-1228" fmla="*/ 6011206 h 6252535"/>
                <a:gd name="connsiteX16-1229" fmla="*/ 6312808 w 11563976"/>
                <a:gd name="connsiteY16-1230" fmla="*/ 6160431 h 6252535"/>
                <a:gd name="connsiteX17-1231" fmla="*/ 4293508 w 11563976"/>
                <a:gd name="connsiteY17-1232" fmla="*/ 6093756 h 6252535"/>
                <a:gd name="connsiteX18-1233" fmla="*/ 2798083 w 11563976"/>
                <a:gd name="connsiteY18-1234" fmla="*/ 6252506 h 6252535"/>
                <a:gd name="connsiteX19-1235" fmla="*/ 1162958 w 11563976"/>
                <a:gd name="connsiteY19-1236" fmla="*/ 6106456 h 6252535"/>
                <a:gd name="connsiteX20-1237" fmla="*/ 77108 w 11563976"/>
                <a:gd name="connsiteY20-1238" fmla="*/ 6027081 h 6252535"/>
                <a:gd name="connsiteX21-1239" fmla="*/ 86633 w 11563976"/>
                <a:gd name="connsiteY21-1240" fmla="*/ 4960281 h 6252535"/>
                <a:gd name="connsiteX22-1241" fmla="*/ 70758 w 11563976"/>
                <a:gd name="connsiteY22-1242" fmla="*/ 3842681 h 6252535"/>
                <a:gd name="connsiteX23-1243" fmla="*/ 39008 w 11563976"/>
                <a:gd name="connsiteY23-1244" fmla="*/ 2394881 h 6252535"/>
                <a:gd name="connsiteX24-1245" fmla="*/ 105683 w 11563976"/>
                <a:gd name="connsiteY24-1246" fmla="*/ 1223306 h 6252535"/>
                <a:gd name="connsiteX25-1247" fmla="*/ 172358 w 11563976"/>
                <a:gd name="connsiteY25-1248" fmla="*/ 93006 h 6252535"/>
                <a:gd name="connsiteX0-1249" fmla="*/ 172358 w 11581839"/>
                <a:gd name="connsiteY0-1250" fmla="*/ 93006 h 6252535"/>
                <a:gd name="connsiteX1-1251" fmla="*/ 1680483 w 11581839"/>
                <a:gd name="connsiteY1-1252" fmla="*/ 96181 h 6252535"/>
                <a:gd name="connsiteX2-1253" fmla="*/ 3725183 w 11581839"/>
                <a:gd name="connsiteY2-1254" fmla="*/ 353356 h 6252535"/>
                <a:gd name="connsiteX3-1255" fmla="*/ 6100083 w 11581839"/>
                <a:gd name="connsiteY3-1256" fmla="*/ 175556 h 6252535"/>
                <a:gd name="connsiteX4-1257" fmla="*/ 8373383 w 11581839"/>
                <a:gd name="connsiteY4-1258" fmla="*/ 86656 h 6252535"/>
                <a:gd name="connsiteX5-1259" fmla="*/ 10659383 w 11581839"/>
                <a:gd name="connsiteY5-1260" fmla="*/ 188256 h 6252535"/>
                <a:gd name="connsiteX6-1261" fmla="*/ 11383283 w 11581839"/>
                <a:gd name="connsiteY6-1262" fmla="*/ 239056 h 6252535"/>
                <a:gd name="connsiteX7-1263" fmla="*/ 11345183 w 11581839"/>
                <a:gd name="connsiteY7-1264" fmla="*/ 1458256 h 6252535"/>
                <a:gd name="connsiteX8-1265" fmla="*/ 11548383 w 11581839"/>
                <a:gd name="connsiteY8-1266" fmla="*/ 2626656 h 6252535"/>
                <a:gd name="connsiteX9-1267" fmla="*/ 11294383 w 11581839"/>
                <a:gd name="connsiteY9-1268" fmla="*/ 3452156 h 6252535"/>
                <a:gd name="connsiteX10-1269" fmla="*/ 11446783 w 11581839"/>
                <a:gd name="connsiteY10-1270" fmla="*/ 4480856 h 6252535"/>
                <a:gd name="connsiteX11-1271" fmla="*/ 11453133 w 11581839"/>
                <a:gd name="connsiteY11-1272" fmla="*/ 5296831 h 6252535"/>
                <a:gd name="connsiteX12-1273" fmla="*/ 11542033 w 11581839"/>
                <a:gd name="connsiteY12-1274" fmla="*/ 6039781 h 6252535"/>
                <a:gd name="connsiteX13-1275" fmla="*/ 10722883 w 11581839"/>
                <a:gd name="connsiteY13-1276" fmla="*/ 6173131 h 6252535"/>
                <a:gd name="connsiteX14-1277" fmla="*/ 9351283 w 11581839"/>
                <a:gd name="connsiteY14-1278" fmla="*/ 6135031 h 6252535"/>
                <a:gd name="connsiteX15-1279" fmla="*/ 7878083 w 11581839"/>
                <a:gd name="connsiteY15-1280" fmla="*/ 6011206 h 6252535"/>
                <a:gd name="connsiteX16-1281" fmla="*/ 6312808 w 11581839"/>
                <a:gd name="connsiteY16-1282" fmla="*/ 6160431 h 6252535"/>
                <a:gd name="connsiteX17-1283" fmla="*/ 4293508 w 11581839"/>
                <a:gd name="connsiteY17-1284" fmla="*/ 6093756 h 6252535"/>
                <a:gd name="connsiteX18-1285" fmla="*/ 2798083 w 11581839"/>
                <a:gd name="connsiteY18-1286" fmla="*/ 6252506 h 6252535"/>
                <a:gd name="connsiteX19-1287" fmla="*/ 1162958 w 11581839"/>
                <a:gd name="connsiteY19-1288" fmla="*/ 6106456 h 6252535"/>
                <a:gd name="connsiteX20-1289" fmla="*/ 77108 w 11581839"/>
                <a:gd name="connsiteY20-1290" fmla="*/ 6027081 h 6252535"/>
                <a:gd name="connsiteX21-1291" fmla="*/ 86633 w 11581839"/>
                <a:gd name="connsiteY21-1292" fmla="*/ 4960281 h 6252535"/>
                <a:gd name="connsiteX22-1293" fmla="*/ 70758 w 11581839"/>
                <a:gd name="connsiteY22-1294" fmla="*/ 3842681 h 6252535"/>
                <a:gd name="connsiteX23-1295" fmla="*/ 39008 w 11581839"/>
                <a:gd name="connsiteY23-1296" fmla="*/ 2394881 h 6252535"/>
                <a:gd name="connsiteX24-1297" fmla="*/ 105683 w 11581839"/>
                <a:gd name="connsiteY24-1298" fmla="*/ 1223306 h 6252535"/>
                <a:gd name="connsiteX25-1299" fmla="*/ 172358 w 11581839"/>
                <a:gd name="connsiteY25-1300" fmla="*/ 93006 h 6252535"/>
                <a:gd name="connsiteX0-1301" fmla="*/ 172358 w 11581839"/>
                <a:gd name="connsiteY0-1302" fmla="*/ 93006 h 6252535"/>
                <a:gd name="connsiteX1-1303" fmla="*/ 1680483 w 11581839"/>
                <a:gd name="connsiteY1-1304" fmla="*/ 96181 h 6252535"/>
                <a:gd name="connsiteX2-1305" fmla="*/ 3725183 w 11581839"/>
                <a:gd name="connsiteY2-1306" fmla="*/ 353356 h 6252535"/>
                <a:gd name="connsiteX3-1307" fmla="*/ 6100083 w 11581839"/>
                <a:gd name="connsiteY3-1308" fmla="*/ 175556 h 6252535"/>
                <a:gd name="connsiteX4-1309" fmla="*/ 8373383 w 11581839"/>
                <a:gd name="connsiteY4-1310" fmla="*/ 86656 h 6252535"/>
                <a:gd name="connsiteX5-1311" fmla="*/ 10659383 w 11581839"/>
                <a:gd name="connsiteY5-1312" fmla="*/ 188256 h 6252535"/>
                <a:gd name="connsiteX6-1313" fmla="*/ 11383283 w 11581839"/>
                <a:gd name="connsiteY6-1314" fmla="*/ 239056 h 6252535"/>
                <a:gd name="connsiteX7-1315" fmla="*/ 11345183 w 11581839"/>
                <a:gd name="connsiteY7-1316" fmla="*/ 1458256 h 6252535"/>
                <a:gd name="connsiteX8-1317" fmla="*/ 11548383 w 11581839"/>
                <a:gd name="connsiteY8-1318" fmla="*/ 2626656 h 6252535"/>
                <a:gd name="connsiteX9-1319" fmla="*/ 11399158 w 11581839"/>
                <a:gd name="connsiteY9-1320" fmla="*/ 3461681 h 6252535"/>
                <a:gd name="connsiteX10-1321" fmla="*/ 11446783 w 11581839"/>
                <a:gd name="connsiteY10-1322" fmla="*/ 4480856 h 6252535"/>
                <a:gd name="connsiteX11-1323" fmla="*/ 11453133 w 11581839"/>
                <a:gd name="connsiteY11-1324" fmla="*/ 5296831 h 6252535"/>
                <a:gd name="connsiteX12-1325" fmla="*/ 11542033 w 11581839"/>
                <a:gd name="connsiteY12-1326" fmla="*/ 6039781 h 6252535"/>
                <a:gd name="connsiteX13-1327" fmla="*/ 10722883 w 11581839"/>
                <a:gd name="connsiteY13-1328" fmla="*/ 6173131 h 6252535"/>
                <a:gd name="connsiteX14-1329" fmla="*/ 9351283 w 11581839"/>
                <a:gd name="connsiteY14-1330" fmla="*/ 6135031 h 6252535"/>
                <a:gd name="connsiteX15-1331" fmla="*/ 7878083 w 11581839"/>
                <a:gd name="connsiteY15-1332" fmla="*/ 6011206 h 6252535"/>
                <a:gd name="connsiteX16-1333" fmla="*/ 6312808 w 11581839"/>
                <a:gd name="connsiteY16-1334" fmla="*/ 6160431 h 6252535"/>
                <a:gd name="connsiteX17-1335" fmla="*/ 4293508 w 11581839"/>
                <a:gd name="connsiteY17-1336" fmla="*/ 6093756 h 6252535"/>
                <a:gd name="connsiteX18-1337" fmla="*/ 2798083 w 11581839"/>
                <a:gd name="connsiteY18-1338" fmla="*/ 6252506 h 6252535"/>
                <a:gd name="connsiteX19-1339" fmla="*/ 1162958 w 11581839"/>
                <a:gd name="connsiteY19-1340" fmla="*/ 6106456 h 6252535"/>
                <a:gd name="connsiteX20-1341" fmla="*/ 77108 w 11581839"/>
                <a:gd name="connsiteY20-1342" fmla="*/ 6027081 h 6252535"/>
                <a:gd name="connsiteX21-1343" fmla="*/ 86633 w 11581839"/>
                <a:gd name="connsiteY21-1344" fmla="*/ 4960281 h 6252535"/>
                <a:gd name="connsiteX22-1345" fmla="*/ 70758 w 11581839"/>
                <a:gd name="connsiteY22-1346" fmla="*/ 3842681 h 6252535"/>
                <a:gd name="connsiteX23-1347" fmla="*/ 39008 w 11581839"/>
                <a:gd name="connsiteY23-1348" fmla="*/ 2394881 h 6252535"/>
                <a:gd name="connsiteX24-1349" fmla="*/ 105683 w 11581839"/>
                <a:gd name="connsiteY24-1350" fmla="*/ 1223306 h 6252535"/>
                <a:gd name="connsiteX25-1351" fmla="*/ 172358 w 11581839"/>
                <a:gd name="connsiteY25-1352" fmla="*/ 93006 h 6252535"/>
                <a:gd name="connsiteX0-1353" fmla="*/ 172358 w 11581839"/>
                <a:gd name="connsiteY0-1354" fmla="*/ 93006 h 6252535"/>
                <a:gd name="connsiteX1-1355" fmla="*/ 1680483 w 11581839"/>
                <a:gd name="connsiteY1-1356" fmla="*/ 96181 h 6252535"/>
                <a:gd name="connsiteX2-1357" fmla="*/ 3725183 w 11581839"/>
                <a:gd name="connsiteY2-1358" fmla="*/ 353356 h 6252535"/>
                <a:gd name="connsiteX3-1359" fmla="*/ 6100083 w 11581839"/>
                <a:gd name="connsiteY3-1360" fmla="*/ 175556 h 6252535"/>
                <a:gd name="connsiteX4-1361" fmla="*/ 8373383 w 11581839"/>
                <a:gd name="connsiteY4-1362" fmla="*/ 86656 h 6252535"/>
                <a:gd name="connsiteX5-1363" fmla="*/ 10659383 w 11581839"/>
                <a:gd name="connsiteY5-1364" fmla="*/ 188256 h 6252535"/>
                <a:gd name="connsiteX6-1365" fmla="*/ 11383283 w 11581839"/>
                <a:gd name="connsiteY6-1366" fmla="*/ 239056 h 6252535"/>
                <a:gd name="connsiteX7-1367" fmla="*/ 11345183 w 11581839"/>
                <a:gd name="connsiteY7-1368" fmla="*/ 1458256 h 6252535"/>
                <a:gd name="connsiteX8-1369" fmla="*/ 11434083 w 11581839"/>
                <a:gd name="connsiteY8-1370" fmla="*/ 2331381 h 6252535"/>
                <a:gd name="connsiteX9-1371" fmla="*/ 11399158 w 11581839"/>
                <a:gd name="connsiteY9-1372" fmla="*/ 3461681 h 6252535"/>
                <a:gd name="connsiteX10-1373" fmla="*/ 11446783 w 11581839"/>
                <a:gd name="connsiteY10-1374" fmla="*/ 4480856 h 6252535"/>
                <a:gd name="connsiteX11-1375" fmla="*/ 11453133 w 11581839"/>
                <a:gd name="connsiteY11-1376" fmla="*/ 5296831 h 6252535"/>
                <a:gd name="connsiteX12-1377" fmla="*/ 11542033 w 11581839"/>
                <a:gd name="connsiteY12-1378" fmla="*/ 6039781 h 6252535"/>
                <a:gd name="connsiteX13-1379" fmla="*/ 10722883 w 11581839"/>
                <a:gd name="connsiteY13-1380" fmla="*/ 6173131 h 6252535"/>
                <a:gd name="connsiteX14-1381" fmla="*/ 9351283 w 11581839"/>
                <a:gd name="connsiteY14-1382" fmla="*/ 6135031 h 6252535"/>
                <a:gd name="connsiteX15-1383" fmla="*/ 7878083 w 11581839"/>
                <a:gd name="connsiteY15-1384" fmla="*/ 6011206 h 6252535"/>
                <a:gd name="connsiteX16-1385" fmla="*/ 6312808 w 11581839"/>
                <a:gd name="connsiteY16-1386" fmla="*/ 6160431 h 6252535"/>
                <a:gd name="connsiteX17-1387" fmla="*/ 4293508 w 11581839"/>
                <a:gd name="connsiteY17-1388" fmla="*/ 6093756 h 6252535"/>
                <a:gd name="connsiteX18-1389" fmla="*/ 2798083 w 11581839"/>
                <a:gd name="connsiteY18-1390" fmla="*/ 6252506 h 6252535"/>
                <a:gd name="connsiteX19-1391" fmla="*/ 1162958 w 11581839"/>
                <a:gd name="connsiteY19-1392" fmla="*/ 6106456 h 6252535"/>
                <a:gd name="connsiteX20-1393" fmla="*/ 77108 w 11581839"/>
                <a:gd name="connsiteY20-1394" fmla="*/ 6027081 h 6252535"/>
                <a:gd name="connsiteX21-1395" fmla="*/ 86633 w 11581839"/>
                <a:gd name="connsiteY21-1396" fmla="*/ 4960281 h 6252535"/>
                <a:gd name="connsiteX22-1397" fmla="*/ 70758 w 11581839"/>
                <a:gd name="connsiteY22-1398" fmla="*/ 3842681 h 6252535"/>
                <a:gd name="connsiteX23-1399" fmla="*/ 39008 w 11581839"/>
                <a:gd name="connsiteY23-1400" fmla="*/ 2394881 h 6252535"/>
                <a:gd name="connsiteX24-1401" fmla="*/ 105683 w 11581839"/>
                <a:gd name="connsiteY24-1402" fmla="*/ 1223306 h 6252535"/>
                <a:gd name="connsiteX25-1403" fmla="*/ 172358 w 11581839"/>
                <a:gd name="connsiteY25-1404" fmla="*/ 93006 h 6252535"/>
                <a:gd name="connsiteX0-1405" fmla="*/ 172358 w 11596332"/>
                <a:gd name="connsiteY0-1406" fmla="*/ 93006 h 6252535"/>
                <a:gd name="connsiteX1-1407" fmla="*/ 1680483 w 11596332"/>
                <a:gd name="connsiteY1-1408" fmla="*/ 96181 h 6252535"/>
                <a:gd name="connsiteX2-1409" fmla="*/ 3725183 w 11596332"/>
                <a:gd name="connsiteY2-1410" fmla="*/ 353356 h 6252535"/>
                <a:gd name="connsiteX3-1411" fmla="*/ 6100083 w 11596332"/>
                <a:gd name="connsiteY3-1412" fmla="*/ 175556 h 6252535"/>
                <a:gd name="connsiteX4-1413" fmla="*/ 8373383 w 11596332"/>
                <a:gd name="connsiteY4-1414" fmla="*/ 86656 h 6252535"/>
                <a:gd name="connsiteX5-1415" fmla="*/ 10659383 w 11596332"/>
                <a:gd name="connsiteY5-1416" fmla="*/ 188256 h 6252535"/>
                <a:gd name="connsiteX6-1417" fmla="*/ 11383283 w 11596332"/>
                <a:gd name="connsiteY6-1418" fmla="*/ 239056 h 6252535"/>
                <a:gd name="connsiteX7-1419" fmla="*/ 11345183 w 11596332"/>
                <a:gd name="connsiteY7-1420" fmla="*/ 1458256 h 6252535"/>
                <a:gd name="connsiteX8-1421" fmla="*/ 11596008 w 11596332"/>
                <a:gd name="connsiteY8-1422" fmla="*/ 2321856 h 6252535"/>
                <a:gd name="connsiteX9-1423" fmla="*/ 11399158 w 11596332"/>
                <a:gd name="connsiteY9-1424" fmla="*/ 3461681 h 6252535"/>
                <a:gd name="connsiteX10-1425" fmla="*/ 11446783 w 11596332"/>
                <a:gd name="connsiteY10-1426" fmla="*/ 4480856 h 6252535"/>
                <a:gd name="connsiteX11-1427" fmla="*/ 11453133 w 11596332"/>
                <a:gd name="connsiteY11-1428" fmla="*/ 5296831 h 6252535"/>
                <a:gd name="connsiteX12-1429" fmla="*/ 11542033 w 11596332"/>
                <a:gd name="connsiteY12-1430" fmla="*/ 6039781 h 6252535"/>
                <a:gd name="connsiteX13-1431" fmla="*/ 10722883 w 11596332"/>
                <a:gd name="connsiteY13-1432" fmla="*/ 6173131 h 6252535"/>
                <a:gd name="connsiteX14-1433" fmla="*/ 9351283 w 11596332"/>
                <a:gd name="connsiteY14-1434" fmla="*/ 6135031 h 6252535"/>
                <a:gd name="connsiteX15-1435" fmla="*/ 7878083 w 11596332"/>
                <a:gd name="connsiteY15-1436" fmla="*/ 6011206 h 6252535"/>
                <a:gd name="connsiteX16-1437" fmla="*/ 6312808 w 11596332"/>
                <a:gd name="connsiteY16-1438" fmla="*/ 6160431 h 6252535"/>
                <a:gd name="connsiteX17-1439" fmla="*/ 4293508 w 11596332"/>
                <a:gd name="connsiteY17-1440" fmla="*/ 6093756 h 6252535"/>
                <a:gd name="connsiteX18-1441" fmla="*/ 2798083 w 11596332"/>
                <a:gd name="connsiteY18-1442" fmla="*/ 6252506 h 6252535"/>
                <a:gd name="connsiteX19-1443" fmla="*/ 1162958 w 11596332"/>
                <a:gd name="connsiteY19-1444" fmla="*/ 6106456 h 6252535"/>
                <a:gd name="connsiteX20-1445" fmla="*/ 77108 w 11596332"/>
                <a:gd name="connsiteY20-1446" fmla="*/ 6027081 h 6252535"/>
                <a:gd name="connsiteX21-1447" fmla="*/ 86633 w 11596332"/>
                <a:gd name="connsiteY21-1448" fmla="*/ 4960281 h 6252535"/>
                <a:gd name="connsiteX22-1449" fmla="*/ 70758 w 11596332"/>
                <a:gd name="connsiteY22-1450" fmla="*/ 3842681 h 6252535"/>
                <a:gd name="connsiteX23-1451" fmla="*/ 39008 w 11596332"/>
                <a:gd name="connsiteY23-1452" fmla="*/ 2394881 h 6252535"/>
                <a:gd name="connsiteX24-1453" fmla="*/ 105683 w 11596332"/>
                <a:gd name="connsiteY24-1454" fmla="*/ 1223306 h 6252535"/>
                <a:gd name="connsiteX25-1455" fmla="*/ 172358 w 11596332"/>
                <a:gd name="connsiteY25-1456" fmla="*/ 93006 h 6252535"/>
                <a:gd name="connsiteX0-1457" fmla="*/ 172358 w 11581839"/>
                <a:gd name="connsiteY0-1458" fmla="*/ 93006 h 6252535"/>
                <a:gd name="connsiteX1-1459" fmla="*/ 1680483 w 11581839"/>
                <a:gd name="connsiteY1-1460" fmla="*/ 96181 h 6252535"/>
                <a:gd name="connsiteX2-1461" fmla="*/ 3725183 w 11581839"/>
                <a:gd name="connsiteY2-1462" fmla="*/ 353356 h 6252535"/>
                <a:gd name="connsiteX3-1463" fmla="*/ 6100083 w 11581839"/>
                <a:gd name="connsiteY3-1464" fmla="*/ 175556 h 6252535"/>
                <a:gd name="connsiteX4-1465" fmla="*/ 8373383 w 11581839"/>
                <a:gd name="connsiteY4-1466" fmla="*/ 86656 h 6252535"/>
                <a:gd name="connsiteX5-1467" fmla="*/ 10659383 w 11581839"/>
                <a:gd name="connsiteY5-1468" fmla="*/ 188256 h 6252535"/>
                <a:gd name="connsiteX6-1469" fmla="*/ 11383283 w 11581839"/>
                <a:gd name="connsiteY6-1470" fmla="*/ 239056 h 6252535"/>
                <a:gd name="connsiteX7-1471" fmla="*/ 11345183 w 11581839"/>
                <a:gd name="connsiteY7-1472" fmla="*/ 1458256 h 6252535"/>
                <a:gd name="connsiteX8-1473" fmla="*/ 11538858 w 11581839"/>
                <a:gd name="connsiteY8-1474" fmla="*/ 2321856 h 6252535"/>
                <a:gd name="connsiteX9-1475" fmla="*/ 11399158 w 11581839"/>
                <a:gd name="connsiteY9-1476" fmla="*/ 3461681 h 6252535"/>
                <a:gd name="connsiteX10-1477" fmla="*/ 11446783 w 11581839"/>
                <a:gd name="connsiteY10-1478" fmla="*/ 4480856 h 6252535"/>
                <a:gd name="connsiteX11-1479" fmla="*/ 11453133 w 11581839"/>
                <a:gd name="connsiteY11-1480" fmla="*/ 5296831 h 6252535"/>
                <a:gd name="connsiteX12-1481" fmla="*/ 11542033 w 11581839"/>
                <a:gd name="connsiteY12-1482" fmla="*/ 6039781 h 6252535"/>
                <a:gd name="connsiteX13-1483" fmla="*/ 10722883 w 11581839"/>
                <a:gd name="connsiteY13-1484" fmla="*/ 6173131 h 6252535"/>
                <a:gd name="connsiteX14-1485" fmla="*/ 9351283 w 11581839"/>
                <a:gd name="connsiteY14-1486" fmla="*/ 6135031 h 6252535"/>
                <a:gd name="connsiteX15-1487" fmla="*/ 7878083 w 11581839"/>
                <a:gd name="connsiteY15-1488" fmla="*/ 6011206 h 6252535"/>
                <a:gd name="connsiteX16-1489" fmla="*/ 6312808 w 11581839"/>
                <a:gd name="connsiteY16-1490" fmla="*/ 6160431 h 6252535"/>
                <a:gd name="connsiteX17-1491" fmla="*/ 4293508 w 11581839"/>
                <a:gd name="connsiteY17-1492" fmla="*/ 6093756 h 6252535"/>
                <a:gd name="connsiteX18-1493" fmla="*/ 2798083 w 11581839"/>
                <a:gd name="connsiteY18-1494" fmla="*/ 6252506 h 6252535"/>
                <a:gd name="connsiteX19-1495" fmla="*/ 1162958 w 11581839"/>
                <a:gd name="connsiteY19-1496" fmla="*/ 6106456 h 6252535"/>
                <a:gd name="connsiteX20-1497" fmla="*/ 77108 w 11581839"/>
                <a:gd name="connsiteY20-1498" fmla="*/ 6027081 h 6252535"/>
                <a:gd name="connsiteX21-1499" fmla="*/ 86633 w 11581839"/>
                <a:gd name="connsiteY21-1500" fmla="*/ 4960281 h 6252535"/>
                <a:gd name="connsiteX22-1501" fmla="*/ 70758 w 11581839"/>
                <a:gd name="connsiteY22-1502" fmla="*/ 3842681 h 6252535"/>
                <a:gd name="connsiteX23-1503" fmla="*/ 39008 w 11581839"/>
                <a:gd name="connsiteY23-1504" fmla="*/ 2394881 h 6252535"/>
                <a:gd name="connsiteX24-1505" fmla="*/ 105683 w 11581839"/>
                <a:gd name="connsiteY24-1506" fmla="*/ 1223306 h 6252535"/>
                <a:gd name="connsiteX25-1507" fmla="*/ 172358 w 11581839"/>
                <a:gd name="connsiteY25-1508" fmla="*/ 93006 h 6252535"/>
                <a:gd name="connsiteX0-1509" fmla="*/ 172358 w 11580086"/>
                <a:gd name="connsiteY0-1510" fmla="*/ 93006 h 6252535"/>
                <a:gd name="connsiteX1-1511" fmla="*/ 1680483 w 11580086"/>
                <a:gd name="connsiteY1-1512" fmla="*/ 96181 h 6252535"/>
                <a:gd name="connsiteX2-1513" fmla="*/ 3725183 w 11580086"/>
                <a:gd name="connsiteY2-1514" fmla="*/ 353356 h 6252535"/>
                <a:gd name="connsiteX3-1515" fmla="*/ 6100083 w 11580086"/>
                <a:gd name="connsiteY3-1516" fmla="*/ 175556 h 6252535"/>
                <a:gd name="connsiteX4-1517" fmla="*/ 8373383 w 11580086"/>
                <a:gd name="connsiteY4-1518" fmla="*/ 86656 h 6252535"/>
                <a:gd name="connsiteX5-1519" fmla="*/ 10659383 w 11580086"/>
                <a:gd name="connsiteY5-1520" fmla="*/ 188256 h 6252535"/>
                <a:gd name="connsiteX6-1521" fmla="*/ 11383283 w 11580086"/>
                <a:gd name="connsiteY6-1522" fmla="*/ 239056 h 6252535"/>
                <a:gd name="connsiteX7-1523" fmla="*/ 11345183 w 11580086"/>
                <a:gd name="connsiteY7-1524" fmla="*/ 1458256 h 6252535"/>
                <a:gd name="connsiteX8-1525" fmla="*/ 11538858 w 11580086"/>
                <a:gd name="connsiteY8-1526" fmla="*/ 2321856 h 6252535"/>
                <a:gd name="connsiteX9-1527" fmla="*/ 11399158 w 11580086"/>
                <a:gd name="connsiteY9-1528" fmla="*/ 3461681 h 6252535"/>
                <a:gd name="connsiteX10-1529" fmla="*/ 11532508 w 11580086"/>
                <a:gd name="connsiteY10-1530" fmla="*/ 4471331 h 6252535"/>
                <a:gd name="connsiteX11-1531" fmla="*/ 11453133 w 11580086"/>
                <a:gd name="connsiteY11-1532" fmla="*/ 5296831 h 6252535"/>
                <a:gd name="connsiteX12-1533" fmla="*/ 11542033 w 11580086"/>
                <a:gd name="connsiteY12-1534" fmla="*/ 6039781 h 6252535"/>
                <a:gd name="connsiteX13-1535" fmla="*/ 10722883 w 11580086"/>
                <a:gd name="connsiteY13-1536" fmla="*/ 6173131 h 6252535"/>
                <a:gd name="connsiteX14-1537" fmla="*/ 9351283 w 11580086"/>
                <a:gd name="connsiteY14-1538" fmla="*/ 6135031 h 6252535"/>
                <a:gd name="connsiteX15-1539" fmla="*/ 7878083 w 11580086"/>
                <a:gd name="connsiteY15-1540" fmla="*/ 6011206 h 6252535"/>
                <a:gd name="connsiteX16-1541" fmla="*/ 6312808 w 11580086"/>
                <a:gd name="connsiteY16-1542" fmla="*/ 6160431 h 6252535"/>
                <a:gd name="connsiteX17-1543" fmla="*/ 4293508 w 11580086"/>
                <a:gd name="connsiteY17-1544" fmla="*/ 6093756 h 6252535"/>
                <a:gd name="connsiteX18-1545" fmla="*/ 2798083 w 11580086"/>
                <a:gd name="connsiteY18-1546" fmla="*/ 6252506 h 6252535"/>
                <a:gd name="connsiteX19-1547" fmla="*/ 1162958 w 11580086"/>
                <a:gd name="connsiteY19-1548" fmla="*/ 6106456 h 6252535"/>
                <a:gd name="connsiteX20-1549" fmla="*/ 77108 w 11580086"/>
                <a:gd name="connsiteY20-1550" fmla="*/ 6027081 h 6252535"/>
                <a:gd name="connsiteX21-1551" fmla="*/ 86633 w 11580086"/>
                <a:gd name="connsiteY21-1552" fmla="*/ 4960281 h 6252535"/>
                <a:gd name="connsiteX22-1553" fmla="*/ 70758 w 11580086"/>
                <a:gd name="connsiteY22-1554" fmla="*/ 3842681 h 6252535"/>
                <a:gd name="connsiteX23-1555" fmla="*/ 39008 w 11580086"/>
                <a:gd name="connsiteY23-1556" fmla="*/ 2394881 h 6252535"/>
                <a:gd name="connsiteX24-1557" fmla="*/ 105683 w 11580086"/>
                <a:gd name="connsiteY24-1558" fmla="*/ 1223306 h 6252535"/>
                <a:gd name="connsiteX25-1559" fmla="*/ 172358 w 11580086"/>
                <a:gd name="connsiteY25-1560" fmla="*/ 93006 h 6252535"/>
                <a:gd name="connsiteX0-1561" fmla="*/ 172358 w 11580086"/>
                <a:gd name="connsiteY0-1562" fmla="*/ 93006 h 6252535"/>
                <a:gd name="connsiteX1-1563" fmla="*/ 1680483 w 11580086"/>
                <a:gd name="connsiteY1-1564" fmla="*/ 96181 h 6252535"/>
                <a:gd name="connsiteX2-1565" fmla="*/ 3725183 w 11580086"/>
                <a:gd name="connsiteY2-1566" fmla="*/ 353356 h 6252535"/>
                <a:gd name="connsiteX3-1567" fmla="*/ 6100083 w 11580086"/>
                <a:gd name="connsiteY3-1568" fmla="*/ 175556 h 6252535"/>
                <a:gd name="connsiteX4-1569" fmla="*/ 8373383 w 11580086"/>
                <a:gd name="connsiteY4-1570" fmla="*/ 86656 h 6252535"/>
                <a:gd name="connsiteX5-1571" fmla="*/ 10659383 w 11580086"/>
                <a:gd name="connsiteY5-1572" fmla="*/ 188256 h 6252535"/>
                <a:gd name="connsiteX6-1573" fmla="*/ 11516633 w 11580086"/>
                <a:gd name="connsiteY6-1574" fmla="*/ 239056 h 6252535"/>
                <a:gd name="connsiteX7-1575" fmla="*/ 11345183 w 11580086"/>
                <a:gd name="connsiteY7-1576" fmla="*/ 1458256 h 6252535"/>
                <a:gd name="connsiteX8-1577" fmla="*/ 11538858 w 11580086"/>
                <a:gd name="connsiteY8-1578" fmla="*/ 2321856 h 6252535"/>
                <a:gd name="connsiteX9-1579" fmla="*/ 11399158 w 11580086"/>
                <a:gd name="connsiteY9-1580" fmla="*/ 3461681 h 6252535"/>
                <a:gd name="connsiteX10-1581" fmla="*/ 11532508 w 11580086"/>
                <a:gd name="connsiteY10-1582" fmla="*/ 4471331 h 6252535"/>
                <a:gd name="connsiteX11-1583" fmla="*/ 11453133 w 11580086"/>
                <a:gd name="connsiteY11-1584" fmla="*/ 5296831 h 6252535"/>
                <a:gd name="connsiteX12-1585" fmla="*/ 11542033 w 11580086"/>
                <a:gd name="connsiteY12-1586" fmla="*/ 6039781 h 6252535"/>
                <a:gd name="connsiteX13-1587" fmla="*/ 10722883 w 11580086"/>
                <a:gd name="connsiteY13-1588" fmla="*/ 6173131 h 6252535"/>
                <a:gd name="connsiteX14-1589" fmla="*/ 9351283 w 11580086"/>
                <a:gd name="connsiteY14-1590" fmla="*/ 6135031 h 6252535"/>
                <a:gd name="connsiteX15-1591" fmla="*/ 7878083 w 11580086"/>
                <a:gd name="connsiteY15-1592" fmla="*/ 6011206 h 6252535"/>
                <a:gd name="connsiteX16-1593" fmla="*/ 6312808 w 11580086"/>
                <a:gd name="connsiteY16-1594" fmla="*/ 6160431 h 6252535"/>
                <a:gd name="connsiteX17-1595" fmla="*/ 4293508 w 11580086"/>
                <a:gd name="connsiteY17-1596" fmla="*/ 6093756 h 6252535"/>
                <a:gd name="connsiteX18-1597" fmla="*/ 2798083 w 11580086"/>
                <a:gd name="connsiteY18-1598" fmla="*/ 6252506 h 6252535"/>
                <a:gd name="connsiteX19-1599" fmla="*/ 1162958 w 11580086"/>
                <a:gd name="connsiteY19-1600" fmla="*/ 6106456 h 6252535"/>
                <a:gd name="connsiteX20-1601" fmla="*/ 77108 w 11580086"/>
                <a:gd name="connsiteY20-1602" fmla="*/ 6027081 h 6252535"/>
                <a:gd name="connsiteX21-1603" fmla="*/ 86633 w 11580086"/>
                <a:gd name="connsiteY21-1604" fmla="*/ 4960281 h 6252535"/>
                <a:gd name="connsiteX22-1605" fmla="*/ 70758 w 11580086"/>
                <a:gd name="connsiteY22-1606" fmla="*/ 3842681 h 6252535"/>
                <a:gd name="connsiteX23-1607" fmla="*/ 39008 w 11580086"/>
                <a:gd name="connsiteY23-1608" fmla="*/ 2394881 h 6252535"/>
                <a:gd name="connsiteX24-1609" fmla="*/ 105683 w 11580086"/>
                <a:gd name="connsiteY24-1610" fmla="*/ 1223306 h 6252535"/>
                <a:gd name="connsiteX25-1611" fmla="*/ 172358 w 11580086"/>
                <a:gd name="connsiteY25-1612" fmla="*/ 93006 h 6252535"/>
                <a:gd name="connsiteX0-1613" fmla="*/ 172358 w 11580086"/>
                <a:gd name="connsiteY0-1614" fmla="*/ 93006 h 6252535"/>
                <a:gd name="connsiteX1-1615" fmla="*/ 1680483 w 11580086"/>
                <a:gd name="connsiteY1-1616" fmla="*/ 96181 h 6252535"/>
                <a:gd name="connsiteX2-1617" fmla="*/ 3725183 w 11580086"/>
                <a:gd name="connsiteY2-1618" fmla="*/ 353356 h 6252535"/>
                <a:gd name="connsiteX3-1619" fmla="*/ 6100083 w 11580086"/>
                <a:gd name="connsiteY3-1620" fmla="*/ 175556 h 6252535"/>
                <a:gd name="connsiteX4-1621" fmla="*/ 8373383 w 11580086"/>
                <a:gd name="connsiteY4-1622" fmla="*/ 86656 h 6252535"/>
                <a:gd name="connsiteX5-1623" fmla="*/ 10659383 w 11580086"/>
                <a:gd name="connsiteY5-1624" fmla="*/ 188256 h 6252535"/>
                <a:gd name="connsiteX6-1625" fmla="*/ 11516633 w 11580086"/>
                <a:gd name="connsiteY6-1626" fmla="*/ 239056 h 6252535"/>
                <a:gd name="connsiteX7-1627" fmla="*/ 11449958 w 11580086"/>
                <a:gd name="connsiteY7-1628" fmla="*/ 1439206 h 6252535"/>
                <a:gd name="connsiteX8-1629" fmla="*/ 11538858 w 11580086"/>
                <a:gd name="connsiteY8-1630" fmla="*/ 2321856 h 6252535"/>
                <a:gd name="connsiteX9-1631" fmla="*/ 11399158 w 11580086"/>
                <a:gd name="connsiteY9-1632" fmla="*/ 3461681 h 6252535"/>
                <a:gd name="connsiteX10-1633" fmla="*/ 11532508 w 11580086"/>
                <a:gd name="connsiteY10-1634" fmla="*/ 4471331 h 6252535"/>
                <a:gd name="connsiteX11-1635" fmla="*/ 11453133 w 11580086"/>
                <a:gd name="connsiteY11-1636" fmla="*/ 5296831 h 6252535"/>
                <a:gd name="connsiteX12-1637" fmla="*/ 11542033 w 11580086"/>
                <a:gd name="connsiteY12-1638" fmla="*/ 6039781 h 6252535"/>
                <a:gd name="connsiteX13-1639" fmla="*/ 10722883 w 11580086"/>
                <a:gd name="connsiteY13-1640" fmla="*/ 6173131 h 6252535"/>
                <a:gd name="connsiteX14-1641" fmla="*/ 9351283 w 11580086"/>
                <a:gd name="connsiteY14-1642" fmla="*/ 6135031 h 6252535"/>
                <a:gd name="connsiteX15-1643" fmla="*/ 7878083 w 11580086"/>
                <a:gd name="connsiteY15-1644" fmla="*/ 6011206 h 6252535"/>
                <a:gd name="connsiteX16-1645" fmla="*/ 6312808 w 11580086"/>
                <a:gd name="connsiteY16-1646" fmla="*/ 6160431 h 6252535"/>
                <a:gd name="connsiteX17-1647" fmla="*/ 4293508 w 11580086"/>
                <a:gd name="connsiteY17-1648" fmla="*/ 6093756 h 6252535"/>
                <a:gd name="connsiteX18-1649" fmla="*/ 2798083 w 11580086"/>
                <a:gd name="connsiteY18-1650" fmla="*/ 6252506 h 6252535"/>
                <a:gd name="connsiteX19-1651" fmla="*/ 1162958 w 11580086"/>
                <a:gd name="connsiteY19-1652" fmla="*/ 6106456 h 6252535"/>
                <a:gd name="connsiteX20-1653" fmla="*/ 77108 w 11580086"/>
                <a:gd name="connsiteY20-1654" fmla="*/ 6027081 h 6252535"/>
                <a:gd name="connsiteX21-1655" fmla="*/ 86633 w 11580086"/>
                <a:gd name="connsiteY21-1656" fmla="*/ 4960281 h 6252535"/>
                <a:gd name="connsiteX22-1657" fmla="*/ 70758 w 11580086"/>
                <a:gd name="connsiteY22-1658" fmla="*/ 3842681 h 6252535"/>
                <a:gd name="connsiteX23-1659" fmla="*/ 39008 w 11580086"/>
                <a:gd name="connsiteY23-1660" fmla="*/ 2394881 h 6252535"/>
                <a:gd name="connsiteX24-1661" fmla="*/ 105683 w 11580086"/>
                <a:gd name="connsiteY24-1662" fmla="*/ 1223306 h 6252535"/>
                <a:gd name="connsiteX25-1663" fmla="*/ 172358 w 11580086"/>
                <a:gd name="connsiteY25-1664" fmla="*/ 93006 h 6252535"/>
                <a:gd name="connsiteX0-1665" fmla="*/ 172358 w 11580086"/>
                <a:gd name="connsiteY0-1666" fmla="*/ 128654 h 6288183"/>
                <a:gd name="connsiteX1-1667" fmla="*/ 1680483 w 11580086"/>
                <a:gd name="connsiteY1-1668" fmla="*/ 131829 h 6288183"/>
                <a:gd name="connsiteX2-1669" fmla="*/ 3725183 w 11580086"/>
                <a:gd name="connsiteY2-1670" fmla="*/ 389004 h 6288183"/>
                <a:gd name="connsiteX3-1671" fmla="*/ 6100083 w 11580086"/>
                <a:gd name="connsiteY3-1672" fmla="*/ 211204 h 6288183"/>
                <a:gd name="connsiteX4-1673" fmla="*/ 8373383 w 11580086"/>
                <a:gd name="connsiteY4-1674" fmla="*/ 122304 h 6288183"/>
                <a:gd name="connsiteX5-1675" fmla="*/ 10659383 w 11580086"/>
                <a:gd name="connsiteY5-1676" fmla="*/ 223904 h 6288183"/>
                <a:gd name="connsiteX6-1677" fmla="*/ 11507108 w 11580086"/>
                <a:gd name="connsiteY6-1678" fmla="*/ 65154 h 6288183"/>
                <a:gd name="connsiteX7-1679" fmla="*/ 11449958 w 11580086"/>
                <a:gd name="connsiteY7-1680" fmla="*/ 1474854 h 6288183"/>
                <a:gd name="connsiteX8-1681" fmla="*/ 11538858 w 11580086"/>
                <a:gd name="connsiteY8-1682" fmla="*/ 2357504 h 6288183"/>
                <a:gd name="connsiteX9-1683" fmla="*/ 11399158 w 11580086"/>
                <a:gd name="connsiteY9-1684" fmla="*/ 3497329 h 6288183"/>
                <a:gd name="connsiteX10-1685" fmla="*/ 11532508 w 11580086"/>
                <a:gd name="connsiteY10-1686" fmla="*/ 4506979 h 6288183"/>
                <a:gd name="connsiteX11-1687" fmla="*/ 11453133 w 11580086"/>
                <a:gd name="connsiteY11-1688" fmla="*/ 5332479 h 6288183"/>
                <a:gd name="connsiteX12-1689" fmla="*/ 11542033 w 11580086"/>
                <a:gd name="connsiteY12-1690" fmla="*/ 6075429 h 6288183"/>
                <a:gd name="connsiteX13-1691" fmla="*/ 10722883 w 11580086"/>
                <a:gd name="connsiteY13-1692" fmla="*/ 6208779 h 6288183"/>
                <a:gd name="connsiteX14-1693" fmla="*/ 9351283 w 11580086"/>
                <a:gd name="connsiteY14-1694" fmla="*/ 6170679 h 6288183"/>
                <a:gd name="connsiteX15-1695" fmla="*/ 7878083 w 11580086"/>
                <a:gd name="connsiteY15-1696" fmla="*/ 6046854 h 6288183"/>
                <a:gd name="connsiteX16-1697" fmla="*/ 6312808 w 11580086"/>
                <a:gd name="connsiteY16-1698" fmla="*/ 6196079 h 6288183"/>
                <a:gd name="connsiteX17-1699" fmla="*/ 4293508 w 11580086"/>
                <a:gd name="connsiteY17-1700" fmla="*/ 6129404 h 6288183"/>
                <a:gd name="connsiteX18-1701" fmla="*/ 2798083 w 11580086"/>
                <a:gd name="connsiteY18-1702" fmla="*/ 6288154 h 6288183"/>
                <a:gd name="connsiteX19-1703" fmla="*/ 1162958 w 11580086"/>
                <a:gd name="connsiteY19-1704" fmla="*/ 6142104 h 6288183"/>
                <a:gd name="connsiteX20-1705" fmla="*/ 77108 w 11580086"/>
                <a:gd name="connsiteY20-1706" fmla="*/ 6062729 h 6288183"/>
                <a:gd name="connsiteX21-1707" fmla="*/ 86633 w 11580086"/>
                <a:gd name="connsiteY21-1708" fmla="*/ 4995929 h 6288183"/>
                <a:gd name="connsiteX22-1709" fmla="*/ 70758 w 11580086"/>
                <a:gd name="connsiteY22-1710" fmla="*/ 3878329 h 6288183"/>
                <a:gd name="connsiteX23-1711" fmla="*/ 39008 w 11580086"/>
                <a:gd name="connsiteY23-1712" fmla="*/ 2430529 h 6288183"/>
                <a:gd name="connsiteX24-1713" fmla="*/ 105683 w 11580086"/>
                <a:gd name="connsiteY24-1714" fmla="*/ 1258954 h 6288183"/>
                <a:gd name="connsiteX25-1715" fmla="*/ 172358 w 11580086"/>
                <a:gd name="connsiteY25-1716" fmla="*/ 128654 h 6288183"/>
                <a:gd name="connsiteX0-1717" fmla="*/ 172358 w 11580086"/>
                <a:gd name="connsiteY0-1718" fmla="*/ 178015 h 6337544"/>
                <a:gd name="connsiteX1-1719" fmla="*/ 1680483 w 11580086"/>
                <a:gd name="connsiteY1-1720" fmla="*/ 181190 h 6337544"/>
                <a:gd name="connsiteX2-1721" fmla="*/ 3725183 w 11580086"/>
                <a:gd name="connsiteY2-1722" fmla="*/ 438365 h 6337544"/>
                <a:gd name="connsiteX3-1723" fmla="*/ 6100083 w 11580086"/>
                <a:gd name="connsiteY3-1724" fmla="*/ 260565 h 6337544"/>
                <a:gd name="connsiteX4-1725" fmla="*/ 8373383 w 11580086"/>
                <a:gd name="connsiteY4-1726" fmla="*/ 171665 h 6337544"/>
                <a:gd name="connsiteX5-1727" fmla="*/ 10554608 w 11580086"/>
                <a:gd name="connsiteY5-1728" fmla="*/ 92290 h 6337544"/>
                <a:gd name="connsiteX6-1729" fmla="*/ 11507108 w 11580086"/>
                <a:gd name="connsiteY6-1730" fmla="*/ 114515 h 6337544"/>
                <a:gd name="connsiteX7-1731" fmla="*/ 11449958 w 11580086"/>
                <a:gd name="connsiteY7-1732" fmla="*/ 1524215 h 6337544"/>
                <a:gd name="connsiteX8-1733" fmla="*/ 11538858 w 11580086"/>
                <a:gd name="connsiteY8-1734" fmla="*/ 2406865 h 6337544"/>
                <a:gd name="connsiteX9-1735" fmla="*/ 11399158 w 11580086"/>
                <a:gd name="connsiteY9-1736" fmla="*/ 3546690 h 6337544"/>
                <a:gd name="connsiteX10-1737" fmla="*/ 11532508 w 11580086"/>
                <a:gd name="connsiteY10-1738" fmla="*/ 4556340 h 6337544"/>
                <a:gd name="connsiteX11-1739" fmla="*/ 11453133 w 11580086"/>
                <a:gd name="connsiteY11-1740" fmla="*/ 5381840 h 6337544"/>
                <a:gd name="connsiteX12-1741" fmla="*/ 11542033 w 11580086"/>
                <a:gd name="connsiteY12-1742" fmla="*/ 6124790 h 6337544"/>
                <a:gd name="connsiteX13-1743" fmla="*/ 10722883 w 11580086"/>
                <a:gd name="connsiteY13-1744" fmla="*/ 6258140 h 6337544"/>
                <a:gd name="connsiteX14-1745" fmla="*/ 9351283 w 11580086"/>
                <a:gd name="connsiteY14-1746" fmla="*/ 6220040 h 6337544"/>
                <a:gd name="connsiteX15-1747" fmla="*/ 7878083 w 11580086"/>
                <a:gd name="connsiteY15-1748" fmla="*/ 6096215 h 6337544"/>
                <a:gd name="connsiteX16-1749" fmla="*/ 6312808 w 11580086"/>
                <a:gd name="connsiteY16-1750" fmla="*/ 6245440 h 6337544"/>
                <a:gd name="connsiteX17-1751" fmla="*/ 4293508 w 11580086"/>
                <a:gd name="connsiteY17-1752" fmla="*/ 6178765 h 6337544"/>
                <a:gd name="connsiteX18-1753" fmla="*/ 2798083 w 11580086"/>
                <a:gd name="connsiteY18-1754" fmla="*/ 6337515 h 6337544"/>
                <a:gd name="connsiteX19-1755" fmla="*/ 1162958 w 11580086"/>
                <a:gd name="connsiteY19-1756" fmla="*/ 6191465 h 6337544"/>
                <a:gd name="connsiteX20-1757" fmla="*/ 77108 w 11580086"/>
                <a:gd name="connsiteY20-1758" fmla="*/ 6112090 h 6337544"/>
                <a:gd name="connsiteX21-1759" fmla="*/ 86633 w 11580086"/>
                <a:gd name="connsiteY21-1760" fmla="*/ 5045290 h 6337544"/>
                <a:gd name="connsiteX22-1761" fmla="*/ 70758 w 11580086"/>
                <a:gd name="connsiteY22-1762" fmla="*/ 3927690 h 6337544"/>
                <a:gd name="connsiteX23-1763" fmla="*/ 39008 w 11580086"/>
                <a:gd name="connsiteY23-1764" fmla="*/ 2479890 h 6337544"/>
                <a:gd name="connsiteX24-1765" fmla="*/ 105683 w 11580086"/>
                <a:gd name="connsiteY24-1766" fmla="*/ 1308315 h 6337544"/>
                <a:gd name="connsiteX25-1767" fmla="*/ 172358 w 11580086"/>
                <a:gd name="connsiteY25-1768" fmla="*/ 178015 h 6337544"/>
                <a:gd name="connsiteX0-1769" fmla="*/ 172358 w 11580086"/>
                <a:gd name="connsiteY0-1770" fmla="*/ 173362 h 6332891"/>
                <a:gd name="connsiteX1-1771" fmla="*/ 1680483 w 11580086"/>
                <a:gd name="connsiteY1-1772" fmla="*/ 176537 h 6332891"/>
                <a:gd name="connsiteX2-1773" fmla="*/ 3725183 w 11580086"/>
                <a:gd name="connsiteY2-1774" fmla="*/ 433712 h 6332891"/>
                <a:gd name="connsiteX3-1775" fmla="*/ 6100083 w 11580086"/>
                <a:gd name="connsiteY3-1776" fmla="*/ 255912 h 6332891"/>
                <a:gd name="connsiteX4-1777" fmla="*/ 8401958 w 11580086"/>
                <a:gd name="connsiteY4-1778" fmla="*/ 52712 h 6332891"/>
                <a:gd name="connsiteX5-1779" fmla="*/ 10554608 w 11580086"/>
                <a:gd name="connsiteY5-1780" fmla="*/ 87637 h 6332891"/>
                <a:gd name="connsiteX6-1781" fmla="*/ 11507108 w 11580086"/>
                <a:gd name="connsiteY6-1782" fmla="*/ 109862 h 6332891"/>
                <a:gd name="connsiteX7-1783" fmla="*/ 11449958 w 11580086"/>
                <a:gd name="connsiteY7-1784" fmla="*/ 1519562 h 6332891"/>
                <a:gd name="connsiteX8-1785" fmla="*/ 11538858 w 11580086"/>
                <a:gd name="connsiteY8-1786" fmla="*/ 2402212 h 6332891"/>
                <a:gd name="connsiteX9-1787" fmla="*/ 11399158 w 11580086"/>
                <a:gd name="connsiteY9-1788" fmla="*/ 3542037 h 6332891"/>
                <a:gd name="connsiteX10-1789" fmla="*/ 11532508 w 11580086"/>
                <a:gd name="connsiteY10-1790" fmla="*/ 4551687 h 6332891"/>
                <a:gd name="connsiteX11-1791" fmla="*/ 11453133 w 11580086"/>
                <a:gd name="connsiteY11-1792" fmla="*/ 5377187 h 6332891"/>
                <a:gd name="connsiteX12-1793" fmla="*/ 11542033 w 11580086"/>
                <a:gd name="connsiteY12-1794" fmla="*/ 6120137 h 6332891"/>
                <a:gd name="connsiteX13-1795" fmla="*/ 10722883 w 11580086"/>
                <a:gd name="connsiteY13-1796" fmla="*/ 6253487 h 6332891"/>
                <a:gd name="connsiteX14-1797" fmla="*/ 9351283 w 11580086"/>
                <a:gd name="connsiteY14-1798" fmla="*/ 6215387 h 6332891"/>
                <a:gd name="connsiteX15-1799" fmla="*/ 7878083 w 11580086"/>
                <a:gd name="connsiteY15-1800" fmla="*/ 6091562 h 6332891"/>
                <a:gd name="connsiteX16-1801" fmla="*/ 6312808 w 11580086"/>
                <a:gd name="connsiteY16-1802" fmla="*/ 6240787 h 6332891"/>
                <a:gd name="connsiteX17-1803" fmla="*/ 4293508 w 11580086"/>
                <a:gd name="connsiteY17-1804" fmla="*/ 6174112 h 6332891"/>
                <a:gd name="connsiteX18-1805" fmla="*/ 2798083 w 11580086"/>
                <a:gd name="connsiteY18-1806" fmla="*/ 6332862 h 6332891"/>
                <a:gd name="connsiteX19-1807" fmla="*/ 1162958 w 11580086"/>
                <a:gd name="connsiteY19-1808" fmla="*/ 6186812 h 6332891"/>
                <a:gd name="connsiteX20-1809" fmla="*/ 77108 w 11580086"/>
                <a:gd name="connsiteY20-1810" fmla="*/ 6107437 h 6332891"/>
                <a:gd name="connsiteX21-1811" fmla="*/ 86633 w 11580086"/>
                <a:gd name="connsiteY21-1812" fmla="*/ 5040637 h 6332891"/>
                <a:gd name="connsiteX22-1813" fmla="*/ 70758 w 11580086"/>
                <a:gd name="connsiteY22-1814" fmla="*/ 3923037 h 6332891"/>
                <a:gd name="connsiteX23-1815" fmla="*/ 39008 w 11580086"/>
                <a:gd name="connsiteY23-1816" fmla="*/ 2475237 h 6332891"/>
                <a:gd name="connsiteX24-1817" fmla="*/ 105683 w 11580086"/>
                <a:gd name="connsiteY24-1818" fmla="*/ 1303662 h 6332891"/>
                <a:gd name="connsiteX25-1819" fmla="*/ 172358 w 11580086"/>
                <a:gd name="connsiteY25-1820" fmla="*/ 173362 h 6332891"/>
                <a:gd name="connsiteX0-1821" fmla="*/ 172358 w 11580086"/>
                <a:gd name="connsiteY0-1822" fmla="*/ 173362 h 6332891"/>
                <a:gd name="connsiteX1-1823" fmla="*/ 1680483 w 11580086"/>
                <a:gd name="connsiteY1-1824" fmla="*/ 176537 h 6332891"/>
                <a:gd name="connsiteX2-1825" fmla="*/ 3906158 w 11580086"/>
                <a:gd name="connsiteY2-1826" fmla="*/ 52712 h 6332891"/>
                <a:gd name="connsiteX3-1827" fmla="*/ 6100083 w 11580086"/>
                <a:gd name="connsiteY3-1828" fmla="*/ 255912 h 6332891"/>
                <a:gd name="connsiteX4-1829" fmla="*/ 8401958 w 11580086"/>
                <a:gd name="connsiteY4-1830" fmla="*/ 52712 h 6332891"/>
                <a:gd name="connsiteX5-1831" fmla="*/ 10554608 w 11580086"/>
                <a:gd name="connsiteY5-1832" fmla="*/ 87637 h 6332891"/>
                <a:gd name="connsiteX6-1833" fmla="*/ 11507108 w 11580086"/>
                <a:gd name="connsiteY6-1834" fmla="*/ 109862 h 6332891"/>
                <a:gd name="connsiteX7-1835" fmla="*/ 11449958 w 11580086"/>
                <a:gd name="connsiteY7-1836" fmla="*/ 1519562 h 6332891"/>
                <a:gd name="connsiteX8-1837" fmla="*/ 11538858 w 11580086"/>
                <a:gd name="connsiteY8-1838" fmla="*/ 2402212 h 6332891"/>
                <a:gd name="connsiteX9-1839" fmla="*/ 11399158 w 11580086"/>
                <a:gd name="connsiteY9-1840" fmla="*/ 3542037 h 6332891"/>
                <a:gd name="connsiteX10-1841" fmla="*/ 11532508 w 11580086"/>
                <a:gd name="connsiteY10-1842" fmla="*/ 4551687 h 6332891"/>
                <a:gd name="connsiteX11-1843" fmla="*/ 11453133 w 11580086"/>
                <a:gd name="connsiteY11-1844" fmla="*/ 5377187 h 6332891"/>
                <a:gd name="connsiteX12-1845" fmla="*/ 11542033 w 11580086"/>
                <a:gd name="connsiteY12-1846" fmla="*/ 6120137 h 6332891"/>
                <a:gd name="connsiteX13-1847" fmla="*/ 10722883 w 11580086"/>
                <a:gd name="connsiteY13-1848" fmla="*/ 6253487 h 6332891"/>
                <a:gd name="connsiteX14-1849" fmla="*/ 9351283 w 11580086"/>
                <a:gd name="connsiteY14-1850" fmla="*/ 6215387 h 6332891"/>
                <a:gd name="connsiteX15-1851" fmla="*/ 7878083 w 11580086"/>
                <a:gd name="connsiteY15-1852" fmla="*/ 6091562 h 6332891"/>
                <a:gd name="connsiteX16-1853" fmla="*/ 6312808 w 11580086"/>
                <a:gd name="connsiteY16-1854" fmla="*/ 6240787 h 6332891"/>
                <a:gd name="connsiteX17-1855" fmla="*/ 4293508 w 11580086"/>
                <a:gd name="connsiteY17-1856" fmla="*/ 6174112 h 6332891"/>
                <a:gd name="connsiteX18-1857" fmla="*/ 2798083 w 11580086"/>
                <a:gd name="connsiteY18-1858" fmla="*/ 6332862 h 6332891"/>
                <a:gd name="connsiteX19-1859" fmla="*/ 1162958 w 11580086"/>
                <a:gd name="connsiteY19-1860" fmla="*/ 6186812 h 6332891"/>
                <a:gd name="connsiteX20-1861" fmla="*/ 77108 w 11580086"/>
                <a:gd name="connsiteY20-1862" fmla="*/ 6107437 h 6332891"/>
                <a:gd name="connsiteX21-1863" fmla="*/ 86633 w 11580086"/>
                <a:gd name="connsiteY21-1864" fmla="*/ 5040637 h 6332891"/>
                <a:gd name="connsiteX22-1865" fmla="*/ 70758 w 11580086"/>
                <a:gd name="connsiteY22-1866" fmla="*/ 3923037 h 6332891"/>
                <a:gd name="connsiteX23-1867" fmla="*/ 39008 w 11580086"/>
                <a:gd name="connsiteY23-1868" fmla="*/ 2475237 h 6332891"/>
                <a:gd name="connsiteX24-1869" fmla="*/ 105683 w 11580086"/>
                <a:gd name="connsiteY24-1870" fmla="*/ 1303662 h 6332891"/>
                <a:gd name="connsiteX25-1871" fmla="*/ 172358 w 11580086"/>
                <a:gd name="connsiteY25-1872" fmla="*/ 173362 h 6332891"/>
                <a:gd name="connsiteX0-1873" fmla="*/ 172358 w 11580086"/>
                <a:gd name="connsiteY0-1874" fmla="*/ 173362 h 6332891"/>
                <a:gd name="connsiteX1-1875" fmla="*/ 1680483 w 11580086"/>
                <a:gd name="connsiteY1-1876" fmla="*/ 176537 h 6332891"/>
                <a:gd name="connsiteX2-1877" fmla="*/ 3906158 w 11580086"/>
                <a:gd name="connsiteY2-1878" fmla="*/ 52712 h 6332891"/>
                <a:gd name="connsiteX3-1879" fmla="*/ 6100083 w 11580086"/>
                <a:gd name="connsiteY3-1880" fmla="*/ 151137 h 6332891"/>
                <a:gd name="connsiteX4-1881" fmla="*/ 8401958 w 11580086"/>
                <a:gd name="connsiteY4-1882" fmla="*/ 52712 h 6332891"/>
                <a:gd name="connsiteX5-1883" fmla="*/ 10554608 w 11580086"/>
                <a:gd name="connsiteY5-1884" fmla="*/ 87637 h 6332891"/>
                <a:gd name="connsiteX6-1885" fmla="*/ 11507108 w 11580086"/>
                <a:gd name="connsiteY6-1886" fmla="*/ 109862 h 6332891"/>
                <a:gd name="connsiteX7-1887" fmla="*/ 11449958 w 11580086"/>
                <a:gd name="connsiteY7-1888" fmla="*/ 1519562 h 6332891"/>
                <a:gd name="connsiteX8-1889" fmla="*/ 11538858 w 11580086"/>
                <a:gd name="connsiteY8-1890" fmla="*/ 2402212 h 6332891"/>
                <a:gd name="connsiteX9-1891" fmla="*/ 11399158 w 11580086"/>
                <a:gd name="connsiteY9-1892" fmla="*/ 3542037 h 6332891"/>
                <a:gd name="connsiteX10-1893" fmla="*/ 11532508 w 11580086"/>
                <a:gd name="connsiteY10-1894" fmla="*/ 4551687 h 6332891"/>
                <a:gd name="connsiteX11-1895" fmla="*/ 11453133 w 11580086"/>
                <a:gd name="connsiteY11-1896" fmla="*/ 5377187 h 6332891"/>
                <a:gd name="connsiteX12-1897" fmla="*/ 11542033 w 11580086"/>
                <a:gd name="connsiteY12-1898" fmla="*/ 6120137 h 6332891"/>
                <a:gd name="connsiteX13-1899" fmla="*/ 10722883 w 11580086"/>
                <a:gd name="connsiteY13-1900" fmla="*/ 6253487 h 6332891"/>
                <a:gd name="connsiteX14-1901" fmla="*/ 9351283 w 11580086"/>
                <a:gd name="connsiteY14-1902" fmla="*/ 6215387 h 6332891"/>
                <a:gd name="connsiteX15-1903" fmla="*/ 7878083 w 11580086"/>
                <a:gd name="connsiteY15-1904" fmla="*/ 6091562 h 6332891"/>
                <a:gd name="connsiteX16-1905" fmla="*/ 6312808 w 11580086"/>
                <a:gd name="connsiteY16-1906" fmla="*/ 6240787 h 6332891"/>
                <a:gd name="connsiteX17-1907" fmla="*/ 4293508 w 11580086"/>
                <a:gd name="connsiteY17-1908" fmla="*/ 6174112 h 6332891"/>
                <a:gd name="connsiteX18-1909" fmla="*/ 2798083 w 11580086"/>
                <a:gd name="connsiteY18-1910" fmla="*/ 6332862 h 6332891"/>
                <a:gd name="connsiteX19-1911" fmla="*/ 1162958 w 11580086"/>
                <a:gd name="connsiteY19-1912" fmla="*/ 6186812 h 6332891"/>
                <a:gd name="connsiteX20-1913" fmla="*/ 77108 w 11580086"/>
                <a:gd name="connsiteY20-1914" fmla="*/ 6107437 h 6332891"/>
                <a:gd name="connsiteX21-1915" fmla="*/ 86633 w 11580086"/>
                <a:gd name="connsiteY21-1916" fmla="*/ 5040637 h 6332891"/>
                <a:gd name="connsiteX22-1917" fmla="*/ 70758 w 11580086"/>
                <a:gd name="connsiteY22-1918" fmla="*/ 3923037 h 6332891"/>
                <a:gd name="connsiteX23-1919" fmla="*/ 39008 w 11580086"/>
                <a:gd name="connsiteY23-1920" fmla="*/ 2475237 h 6332891"/>
                <a:gd name="connsiteX24-1921" fmla="*/ 105683 w 11580086"/>
                <a:gd name="connsiteY24-1922" fmla="*/ 1303662 h 6332891"/>
                <a:gd name="connsiteX25-1923" fmla="*/ 172358 w 11580086"/>
                <a:gd name="connsiteY25-1924" fmla="*/ 173362 h 6332891"/>
                <a:gd name="connsiteX0-1925" fmla="*/ 172358 w 11580086"/>
                <a:gd name="connsiteY0-1926" fmla="*/ 173442 h 6332971"/>
                <a:gd name="connsiteX1-1927" fmla="*/ 1670958 w 11580086"/>
                <a:gd name="connsiteY1-1928" fmla="*/ 5167 h 6332971"/>
                <a:gd name="connsiteX2-1929" fmla="*/ 3906158 w 11580086"/>
                <a:gd name="connsiteY2-1930" fmla="*/ 52792 h 6332971"/>
                <a:gd name="connsiteX3-1931" fmla="*/ 6100083 w 11580086"/>
                <a:gd name="connsiteY3-1932" fmla="*/ 151217 h 6332971"/>
                <a:gd name="connsiteX4-1933" fmla="*/ 8401958 w 11580086"/>
                <a:gd name="connsiteY4-1934" fmla="*/ 52792 h 6332971"/>
                <a:gd name="connsiteX5-1935" fmla="*/ 10554608 w 11580086"/>
                <a:gd name="connsiteY5-1936" fmla="*/ 87717 h 6332971"/>
                <a:gd name="connsiteX6-1937" fmla="*/ 11507108 w 11580086"/>
                <a:gd name="connsiteY6-1938" fmla="*/ 109942 h 6332971"/>
                <a:gd name="connsiteX7-1939" fmla="*/ 11449958 w 11580086"/>
                <a:gd name="connsiteY7-1940" fmla="*/ 1519642 h 6332971"/>
                <a:gd name="connsiteX8-1941" fmla="*/ 11538858 w 11580086"/>
                <a:gd name="connsiteY8-1942" fmla="*/ 2402292 h 6332971"/>
                <a:gd name="connsiteX9-1943" fmla="*/ 11399158 w 11580086"/>
                <a:gd name="connsiteY9-1944" fmla="*/ 3542117 h 6332971"/>
                <a:gd name="connsiteX10-1945" fmla="*/ 11532508 w 11580086"/>
                <a:gd name="connsiteY10-1946" fmla="*/ 4551767 h 6332971"/>
                <a:gd name="connsiteX11-1947" fmla="*/ 11453133 w 11580086"/>
                <a:gd name="connsiteY11-1948" fmla="*/ 5377267 h 6332971"/>
                <a:gd name="connsiteX12-1949" fmla="*/ 11542033 w 11580086"/>
                <a:gd name="connsiteY12-1950" fmla="*/ 6120217 h 6332971"/>
                <a:gd name="connsiteX13-1951" fmla="*/ 10722883 w 11580086"/>
                <a:gd name="connsiteY13-1952" fmla="*/ 6253567 h 6332971"/>
                <a:gd name="connsiteX14-1953" fmla="*/ 9351283 w 11580086"/>
                <a:gd name="connsiteY14-1954" fmla="*/ 6215467 h 6332971"/>
                <a:gd name="connsiteX15-1955" fmla="*/ 7878083 w 11580086"/>
                <a:gd name="connsiteY15-1956" fmla="*/ 6091642 h 6332971"/>
                <a:gd name="connsiteX16-1957" fmla="*/ 6312808 w 11580086"/>
                <a:gd name="connsiteY16-1958" fmla="*/ 6240867 h 6332971"/>
                <a:gd name="connsiteX17-1959" fmla="*/ 4293508 w 11580086"/>
                <a:gd name="connsiteY17-1960" fmla="*/ 6174192 h 6332971"/>
                <a:gd name="connsiteX18-1961" fmla="*/ 2798083 w 11580086"/>
                <a:gd name="connsiteY18-1962" fmla="*/ 6332942 h 6332971"/>
                <a:gd name="connsiteX19-1963" fmla="*/ 1162958 w 11580086"/>
                <a:gd name="connsiteY19-1964" fmla="*/ 6186892 h 6332971"/>
                <a:gd name="connsiteX20-1965" fmla="*/ 77108 w 11580086"/>
                <a:gd name="connsiteY20-1966" fmla="*/ 6107517 h 6332971"/>
                <a:gd name="connsiteX21-1967" fmla="*/ 86633 w 11580086"/>
                <a:gd name="connsiteY21-1968" fmla="*/ 5040717 h 6332971"/>
                <a:gd name="connsiteX22-1969" fmla="*/ 70758 w 11580086"/>
                <a:gd name="connsiteY22-1970" fmla="*/ 3923117 h 6332971"/>
                <a:gd name="connsiteX23-1971" fmla="*/ 39008 w 11580086"/>
                <a:gd name="connsiteY23-1972" fmla="*/ 2475317 h 6332971"/>
                <a:gd name="connsiteX24-1973" fmla="*/ 105683 w 11580086"/>
                <a:gd name="connsiteY24-1974" fmla="*/ 1303742 h 6332971"/>
                <a:gd name="connsiteX25-1975" fmla="*/ 172358 w 11580086"/>
                <a:gd name="connsiteY25-1976" fmla="*/ 173442 h 6332971"/>
                <a:gd name="connsiteX0-1977" fmla="*/ 172358 w 11580086"/>
                <a:gd name="connsiteY0-1978" fmla="*/ 173362 h 6332891"/>
                <a:gd name="connsiteX1-1979" fmla="*/ 1709058 w 11580086"/>
                <a:gd name="connsiteY1-1980" fmla="*/ 71762 h 6332891"/>
                <a:gd name="connsiteX2-1981" fmla="*/ 3906158 w 11580086"/>
                <a:gd name="connsiteY2-1982" fmla="*/ 52712 h 6332891"/>
                <a:gd name="connsiteX3-1983" fmla="*/ 6100083 w 11580086"/>
                <a:gd name="connsiteY3-1984" fmla="*/ 151137 h 6332891"/>
                <a:gd name="connsiteX4-1985" fmla="*/ 8401958 w 11580086"/>
                <a:gd name="connsiteY4-1986" fmla="*/ 52712 h 6332891"/>
                <a:gd name="connsiteX5-1987" fmla="*/ 10554608 w 11580086"/>
                <a:gd name="connsiteY5-1988" fmla="*/ 87637 h 6332891"/>
                <a:gd name="connsiteX6-1989" fmla="*/ 11507108 w 11580086"/>
                <a:gd name="connsiteY6-1990" fmla="*/ 109862 h 6332891"/>
                <a:gd name="connsiteX7-1991" fmla="*/ 11449958 w 11580086"/>
                <a:gd name="connsiteY7-1992" fmla="*/ 1519562 h 6332891"/>
                <a:gd name="connsiteX8-1993" fmla="*/ 11538858 w 11580086"/>
                <a:gd name="connsiteY8-1994" fmla="*/ 2402212 h 6332891"/>
                <a:gd name="connsiteX9-1995" fmla="*/ 11399158 w 11580086"/>
                <a:gd name="connsiteY9-1996" fmla="*/ 3542037 h 6332891"/>
                <a:gd name="connsiteX10-1997" fmla="*/ 11532508 w 11580086"/>
                <a:gd name="connsiteY10-1998" fmla="*/ 4551687 h 6332891"/>
                <a:gd name="connsiteX11-1999" fmla="*/ 11453133 w 11580086"/>
                <a:gd name="connsiteY11-2000" fmla="*/ 5377187 h 6332891"/>
                <a:gd name="connsiteX12-2001" fmla="*/ 11542033 w 11580086"/>
                <a:gd name="connsiteY12-2002" fmla="*/ 6120137 h 6332891"/>
                <a:gd name="connsiteX13-2003" fmla="*/ 10722883 w 11580086"/>
                <a:gd name="connsiteY13-2004" fmla="*/ 6253487 h 6332891"/>
                <a:gd name="connsiteX14-2005" fmla="*/ 9351283 w 11580086"/>
                <a:gd name="connsiteY14-2006" fmla="*/ 6215387 h 6332891"/>
                <a:gd name="connsiteX15-2007" fmla="*/ 7878083 w 11580086"/>
                <a:gd name="connsiteY15-2008" fmla="*/ 6091562 h 6332891"/>
                <a:gd name="connsiteX16-2009" fmla="*/ 6312808 w 11580086"/>
                <a:gd name="connsiteY16-2010" fmla="*/ 6240787 h 6332891"/>
                <a:gd name="connsiteX17-2011" fmla="*/ 4293508 w 11580086"/>
                <a:gd name="connsiteY17-2012" fmla="*/ 6174112 h 6332891"/>
                <a:gd name="connsiteX18-2013" fmla="*/ 2798083 w 11580086"/>
                <a:gd name="connsiteY18-2014" fmla="*/ 6332862 h 6332891"/>
                <a:gd name="connsiteX19-2015" fmla="*/ 1162958 w 11580086"/>
                <a:gd name="connsiteY19-2016" fmla="*/ 6186812 h 6332891"/>
                <a:gd name="connsiteX20-2017" fmla="*/ 77108 w 11580086"/>
                <a:gd name="connsiteY20-2018" fmla="*/ 6107437 h 6332891"/>
                <a:gd name="connsiteX21-2019" fmla="*/ 86633 w 11580086"/>
                <a:gd name="connsiteY21-2020" fmla="*/ 5040637 h 6332891"/>
                <a:gd name="connsiteX22-2021" fmla="*/ 70758 w 11580086"/>
                <a:gd name="connsiteY22-2022" fmla="*/ 3923037 h 6332891"/>
                <a:gd name="connsiteX23-2023" fmla="*/ 39008 w 11580086"/>
                <a:gd name="connsiteY23-2024" fmla="*/ 2475237 h 6332891"/>
                <a:gd name="connsiteX24-2025" fmla="*/ 105683 w 11580086"/>
                <a:gd name="connsiteY24-2026" fmla="*/ 1303662 h 6332891"/>
                <a:gd name="connsiteX25-2027" fmla="*/ 172358 w 11580086"/>
                <a:gd name="connsiteY25-2028" fmla="*/ 173362 h 6332891"/>
                <a:gd name="connsiteX0-2029" fmla="*/ 143783 w 11580086"/>
                <a:gd name="connsiteY0-2030" fmla="*/ 94173 h 6339427"/>
                <a:gd name="connsiteX1-2031" fmla="*/ 1709058 w 11580086"/>
                <a:gd name="connsiteY1-2032" fmla="*/ 78298 h 6339427"/>
                <a:gd name="connsiteX2-2033" fmla="*/ 3906158 w 11580086"/>
                <a:gd name="connsiteY2-2034" fmla="*/ 59248 h 6339427"/>
                <a:gd name="connsiteX3-2035" fmla="*/ 6100083 w 11580086"/>
                <a:gd name="connsiteY3-2036" fmla="*/ 157673 h 6339427"/>
                <a:gd name="connsiteX4-2037" fmla="*/ 8401958 w 11580086"/>
                <a:gd name="connsiteY4-2038" fmla="*/ 59248 h 6339427"/>
                <a:gd name="connsiteX5-2039" fmla="*/ 10554608 w 11580086"/>
                <a:gd name="connsiteY5-2040" fmla="*/ 94173 h 6339427"/>
                <a:gd name="connsiteX6-2041" fmla="*/ 11507108 w 11580086"/>
                <a:gd name="connsiteY6-2042" fmla="*/ 116398 h 6339427"/>
                <a:gd name="connsiteX7-2043" fmla="*/ 11449958 w 11580086"/>
                <a:gd name="connsiteY7-2044" fmla="*/ 1526098 h 6339427"/>
                <a:gd name="connsiteX8-2045" fmla="*/ 11538858 w 11580086"/>
                <a:gd name="connsiteY8-2046" fmla="*/ 2408748 h 6339427"/>
                <a:gd name="connsiteX9-2047" fmla="*/ 11399158 w 11580086"/>
                <a:gd name="connsiteY9-2048" fmla="*/ 3548573 h 6339427"/>
                <a:gd name="connsiteX10-2049" fmla="*/ 11532508 w 11580086"/>
                <a:gd name="connsiteY10-2050" fmla="*/ 4558223 h 6339427"/>
                <a:gd name="connsiteX11-2051" fmla="*/ 11453133 w 11580086"/>
                <a:gd name="connsiteY11-2052" fmla="*/ 5383723 h 6339427"/>
                <a:gd name="connsiteX12-2053" fmla="*/ 11542033 w 11580086"/>
                <a:gd name="connsiteY12-2054" fmla="*/ 6126673 h 6339427"/>
                <a:gd name="connsiteX13-2055" fmla="*/ 10722883 w 11580086"/>
                <a:gd name="connsiteY13-2056" fmla="*/ 6260023 h 6339427"/>
                <a:gd name="connsiteX14-2057" fmla="*/ 9351283 w 11580086"/>
                <a:gd name="connsiteY14-2058" fmla="*/ 6221923 h 6339427"/>
                <a:gd name="connsiteX15-2059" fmla="*/ 7878083 w 11580086"/>
                <a:gd name="connsiteY15-2060" fmla="*/ 6098098 h 6339427"/>
                <a:gd name="connsiteX16-2061" fmla="*/ 6312808 w 11580086"/>
                <a:gd name="connsiteY16-2062" fmla="*/ 6247323 h 6339427"/>
                <a:gd name="connsiteX17-2063" fmla="*/ 4293508 w 11580086"/>
                <a:gd name="connsiteY17-2064" fmla="*/ 6180648 h 6339427"/>
                <a:gd name="connsiteX18-2065" fmla="*/ 2798083 w 11580086"/>
                <a:gd name="connsiteY18-2066" fmla="*/ 6339398 h 6339427"/>
                <a:gd name="connsiteX19-2067" fmla="*/ 1162958 w 11580086"/>
                <a:gd name="connsiteY19-2068" fmla="*/ 6193348 h 6339427"/>
                <a:gd name="connsiteX20-2069" fmla="*/ 77108 w 11580086"/>
                <a:gd name="connsiteY20-2070" fmla="*/ 6113973 h 6339427"/>
                <a:gd name="connsiteX21-2071" fmla="*/ 86633 w 11580086"/>
                <a:gd name="connsiteY21-2072" fmla="*/ 5047173 h 6339427"/>
                <a:gd name="connsiteX22-2073" fmla="*/ 70758 w 11580086"/>
                <a:gd name="connsiteY22-2074" fmla="*/ 3929573 h 6339427"/>
                <a:gd name="connsiteX23-2075" fmla="*/ 39008 w 11580086"/>
                <a:gd name="connsiteY23-2076" fmla="*/ 2481773 h 6339427"/>
                <a:gd name="connsiteX24-2077" fmla="*/ 105683 w 11580086"/>
                <a:gd name="connsiteY24-2078" fmla="*/ 1310198 h 6339427"/>
                <a:gd name="connsiteX25-2079" fmla="*/ 143783 w 11580086"/>
                <a:gd name="connsiteY25-2080" fmla="*/ 94173 h 6339427"/>
                <a:gd name="connsiteX0-2081" fmla="*/ 143783 w 11580086"/>
                <a:gd name="connsiteY0-2082" fmla="*/ 94173 h 6339427"/>
                <a:gd name="connsiteX1-2083" fmla="*/ 1709058 w 11580086"/>
                <a:gd name="connsiteY1-2084" fmla="*/ 78298 h 6339427"/>
                <a:gd name="connsiteX2-2085" fmla="*/ 3906158 w 11580086"/>
                <a:gd name="connsiteY2-2086" fmla="*/ 59248 h 6339427"/>
                <a:gd name="connsiteX3-2087" fmla="*/ 6128658 w 11580086"/>
                <a:gd name="connsiteY3-2088" fmla="*/ 52898 h 6339427"/>
                <a:gd name="connsiteX4-2089" fmla="*/ 8401958 w 11580086"/>
                <a:gd name="connsiteY4-2090" fmla="*/ 59248 h 6339427"/>
                <a:gd name="connsiteX5-2091" fmla="*/ 10554608 w 11580086"/>
                <a:gd name="connsiteY5-2092" fmla="*/ 94173 h 6339427"/>
                <a:gd name="connsiteX6-2093" fmla="*/ 11507108 w 11580086"/>
                <a:gd name="connsiteY6-2094" fmla="*/ 116398 h 6339427"/>
                <a:gd name="connsiteX7-2095" fmla="*/ 11449958 w 11580086"/>
                <a:gd name="connsiteY7-2096" fmla="*/ 1526098 h 6339427"/>
                <a:gd name="connsiteX8-2097" fmla="*/ 11538858 w 11580086"/>
                <a:gd name="connsiteY8-2098" fmla="*/ 2408748 h 6339427"/>
                <a:gd name="connsiteX9-2099" fmla="*/ 11399158 w 11580086"/>
                <a:gd name="connsiteY9-2100" fmla="*/ 3548573 h 6339427"/>
                <a:gd name="connsiteX10-2101" fmla="*/ 11532508 w 11580086"/>
                <a:gd name="connsiteY10-2102" fmla="*/ 4558223 h 6339427"/>
                <a:gd name="connsiteX11-2103" fmla="*/ 11453133 w 11580086"/>
                <a:gd name="connsiteY11-2104" fmla="*/ 5383723 h 6339427"/>
                <a:gd name="connsiteX12-2105" fmla="*/ 11542033 w 11580086"/>
                <a:gd name="connsiteY12-2106" fmla="*/ 6126673 h 6339427"/>
                <a:gd name="connsiteX13-2107" fmla="*/ 10722883 w 11580086"/>
                <a:gd name="connsiteY13-2108" fmla="*/ 6260023 h 6339427"/>
                <a:gd name="connsiteX14-2109" fmla="*/ 9351283 w 11580086"/>
                <a:gd name="connsiteY14-2110" fmla="*/ 6221923 h 6339427"/>
                <a:gd name="connsiteX15-2111" fmla="*/ 7878083 w 11580086"/>
                <a:gd name="connsiteY15-2112" fmla="*/ 6098098 h 6339427"/>
                <a:gd name="connsiteX16-2113" fmla="*/ 6312808 w 11580086"/>
                <a:gd name="connsiteY16-2114" fmla="*/ 6247323 h 6339427"/>
                <a:gd name="connsiteX17-2115" fmla="*/ 4293508 w 11580086"/>
                <a:gd name="connsiteY17-2116" fmla="*/ 6180648 h 6339427"/>
                <a:gd name="connsiteX18-2117" fmla="*/ 2798083 w 11580086"/>
                <a:gd name="connsiteY18-2118" fmla="*/ 6339398 h 6339427"/>
                <a:gd name="connsiteX19-2119" fmla="*/ 1162958 w 11580086"/>
                <a:gd name="connsiteY19-2120" fmla="*/ 6193348 h 6339427"/>
                <a:gd name="connsiteX20-2121" fmla="*/ 77108 w 11580086"/>
                <a:gd name="connsiteY20-2122" fmla="*/ 6113973 h 6339427"/>
                <a:gd name="connsiteX21-2123" fmla="*/ 86633 w 11580086"/>
                <a:gd name="connsiteY21-2124" fmla="*/ 5047173 h 6339427"/>
                <a:gd name="connsiteX22-2125" fmla="*/ 70758 w 11580086"/>
                <a:gd name="connsiteY22-2126" fmla="*/ 3929573 h 6339427"/>
                <a:gd name="connsiteX23-2127" fmla="*/ 39008 w 11580086"/>
                <a:gd name="connsiteY23-2128" fmla="*/ 2481773 h 6339427"/>
                <a:gd name="connsiteX24-2129" fmla="*/ 105683 w 11580086"/>
                <a:gd name="connsiteY24-2130" fmla="*/ 1310198 h 6339427"/>
                <a:gd name="connsiteX25-2131" fmla="*/ 143783 w 11580086"/>
                <a:gd name="connsiteY25-2132" fmla="*/ 94173 h 6339427"/>
                <a:gd name="connsiteX0-2133" fmla="*/ 143783 w 11580086"/>
                <a:gd name="connsiteY0-2134" fmla="*/ 101600 h 6346854"/>
                <a:gd name="connsiteX1-2135" fmla="*/ 1709058 w 11580086"/>
                <a:gd name="connsiteY1-2136" fmla="*/ 85725 h 6346854"/>
                <a:gd name="connsiteX2-2137" fmla="*/ 3906158 w 11580086"/>
                <a:gd name="connsiteY2-2138" fmla="*/ 0 h 6346854"/>
                <a:gd name="connsiteX3-2139" fmla="*/ 6128658 w 11580086"/>
                <a:gd name="connsiteY3-2140" fmla="*/ 60325 h 6346854"/>
                <a:gd name="connsiteX4-2141" fmla="*/ 8401958 w 11580086"/>
                <a:gd name="connsiteY4-2142" fmla="*/ 66675 h 6346854"/>
                <a:gd name="connsiteX5-2143" fmla="*/ 10554608 w 11580086"/>
                <a:gd name="connsiteY5-2144" fmla="*/ 101600 h 6346854"/>
                <a:gd name="connsiteX6-2145" fmla="*/ 11507108 w 11580086"/>
                <a:gd name="connsiteY6-2146" fmla="*/ 123825 h 6346854"/>
                <a:gd name="connsiteX7-2147" fmla="*/ 11449958 w 11580086"/>
                <a:gd name="connsiteY7-2148" fmla="*/ 1533525 h 6346854"/>
                <a:gd name="connsiteX8-2149" fmla="*/ 11538858 w 11580086"/>
                <a:gd name="connsiteY8-2150" fmla="*/ 2416175 h 6346854"/>
                <a:gd name="connsiteX9-2151" fmla="*/ 11399158 w 11580086"/>
                <a:gd name="connsiteY9-2152" fmla="*/ 3556000 h 6346854"/>
                <a:gd name="connsiteX10-2153" fmla="*/ 11532508 w 11580086"/>
                <a:gd name="connsiteY10-2154" fmla="*/ 4565650 h 6346854"/>
                <a:gd name="connsiteX11-2155" fmla="*/ 11453133 w 11580086"/>
                <a:gd name="connsiteY11-2156" fmla="*/ 5391150 h 6346854"/>
                <a:gd name="connsiteX12-2157" fmla="*/ 11542033 w 11580086"/>
                <a:gd name="connsiteY12-2158" fmla="*/ 6134100 h 6346854"/>
                <a:gd name="connsiteX13-2159" fmla="*/ 10722883 w 11580086"/>
                <a:gd name="connsiteY13-2160" fmla="*/ 6267450 h 6346854"/>
                <a:gd name="connsiteX14-2161" fmla="*/ 9351283 w 11580086"/>
                <a:gd name="connsiteY14-2162" fmla="*/ 6229350 h 6346854"/>
                <a:gd name="connsiteX15-2163" fmla="*/ 7878083 w 11580086"/>
                <a:gd name="connsiteY15-2164" fmla="*/ 6105525 h 6346854"/>
                <a:gd name="connsiteX16-2165" fmla="*/ 6312808 w 11580086"/>
                <a:gd name="connsiteY16-2166" fmla="*/ 6254750 h 6346854"/>
                <a:gd name="connsiteX17-2167" fmla="*/ 4293508 w 11580086"/>
                <a:gd name="connsiteY17-2168" fmla="*/ 6188075 h 6346854"/>
                <a:gd name="connsiteX18-2169" fmla="*/ 2798083 w 11580086"/>
                <a:gd name="connsiteY18-2170" fmla="*/ 6346825 h 6346854"/>
                <a:gd name="connsiteX19-2171" fmla="*/ 1162958 w 11580086"/>
                <a:gd name="connsiteY19-2172" fmla="*/ 6200775 h 6346854"/>
                <a:gd name="connsiteX20-2173" fmla="*/ 77108 w 11580086"/>
                <a:gd name="connsiteY20-2174" fmla="*/ 6121400 h 6346854"/>
                <a:gd name="connsiteX21-2175" fmla="*/ 86633 w 11580086"/>
                <a:gd name="connsiteY21-2176" fmla="*/ 5054600 h 6346854"/>
                <a:gd name="connsiteX22-2177" fmla="*/ 70758 w 11580086"/>
                <a:gd name="connsiteY22-2178" fmla="*/ 3937000 h 6346854"/>
                <a:gd name="connsiteX23-2179" fmla="*/ 39008 w 11580086"/>
                <a:gd name="connsiteY23-2180" fmla="*/ 2489200 h 6346854"/>
                <a:gd name="connsiteX24-2181" fmla="*/ 105683 w 11580086"/>
                <a:gd name="connsiteY24-2182" fmla="*/ 1317625 h 6346854"/>
                <a:gd name="connsiteX25-2183" fmla="*/ 143783 w 11580086"/>
                <a:gd name="connsiteY25-2184" fmla="*/ 101600 h 6346854"/>
                <a:gd name="connsiteX0-2185" fmla="*/ 143783 w 11580086"/>
                <a:gd name="connsiteY0-2186" fmla="*/ 101869 h 6347123"/>
                <a:gd name="connsiteX1-2187" fmla="*/ 1709058 w 11580086"/>
                <a:gd name="connsiteY1-2188" fmla="*/ 85994 h 6347123"/>
                <a:gd name="connsiteX2-2189" fmla="*/ 3906158 w 11580086"/>
                <a:gd name="connsiteY2-2190" fmla="*/ 269 h 6347123"/>
                <a:gd name="connsiteX3-2191" fmla="*/ 6185808 w 11580086"/>
                <a:gd name="connsiteY3-2192" fmla="*/ 117744 h 6347123"/>
                <a:gd name="connsiteX4-2193" fmla="*/ 8401958 w 11580086"/>
                <a:gd name="connsiteY4-2194" fmla="*/ 66944 h 6347123"/>
                <a:gd name="connsiteX5-2195" fmla="*/ 10554608 w 11580086"/>
                <a:gd name="connsiteY5-2196" fmla="*/ 101869 h 6347123"/>
                <a:gd name="connsiteX6-2197" fmla="*/ 11507108 w 11580086"/>
                <a:gd name="connsiteY6-2198" fmla="*/ 124094 h 6347123"/>
                <a:gd name="connsiteX7-2199" fmla="*/ 11449958 w 11580086"/>
                <a:gd name="connsiteY7-2200" fmla="*/ 1533794 h 6347123"/>
                <a:gd name="connsiteX8-2201" fmla="*/ 11538858 w 11580086"/>
                <a:gd name="connsiteY8-2202" fmla="*/ 2416444 h 6347123"/>
                <a:gd name="connsiteX9-2203" fmla="*/ 11399158 w 11580086"/>
                <a:gd name="connsiteY9-2204" fmla="*/ 3556269 h 6347123"/>
                <a:gd name="connsiteX10-2205" fmla="*/ 11532508 w 11580086"/>
                <a:gd name="connsiteY10-2206" fmla="*/ 4565919 h 6347123"/>
                <a:gd name="connsiteX11-2207" fmla="*/ 11453133 w 11580086"/>
                <a:gd name="connsiteY11-2208" fmla="*/ 5391419 h 6347123"/>
                <a:gd name="connsiteX12-2209" fmla="*/ 11542033 w 11580086"/>
                <a:gd name="connsiteY12-2210" fmla="*/ 6134369 h 6347123"/>
                <a:gd name="connsiteX13-2211" fmla="*/ 10722883 w 11580086"/>
                <a:gd name="connsiteY13-2212" fmla="*/ 6267719 h 6347123"/>
                <a:gd name="connsiteX14-2213" fmla="*/ 9351283 w 11580086"/>
                <a:gd name="connsiteY14-2214" fmla="*/ 6229619 h 6347123"/>
                <a:gd name="connsiteX15-2215" fmla="*/ 7878083 w 11580086"/>
                <a:gd name="connsiteY15-2216" fmla="*/ 6105794 h 6347123"/>
                <a:gd name="connsiteX16-2217" fmla="*/ 6312808 w 11580086"/>
                <a:gd name="connsiteY16-2218" fmla="*/ 6255019 h 6347123"/>
                <a:gd name="connsiteX17-2219" fmla="*/ 4293508 w 11580086"/>
                <a:gd name="connsiteY17-2220" fmla="*/ 6188344 h 6347123"/>
                <a:gd name="connsiteX18-2221" fmla="*/ 2798083 w 11580086"/>
                <a:gd name="connsiteY18-2222" fmla="*/ 6347094 h 6347123"/>
                <a:gd name="connsiteX19-2223" fmla="*/ 1162958 w 11580086"/>
                <a:gd name="connsiteY19-2224" fmla="*/ 6201044 h 6347123"/>
                <a:gd name="connsiteX20-2225" fmla="*/ 77108 w 11580086"/>
                <a:gd name="connsiteY20-2226" fmla="*/ 6121669 h 6347123"/>
                <a:gd name="connsiteX21-2227" fmla="*/ 86633 w 11580086"/>
                <a:gd name="connsiteY21-2228" fmla="*/ 5054869 h 6347123"/>
                <a:gd name="connsiteX22-2229" fmla="*/ 70758 w 11580086"/>
                <a:gd name="connsiteY22-2230" fmla="*/ 3937269 h 6347123"/>
                <a:gd name="connsiteX23-2231" fmla="*/ 39008 w 11580086"/>
                <a:gd name="connsiteY23-2232" fmla="*/ 2489469 h 6347123"/>
                <a:gd name="connsiteX24-2233" fmla="*/ 105683 w 11580086"/>
                <a:gd name="connsiteY24-2234" fmla="*/ 1317894 h 6347123"/>
                <a:gd name="connsiteX25-2235" fmla="*/ 143783 w 11580086"/>
                <a:gd name="connsiteY25-2236" fmla="*/ 101869 h 6347123"/>
                <a:gd name="connsiteX0-2237" fmla="*/ 143783 w 11580086"/>
                <a:gd name="connsiteY0-2238" fmla="*/ 101869 h 6347123"/>
                <a:gd name="connsiteX1-2239" fmla="*/ 1709058 w 11580086"/>
                <a:gd name="connsiteY1-2240" fmla="*/ 85994 h 6347123"/>
                <a:gd name="connsiteX2-2241" fmla="*/ 3906158 w 11580086"/>
                <a:gd name="connsiteY2-2242" fmla="*/ 269 h 6347123"/>
                <a:gd name="connsiteX3-2243" fmla="*/ 6185808 w 11580086"/>
                <a:gd name="connsiteY3-2244" fmla="*/ 117744 h 6347123"/>
                <a:gd name="connsiteX4-2245" fmla="*/ 8401958 w 11580086"/>
                <a:gd name="connsiteY4-2246" fmla="*/ 9794 h 6347123"/>
                <a:gd name="connsiteX5-2247" fmla="*/ 10554608 w 11580086"/>
                <a:gd name="connsiteY5-2248" fmla="*/ 101869 h 6347123"/>
                <a:gd name="connsiteX6-2249" fmla="*/ 11507108 w 11580086"/>
                <a:gd name="connsiteY6-2250" fmla="*/ 124094 h 6347123"/>
                <a:gd name="connsiteX7-2251" fmla="*/ 11449958 w 11580086"/>
                <a:gd name="connsiteY7-2252" fmla="*/ 1533794 h 6347123"/>
                <a:gd name="connsiteX8-2253" fmla="*/ 11538858 w 11580086"/>
                <a:gd name="connsiteY8-2254" fmla="*/ 2416444 h 6347123"/>
                <a:gd name="connsiteX9-2255" fmla="*/ 11399158 w 11580086"/>
                <a:gd name="connsiteY9-2256" fmla="*/ 3556269 h 6347123"/>
                <a:gd name="connsiteX10-2257" fmla="*/ 11532508 w 11580086"/>
                <a:gd name="connsiteY10-2258" fmla="*/ 4565919 h 6347123"/>
                <a:gd name="connsiteX11-2259" fmla="*/ 11453133 w 11580086"/>
                <a:gd name="connsiteY11-2260" fmla="*/ 5391419 h 6347123"/>
                <a:gd name="connsiteX12-2261" fmla="*/ 11542033 w 11580086"/>
                <a:gd name="connsiteY12-2262" fmla="*/ 6134369 h 6347123"/>
                <a:gd name="connsiteX13-2263" fmla="*/ 10722883 w 11580086"/>
                <a:gd name="connsiteY13-2264" fmla="*/ 6267719 h 6347123"/>
                <a:gd name="connsiteX14-2265" fmla="*/ 9351283 w 11580086"/>
                <a:gd name="connsiteY14-2266" fmla="*/ 6229619 h 6347123"/>
                <a:gd name="connsiteX15-2267" fmla="*/ 7878083 w 11580086"/>
                <a:gd name="connsiteY15-2268" fmla="*/ 6105794 h 6347123"/>
                <a:gd name="connsiteX16-2269" fmla="*/ 6312808 w 11580086"/>
                <a:gd name="connsiteY16-2270" fmla="*/ 6255019 h 6347123"/>
                <a:gd name="connsiteX17-2271" fmla="*/ 4293508 w 11580086"/>
                <a:gd name="connsiteY17-2272" fmla="*/ 6188344 h 6347123"/>
                <a:gd name="connsiteX18-2273" fmla="*/ 2798083 w 11580086"/>
                <a:gd name="connsiteY18-2274" fmla="*/ 6347094 h 6347123"/>
                <a:gd name="connsiteX19-2275" fmla="*/ 1162958 w 11580086"/>
                <a:gd name="connsiteY19-2276" fmla="*/ 6201044 h 6347123"/>
                <a:gd name="connsiteX20-2277" fmla="*/ 77108 w 11580086"/>
                <a:gd name="connsiteY20-2278" fmla="*/ 6121669 h 6347123"/>
                <a:gd name="connsiteX21-2279" fmla="*/ 86633 w 11580086"/>
                <a:gd name="connsiteY21-2280" fmla="*/ 5054869 h 6347123"/>
                <a:gd name="connsiteX22-2281" fmla="*/ 70758 w 11580086"/>
                <a:gd name="connsiteY22-2282" fmla="*/ 3937269 h 6347123"/>
                <a:gd name="connsiteX23-2283" fmla="*/ 39008 w 11580086"/>
                <a:gd name="connsiteY23-2284" fmla="*/ 2489469 h 6347123"/>
                <a:gd name="connsiteX24-2285" fmla="*/ 105683 w 11580086"/>
                <a:gd name="connsiteY24-2286" fmla="*/ 1317894 h 6347123"/>
                <a:gd name="connsiteX25-2287" fmla="*/ 143783 w 11580086"/>
                <a:gd name="connsiteY25-2288" fmla="*/ 101869 h 6347123"/>
                <a:gd name="connsiteX0-2289" fmla="*/ 143783 w 11580086"/>
                <a:gd name="connsiteY0-2290" fmla="*/ 101805 h 6347059"/>
                <a:gd name="connsiteX1-2291" fmla="*/ 1709058 w 11580086"/>
                <a:gd name="connsiteY1-2292" fmla="*/ 85930 h 6347059"/>
                <a:gd name="connsiteX2-2293" fmla="*/ 3906158 w 11580086"/>
                <a:gd name="connsiteY2-2294" fmla="*/ 205 h 6347059"/>
                <a:gd name="connsiteX3-2295" fmla="*/ 6195333 w 11580086"/>
                <a:gd name="connsiteY3-2296" fmla="*/ 60530 h 6347059"/>
                <a:gd name="connsiteX4-2297" fmla="*/ 8401958 w 11580086"/>
                <a:gd name="connsiteY4-2298" fmla="*/ 9730 h 6347059"/>
                <a:gd name="connsiteX5-2299" fmla="*/ 10554608 w 11580086"/>
                <a:gd name="connsiteY5-2300" fmla="*/ 101805 h 6347059"/>
                <a:gd name="connsiteX6-2301" fmla="*/ 11507108 w 11580086"/>
                <a:gd name="connsiteY6-2302" fmla="*/ 124030 h 6347059"/>
                <a:gd name="connsiteX7-2303" fmla="*/ 11449958 w 11580086"/>
                <a:gd name="connsiteY7-2304" fmla="*/ 1533730 h 6347059"/>
                <a:gd name="connsiteX8-2305" fmla="*/ 11538858 w 11580086"/>
                <a:gd name="connsiteY8-2306" fmla="*/ 2416380 h 6347059"/>
                <a:gd name="connsiteX9-2307" fmla="*/ 11399158 w 11580086"/>
                <a:gd name="connsiteY9-2308" fmla="*/ 3556205 h 6347059"/>
                <a:gd name="connsiteX10-2309" fmla="*/ 11532508 w 11580086"/>
                <a:gd name="connsiteY10-2310" fmla="*/ 4565855 h 6347059"/>
                <a:gd name="connsiteX11-2311" fmla="*/ 11453133 w 11580086"/>
                <a:gd name="connsiteY11-2312" fmla="*/ 5391355 h 6347059"/>
                <a:gd name="connsiteX12-2313" fmla="*/ 11542033 w 11580086"/>
                <a:gd name="connsiteY12-2314" fmla="*/ 6134305 h 6347059"/>
                <a:gd name="connsiteX13-2315" fmla="*/ 10722883 w 11580086"/>
                <a:gd name="connsiteY13-2316" fmla="*/ 6267655 h 6347059"/>
                <a:gd name="connsiteX14-2317" fmla="*/ 9351283 w 11580086"/>
                <a:gd name="connsiteY14-2318" fmla="*/ 6229555 h 6347059"/>
                <a:gd name="connsiteX15-2319" fmla="*/ 7878083 w 11580086"/>
                <a:gd name="connsiteY15-2320" fmla="*/ 6105730 h 6347059"/>
                <a:gd name="connsiteX16-2321" fmla="*/ 6312808 w 11580086"/>
                <a:gd name="connsiteY16-2322" fmla="*/ 6254955 h 6347059"/>
                <a:gd name="connsiteX17-2323" fmla="*/ 4293508 w 11580086"/>
                <a:gd name="connsiteY17-2324" fmla="*/ 6188280 h 6347059"/>
                <a:gd name="connsiteX18-2325" fmla="*/ 2798083 w 11580086"/>
                <a:gd name="connsiteY18-2326" fmla="*/ 6347030 h 6347059"/>
                <a:gd name="connsiteX19-2327" fmla="*/ 1162958 w 11580086"/>
                <a:gd name="connsiteY19-2328" fmla="*/ 6200980 h 6347059"/>
                <a:gd name="connsiteX20-2329" fmla="*/ 77108 w 11580086"/>
                <a:gd name="connsiteY20-2330" fmla="*/ 6121605 h 6347059"/>
                <a:gd name="connsiteX21-2331" fmla="*/ 86633 w 11580086"/>
                <a:gd name="connsiteY21-2332" fmla="*/ 5054805 h 6347059"/>
                <a:gd name="connsiteX22-2333" fmla="*/ 70758 w 11580086"/>
                <a:gd name="connsiteY22-2334" fmla="*/ 3937205 h 6347059"/>
                <a:gd name="connsiteX23-2335" fmla="*/ 39008 w 11580086"/>
                <a:gd name="connsiteY23-2336" fmla="*/ 2489405 h 6347059"/>
                <a:gd name="connsiteX24-2337" fmla="*/ 105683 w 11580086"/>
                <a:gd name="connsiteY24-2338" fmla="*/ 1317830 h 6347059"/>
                <a:gd name="connsiteX25-2339" fmla="*/ 143783 w 11580086"/>
                <a:gd name="connsiteY25-2340" fmla="*/ 101805 h 6347059"/>
                <a:gd name="connsiteX0-2341" fmla="*/ 143783 w 11585839"/>
                <a:gd name="connsiteY0-2342" fmla="*/ 101805 h 6347059"/>
                <a:gd name="connsiteX1-2343" fmla="*/ 1709058 w 11585839"/>
                <a:gd name="connsiteY1-2344" fmla="*/ 85930 h 6347059"/>
                <a:gd name="connsiteX2-2345" fmla="*/ 3906158 w 11585839"/>
                <a:gd name="connsiteY2-2346" fmla="*/ 205 h 6347059"/>
                <a:gd name="connsiteX3-2347" fmla="*/ 6195333 w 11585839"/>
                <a:gd name="connsiteY3-2348" fmla="*/ 60530 h 6347059"/>
                <a:gd name="connsiteX4-2349" fmla="*/ 8401958 w 11585839"/>
                <a:gd name="connsiteY4-2350" fmla="*/ 9730 h 6347059"/>
                <a:gd name="connsiteX5-2351" fmla="*/ 10202183 w 11585839"/>
                <a:gd name="connsiteY5-2352" fmla="*/ 92280 h 6347059"/>
                <a:gd name="connsiteX6-2353" fmla="*/ 11507108 w 11585839"/>
                <a:gd name="connsiteY6-2354" fmla="*/ 124030 h 6347059"/>
                <a:gd name="connsiteX7-2355" fmla="*/ 11449958 w 11585839"/>
                <a:gd name="connsiteY7-2356" fmla="*/ 1533730 h 6347059"/>
                <a:gd name="connsiteX8-2357" fmla="*/ 11538858 w 11585839"/>
                <a:gd name="connsiteY8-2358" fmla="*/ 2416380 h 6347059"/>
                <a:gd name="connsiteX9-2359" fmla="*/ 11399158 w 11585839"/>
                <a:gd name="connsiteY9-2360" fmla="*/ 3556205 h 6347059"/>
                <a:gd name="connsiteX10-2361" fmla="*/ 11532508 w 11585839"/>
                <a:gd name="connsiteY10-2362" fmla="*/ 4565855 h 6347059"/>
                <a:gd name="connsiteX11-2363" fmla="*/ 11453133 w 11585839"/>
                <a:gd name="connsiteY11-2364" fmla="*/ 5391355 h 6347059"/>
                <a:gd name="connsiteX12-2365" fmla="*/ 11542033 w 11585839"/>
                <a:gd name="connsiteY12-2366" fmla="*/ 6134305 h 6347059"/>
                <a:gd name="connsiteX13-2367" fmla="*/ 10722883 w 11585839"/>
                <a:gd name="connsiteY13-2368" fmla="*/ 6267655 h 6347059"/>
                <a:gd name="connsiteX14-2369" fmla="*/ 9351283 w 11585839"/>
                <a:gd name="connsiteY14-2370" fmla="*/ 6229555 h 6347059"/>
                <a:gd name="connsiteX15-2371" fmla="*/ 7878083 w 11585839"/>
                <a:gd name="connsiteY15-2372" fmla="*/ 6105730 h 6347059"/>
                <a:gd name="connsiteX16-2373" fmla="*/ 6312808 w 11585839"/>
                <a:gd name="connsiteY16-2374" fmla="*/ 6254955 h 6347059"/>
                <a:gd name="connsiteX17-2375" fmla="*/ 4293508 w 11585839"/>
                <a:gd name="connsiteY17-2376" fmla="*/ 6188280 h 6347059"/>
                <a:gd name="connsiteX18-2377" fmla="*/ 2798083 w 11585839"/>
                <a:gd name="connsiteY18-2378" fmla="*/ 6347030 h 6347059"/>
                <a:gd name="connsiteX19-2379" fmla="*/ 1162958 w 11585839"/>
                <a:gd name="connsiteY19-2380" fmla="*/ 6200980 h 6347059"/>
                <a:gd name="connsiteX20-2381" fmla="*/ 77108 w 11585839"/>
                <a:gd name="connsiteY20-2382" fmla="*/ 6121605 h 6347059"/>
                <a:gd name="connsiteX21-2383" fmla="*/ 86633 w 11585839"/>
                <a:gd name="connsiteY21-2384" fmla="*/ 5054805 h 6347059"/>
                <a:gd name="connsiteX22-2385" fmla="*/ 70758 w 11585839"/>
                <a:gd name="connsiteY22-2386" fmla="*/ 3937205 h 6347059"/>
                <a:gd name="connsiteX23-2387" fmla="*/ 39008 w 11585839"/>
                <a:gd name="connsiteY23-2388" fmla="*/ 2489405 h 6347059"/>
                <a:gd name="connsiteX24-2389" fmla="*/ 105683 w 11585839"/>
                <a:gd name="connsiteY24-2390" fmla="*/ 1317830 h 6347059"/>
                <a:gd name="connsiteX25-2391" fmla="*/ 143783 w 11585839"/>
                <a:gd name="connsiteY25-2392" fmla="*/ 101805 h 6347059"/>
                <a:gd name="connsiteX0-2393" fmla="*/ 143783 w 11585839"/>
                <a:gd name="connsiteY0-2394" fmla="*/ 101805 h 6347059"/>
                <a:gd name="connsiteX1-2395" fmla="*/ 1709058 w 11585839"/>
                <a:gd name="connsiteY1-2396" fmla="*/ 85930 h 6347059"/>
                <a:gd name="connsiteX2-2397" fmla="*/ 3906158 w 11585839"/>
                <a:gd name="connsiteY2-2398" fmla="*/ 205 h 6347059"/>
                <a:gd name="connsiteX3-2399" fmla="*/ 6195333 w 11585839"/>
                <a:gd name="connsiteY3-2400" fmla="*/ 60530 h 6347059"/>
                <a:gd name="connsiteX4-2401" fmla="*/ 8401958 w 11585839"/>
                <a:gd name="connsiteY4-2402" fmla="*/ 9730 h 6347059"/>
                <a:gd name="connsiteX5-2403" fmla="*/ 10202183 w 11585839"/>
                <a:gd name="connsiteY5-2404" fmla="*/ 92280 h 6347059"/>
                <a:gd name="connsiteX6-2405" fmla="*/ 11507108 w 11585839"/>
                <a:gd name="connsiteY6-2406" fmla="*/ 124030 h 6347059"/>
                <a:gd name="connsiteX7-2407" fmla="*/ 11449958 w 11585839"/>
                <a:gd name="connsiteY7-2408" fmla="*/ 1533730 h 6347059"/>
                <a:gd name="connsiteX8-2409" fmla="*/ 11538858 w 11585839"/>
                <a:gd name="connsiteY8-2410" fmla="*/ 2416380 h 6347059"/>
                <a:gd name="connsiteX9-2411" fmla="*/ 11475358 w 11585839"/>
                <a:gd name="connsiteY9-2412" fmla="*/ 3556205 h 6347059"/>
                <a:gd name="connsiteX10-2413" fmla="*/ 11532508 w 11585839"/>
                <a:gd name="connsiteY10-2414" fmla="*/ 4565855 h 6347059"/>
                <a:gd name="connsiteX11-2415" fmla="*/ 11453133 w 11585839"/>
                <a:gd name="connsiteY11-2416" fmla="*/ 5391355 h 6347059"/>
                <a:gd name="connsiteX12-2417" fmla="*/ 11542033 w 11585839"/>
                <a:gd name="connsiteY12-2418" fmla="*/ 6134305 h 6347059"/>
                <a:gd name="connsiteX13-2419" fmla="*/ 10722883 w 11585839"/>
                <a:gd name="connsiteY13-2420" fmla="*/ 6267655 h 6347059"/>
                <a:gd name="connsiteX14-2421" fmla="*/ 9351283 w 11585839"/>
                <a:gd name="connsiteY14-2422" fmla="*/ 6229555 h 6347059"/>
                <a:gd name="connsiteX15-2423" fmla="*/ 7878083 w 11585839"/>
                <a:gd name="connsiteY15-2424" fmla="*/ 6105730 h 6347059"/>
                <a:gd name="connsiteX16-2425" fmla="*/ 6312808 w 11585839"/>
                <a:gd name="connsiteY16-2426" fmla="*/ 6254955 h 6347059"/>
                <a:gd name="connsiteX17-2427" fmla="*/ 4293508 w 11585839"/>
                <a:gd name="connsiteY17-2428" fmla="*/ 6188280 h 6347059"/>
                <a:gd name="connsiteX18-2429" fmla="*/ 2798083 w 11585839"/>
                <a:gd name="connsiteY18-2430" fmla="*/ 6347030 h 6347059"/>
                <a:gd name="connsiteX19-2431" fmla="*/ 1162958 w 11585839"/>
                <a:gd name="connsiteY19-2432" fmla="*/ 6200980 h 6347059"/>
                <a:gd name="connsiteX20-2433" fmla="*/ 77108 w 11585839"/>
                <a:gd name="connsiteY20-2434" fmla="*/ 6121605 h 6347059"/>
                <a:gd name="connsiteX21-2435" fmla="*/ 86633 w 11585839"/>
                <a:gd name="connsiteY21-2436" fmla="*/ 5054805 h 6347059"/>
                <a:gd name="connsiteX22-2437" fmla="*/ 70758 w 11585839"/>
                <a:gd name="connsiteY22-2438" fmla="*/ 3937205 h 6347059"/>
                <a:gd name="connsiteX23-2439" fmla="*/ 39008 w 11585839"/>
                <a:gd name="connsiteY23-2440" fmla="*/ 2489405 h 6347059"/>
                <a:gd name="connsiteX24-2441" fmla="*/ 105683 w 11585839"/>
                <a:gd name="connsiteY24-2442" fmla="*/ 1317830 h 6347059"/>
                <a:gd name="connsiteX25-2443" fmla="*/ 143783 w 11585839"/>
                <a:gd name="connsiteY25-2444" fmla="*/ 101805 h 6347059"/>
                <a:gd name="connsiteX0-2445" fmla="*/ 143783 w 11585839"/>
                <a:gd name="connsiteY0-2446" fmla="*/ 101805 h 6347059"/>
                <a:gd name="connsiteX1-2447" fmla="*/ 1709058 w 11585839"/>
                <a:gd name="connsiteY1-2448" fmla="*/ 85930 h 6347059"/>
                <a:gd name="connsiteX2-2449" fmla="*/ 3906158 w 11585839"/>
                <a:gd name="connsiteY2-2450" fmla="*/ 205 h 6347059"/>
                <a:gd name="connsiteX3-2451" fmla="*/ 6195333 w 11585839"/>
                <a:gd name="connsiteY3-2452" fmla="*/ 60530 h 6347059"/>
                <a:gd name="connsiteX4-2453" fmla="*/ 8401958 w 11585839"/>
                <a:gd name="connsiteY4-2454" fmla="*/ 9730 h 6347059"/>
                <a:gd name="connsiteX5-2455" fmla="*/ 10202183 w 11585839"/>
                <a:gd name="connsiteY5-2456" fmla="*/ 92280 h 6347059"/>
                <a:gd name="connsiteX6-2457" fmla="*/ 11507108 w 11585839"/>
                <a:gd name="connsiteY6-2458" fmla="*/ 124030 h 6347059"/>
                <a:gd name="connsiteX7-2459" fmla="*/ 11449958 w 11585839"/>
                <a:gd name="connsiteY7-2460" fmla="*/ 1533730 h 6347059"/>
                <a:gd name="connsiteX8-2461" fmla="*/ 11538858 w 11585839"/>
                <a:gd name="connsiteY8-2462" fmla="*/ 2416380 h 6347059"/>
                <a:gd name="connsiteX9-2463" fmla="*/ 11475358 w 11585839"/>
                <a:gd name="connsiteY9-2464" fmla="*/ 3556205 h 6347059"/>
                <a:gd name="connsiteX10-2465" fmla="*/ 11532508 w 11585839"/>
                <a:gd name="connsiteY10-2466" fmla="*/ 4565855 h 6347059"/>
                <a:gd name="connsiteX11-2467" fmla="*/ 11453133 w 11585839"/>
                <a:gd name="connsiteY11-2468" fmla="*/ 5391355 h 6347059"/>
                <a:gd name="connsiteX12-2469" fmla="*/ 11542033 w 11585839"/>
                <a:gd name="connsiteY12-2470" fmla="*/ 6134305 h 6347059"/>
                <a:gd name="connsiteX13-2471" fmla="*/ 10722883 w 11585839"/>
                <a:gd name="connsiteY13-2472" fmla="*/ 6267655 h 6347059"/>
                <a:gd name="connsiteX14-2473" fmla="*/ 9351283 w 11585839"/>
                <a:gd name="connsiteY14-2474" fmla="*/ 6229555 h 6347059"/>
                <a:gd name="connsiteX15-2475" fmla="*/ 7887608 w 11585839"/>
                <a:gd name="connsiteY15-2476" fmla="*/ 6172405 h 6347059"/>
                <a:gd name="connsiteX16-2477" fmla="*/ 6312808 w 11585839"/>
                <a:gd name="connsiteY16-2478" fmla="*/ 6254955 h 6347059"/>
                <a:gd name="connsiteX17-2479" fmla="*/ 4293508 w 11585839"/>
                <a:gd name="connsiteY17-2480" fmla="*/ 6188280 h 6347059"/>
                <a:gd name="connsiteX18-2481" fmla="*/ 2798083 w 11585839"/>
                <a:gd name="connsiteY18-2482" fmla="*/ 6347030 h 6347059"/>
                <a:gd name="connsiteX19-2483" fmla="*/ 1162958 w 11585839"/>
                <a:gd name="connsiteY19-2484" fmla="*/ 6200980 h 6347059"/>
                <a:gd name="connsiteX20-2485" fmla="*/ 77108 w 11585839"/>
                <a:gd name="connsiteY20-2486" fmla="*/ 6121605 h 6347059"/>
                <a:gd name="connsiteX21-2487" fmla="*/ 86633 w 11585839"/>
                <a:gd name="connsiteY21-2488" fmla="*/ 5054805 h 6347059"/>
                <a:gd name="connsiteX22-2489" fmla="*/ 70758 w 11585839"/>
                <a:gd name="connsiteY22-2490" fmla="*/ 3937205 h 6347059"/>
                <a:gd name="connsiteX23-2491" fmla="*/ 39008 w 11585839"/>
                <a:gd name="connsiteY23-2492" fmla="*/ 2489405 h 6347059"/>
                <a:gd name="connsiteX24-2493" fmla="*/ 105683 w 11585839"/>
                <a:gd name="connsiteY24-2494" fmla="*/ 1317830 h 6347059"/>
                <a:gd name="connsiteX25-2495" fmla="*/ 143783 w 11585839"/>
                <a:gd name="connsiteY25-2496" fmla="*/ 101805 h 6347059"/>
                <a:gd name="connsiteX0-2497" fmla="*/ 143783 w 11585839"/>
                <a:gd name="connsiteY0-2498" fmla="*/ 101805 h 6289932"/>
                <a:gd name="connsiteX1-2499" fmla="*/ 1709058 w 11585839"/>
                <a:gd name="connsiteY1-2500" fmla="*/ 85930 h 6289932"/>
                <a:gd name="connsiteX2-2501" fmla="*/ 3906158 w 11585839"/>
                <a:gd name="connsiteY2-2502" fmla="*/ 205 h 6289932"/>
                <a:gd name="connsiteX3-2503" fmla="*/ 6195333 w 11585839"/>
                <a:gd name="connsiteY3-2504" fmla="*/ 60530 h 6289932"/>
                <a:gd name="connsiteX4-2505" fmla="*/ 8401958 w 11585839"/>
                <a:gd name="connsiteY4-2506" fmla="*/ 9730 h 6289932"/>
                <a:gd name="connsiteX5-2507" fmla="*/ 10202183 w 11585839"/>
                <a:gd name="connsiteY5-2508" fmla="*/ 92280 h 6289932"/>
                <a:gd name="connsiteX6-2509" fmla="*/ 11507108 w 11585839"/>
                <a:gd name="connsiteY6-2510" fmla="*/ 124030 h 6289932"/>
                <a:gd name="connsiteX7-2511" fmla="*/ 11449958 w 11585839"/>
                <a:gd name="connsiteY7-2512" fmla="*/ 1533730 h 6289932"/>
                <a:gd name="connsiteX8-2513" fmla="*/ 11538858 w 11585839"/>
                <a:gd name="connsiteY8-2514" fmla="*/ 2416380 h 6289932"/>
                <a:gd name="connsiteX9-2515" fmla="*/ 11475358 w 11585839"/>
                <a:gd name="connsiteY9-2516" fmla="*/ 3556205 h 6289932"/>
                <a:gd name="connsiteX10-2517" fmla="*/ 11532508 w 11585839"/>
                <a:gd name="connsiteY10-2518" fmla="*/ 4565855 h 6289932"/>
                <a:gd name="connsiteX11-2519" fmla="*/ 11453133 w 11585839"/>
                <a:gd name="connsiteY11-2520" fmla="*/ 5391355 h 6289932"/>
                <a:gd name="connsiteX12-2521" fmla="*/ 11542033 w 11585839"/>
                <a:gd name="connsiteY12-2522" fmla="*/ 6134305 h 6289932"/>
                <a:gd name="connsiteX13-2523" fmla="*/ 10722883 w 11585839"/>
                <a:gd name="connsiteY13-2524" fmla="*/ 6267655 h 6289932"/>
                <a:gd name="connsiteX14-2525" fmla="*/ 9351283 w 11585839"/>
                <a:gd name="connsiteY14-2526" fmla="*/ 6229555 h 6289932"/>
                <a:gd name="connsiteX15-2527" fmla="*/ 7887608 w 11585839"/>
                <a:gd name="connsiteY15-2528" fmla="*/ 6172405 h 6289932"/>
                <a:gd name="connsiteX16-2529" fmla="*/ 6312808 w 11585839"/>
                <a:gd name="connsiteY16-2530" fmla="*/ 6254955 h 6289932"/>
                <a:gd name="connsiteX17-2531" fmla="*/ 4293508 w 11585839"/>
                <a:gd name="connsiteY17-2532" fmla="*/ 6188280 h 6289932"/>
                <a:gd name="connsiteX18-2533" fmla="*/ 2712358 w 11585839"/>
                <a:gd name="connsiteY18-2534" fmla="*/ 6289880 h 6289932"/>
                <a:gd name="connsiteX19-2535" fmla="*/ 1162958 w 11585839"/>
                <a:gd name="connsiteY19-2536" fmla="*/ 6200980 h 6289932"/>
                <a:gd name="connsiteX20-2537" fmla="*/ 77108 w 11585839"/>
                <a:gd name="connsiteY20-2538" fmla="*/ 6121605 h 6289932"/>
                <a:gd name="connsiteX21-2539" fmla="*/ 86633 w 11585839"/>
                <a:gd name="connsiteY21-2540" fmla="*/ 5054805 h 6289932"/>
                <a:gd name="connsiteX22-2541" fmla="*/ 70758 w 11585839"/>
                <a:gd name="connsiteY22-2542" fmla="*/ 3937205 h 6289932"/>
                <a:gd name="connsiteX23-2543" fmla="*/ 39008 w 11585839"/>
                <a:gd name="connsiteY23-2544" fmla="*/ 2489405 h 6289932"/>
                <a:gd name="connsiteX24-2545" fmla="*/ 105683 w 11585839"/>
                <a:gd name="connsiteY24-2546" fmla="*/ 1317830 h 6289932"/>
                <a:gd name="connsiteX25-2547" fmla="*/ 143783 w 11585839"/>
                <a:gd name="connsiteY25-2548" fmla="*/ 101805 h 6289932"/>
                <a:gd name="connsiteX0-2549" fmla="*/ 143783 w 11585839"/>
                <a:gd name="connsiteY0-2550" fmla="*/ 101805 h 6271447"/>
                <a:gd name="connsiteX1-2551" fmla="*/ 1709058 w 11585839"/>
                <a:gd name="connsiteY1-2552" fmla="*/ 85930 h 6271447"/>
                <a:gd name="connsiteX2-2553" fmla="*/ 3906158 w 11585839"/>
                <a:gd name="connsiteY2-2554" fmla="*/ 205 h 6271447"/>
                <a:gd name="connsiteX3-2555" fmla="*/ 6195333 w 11585839"/>
                <a:gd name="connsiteY3-2556" fmla="*/ 60530 h 6271447"/>
                <a:gd name="connsiteX4-2557" fmla="*/ 8401958 w 11585839"/>
                <a:gd name="connsiteY4-2558" fmla="*/ 9730 h 6271447"/>
                <a:gd name="connsiteX5-2559" fmla="*/ 10202183 w 11585839"/>
                <a:gd name="connsiteY5-2560" fmla="*/ 92280 h 6271447"/>
                <a:gd name="connsiteX6-2561" fmla="*/ 11507108 w 11585839"/>
                <a:gd name="connsiteY6-2562" fmla="*/ 124030 h 6271447"/>
                <a:gd name="connsiteX7-2563" fmla="*/ 11449958 w 11585839"/>
                <a:gd name="connsiteY7-2564" fmla="*/ 1533730 h 6271447"/>
                <a:gd name="connsiteX8-2565" fmla="*/ 11538858 w 11585839"/>
                <a:gd name="connsiteY8-2566" fmla="*/ 2416380 h 6271447"/>
                <a:gd name="connsiteX9-2567" fmla="*/ 11475358 w 11585839"/>
                <a:gd name="connsiteY9-2568" fmla="*/ 3556205 h 6271447"/>
                <a:gd name="connsiteX10-2569" fmla="*/ 11532508 w 11585839"/>
                <a:gd name="connsiteY10-2570" fmla="*/ 4565855 h 6271447"/>
                <a:gd name="connsiteX11-2571" fmla="*/ 11453133 w 11585839"/>
                <a:gd name="connsiteY11-2572" fmla="*/ 5391355 h 6271447"/>
                <a:gd name="connsiteX12-2573" fmla="*/ 11542033 w 11585839"/>
                <a:gd name="connsiteY12-2574" fmla="*/ 6134305 h 6271447"/>
                <a:gd name="connsiteX13-2575" fmla="*/ 10722883 w 11585839"/>
                <a:gd name="connsiteY13-2576" fmla="*/ 6267655 h 6271447"/>
                <a:gd name="connsiteX14-2577" fmla="*/ 9351283 w 11585839"/>
                <a:gd name="connsiteY14-2578" fmla="*/ 6229555 h 6271447"/>
                <a:gd name="connsiteX15-2579" fmla="*/ 7887608 w 11585839"/>
                <a:gd name="connsiteY15-2580" fmla="*/ 6172405 h 6271447"/>
                <a:gd name="connsiteX16-2581" fmla="*/ 6312808 w 11585839"/>
                <a:gd name="connsiteY16-2582" fmla="*/ 6254955 h 6271447"/>
                <a:gd name="connsiteX17-2583" fmla="*/ 4293508 w 11585839"/>
                <a:gd name="connsiteY17-2584" fmla="*/ 6188280 h 6271447"/>
                <a:gd name="connsiteX18-2585" fmla="*/ 2721767 w 11585839"/>
                <a:gd name="connsiteY18-2586" fmla="*/ 6215186 h 6271447"/>
                <a:gd name="connsiteX19-2587" fmla="*/ 1162958 w 11585839"/>
                <a:gd name="connsiteY19-2588" fmla="*/ 6200980 h 6271447"/>
                <a:gd name="connsiteX20-2589" fmla="*/ 77108 w 11585839"/>
                <a:gd name="connsiteY20-2590" fmla="*/ 6121605 h 6271447"/>
                <a:gd name="connsiteX21-2591" fmla="*/ 86633 w 11585839"/>
                <a:gd name="connsiteY21-2592" fmla="*/ 5054805 h 6271447"/>
                <a:gd name="connsiteX22-2593" fmla="*/ 70758 w 11585839"/>
                <a:gd name="connsiteY22-2594" fmla="*/ 3937205 h 6271447"/>
                <a:gd name="connsiteX23-2595" fmla="*/ 39008 w 11585839"/>
                <a:gd name="connsiteY23-2596" fmla="*/ 2489405 h 6271447"/>
                <a:gd name="connsiteX24-2597" fmla="*/ 105683 w 11585839"/>
                <a:gd name="connsiteY24-2598" fmla="*/ 1317830 h 6271447"/>
                <a:gd name="connsiteX25-2599" fmla="*/ 143783 w 11585839"/>
                <a:gd name="connsiteY25-2600" fmla="*/ 101805 h 6271447"/>
                <a:gd name="connsiteX0-2601" fmla="*/ 143783 w 11585839"/>
                <a:gd name="connsiteY0-2602" fmla="*/ 101805 h 6271447"/>
                <a:gd name="connsiteX1-2603" fmla="*/ 1709058 w 11585839"/>
                <a:gd name="connsiteY1-2604" fmla="*/ 85930 h 6271447"/>
                <a:gd name="connsiteX2-2605" fmla="*/ 3906158 w 11585839"/>
                <a:gd name="connsiteY2-2606" fmla="*/ 205 h 6271447"/>
                <a:gd name="connsiteX3-2607" fmla="*/ 6195333 w 11585839"/>
                <a:gd name="connsiteY3-2608" fmla="*/ 60530 h 6271447"/>
                <a:gd name="connsiteX4-2609" fmla="*/ 8401958 w 11585839"/>
                <a:gd name="connsiteY4-2610" fmla="*/ 9730 h 6271447"/>
                <a:gd name="connsiteX5-2611" fmla="*/ 10202183 w 11585839"/>
                <a:gd name="connsiteY5-2612" fmla="*/ 92280 h 6271447"/>
                <a:gd name="connsiteX6-2613" fmla="*/ 11507108 w 11585839"/>
                <a:gd name="connsiteY6-2614" fmla="*/ 124030 h 6271447"/>
                <a:gd name="connsiteX7-2615" fmla="*/ 11449958 w 11585839"/>
                <a:gd name="connsiteY7-2616" fmla="*/ 1533730 h 6271447"/>
                <a:gd name="connsiteX8-2617" fmla="*/ 11538858 w 11585839"/>
                <a:gd name="connsiteY8-2618" fmla="*/ 2416380 h 6271447"/>
                <a:gd name="connsiteX9-2619" fmla="*/ 11475358 w 11585839"/>
                <a:gd name="connsiteY9-2620" fmla="*/ 3556205 h 6271447"/>
                <a:gd name="connsiteX10-2621" fmla="*/ 11532508 w 11585839"/>
                <a:gd name="connsiteY10-2622" fmla="*/ 4565855 h 6271447"/>
                <a:gd name="connsiteX11-2623" fmla="*/ 11453133 w 11585839"/>
                <a:gd name="connsiteY11-2624" fmla="*/ 5391355 h 6271447"/>
                <a:gd name="connsiteX12-2625" fmla="*/ 11542033 w 11585839"/>
                <a:gd name="connsiteY12-2626" fmla="*/ 6134305 h 6271447"/>
                <a:gd name="connsiteX13-2627" fmla="*/ 10722883 w 11585839"/>
                <a:gd name="connsiteY13-2628" fmla="*/ 6267655 h 6271447"/>
                <a:gd name="connsiteX14-2629" fmla="*/ 9351283 w 11585839"/>
                <a:gd name="connsiteY14-2630" fmla="*/ 6229555 h 6271447"/>
                <a:gd name="connsiteX15-2631" fmla="*/ 7887608 w 11585839"/>
                <a:gd name="connsiteY15-2632" fmla="*/ 6172405 h 6271447"/>
                <a:gd name="connsiteX16-2633" fmla="*/ 6331625 w 11585839"/>
                <a:gd name="connsiteY16-2634" fmla="*/ 6217608 h 6271447"/>
                <a:gd name="connsiteX17-2635" fmla="*/ 4293508 w 11585839"/>
                <a:gd name="connsiteY17-2636" fmla="*/ 6188280 h 6271447"/>
                <a:gd name="connsiteX18-2637" fmla="*/ 2721767 w 11585839"/>
                <a:gd name="connsiteY18-2638" fmla="*/ 6215186 h 6271447"/>
                <a:gd name="connsiteX19-2639" fmla="*/ 1162958 w 11585839"/>
                <a:gd name="connsiteY19-2640" fmla="*/ 6200980 h 6271447"/>
                <a:gd name="connsiteX20-2641" fmla="*/ 77108 w 11585839"/>
                <a:gd name="connsiteY20-2642" fmla="*/ 6121605 h 6271447"/>
                <a:gd name="connsiteX21-2643" fmla="*/ 86633 w 11585839"/>
                <a:gd name="connsiteY21-2644" fmla="*/ 5054805 h 6271447"/>
                <a:gd name="connsiteX22-2645" fmla="*/ 70758 w 11585839"/>
                <a:gd name="connsiteY22-2646" fmla="*/ 3937205 h 6271447"/>
                <a:gd name="connsiteX23-2647" fmla="*/ 39008 w 11585839"/>
                <a:gd name="connsiteY23-2648" fmla="*/ 2489405 h 6271447"/>
                <a:gd name="connsiteX24-2649" fmla="*/ 105683 w 11585839"/>
                <a:gd name="connsiteY24-2650" fmla="*/ 1317830 h 6271447"/>
                <a:gd name="connsiteX25-2651" fmla="*/ 143783 w 11585839"/>
                <a:gd name="connsiteY25-2652" fmla="*/ 101805 h 6271447"/>
                <a:gd name="connsiteX0-2653" fmla="*/ 143783 w 11585839"/>
                <a:gd name="connsiteY0-2654" fmla="*/ 101805 h 6271055"/>
                <a:gd name="connsiteX1-2655" fmla="*/ 1709058 w 11585839"/>
                <a:gd name="connsiteY1-2656" fmla="*/ 85930 h 6271055"/>
                <a:gd name="connsiteX2-2657" fmla="*/ 3906158 w 11585839"/>
                <a:gd name="connsiteY2-2658" fmla="*/ 205 h 6271055"/>
                <a:gd name="connsiteX3-2659" fmla="*/ 6195333 w 11585839"/>
                <a:gd name="connsiteY3-2660" fmla="*/ 60530 h 6271055"/>
                <a:gd name="connsiteX4-2661" fmla="*/ 8401958 w 11585839"/>
                <a:gd name="connsiteY4-2662" fmla="*/ 9730 h 6271055"/>
                <a:gd name="connsiteX5-2663" fmla="*/ 10202183 w 11585839"/>
                <a:gd name="connsiteY5-2664" fmla="*/ 92280 h 6271055"/>
                <a:gd name="connsiteX6-2665" fmla="*/ 11507108 w 11585839"/>
                <a:gd name="connsiteY6-2666" fmla="*/ 124030 h 6271055"/>
                <a:gd name="connsiteX7-2667" fmla="*/ 11449958 w 11585839"/>
                <a:gd name="connsiteY7-2668" fmla="*/ 1533730 h 6271055"/>
                <a:gd name="connsiteX8-2669" fmla="*/ 11538858 w 11585839"/>
                <a:gd name="connsiteY8-2670" fmla="*/ 2416380 h 6271055"/>
                <a:gd name="connsiteX9-2671" fmla="*/ 11475358 w 11585839"/>
                <a:gd name="connsiteY9-2672" fmla="*/ 3556205 h 6271055"/>
                <a:gd name="connsiteX10-2673" fmla="*/ 11532508 w 11585839"/>
                <a:gd name="connsiteY10-2674" fmla="*/ 4565855 h 6271055"/>
                <a:gd name="connsiteX11-2675" fmla="*/ 11453133 w 11585839"/>
                <a:gd name="connsiteY11-2676" fmla="*/ 5391355 h 6271055"/>
                <a:gd name="connsiteX12-2677" fmla="*/ 11542033 w 11585839"/>
                <a:gd name="connsiteY12-2678" fmla="*/ 6134305 h 6271055"/>
                <a:gd name="connsiteX13-2679" fmla="*/ 10722883 w 11585839"/>
                <a:gd name="connsiteY13-2680" fmla="*/ 6267655 h 6271055"/>
                <a:gd name="connsiteX14-2681" fmla="*/ 9351283 w 11585839"/>
                <a:gd name="connsiteY14-2682" fmla="*/ 6229555 h 6271055"/>
                <a:gd name="connsiteX15-2683" fmla="*/ 7887609 w 11585839"/>
                <a:gd name="connsiteY15-2684" fmla="*/ 6209753 h 6271055"/>
                <a:gd name="connsiteX16-2685" fmla="*/ 6331625 w 11585839"/>
                <a:gd name="connsiteY16-2686" fmla="*/ 6217608 h 6271055"/>
                <a:gd name="connsiteX17-2687" fmla="*/ 4293508 w 11585839"/>
                <a:gd name="connsiteY17-2688" fmla="*/ 6188280 h 6271055"/>
                <a:gd name="connsiteX18-2689" fmla="*/ 2721767 w 11585839"/>
                <a:gd name="connsiteY18-2690" fmla="*/ 6215186 h 6271055"/>
                <a:gd name="connsiteX19-2691" fmla="*/ 1162958 w 11585839"/>
                <a:gd name="connsiteY19-2692" fmla="*/ 6200980 h 6271055"/>
                <a:gd name="connsiteX20-2693" fmla="*/ 77108 w 11585839"/>
                <a:gd name="connsiteY20-2694" fmla="*/ 6121605 h 6271055"/>
                <a:gd name="connsiteX21-2695" fmla="*/ 86633 w 11585839"/>
                <a:gd name="connsiteY21-2696" fmla="*/ 5054805 h 6271055"/>
                <a:gd name="connsiteX22-2697" fmla="*/ 70758 w 11585839"/>
                <a:gd name="connsiteY22-2698" fmla="*/ 3937205 h 6271055"/>
                <a:gd name="connsiteX23-2699" fmla="*/ 39008 w 11585839"/>
                <a:gd name="connsiteY23-2700" fmla="*/ 2489405 h 6271055"/>
                <a:gd name="connsiteX24-2701" fmla="*/ 105683 w 11585839"/>
                <a:gd name="connsiteY24-2702" fmla="*/ 1317830 h 6271055"/>
                <a:gd name="connsiteX25-2703" fmla="*/ 143783 w 11585839"/>
                <a:gd name="connsiteY25-2704" fmla="*/ 101805 h 62710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</a:cxnLst>
              <a:rect l="l" t="t" r="r" b="b"/>
              <a:pathLst>
                <a:path w="11585839" h="6271055">
                  <a:moveTo>
                    <a:pt x="143783" y="101805"/>
                  </a:moveTo>
                  <a:cubicBezTo>
                    <a:pt x="411012" y="-103512"/>
                    <a:pt x="1081996" y="102863"/>
                    <a:pt x="1709058" y="85930"/>
                  </a:cubicBezTo>
                  <a:cubicBezTo>
                    <a:pt x="2336121" y="68997"/>
                    <a:pt x="3158446" y="4438"/>
                    <a:pt x="3906158" y="205"/>
                  </a:cubicBezTo>
                  <a:cubicBezTo>
                    <a:pt x="4653870" y="-4028"/>
                    <a:pt x="5446033" y="58943"/>
                    <a:pt x="6195333" y="60530"/>
                  </a:cubicBezTo>
                  <a:cubicBezTo>
                    <a:pt x="6944633" y="62118"/>
                    <a:pt x="7734150" y="4438"/>
                    <a:pt x="8401958" y="9730"/>
                  </a:cubicBezTo>
                  <a:cubicBezTo>
                    <a:pt x="9069766" y="15022"/>
                    <a:pt x="9684658" y="73230"/>
                    <a:pt x="10202183" y="92280"/>
                  </a:cubicBezTo>
                  <a:cubicBezTo>
                    <a:pt x="10719708" y="111330"/>
                    <a:pt x="11299146" y="-116212"/>
                    <a:pt x="11507108" y="124030"/>
                  </a:cubicBezTo>
                  <a:cubicBezTo>
                    <a:pt x="11715070" y="364272"/>
                    <a:pt x="11444666" y="1151672"/>
                    <a:pt x="11449958" y="1533730"/>
                  </a:cubicBezTo>
                  <a:cubicBezTo>
                    <a:pt x="11455250" y="1915788"/>
                    <a:pt x="11534625" y="2079301"/>
                    <a:pt x="11538858" y="2416380"/>
                  </a:cubicBezTo>
                  <a:cubicBezTo>
                    <a:pt x="11543091" y="2753459"/>
                    <a:pt x="11476416" y="3197959"/>
                    <a:pt x="11475358" y="3556205"/>
                  </a:cubicBezTo>
                  <a:cubicBezTo>
                    <a:pt x="11474300" y="3914451"/>
                    <a:pt x="11536212" y="4259997"/>
                    <a:pt x="11532508" y="4565855"/>
                  </a:cubicBezTo>
                  <a:cubicBezTo>
                    <a:pt x="11528804" y="4871713"/>
                    <a:pt x="11451546" y="5129947"/>
                    <a:pt x="11453133" y="5391355"/>
                  </a:cubicBezTo>
                  <a:cubicBezTo>
                    <a:pt x="11454720" y="5652763"/>
                    <a:pt x="11663741" y="5988255"/>
                    <a:pt x="11542033" y="6134305"/>
                  </a:cubicBezTo>
                  <a:cubicBezTo>
                    <a:pt x="11420325" y="6280355"/>
                    <a:pt x="11088008" y="6251780"/>
                    <a:pt x="10722883" y="6267655"/>
                  </a:cubicBezTo>
                  <a:cubicBezTo>
                    <a:pt x="10357758" y="6283530"/>
                    <a:pt x="9823829" y="6239205"/>
                    <a:pt x="9351283" y="6229555"/>
                  </a:cubicBezTo>
                  <a:lnTo>
                    <a:pt x="7887609" y="6209753"/>
                  </a:lnTo>
                  <a:lnTo>
                    <a:pt x="6331625" y="6217608"/>
                  </a:lnTo>
                  <a:lnTo>
                    <a:pt x="4293508" y="6188280"/>
                  </a:lnTo>
                  <a:cubicBezTo>
                    <a:pt x="3691865" y="6187876"/>
                    <a:pt x="3245681" y="6206217"/>
                    <a:pt x="2721767" y="6215186"/>
                  </a:cubicBezTo>
                  <a:lnTo>
                    <a:pt x="1162958" y="6200980"/>
                  </a:lnTo>
                  <a:cubicBezTo>
                    <a:pt x="722182" y="6185383"/>
                    <a:pt x="256496" y="6312634"/>
                    <a:pt x="77108" y="6121605"/>
                  </a:cubicBezTo>
                  <a:cubicBezTo>
                    <a:pt x="-102280" y="5930576"/>
                    <a:pt x="87691" y="5418872"/>
                    <a:pt x="86633" y="5054805"/>
                  </a:cubicBezTo>
                  <a:cubicBezTo>
                    <a:pt x="85575" y="4690738"/>
                    <a:pt x="78696" y="4364772"/>
                    <a:pt x="70758" y="3937205"/>
                  </a:cubicBezTo>
                  <a:cubicBezTo>
                    <a:pt x="62821" y="3509638"/>
                    <a:pt x="34775" y="2768805"/>
                    <a:pt x="39008" y="2489405"/>
                  </a:cubicBezTo>
                  <a:cubicBezTo>
                    <a:pt x="43241" y="2210005"/>
                    <a:pt x="88221" y="1715763"/>
                    <a:pt x="105683" y="1317830"/>
                  </a:cubicBezTo>
                  <a:cubicBezTo>
                    <a:pt x="123145" y="919897"/>
                    <a:pt x="-123446" y="307122"/>
                    <a:pt x="143783" y="101805"/>
                  </a:cubicBezTo>
                  <a:close/>
                </a:path>
              </a:pathLst>
            </a:custGeom>
            <a:noFill/>
            <a:ln w="222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任意多边形: 形状 5"/>
            <p:cNvSpPr/>
            <p:nvPr/>
          </p:nvSpPr>
          <p:spPr>
            <a:xfrm>
              <a:off x="431022" y="330226"/>
              <a:ext cx="8281954" cy="4483048"/>
            </a:xfrm>
            <a:custGeom>
              <a:avLst/>
              <a:gdLst>
                <a:gd name="connsiteX0" fmla="*/ 452469 w 11666851"/>
                <a:gd name="connsiteY0" fmla="*/ 787469 h 6184999"/>
                <a:gd name="connsiteX1" fmla="*/ 1836769 w 11666851"/>
                <a:gd name="connsiteY1" fmla="*/ 342969 h 6184999"/>
                <a:gd name="connsiteX2" fmla="*/ 3843369 w 11666851"/>
                <a:gd name="connsiteY2" fmla="*/ 266769 h 6184999"/>
                <a:gd name="connsiteX3" fmla="*/ 6218269 w 11666851"/>
                <a:gd name="connsiteY3" fmla="*/ 88969 h 6184999"/>
                <a:gd name="connsiteX4" fmla="*/ 8491569 w 11666851"/>
                <a:gd name="connsiteY4" fmla="*/ 69 h 6184999"/>
                <a:gd name="connsiteX5" fmla="*/ 10777569 w 11666851"/>
                <a:gd name="connsiteY5" fmla="*/ 101669 h 6184999"/>
                <a:gd name="connsiteX6" fmla="*/ 11501469 w 11666851"/>
                <a:gd name="connsiteY6" fmla="*/ 152469 h 6184999"/>
                <a:gd name="connsiteX7" fmla="*/ 11463369 w 11666851"/>
                <a:gd name="connsiteY7" fmla="*/ 1371669 h 6184999"/>
                <a:gd name="connsiteX8" fmla="*/ 11666569 w 11666851"/>
                <a:gd name="connsiteY8" fmla="*/ 2540069 h 6184999"/>
                <a:gd name="connsiteX9" fmla="*/ 11412569 w 11666851"/>
                <a:gd name="connsiteY9" fmla="*/ 3365569 h 6184999"/>
                <a:gd name="connsiteX10" fmla="*/ 11564969 w 11666851"/>
                <a:gd name="connsiteY10" fmla="*/ 4394269 h 6184999"/>
                <a:gd name="connsiteX11" fmla="*/ 11590369 w 11666851"/>
                <a:gd name="connsiteY11" fmla="*/ 5181669 h 6184999"/>
                <a:gd name="connsiteX12" fmla="*/ 11336369 w 11666851"/>
                <a:gd name="connsiteY12" fmla="*/ 5867469 h 6184999"/>
                <a:gd name="connsiteX13" fmla="*/ 10764869 w 11666851"/>
                <a:gd name="connsiteY13" fmla="*/ 5943669 h 6184999"/>
                <a:gd name="connsiteX14" fmla="*/ 9317069 w 11666851"/>
                <a:gd name="connsiteY14" fmla="*/ 5905569 h 6184999"/>
                <a:gd name="connsiteX15" fmla="*/ 8682069 w 11666851"/>
                <a:gd name="connsiteY15" fmla="*/ 5753169 h 6184999"/>
                <a:gd name="connsiteX16" fmla="*/ 6345269 w 11666851"/>
                <a:gd name="connsiteY16" fmla="*/ 5930969 h 6184999"/>
                <a:gd name="connsiteX17" fmla="*/ 4325969 w 11666851"/>
                <a:gd name="connsiteY17" fmla="*/ 5702369 h 6184999"/>
                <a:gd name="connsiteX18" fmla="*/ 2611469 w 11666851"/>
                <a:gd name="connsiteY18" fmla="*/ 6184969 h 6184999"/>
                <a:gd name="connsiteX19" fmla="*/ 947769 w 11666851"/>
                <a:gd name="connsiteY19" fmla="*/ 5676969 h 6184999"/>
                <a:gd name="connsiteX20" fmla="*/ 71469 w 11666851"/>
                <a:gd name="connsiteY20" fmla="*/ 5702369 h 6184999"/>
                <a:gd name="connsiteX21" fmla="*/ 71469 w 11666851"/>
                <a:gd name="connsiteY21" fmla="*/ 4483169 h 6184999"/>
                <a:gd name="connsiteX22" fmla="*/ 236569 w 11666851"/>
                <a:gd name="connsiteY22" fmla="*/ 3022669 h 6184999"/>
                <a:gd name="connsiteX23" fmla="*/ 33369 w 11666851"/>
                <a:gd name="connsiteY23" fmla="*/ 2260669 h 6184999"/>
                <a:gd name="connsiteX24" fmla="*/ 261969 w 11666851"/>
                <a:gd name="connsiteY24" fmla="*/ 1346269 h 6184999"/>
                <a:gd name="connsiteX25" fmla="*/ 452469 w 11666851"/>
                <a:gd name="connsiteY25" fmla="*/ 787469 h 6184999"/>
                <a:gd name="connsiteX0-1" fmla="*/ 452469 w 11666851"/>
                <a:gd name="connsiteY0-2" fmla="*/ 792368 h 6189898"/>
                <a:gd name="connsiteX1-3" fmla="*/ 1798669 w 11666851"/>
                <a:gd name="connsiteY1-4" fmla="*/ 14493 h 6189898"/>
                <a:gd name="connsiteX2-5" fmla="*/ 3843369 w 11666851"/>
                <a:gd name="connsiteY2-6" fmla="*/ 271668 h 6189898"/>
                <a:gd name="connsiteX3-7" fmla="*/ 6218269 w 11666851"/>
                <a:gd name="connsiteY3-8" fmla="*/ 93868 h 6189898"/>
                <a:gd name="connsiteX4-9" fmla="*/ 8491569 w 11666851"/>
                <a:gd name="connsiteY4-10" fmla="*/ 4968 h 6189898"/>
                <a:gd name="connsiteX5-11" fmla="*/ 10777569 w 11666851"/>
                <a:gd name="connsiteY5-12" fmla="*/ 106568 h 6189898"/>
                <a:gd name="connsiteX6-13" fmla="*/ 11501469 w 11666851"/>
                <a:gd name="connsiteY6-14" fmla="*/ 157368 h 6189898"/>
                <a:gd name="connsiteX7-15" fmla="*/ 11463369 w 11666851"/>
                <a:gd name="connsiteY7-16" fmla="*/ 1376568 h 6189898"/>
                <a:gd name="connsiteX8-17" fmla="*/ 11666569 w 11666851"/>
                <a:gd name="connsiteY8-18" fmla="*/ 2544968 h 6189898"/>
                <a:gd name="connsiteX9-19" fmla="*/ 11412569 w 11666851"/>
                <a:gd name="connsiteY9-20" fmla="*/ 3370468 h 6189898"/>
                <a:gd name="connsiteX10-21" fmla="*/ 11564969 w 11666851"/>
                <a:gd name="connsiteY10-22" fmla="*/ 4399168 h 6189898"/>
                <a:gd name="connsiteX11-23" fmla="*/ 11590369 w 11666851"/>
                <a:gd name="connsiteY11-24" fmla="*/ 5186568 h 6189898"/>
                <a:gd name="connsiteX12-25" fmla="*/ 11336369 w 11666851"/>
                <a:gd name="connsiteY12-26" fmla="*/ 5872368 h 6189898"/>
                <a:gd name="connsiteX13-27" fmla="*/ 10764869 w 11666851"/>
                <a:gd name="connsiteY13-28" fmla="*/ 5948568 h 6189898"/>
                <a:gd name="connsiteX14-29" fmla="*/ 9317069 w 11666851"/>
                <a:gd name="connsiteY14-30" fmla="*/ 5910468 h 6189898"/>
                <a:gd name="connsiteX15-31" fmla="*/ 8682069 w 11666851"/>
                <a:gd name="connsiteY15-32" fmla="*/ 5758068 h 6189898"/>
                <a:gd name="connsiteX16-33" fmla="*/ 6345269 w 11666851"/>
                <a:gd name="connsiteY16-34" fmla="*/ 5935868 h 6189898"/>
                <a:gd name="connsiteX17-35" fmla="*/ 4325969 w 11666851"/>
                <a:gd name="connsiteY17-36" fmla="*/ 5707268 h 6189898"/>
                <a:gd name="connsiteX18-37" fmla="*/ 2611469 w 11666851"/>
                <a:gd name="connsiteY18-38" fmla="*/ 6189868 h 6189898"/>
                <a:gd name="connsiteX19-39" fmla="*/ 947769 w 11666851"/>
                <a:gd name="connsiteY19-40" fmla="*/ 5681868 h 6189898"/>
                <a:gd name="connsiteX20-41" fmla="*/ 71469 w 11666851"/>
                <a:gd name="connsiteY20-42" fmla="*/ 5707268 h 6189898"/>
                <a:gd name="connsiteX21-43" fmla="*/ 71469 w 11666851"/>
                <a:gd name="connsiteY21-44" fmla="*/ 4488068 h 6189898"/>
                <a:gd name="connsiteX22-45" fmla="*/ 236569 w 11666851"/>
                <a:gd name="connsiteY22-46" fmla="*/ 3027568 h 6189898"/>
                <a:gd name="connsiteX23-47" fmla="*/ 33369 w 11666851"/>
                <a:gd name="connsiteY23-48" fmla="*/ 2265568 h 6189898"/>
                <a:gd name="connsiteX24-49" fmla="*/ 261969 w 11666851"/>
                <a:gd name="connsiteY24-50" fmla="*/ 1351168 h 6189898"/>
                <a:gd name="connsiteX25-51" fmla="*/ 452469 w 11666851"/>
                <a:gd name="connsiteY25-52" fmla="*/ 792368 h 6189898"/>
                <a:gd name="connsiteX0-53" fmla="*/ 290544 w 11666851"/>
                <a:gd name="connsiteY0-54" fmla="*/ 108417 h 6286997"/>
                <a:gd name="connsiteX1-55" fmla="*/ 1798669 w 11666851"/>
                <a:gd name="connsiteY1-56" fmla="*/ 111592 h 6286997"/>
                <a:gd name="connsiteX2-57" fmla="*/ 3843369 w 11666851"/>
                <a:gd name="connsiteY2-58" fmla="*/ 368767 h 6286997"/>
                <a:gd name="connsiteX3-59" fmla="*/ 6218269 w 11666851"/>
                <a:gd name="connsiteY3-60" fmla="*/ 190967 h 6286997"/>
                <a:gd name="connsiteX4-61" fmla="*/ 8491569 w 11666851"/>
                <a:gd name="connsiteY4-62" fmla="*/ 102067 h 6286997"/>
                <a:gd name="connsiteX5-63" fmla="*/ 10777569 w 11666851"/>
                <a:gd name="connsiteY5-64" fmla="*/ 203667 h 6286997"/>
                <a:gd name="connsiteX6-65" fmla="*/ 11501469 w 11666851"/>
                <a:gd name="connsiteY6-66" fmla="*/ 254467 h 6286997"/>
                <a:gd name="connsiteX7-67" fmla="*/ 11463369 w 11666851"/>
                <a:gd name="connsiteY7-68" fmla="*/ 1473667 h 6286997"/>
                <a:gd name="connsiteX8-69" fmla="*/ 11666569 w 11666851"/>
                <a:gd name="connsiteY8-70" fmla="*/ 2642067 h 6286997"/>
                <a:gd name="connsiteX9-71" fmla="*/ 11412569 w 11666851"/>
                <a:gd name="connsiteY9-72" fmla="*/ 3467567 h 6286997"/>
                <a:gd name="connsiteX10-73" fmla="*/ 11564969 w 11666851"/>
                <a:gd name="connsiteY10-74" fmla="*/ 4496267 h 6286997"/>
                <a:gd name="connsiteX11-75" fmla="*/ 11590369 w 11666851"/>
                <a:gd name="connsiteY11-76" fmla="*/ 5283667 h 6286997"/>
                <a:gd name="connsiteX12-77" fmla="*/ 11336369 w 11666851"/>
                <a:gd name="connsiteY12-78" fmla="*/ 5969467 h 6286997"/>
                <a:gd name="connsiteX13-79" fmla="*/ 10764869 w 11666851"/>
                <a:gd name="connsiteY13-80" fmla="*/ 6045667 h 6286997"/>
                <a:gd name="connsiteX14-81" fmla="*/ 9317069 w 11666851"/>
                <a:gd name="connsiteY14-82" fmla="*/ 6007567 h 6286997"/>
                <a:gd name="connsiteX15-83" fmla="*/ 8682069 w 11666851"/>
                <a:gd name="connsiteY15-84" fmla="*/ 5855167 h 6286997"/>
                <a:gd name="connsiteX16-85" fmla="*/ 6345269 w 11666851"/>
                <a:gd name="connsiteY16-86" fmla="*/ 6032967 h 6286997"/>
                <a:gd name="connsiteX17-87" fmla="*/ 4325969 w 11666851"/>
                <a:gd name="connsiteY17-88" fmla="*/ 5804367 h 6286997"/>
                <a:gd name="connsiteX18-89" fmla="*/ 2611469 w 11666851"/>
                <a:gd name="connsiteY18-90" fmla="*/ 6286967 h 6286997"/>
                <a:gd name="connsiteX19-91" fmla="*/ 947769 w 11666851"/>
                <a:gd name="connsiteY19-92" fmla="*/ 5778967 h 6286997"/>
                <a:gd name="connsiteX20-93" fmla="*/ 71469 w 11666851"/>
                <a:gd name="connsiteY20-94" fmla="*/ 5804367 h 6286997"/>
                <a:gd name="connsiteX21-95" fmla="*/ 71469 w 11666851"/>
                <a:gd name="connsiteY21-96" fmla="*/ 4585167 h 6286997"/>
                <a:gd name="connsiteX22-97" fmla="*/ 236569 w 11666851"/>
                <a:gd name="connsiteY22-98" fmla="*/ 3124667 h 6286997"/>
                <a:gd name="connsiteX23-99" fmla="*/ 33369 w 11666851"/>
                <a:gd name="connsiteY23-100" fmla="*/ 2362667 h 6286997"/>
                <a:gd name="connsiteX24-101" fmla="*/ 261969 w 11666851"/>
                <a:gd name="connsiteY24-102" fmla="*/ 1448267 h 6286997"/>
                <a:gd name="connsiteX25-103" fmla="*/ 290544 w 11666851"/>
                <a:gd name="connsiteY25-104" fmla="*/ 108417 h 6286997"/>
                <a:gd name="connsiteX0-105" fmla="*/ 287043 w 11663350"/>
                <a:gd name="connsiteY0-106" fmla="*/ 108417 h 6292818"/>
                <a:gd name="connsiteX1-107" fmla="*/ 1795168 w 11663350"/>
                <a:gd name="connsiteY1-108" fmla="*/ 111592 h 6292818"/>
                <a:gd name="connsiteX2-109" fmla="*/ 3839868 w 11663350"/>
                <a:gd name="connsiteY2-110" fmla="*/ 368767 h 6292818"/>
                <a:gd name="connsiteX3-111" fmla="*/ 6214768 w 11663350"/>
                <a:gd name="connsiteY3-112" fmla="*/ 190967 h 6292818"/>
                <a:gd name="connsiteX4-113" fmla="*/ 8488068 w 11663350"/>
                <a:gd name="connsiteY4-114" fmla="*/ 102067 h 6292818"/>
                <a:gd name="connsiteX5-115" fmla="*/ 10774068 w 11663350"/>
                <a:gd name="connsiteY5-116" fmla="*/ 203667 h 6292818"/>
                <a:gd name="connsiteX6-117" fmla="*/ 11497968 w 11663350"/>
                <a:gd name="connsiteY6-118" fmla="*/ 254467 h 6292818"/>
                <a:gd name="connsiteX7-119" fmla="*/ 11459868 w 11663350"/>
                <a:gd name="connsiteY7-120" fmla="*/ 1473667 h 6292818"/>
                <a:gd name="connsiteX8-121" fmla="*/ 11663068 w 11663350"/>
                <a:gd name="connsiteY8-122" fmla="*/ 2642067 h 6292818"/>
                <a:gd name="connsiteX9-123" fmla="*/ 11409068 w 11663350"/>
                <a:gd name="connsiteY9-124" fmla="*/ 3467567 h 6292818"/>
                <a:gd name="connsiteX10-125" fmla="*/ 11561468 w 11663350"/>
                <a:gd name="connsiteY10-126" fmla="*/ 4496267 h 6292818"/>
                <a:gd name="connsiteX11-127" fmla="*/ 11586868 w 11663350"/>
                <a:gd name="connsiteY11-128" fmla="*/ 5283667 h 6292818"/>
                <a:gd name="connsiteX12-129" fmla="*/ 11332868 w 11663350"/>
                <a:gd name="connsiteY12-130" fmla="*/ 5969467 h 6292818"/>
                <a:gd name="connsiteX13-131" fmla="*/ 10761368 w 11663350"/>
                <a:gd name="connsiteY13-132" fmla="*/ 6045667 h 6292818"/>
                <a:gd name="connsiteX14-133" fmla="*/ 9313568 w 11663350"/>
                <a:gd name="connsiteY14-134" fmla="*/ 6007567 h 6292818"/>
                <a:gd name="connsiteX15-135" fmla="*/ 8678568 w 11663350"/>
                <a:gd name="connsiteY15-136" fmla="*/ 5855167 h 6292818"/>
                <a:gd name="connsiteX16-137" fmla="*/ 6341768 w 11663350"/>
                <a:gd name="connsiteY16-138" fmla="*/ 6032967 h 6292818"/>
                <a:gd name="connsiteX17-139" fmla="*/ 4322468 w 11663350"/>
                <a:gd name="connsiteY17-140" fmla="*/ 5804367 h 6292818"/>
                <a:gd name="connsiteX18-141" fmla="*/ 2607968 w 11663350"/>
                <a:gd name="connsiteY18-142" fmla="*/ 6286967 h 6292818"/>
                <a:gd name="connsiteX19-143" fmla="*/ 896643 w 11663350"/>
                <a:gd name="connsiteY19-144" fmla="*/ 6055192 h 6292818"/>
                <a:gd name="connsiteX20-145" fmla="*/ 67968 w 11663350"/>
                <a:gd name="connsiteY20-146" fmla="*/ 5804367 h 6292818"/>
                <a:gd name="connsiteX21-147" fmla="*/ 67968 w 11663350"/>
                <a:gd name="connsiteY21-148" fmla="*/ 4585167 h 6292818"/>
                <a:gd name="connsiteX22-149" fmla="*/ 233068 w 11663350"/>
                <a:gd name="connsiteY22-150" fmla="*/ 3124667 h 6292818"/>
                <a:gd name="connsiteX23-151" fmla="*/ 29868 w 11663350"/>
                <a:gd name="connsiteY23-152" fmla="*/ 2362667 h 6292818"/>
                <a:gd name="connsiteX24-153" fmla="*/ 258468 w 11663350"/>
                <a:gd name="connsiteY24-154" fmla="*/ 1448267 h 6292818"/>
                <a:gd name="connsiteX25-155" fmla="*/ 287043 w 11663350"/>
                <a:gd name="connsiteY25-156" fmla="*/ 108417 h 6292818"/>
                <a:gd name="connsiteX0-157" fmla="*/ 260670 w 11636977"/>
                <a:gd name="connsiteY0-158" fmla="*/ 108417 h 6292447"/>
                <a:gd name="connsiteX1-159" fmla="*/ 1768795 w 11636977"/>
                <a:gd name="connsiteY1-160" fmla="*/ 111592 h 6292447"/>
                <a:gd name="connsiteX2-161" fmla="*/ 3813495 w 11636977"/>
                <a:gd name="connsiteY2-162" fmla="*/ 368767 h 6292447"/>
                <a:gd name="connsiteX3-163" fmla="*/ 6188395 w 11636977"/>
                <a:gd name="connsiteY3-164" fmla="*/ 190967 h 6292447"/>
                <a:gd name="connsiteX4-165" fmla="*/ 8461695 w 11636977"/>
                <a:gd name="connsiteY4-166" fmla="*/ 102067 h 6292447"/>
                <a:gd name="connsiteX5-167" fmla="*/ 10747695 w 11636977"/>
                <a:gd name="connsiteY5-168" fmla="*/ 203667 h 6292447"/>
                <a:gd name="connsiteX6-169" fmla="*/ 11471595 w 11636977"/>
                <a:gd name="connsiteY6-170" fmla="*/ 254467 h 6292447"/>
                <a:gd name="connsiteX7-171" fmla="*/ 11433495 w 11636977"/>
                <a:gd name="connsiteY7-172" fmla="*/ 1473667 h 6292447"/>
                <a:gd name="connsiteX8-173" fmla="*/ 11636695 w 11636977"/>
                <a:gd name="connsiteY8-174" fmla="*/ 2642067 h 6292447"/>
                <a:gd name="connsiteX9-175" fmla="*/ 11382695 w 11636977"/>
                <a:gd name="connsiteY9-176" fmla="*/ 3467567 h 6292447"/>
                <a:gd name="connsiteX10-177" fmla="*/ 11535095 w 11636977"/>
                <a:gd name="connsiteY10-178" fmla="*/ 4496267 h 6292447"/>
                <a:gd name="connsiteX11-179" fmla="*/ 11560495 w 11636977"/>
                <a:gd name="connsiteY11-180" fmla="*/ 5283667 h 6292447"/>
                <a:gd name="connsiteX12-181" fmla="*/ 11306495 w 11636977"/>
                <a:gd name="connsiteY12-182" fmla="*/ 5969467 h 6292447"/>
                <a:gd name="connsiteX13-183" fmla="*/ 10734995 w 11636977"/>
                <a:gd name="connsiteY13-184" fmla="*/ 6045667 h 6292447"/>
                <a:gd name="connsiteX14-185" fmla="*/ 9287195 w 11636977"/>
                <a:gd name="connsiteY14-186" fmla="*/ 6007567 h 6292447"/>
                <a:gd name="connsiteX15-187" fmla="*/ 8652195 w 11636977"/>
                <a:gd name="connsiteY15-188" fmla="*/ 5855167 h 6292447"/>
                <a:gd name="connsiteX16-189" fmla="*/ 6315395 w 11636977"/>
                <a:gd name="connsiteY16-190" fmla="*/ 6032967 h 6292447"/>
                <a:gd name="connsiteX17-191" fmla="*/ 4296095 w 11636977"/>
                <a:gd name="connsiteY17-192" fmla="*/ 5804367 h 6292447"/>
                <a:gd name="connsiteX18-193" fmla="*/ 2581595 w 11636977"/>
                <a:gd name="connsiteY18-194" fmla="*/ 6286967 h 6292447"/>
                <a:gd name="connsiteX19-195" fmla="*/ 870270 w 11636977"/>
                <a:gd name="connsiteY19-196" fmla="*/ 6055192 h 6292447"/>
                <a:gd name="connsiteX20-197" fmla="*/ 79695 w 11636977"/>
                <a:gd name="connsiteY20-198" fmla="*/ 5899617 h 6292447"/>
                <a:gd name="connsiteX21-199" fmla="*/ 41595 w 11636977"/>
                <a:gd name="connsiteY21-200" fmla="*/ 4585167 h 6292447"/>
                <a:gd name="connsiteX22-201" fmla="*/ 206695 w 11636977"/>
                <a:gd name="connsiteY22-202" fmla="*/ 3124667 h 6292447"/>
                <a:gd name="connsiteX23-203" fmla="*/ 3495 w 11636977"/>
                <a:gd name="connsiteY23-204" fmla="*/ 2362667 h 6292447"/>
                <a:gd name="connsiteX24-205" fmla="*/ 232095 w 11636977"/>
                <a:gd name="connsiteY24-206" fmla="*/ 1448267 h 6292447"/>
                <a:gd name="connsiteX25-207" fmla="*/ 260670 w 11636977"/>
                <a:gd name="connsiteY25-208" fmla="*/ 108417 h 6292447"/>
                <a:gd name="connsiteX0-209" fmla="*/ 260670 w 11636977"/>
                <a:gd name="connsiteY0-210" fmla="*/ 93006 h 6277036"/>
                <a:gd name="connsiteX1-211" fmla="*/ 1768795 w 11636977"/>
                <a:gd name="connsiteY1-212" fmla="*/ 96181 h 6277036"/>
                <a:gd name="connsiteX2-213" fmla="*/ 3813495 w 11636977"/>
                <a:gd name="connsiteY2-214" fmla="*/ 353356 h 6277036"/>
                <a:gd name="connsiteX3-215" fmla="*/ 6188395 w 11636977"/>
                <a:gd name="connsiteY3-216" fmla="*/ 175556 h 6277036"/>
                <a:gd name="connsiteX4-217" fmla="*/ 8461695 w 11636977"/>
                <a:gd name="connsiteY4-218" fmla="*/ 86656 h 6277036"/>
                <a:gd name="connsiteX5-219" fmla="*/ 10747695 w 11636977"/>
                <a:gd name="connsiteY5-220" fmla="*/ 188256 h 6277036"/>
                <a:gd name="connsiteX6-221" fmla="*/ 11471595 w 11636977"/>
                <a:gd name="connsiteY6-222" fmla="*/ 239056 h 6277036"/>
                <a:gd name="connsiteX7-223" fmla="*/ 11433495 w 11636977"/>
                <a:gd name="connsiteY7-224" fmla="*/ 1458256 h 6277036"/>
                <a:gd name="connsiteX8-225" fmla="*/ 11636695 w 11636977"/>
                <a:gd name="connsiteY8-226" fmla="*/ 2626656 h 6277036"/>
                <a:gd name="connsiteX9-227" fmla="*/ 11382695 w 11636977"/>
                <a:gd name="connsiteY9-228" fmla="*/ 3452156 h 6277036"/>
                <a:gd name="connsiteX10-229" fmla="*/ 11535095 w 11636977"/>
                <a:gd name="connsiteY10-230" fmla="*/ 4480856 h 6277036"/>
                <a:gd name="connsiteX11-231" fmla="*/ 11560495 w 11636977"/>
                <a:gd name="connsiteY11-232" fmla="*/ 5268256 h 6277036"/>
                <a:gd name="connsiteX12-233" fmla="*/ 11306495 w 11636977"/>
                <a:gd name="connsiteY12-234" fmla="*/ 5954056 h 6277036"/>
                <a:gd name="connsiteX13-235" fmla="*/ 10734995 w 11636977"/>
                <a:gd name="connsiteY13-236" fmla="*/ 6030256 h 6277036"/>
                <a:gd name="connsiteX14-237" fmla="*/ 9287195 w 11636977"/>
                <a:gd name="connsiteY14-238" fmla="*/ 5992156 h 6277036"/>
                <a:gd name="connsiteX15-239" fmla="*/ 8652195 w 11636977"/>
                <a:gd name="connsiteY15-240" fmla="*/ 5839756 h 6277036"/>
                <a:gd name="connsiteX16-241" fmla="*/ 6315395 w 11636977"/>
                <a:gd name="connsiteY16-242" fmla="*/ 6017556 h 6277036"/>
                <a:gd name="connsiteX17-243" fmla="*/ 4296095 w 11636977"/>
                <a:gd name="connsiteY17-244" fmla="*/ 5788956 h 6277036"/>
                <a:gd name="connsiteX18-245" fmla="*/ 2581595 w 11636977"/>
                <a:gd name="connsiteY18-246" fmla="*/ 6271556 h 6277036"/>
                <a:gd name="connsiteX19-247" fmla="*/ 870270 w 11636977"/>
                <a:gd name="connsiteY19-248" fmla="*/ 6039781 h 6277036"/>
                <a:gd name="connsiteX20-249" fmla="*/ 79695 w 11636977"/>
                <a:gd name="connsiteY20-250" fmla="*/ 5884206 h 6277036"/>
                <a:gd name="connsiteX21-251" fmla="*/ 41595 w 11636977"/>
                <a:gd name="connsiteY21-252" fmla="*/ 4569756 h 6277036"/>
                <a:gd name="connsiteX22-253" fmla="*/ 206695 w 11636977"/>
                <a:gd name="connsiteY22-254" fmla="*/ 3109256 h 6277036"/>
                <a:gd name="connsiteX23-255" fmla="*/ 3495 w 11636977"/>
                <a:gd name="connsiteY23-256" fmla="*/ 2347256 h 6277036"/>
                <a:gd name="connsiteX24-257" fmla="*/ 193995 w 11636977"/>
                <a:gd name="connsiteY24-258" fmla="*/ 1223306 h 6277036"/>
                <a:gd name="connsiteX25-259" fmla="*/ 260670 w 11636977"/>
                <a:gd name="connsiteY25-260" fmla="*/ 93006 h 6277036"/>
                <a:gd name="connsiteX0-261" fmla="*/ 260670 w 11636977"/>
                <a:gd name="connsiteY0-262" fmla="*/ 93006 h 6277036"/>
                <a:gd name="connsiteX1-263" fmla="*/ 1768795 w 11636977"/>
                <a:gd name="connsiteY1-264" fmla="*/ 96181 h 6277036"/>
                <a:gd name="connsiteX2-265" fmla="*/ 3813495 w 11636977"/>
                <a:gd name="connsiteY2-266" fmla="*/ 353356 h 6277036"/>
                <a:gd name="connsiteX3-267" fmla="*/ 6188395 w 11636977"/>
                <a:gd name="connsiteY3-268" fmla="*/ 175556 h 6277036"/>
                <a:gd name="connsiteX4-269" fmla="*/ 8461695 w 11636977"/>
                <a:gd name="connsiteY4-270" fmla="*/ 86656 h 6277036"/>
                <a:gd name="connsiteX5-271" fmla="*/ 10747695 w 11636977"/>
                <a:gd name="connsiteY5-272" fmla="*/ 188256 h 6277036"/>
                <a:gd name="connsiteX6-273" fmla="*/ 11471595 w 11636977"/>
                <a:gd name="connsiteY6-274" fmla="*/ 239056 h 6277036"/>
                <a:gd name="connsiteX7-275" fmla="*/ 11433495 w 11636977"/>
                <a:gd name="connsiteY7-276" fmla="*/ 1458256 h 6277036"/>
                <a:gd name="connsiteX8-277" fmla="*/ 11636695 w 11636977"/>
                <a:gd name="connsiteY8-278" fmla="*/ 2626656 h 6277036"/>
                <a:gd name="connsiteX9-279" fmla="*/ 11382695 w 11636977"/>
                <a:gd name="connsiteY9-280" fmla="*/ 3452156 h 6277036"/>
                <a:gd name="connsiteX10-281" fmla="*/ 11535095 w 11636977"/>
                <a:gd name="connsiteY10-282" fmla="*/ 4480856 h 6277036"/>
                <a:gd name="connsiteX11-283" fmla="*/ 11560495 w 11636977"/>
                <a:gd name="connsiteY11-284" fmla="*/ 5268256 h 6277036"/>
                <a:gd name="connsiteX12-285" fmla="*/ 11306495 w 11636977"/>
                <a:gd name="connsiteY12-286" fmla="*/ 5954056 h 6277036"/>
                <a:gd name="connsiteX13-287" fmla="*/ 10734995 w 11636977"/>
                <a:gd name="connsiteY13-288" fmla="*/ 6030256 h 6277036"/>
                <a:gd name="connsiteX14-289" fmla="*/ 9287195 w 11636977"/>
                <a:gd name="connsiteY14-290" fmla="*/ 5992156 h 6277036"/>
                <a:gd name="connsiteX15-291" fmla="*/ 8652195 w 11636977"/>
                <a:gd name="connsiteY15-292" fmla="*/ 5839756 h 6277036"/>
                <a:gd name="connsiteX16-293" fmla="*/ 6315395 w 11636977"/>
                <a:gd name="connsiteY16-294" fmla="*/ 6017556 h 6277036"/>
                <a:gd name="connsiteX17-295" fmla="*/ 4296095 w 11636977"/>
                <a:gd name="connsiteY17-296" fmla="*/ 5788956 h 6277036"/>
                <a:gd name="connsiteX18-297" fmla="*/ 2581595 w 11636977"/>
                <a:gd name="connsiteY18-298" fmla="*/ 6271556 h 6277036"/>
                <a:gd name="connsiteX19-299" fmla="*/ 870270 w 11636977"/>
                <a:gd name="connsiteY19-300" fmla="*/ 6039781 h 6277036"/>
                <a:gd name="connsiteX20-301" fmla="*/ 79695 w 11636977"/>
                <a:gd name="connsiteY20-302" fmla="*/ 5884206 h 6277036"/>
                <a:gd name="connsiteX21-303" fmla="*/ 41595 w 11636977"/>
                <a:gd name="connsiteY21-304" fmla="*/ 4569756 h 6277036"/>
                <a:gd name="connsiteX22-305" fmla="*/ 206695 w 11636977"/>
                <a:gd name="connsiteY22-306" fmla="*/ 3109256 h 6277036"/>
                <a:gd name="connsiteX23-307" fmla="*/ 127320 w 11636977"/>
                <a:gd name="connsiteY23-308" fmla="*/ 2394881 h 6277036"/>
                <a:gd name="connsiteX24-309" fmla="*/ 193995 w 11636977"/>
                <a:gd name="connsiteY24-310" fmla="*/ 1223306 h 6277036"/>
                <a:gd name="connsiteX25-311" fmla="*/ 260670 w 11636977"/>
                <a:gd name="connsiteY25-312" fmla="*/ 93006 h 6277036"/>
                <a:gd name="connsiteX0-313" fmla="*/ 261190 w 11637497"/>
                <a:gd name="connsiteY0-314" fmla="*/ 93006 h 6277036"/>
                <a:gd name="connsiteX1-315" fmla="*/ 1769315 w 11637497"/>
                <a:gd name="connsiteY1-316" fmla="*/ 96181 h 6277036"/>
                <a:gd name="connsiteX2-317" fmla="*/ 3814015 w 11637497"/>
                <a:gd name="connsiteY2-318" fmla="*/ 353356 h 6277036"/>
                <a:gd name="connsiteX3-319" fmla="*/ 6188915 w 11637497"/>
                <a:gd name="connsiteY3-320" fmla="*/ 175556 h 6277036"/>
                <a:gd name="connsiteX4-321" fmla="*/ 8462215 w 11637497"/>
                <a:gd name="connsiteY4-322" fmla="*/ 86656 h 6277036"/>
                <a:gd name="connsiteX5-323" fmla="*/ 10748215 w 11637497"/>
                <a:gd name="connsiteY5-324" fmla="*/ 188256 h 6277036"/>
                <a:gd name="connsiteX6-325" fmla="*/ 11472115 w 11637497"/>
                <a:gd name="connsiteY6-326" fmla="*/ 239056 h 6277036"/>
                <a:gd name="connsiteX7-327" fmla="*/ 11434015 w 11637497"/>
                <a:gd name="connsiteY7-328" fmla="*/ 1458256 h 6277036"/>
                <a:gd name="connsiteX8-329" fmla="*/ 11637215 w 11637497"/>
                <a:gd name="connsiteY8-330" fmla="*/ 2626656 h 6277036"/>
                <a:gd name="connsiteX9-331" fmla="*/ 11383215 w 11637497"/>
                <a:gd name="connsiteY9-332" fmla="*/ 3452156 h 6277036"/>
                <a:gd name="connsiteX10-333" fmla="*/ 11535615 w 11637497"/>
                <a:gd name="connsiteY10-334" fmla="*/ 4480856 h 6277036"/>
                <a:gd name="connsiteX11-335" fmla="*/ 11561015 w 11637497"/>
                <a:gd name="connsiteY11-336" fmla="*/ 5268256 h 6277036"/>
                <a:gd name="connsiteX12-337" fmla="*/ 11307015 w 11637497"/>
                <a:gd name="connsiteY12-338" fmla="*/ 5954056 h 6277036"/>
                <a:gd name="connsiteX13-339" fmla="*/ 10735515 w 11637497"/>
                <a:gd name="connsiteY13-340" fmla="*/ 6030256 h 6277036"/>
                <a:gd name="connsiteX14-341" fmla="*/ 9287715 w 11637497"/>
                <a:gd name="connsiteY14-342" fmla="*/ 5992156 h 6277036"/>
                <a:gd name="connsiteX15-343" fmla="*/ 8652715 w 11637497"/>
                <a:gd name="connsiteY15-344" fmla="*/ 5839756 h 6277036"/>
                <a:gd name="connsiteX16-345" fmla="*/ 6315915 w 11637497"/>
                <a:gd name="connsiteY16-346" fmla="*/ 6017556 h 6277036"/>
                <a:gd name="connsiteX17-347" fmla="*/ 4296615 w 11637497"/>
                <a:gd name="connsiteY17-348" fmla="*/ 5788956 h 6277036"/>
                <a:gd name="connsiteX18-349" fmla="*/ 2582115 w 11637497"/>
                <a:gd name="connsiteY18-350" fmla="*/ 6271556 h 6277036"/>
                <a:gd name="connsiteX19-351" fmla="*/ 870790 w 11637497"/>
                <a:gd name="connsiteY19-352" fmla="*/ 6039781 h 6277036"/>
                <a:gd name="connsiteX20-353" fmla="*/ 80215 w 11637497"/>
                <a:gd name="connsiteY20-354" fmla="*/ 5884206 h 6277036"/>
                <a:gd name="connsiteX21-355" fmla="*/ 42115 w 11637497"/>
                <a:gd name="connsiteY21-356" fmla="*/ 4569756 h 6277036"/>
                <a:gd name="connsiteX22-357" fmla="*/ 216740 w 11637497"/>
                <a:gd name="connsiteY22-358" fmla="*/ 3442631 h 6277036"/>
                <a:gd name="connsiteX23-359" fmla="*/ 127840 w 11637497"/>
                <a:gd name="connsiteY23-360" fmla="*/ 2394881 h 6277036"/>
                <a:gd name="connsiteX24-361" fmla="*/ 194515 w 11637497"/>
                <a:gd name="connsiteY24-362" fmla="*/ 1223306 h 6277036"/>
                <a:gd name="connsiteX25-363" fmla="*/ 261190 w 11637497"/>
                <a:gd name="connsiteY25-364" fmla="*/ 93006 h 6277036"/>
                <a:gd name="connsiteX0-365" fmla="*/ 238248 w 11614555"/>
                <a:gd name="connsiteY0-366" fmla="*/ 93006 h 6277036"/>
                <a:gd name="connsiteX1-367" fmla="*/ 1746373 w 11614555"/>
                <a:gd name="connsiteY1-368" fmla="*/ 96181 h 6277036"/>
                <a:gd name="connsiteX2-369" fmla="*/ 3791073 w 11614555"/>
                <a:gd name="connsiteY2-370" fmla="*/ 353356 h 6277036"/>
                <a:gd name="connsiteX3-371" fmla="*/ 6165973 w 11614555"/>
                <a:gd name="connsiteY3-372" fmla="*/ 175556 h 6277036"/>
                <a:gd name="connsiteX4-373" fmla="*/ 8439273 w 11614555"/>
                <a:gd name="connsiteY4-374" fmla="*/ 86656 h 6277036"/>
                <a:gd name="connsiteX5-375" fmla="*/ 10725273 w 11614555"/>
                <a:gd name="connsiteY5-376" fmla="*/ 188256 h 6277036"/>
                <a:gd name="connsiteX6-377" fmla="*/ 11449173 w 11614555"/>
                <a:gd name="connsiteY6-378" fmla="*/ 239056 h 6277036"/>
                <a:gd name="connsiteX7-379" fmla="*/ 11411073 w 11614555"/>
                <a:gd name="connsiteY7-380" fmla="*/ 1458256 h 6277036"/>
                <a:gd name="connsiteX8-381" fmla="*/ 11614273 w 11614555"/>
                <a:gd name="connsiteY8-382" fmla="*/ 2626656 h 6277036"/>
                <a:gd name="connsiteX9-383" fmla="*/ 11360273 w 11614555"/>
                <a:gd name="connsiteY9-384" fmla="*/ 3452156 h 6277036"/>
                <a:gd name="connsiteX10-385" fmla="*/ 11512673 w 11614555"/>
                <a:gd name="connsiteY10-386" fmla="*/ 4480856 h 6277036"/>
                <a:gd name="connsiteX11-387" fmla="*/ 11538073 w 11614555"/>
                <a:gd name="connsiteY11-388" fmla="*/ 5268256 h 6277036"/>
                <a:gd name="connsiteX12-389" fmla="*/ 11284073 w 11614555"/>
                <a:gd name="connsiteY12-390" fmla="*/ 5954056 h 6277036"/>
                <a:gd name="connsiteX13-391" fmla="*/ 10712573 w 11614555"/>
                <a:gd name="connsiteY13-392" fmla="*/ 6030256 h 6277036"/>
                <a:gd name="connsiteX14-393" fmla="*/ 9264773 w 11614555"/>
                <a:gd name="connsiteY14-394" fmla="*/ 5992156 h 6277036"/>
                <a:gd name="connsiteX15-395" fmla="*/ 8629773 w 11614555"/>
                <a:gd name="connsiteY15-396" fmla="*/ 5839756 h 6277036"/>
                <a:gd name="connsiteX16-397" fmla="*/ 6292973 w 11614555"/>
                <a:gd name="connsiteY16-398" fmla="*/ 6017556 h 6277036"/>
                <a:gd name="connsiteX17-399" fmla="*/ 4273673 w 11614555"/>
                <a:gd name="connsiteY17-400" fmla="*/ 5788956 h 6277036"/>
                <a:gd name="connsiteX18-401" fmla="*/ 2559173 w 11614555"/>
                <a:gd name="connsiteY18-402" fmla="*/ 6271556 h 6277036"/>
                <a:gd name="connsiteX19-403" fmla="*/ 847848 w 11614555"/>
                <a:gd name="connsiteY19-404" fmla="*/ 6039781 h 6277036"/>
                <a:gd name="connsiteX20-405" fmla="*/ 57273 w 11614555"/>
                <a:gd name="connsiteY20-406" fmla="*/ 5884206 h 6277036"/>
                <a:gd name="connsiteX21-407" fmla="*/ 76323 w 11614555"/>
                <a:gd name="connsiteY21-408" fmla="*/ 4960281 h 6277036"/>
                <a:gd name="connsiteX22-409" fmla="*/ 193798 w 11614555"/>
                <a:gd name="connsiteY22-410" fmla="*/ 3442631 h 6277036"/>
                <a:gd name="connsiteX23-411" fmla="*/ 104898 w 11614555"/>
                <a:gd name="connsiteY23-412" fmla="*/ 2394881 h 6277036"/>
                <a:gd name="connsiteX24-413" fmla="*/ 171573 w 11614555"/>
                <a:gd name="connsiteY24-414" fmla="*/ 1223306 h 6277036"/>
                <a:gd name="connsiteX25-415" fmla="*/ 238248 w 11614555"/>
                <a:gd name="connsiteY25-416" fmla="*/ 93006 h 6277036"/>
                <a:gd name="connsiteX0-417" fmla="*/ 238596 w 11614903"/>
                <a:gd name="connsiteY0-418" fmla="*/ 93006 h 6277036"/>
                <a:gd name="connsiteX1-419" fmla="*/ 1746721 w 11614903"/>
                <a:gd name="connsiteY1-420" fmla="*/ 96181 h 6277036"/>
                <a:gd name="connsiteX2-421" fmla="*/ 3791421 w 11614903"/>
                <a:gd name="connsiteY2-422" fmla="*/ 353356 h 6277036"/>
                <a:gd name="connsiteX3-423" fmla="*/ 6166321 w 11614903"/>
                <a:gd name="connsiteY3-424" fmla="*/ 175556 h 6277036"/>
                <a:gd name="connsiteX4-425" fmla="*/ 8439621 w 11614903"/>
                <a:gd name="connsiteY4-426" fmla="*/ 86656 h 6277036"/>
                <a:gd name="connsiteX5-427" fmla="*/ 10725621 w 11614903"/>
                <a:gd name="connsiteY5-428" fmla="*/ 188256 h 6277036"/>
                <a:gd name="connsiteX6-429" fmla="*/ 11449521 w 11614903"/>
                <a:gd name="connsiteY6-430" fmla="*/ 239056 h 6277036"/>
                <a:gd name="connsiteX7-431" fmla="*/ 11411421 w 11614903"/>
                <a:gd name="connsiteY7-432" fmla="*/ 1458256 h 6277036"/>
                <a:gd name="connsiteX8-433" fmla="*/ 11614621 w 11614903"/>
                <a:gd name="connsiteY8-434" fmla="*/ 2626656 h 6277036"/>
                <a:gd name="connsiteX9-435" fmla="*/ 11360621 w 11614903"/>
                <a:gd name="connsiteY9-436" fmla="*/ 3452156 h 6277036"/>
                <a:gd name="connsiteX10-437" fmla="*/ 11513021 w 11614903"/>
                <a:gd name="connsiteY10-438" fmla="*/ 4480856 h 6277036"/>
                <a:gd name="connsiteX11-439" fmla="*/ 11538421 w 11614903"/>
                <a:gd name="connsiteY11-440" fmla="*/ 5268256 h 6277036"/>
                <a:gd name="connsiteX12-441" fmla="*/ 11284421 w 11614903"/>
                <a:gd name="connsiteY12-442" fmla="*/ 5954056 h 6277036"/>
                <a:gd name="connsiteX13-443" fmla="*/ 10712921 w 11614903"/>
                <a:gd name="connsiteY13-444" fmla="*/ 6030256 h 6277036"/>
                <a:gd name="connsiteX14-445" fmla="*/ 9265121 w 11614903"/>
                <a:gd name="connsiteY14-446" fmla="*/ 5992156 h 6277036"/>
                <a:gd name="connsiteX15-447" fmla="*/ 8630121 w 11614903"/>
                <a:gd name="connsiteY15-448" fmla="*/ 5839756 h 6277036"/>
                <a:gd name="connsiteX16-449" fmla="*/ 6293321 w 11614903"/>
                <a:gd name="connsiteY16-450" fmla="*/ 6017556 h 6277036"/>
                <a:gd name="connsiteX17-451" fmla="*/ 4274021 w 11614903"/>
                <a:gd name="connsiteY17-452" fmla="*/ 5788956 h 6277036"/>
                <a:gd name="connsiteX18-453" fmla="*/ 2559521 w 11614903"/>
                <a:gd name="connsiteY18-454" fmla="*/ 6271556 h 6277036"/>
                <a:gd name="connsiteX19-455" fmla="*/ 848196 w 11614903"/>
                <a:gd name="connsiteY19-456" fmla="*/ 6039781 h 6277036"/>
                <a:gd name="connsiteX20-457" fmla="*/ 57621 w 11614903"/>
                <a:gd name="connsiteY20-458" fmla="*/ 5884206 h 6277036"/>
                <a:gd name="connsiteX21-459" fmla="*/ 76671 w 11614903"/>
                <a:gd name="connsiteY21-460" fmla="*/ 4960281 h 6277036"/>
                <a:gd name="connsiteX22-461" fmla="*/ 203671 w 11614903"/>
                <a:gd name="connsiteY22-462" fmla="*/ 3842681 h 6277036"/>
                <a:gd name="connsiteX23-463" fmla="*/ 105246 w 11614903"/>
                <a:gd name="connsiteY23-464" fmla="*/ 2394881 h 6277036"/>
                <a:gd name="connsiteX24-465" fmla="*/ 171921 w 11614903"/>
                <a:gd name="connsiteY24-466" fmla="*/ 1223306 h 6277036"/>
                <a:gd name="connsiteX25-467" fmla="*/ 238596 w 11614903"/>
                <a:gd name="connsiteY25-468" fmla="*/ 93006 h 6277036"/>
                <a:gd name="connsiteX0-469" fmla="*/ 236217 w 11612524"/>
                <a:gd name="connsiteY0-470" fmla="*/ 93006 h 6277036"/>
                <a:gd name="connsiteX1-471" fmla="*/ 1744342 w 11612524"/>
                <a:gd name="connsiteY1-472" fmla="*/ 96181 h 6277036"/>
                <a:gd name="connsiteX2-473" fmla="*/ 3789042 w 11612524"/>
                <a:gd name="connsiteY2-474" fmla="*/ 353356 h 6277036"/>
                <a:gd name="connsiteX3-475" fmla="*/ 6163942 w 11612524"/>
                <a:gd name="connsiteY3-476" fmla="*/ 175556 h 6277036"/>
                <a:gd name="connsiteX4-477" fmla="*/ 8437242 w 11612524"/>
                <a:gd name="connsiteY4-478" fmla="*/ 86656 h 6277036"/>
                <a:gd name="connsiteX5-479" fmla="*/ 10723242 w 11612524"/>
                <a:gd name="connsiteY5-480" fmla="*/ 188256 h 6277036"/>
                <a:gd name="connsiteX6-481" fmla="*/ 11447142 w 11612524"/>
                <a:gd name="connsiteY6-482" fmla="*/ 239056 h 6277036"/>
                <a:gd name="connsiteX7-483" fmla="*/ 11409042 w 11612524"/>
                <a:gd name="connsiteY7-484" fmla="*/ 1458256 h 6277036"/>
                <a:gd name="connsiteX8-485" fmla="*/ 11612242 w 11612524"/>
                <a:gd name="connsiteY8-486" fmla="*/ 2626656 h 6277036"/>
                <a:gd name="connsiteX9-487" fmla="*/ 11358242 w 11612524"/>
                <a:gd name="connsiteY9-488" fmla="*/ 3452156 h 6277036"/>
                <a:gd name="connsiteX10-489" fmla="*/ 11510642 w 11612524"/>
                <a:gd name="connsiteY10-490" fmla="*/ 4480856 h 6277036"/>
                <a:gd name="connsiteX11-491" fmla="*/ 11536042 w 11612524"/>
                <a:gd name="connsiteY11-492" fmla="*/ 5268256 h 6277036"/>
                <a:gd name="connsiteX12-493" fmla="*/ 11282042 w 11612524"/>
                <a:gd name="connsiteY12-494" fmla="*/ 5954056 h 6277036"/>
                <a:gd name="connsiteX13-495" fmla="*/ 10710542 w 11612524"/>
                <a:gd name="connsiteY13-496" fmla="*/ 6030256 h 6277036"/>
                <a:gd name="connsiteX14-497" fmla="*/ 9262742 w 11612524"/>
                <a:gd name="connsiteY14-498" fmla="*/ 5992156 h 6277036"/>
                <a:gd name="connsiteX15-499" fmla="*/ 8627742 w 11612524"/>
                <a:gd name="connsiteY15-500" fmla="*/ 5839756 h 6277036"/>
                <a:gd name="connsiteX16-501" fmla="*/ 6290942 w 11612524"/>
                <a:gd name="connsiteY16-502" fmla="*/ 6017556 h 6277036"/>
                <a:gd name="connsiteX17-503" fmla="*/ 4271642 w 11612524"/>
                <a:gd name="connsiteY17-504" fmla="*/ 5788956 h 6277036"/>
                <a:gd name="connsiteX18-505" fmla="*/ 2557142 w 11612524"/>
                <a:gd name="connsiteY18-506" fmla="*/ 6271556 h 6277036"/>
                <a:gd name="connsiteX19-507" fmla="*/ 845817 w 11612524"/>
                <a:gd name="connsiteY19-508" fmla="*/ 6039781 h 6277036"/>
                <a:gd name="connsiteX20-509" fmla="*/ 55242 w 11612524"/>
                <a:gd name="connsiteY20-510" fmla="*/ 5884206 h 6277036"/>
                <a:gd name="connsiteX21-511" fmla="*/ 74292 w 11612524"/>
                <a:gd name="connsiteY21-512" fmla="*/ 4960281 h 6277036"/>
                <a:gd name="connsiteX22-513" fmla="*/ 134617 w 11612524"/>
                <a:gd name="connsiteY22-514" fmla="*/ 3842681 h 6277036"/>
                <a:gd name="connsiteX23-515" fmla="*/ 102867 w 11612524"/>
                <a:gd name="connsiteY23-516" fmla="*/ 2394881 h 6277036"/>
                <a:gd name="connsiteX24-517" fmla="*/ 169542 w 11612524"/>
                <a:gd name="connsiteY24-518" fmla="*/ 1223306 h 6277036"/>
                <a:gd name="connsiteX25-519" fmla="*/ 236217 w 11612524"/>
                <a:gd name="connsiteY25-520" fmla="*/ 93006 h 6277036"/>
                <a:gd name="connsiteX0-521" fmla="*/ 163227 w 11539534"/>
                <a:gd name="connsiteY0-522" fmla="*/ 93006 h 6276333"/>
                <a:gd name="connsiteX1-523" fmla="*/ 1671352 w 11539534"/>
                <a:gd name="connsiteY1-524" fmla="*/ 96181 h 6276333"/>
                <a:gd name="connsiteX2-525" fmla="*/ 3716052 w 11539534"/>
                <a:gd name="connsiteY2-526" fmla="*/ 353356 h 6276333"/>
                <a:gd name="connsiteX3-527" fmla="*/ 6090952 w 11539534"/>
                <a:gd name="connsiteY3-528" fmla="*/ 175556 h 6276333"/>
                <a:gd name="connsiteX4-529" fmla="*/ 8364252 w 11539534"/>
                <a:gd name="connsiteY4-530" fmla="*/ 86656 h 6276333"/>
                <a:gd name="connsiteX5-531" fmla="*/ 10650252 w 11539534"/>
                <a:gd name="connsiteY5-532" fmla="*/ 188256 h 6276333"/>
                <a:gd name="connsiteX6-533" fmla="*/ 11374152 w 11539534"/>
                <a:gd name="connsiteY6-534" fmla="*/ 239056 h 6276333"/>
                <a:gd name="connsiteX7-535" fmla="*/ 11336052 w 11539534"/>
                <a:gd name="connsiteY7-536" fmla="*/ 1458256 h 6276333"/>
                <a:gd name="connsiteX8-537" fmla="*/ 11539252 w 11539534"/>
                <a:gd name="connsiteY8-538" fmla="*/ 2626656 h 6276333"/>
                <a:gd name="connsiteX9-539" fmla="*/ 11285252 w 11539534"/>
                <a:gd name="connsiteY9-540" fmla="*/ 3452156 h 6276333"/>
                <a:gd name="connsiteX10-541" fmla="*/ 11437652 w 11539534"/>
                <a:gd name="connsiteY10-542" fmla="*/ 4480856 h 6276333"/>
                <a:gd name="connsiteX11-543" fmla="*/ 11463052 w 11539534"/>
                <a:gd name="connsiteY11-544" fmla="*/ 5268256 h 6276333"/>
                <a:gd name="connsiteX12-545" fmla="*/ 11209052 w 11539534"/>
                <a:gd name="connsiteY12-546" fmla="*/ 5954056 h 6276333"/>
                <a:gd name="connsiteX13-547" fmla="*/ 10637552 w 11539534"/>
                <a:gd name="connsiteY13-548" fmla="*/ 6030256 h 6276333"/>
                <a:gd name="connsiteX14-549" fmla="*/ 9189752 w 11539534"/>
                <a:gd name="connsiteY14-550" fmla="*/ 5992156 h 6276333"/>
                <a:gd name="connsiteX15-551" fmla="*/ 8554752 w 11539534"/>
                <a:gd name="connsiteY15-552" fmla="*/ 5839756 h 6276333"/>
                <a:gd name="connsiteX16-553" fmla="*/ 6217952 w 11539534"/>
                <a:gd name="connsiteY16-554" fmla="*/ 6017556 h 6276333"/>
                <a:gd name="connsiteX17-555" fmla="*/ 4198652 w 11539534"/>
                <a:gd name="connsiteY17-556" fmla="*/ 5788956 h 6276333"/>
                <a:gd name="connsiteX18-557" fmla="*/ 2484152 w 11539534"/>
                <a:gd name="connsiteY18-558" fmla="*/ 6271556 h 6276333"/>
                <a:gd name="connsiteX19-559" fmla="*/ 772827 w 11539534"/>
                <a:gd name="connsiteY19-560" fmla="*/ 6039781 h 6276333"/>
                <a:gd name="connsiteX20-561" fmla="*/ 96552 w 11539534"/>
                <a:gd name="connsiteY20-562" fmla="*/ 6103281 h 6276333"/>
                <a:gd name="connsiteX21-563" fmla="*/ 1302 w 11539534"/>
                <a:gd name="connsiteY21-564" fmla="*/ 4960281 h 6276333"/>
                <a:gd name="connsiteX22-565" fmla="*/ 61627 w 11539534"/>
                <a:gd name="connsiteY22-566" fmla="*/ 3842681 h 6276333"/>
                <a:gd name="connsiteX23-567" fmla="*/ 29877 w 11539534"/>
                <a:gd name="connsiteY23-568" fmla="*/ 2394881 h 6276333"/>
                <a:gd name="connsiteX24-569" fmla="*/ 96552 w 11539534"/>
                <a:gd name="connsiteY24-570" fmla="*/ 1223306 h 6276333"/>
                <a:gd name="connsiteX25-571" fmla="*/ 163227 w 11539534"/>
                <a:gd name="connsiteY25-572" fmla="*/ 93006 h 6276333"/>
                <a:gd name="connsiteX0-573" fmla="*/ 133783 w 11510090"/>
                <a:gd name="connsiteY0-574" fmla="*/ 93006 h 6276333"/>
                <a:gd name="connsiteX1-575" fmla="*/ 1641908 w 11510090"/>
                <a:gd name="connsiteY1-576" fmla="*/ 96181 h 6276333"/>
                <a:gd name="connsiteX2-577" fmla="*/ 3686608 w 11510090"/>
                <a:gd name="connsiteY2-578" fmla="*/ 353356 h 6276333"/>
                <a:gd name="connsiteX3-579" fmla="*/ 6061508 w 11510090"/>
                <a:gd name="connsiteY3-580" fmla="*/ 175556 h 6276333"/>
                <a:gd name="connsiteX4-581" fmla="*/ 8334808 w 11510090"/>
                <a:gd name="connsiteY4-582" fmla="*/ 86656 h 6276333"/>
                <a:gd name="connsiteX5-583" fmla="*/ 10620808 w 11510090"/>
                <a:gd name="connsiteY5-584" fmla="*/ 188256 h 6276333"/>
                <a:gd name="connsiteX6-585" fmla="*/ 11344708 w 11510090"/>
                <a:gd name="connsiteY6-586" fmla="*/ 239056 h 6276333"/>
                <a:gd name="connsiteX7-587" fmla="*/ 11306608 w 11510090"/>
                <a:gd name="connsiteY7-588" fmla="*/ 1458256 h 6276333"/>
                <a:gd name="connsiteX8-589" fmla="*/ 11509808 w 11510090"/>
                <a:gd name="connsiteY8-590" fmla="*/ 2626656 h 6276333"/>
                <a:gd name="connsiteX9-591" fmla="*/ 11255808 w 11510090"/>
                <a:gd name="connsiteY9-592" fmla="*/ 3452156 h 6276333"/>
                <a:gd name="connsiteX10-593" fmla="*/ 11408208 w 11510090"/>
                <a:gd name="connsiteY10-594" fmla="*/ 4480856 h 6276333"/>
                <a:gd name="connsiteX11-595" fmla="*/ 11433608 w 11510090"/>
                <a:gd name="connsiteY11-596" fmla="*/ 5268256 h 6276333"/>
                <a:gd name="connsiteX12-597" fmla="*/ 11179608 w 11510090"/>
                <a:gd name="connsiteY12-598" fmla="*/ 5954056 h 6276333"/>
                <a:gd name="connsiteX13-599" fmla="*/ 10608108 w 11510090"/>
                <a:gd name="connsiteY13-600" fmla="*/ 6030256 h 6276333"/>
                <a:gd name="connsiteX14-601" fmla="*/ 9160308 w 11510090"/>
                <a:gd name="connsiteY14-602" fmla="*/ 5992156 h 6276333"/>
                <a:gd name="connsiteX15-603" fmla="*/ 8525308 w 11510090"/>
                <a:gd name="connsiteY15-604" fmla="*/ 5839756 h 6276333"/>
                <a:gd name="connsiteX16-605" fmla="*/ 6188508 w 11510090"/>
                <a:gd name="connsiteY16-606" fmla="*/ 6017556 h 6276333"/>
                <a:gd name="connsiteX17-607" fmla="*/ 4169208 w 11510090"/>
                <a:gd name="connsiteY17-608" fmla="*/ 5788956 h 6276333"/>
                <a:gd name="connsiteX18-609" fmla="*/ 2454708 w 11510090"/>
                <a:gd name="connsiteY18-610" fmla="*/ 6271556 h 6276333"/>
                <a:gd name="connsiteX19-611" fmla="*/ 743383 w 11510090"/>
                <a:gd name="connsiteY19-612" fmla="*/ 6039781 h 6276333"/>
                <a:gd name="connsiteX20-613" fmla="*/ 67108 w 11510090"/>
                <a:gd name="connsiteY20-614" fmla="*/ 6103281 h 6276333"/>
                <a:gd name="connsiteX21-615" fmla="*/ 48058 w 11510090"/>
                <a:gd name="connsiteY21-616" fmla="*/ 4960281 h 6276333"/>
                <a:gd name="connsiteX22-617" fmla="*/ 32183 w 11510090"/>
                <a:gd name="connsiteY22-618" fmla="*/ 3842681 h 6276333"/>
                <a:gd name="connsiteX23-619" fmla="*/ 433 w 11510090"/>
                <a:gd name="connsiteY23-620" fmla="*/ 2394881 h 6276333"/>
                <a:gd name="connsiteX24-621" fmla="*/ 67108 w 11510090"/>
                <a:gd name="connsiteY24-622" fmla="*/ 1223306 h 6276333"/>
                <a:gd name="connsiteX25-623" fmla="*/ 133783 w 11510090"/>
                <a:gd name="connsiteY25-624" fmla="*/ 93006 h 6276333"/>
                <a:gd name="connsiteX0-625" fmla="*/ 144180 w 11520487"/>
                <a:gd name="connsiteY0-626" fmla="*/ 93006 h 6276557"/>
                <a:gd name="connsiteX1-627" fmla="*/ 1652305 w 11520487"/>
                <a:gd name="connsiteY1-628" fmla="*/ 96181 h 6276557"/>
                <a:gd name="connsiteX2-629" fmla="*/ 3697005 w 11520487"/>
                <a:gd name="connsiteY2-630" fmla="*/ 353356 h 6276557"/>
                <a:gd name="connsiteX3-631" fmla="*/ 6071905 w 11520487"/>
                <a:gd name="connsiteY3-632" fmla="*/ 175556 h 6276557"/>
                <a:gd name="connsiteX4-633" fmla="*/ 8345205 w 11520487"/>
                <a:gd name="connsiteY4-634" fmla="*/ 86656 h 6276557"/>
                <a:gd name="connsiteX5-635" fmla="*/ 10631205 w 11520487"/>
                <a:gd name="connsiteY5-636" fmla="*/ 188256 h 6276557"/>
                <a:gd name="connsiteX6-637" fmla="*/ 11355105 w 11520487"/>
                <a:gd name="connsiteY6-638" fmla="*/ 239056 h 6276557"/>
                <a:gd name="connsiteX7-639" fmla="*/ 11317005 w 11520487"/>
                <a:gd name="connsiteY7-640" fmla="*/ 1458256 h 6276557"/>
                <a:gd name="connsiteX8-641" fmla="*/ 11520205 w 11520487"/>
                <a:gd name="connsiteY8-642" fmla="*/ 2626656 h 6276557"/>
                <a:gd name="connsiteX9-643" fmla="*/ 11266205 w 11520487"/>
                <a:gd name="connsiteY9-644" fmla="*/ 3452156 h 6276557"/>
                <a:gd name="connsiteX10-645" fmla="*/ 11418605 w 11520487"/>
                <a:gd name="connsiteY10-646" fmla="*/ 4480856 h 6276557"/>
                <a:gd name="connsiteX11-647" fmla="*/ 11444005 w 11520487"/>
                <a:gd name="connsiteY11-648" fmla="*/ 5268256 h 6276557"/>
                <a:gd name="connsiteX12-649" fmla="*/ 11190005 w 11520487"/>
                <a:gd name="connsiteY12-650" fmla="*/ 5954056 h 6276557"/>
                <a:gd name="connsiteX13-651" fmla="*/ 10618505 w 11520487"/>
                <a:gd name="connsiteY13-652" fmla="*/ 6030256 h 6276557"/>
                <a:gd name="connsiteX14-653" fmla="*/ 9170705 w 11520487"/>
                <a:gd name="connsiteY14-654" fmla="*/ 5992156 h 6276557"/>
                <a:gd name="connsiteX15-655" fmla="*/ 8535705 w 11520487"/>
                <a:gd name="connsiteY15-656" fmla="*/ 5839756 h 6276557"/>
                <a:gd name="connsiteX16-657" fmla="*/ 6198905 w 11520487"/>
                <a:gd name="connsiteY16-658" fmla="*/ 6017556 h 6276557"/>
                <a:gd name="connsiteX17-659" fmla="*/ 4179605 w 11520487"/>
                <a:gd name="connsiteY17-660" fmla="*/ 5788956 h 6276557"/>
                <a:gd name="connsiteX18-661" fmla="*/ 2465105 w 11520487"/>
                <a:gd name="connsiteY18-662" fmla="*/ 6271556 h 6276557"/>
                <a:gd name="connsiteX19-663" fmla="*/ 753780 w 11520487"/>
                <a:gd name="connsiteY19-664" fmla="*/ 6039781 h 6276557"/>
                <a:gd name="connsiteX20-665" fmla="*/ 48930 w 11520487"/>
                <a:gd name="connsiteY20-666" fmla="*/ 6027081 h 6276557"/>
                <a:gd name="connsiteX21-667" fmla="*/ 58455 w 11520487"/>
                <a:gd name="connsiteY21-668" fmla="*/ 4960281 h 6276557"/>
                <a:gd name="connsiteX22-669" fmla="*/ 42580 w 11520487"/>
                <a:gd name="connsiteY22-670" fmla="*/ 3842681 h 6276557"/>
                <a:gd name="connsiteX23-671" fmla="*/ 10830 w 11520487"/>
                <a:gd name="connsiteY23-672" fmla="*/ 2394881 h 6276557"/>
                <a:gd name="connsiteX24-673" fmla="*/ 77505 w 11520487"/>
                <a:gd name="connsiteY24-674" fmla="*/ 1223306 h 6276557"/>
                <a:gd name="connsiteX25-675" fmla="*/ 144180 w 11520487"/>
                <a:gd name="connsiteY25-676" fmla="*/ 93006 h 6276557"/>
                <a:gd name="connsiteX0-677" fmla="*/ 172358 w 11548665"/>
                <a:gd name="connsiteY0-678" fmla="*/ 93006 h 6281330"/>
                <a:gd name="connsiteX1-679" fmla="*/ 1680483 w 11548665"/>
                <a:gd name="connsiteY1-680" fmla="*/ 96181 h 6281330"/>
                <a:gd name="connsiteX2-681" fmla="*/ 3725183 w 11548665"/>
                <a:gd name="connsiteY2-682" fmla="*/ 353356 h 6281330"/>
                <a:gd name="connsiteX3-683" fmla="*/ 6100083 w 11548665"/>
                <a:gd name="connsiteY3-684" fmla="*/ 175556 h 6281330"/>
                <a:gd name="connsiteX4-685" fmla="*/ 8373383 w 11548665"/>
                <a:gd name="connsiteY4-686" fmla="*/ 86656 h 6281330"/>
                <a:gd name="connsiteX5-687" fmla="*/ 10659383 w 11548665"/>
                <a:gd name="connsiteY5-688" fmla="*/ 188256 h 6281330"/>
                <a:gd name="connsiteX6-689" fmla="*/ 11383283 w 11548665"/>
                <a:gd name="connsiteY6-690" fmla="*/ 239056 h 6281330"/>
                <a:gd name="connsiteX7-691" fmla="*/ 11345183 w 11548665"/>
                <a:gd name="connsiteY7-692" fmla="*/ 1458256 h 6281330"/>
                <a:gd name="connsiteX8-693" fmla="*/ 11548383 w 11548665"/>
                <a:gd name="connsiteY8-694" fmla="*/ 2626656 h 6281330"/>
                <a:gd name="connsiteX9-695" fmla="*/ 11294383 w 11548665"/>
                <a:gd name="connsiteY9-696" fmla="*/ 3452156 h 6281330"/>
                <a:gd name="connsiteX10-697" fmla="*/ 11446783 w 11548665"/>
                <a:gd name="connsiteY10-698" fmla="*/ 4480856 h 6281330"/>
                <a:gd name="connsiteX11-699" fmla="*/ 11472183 w 11548665"/>
                <a:gd name="connsiteY11-700" fmla="*/ 5268256 h 6281330"/>
                <a:gd name="connsiteX12-701" fmla="*/ 11218183 w 11548665"/>
                <a:gd name="connsiteY12-702" fmla="*/ 5954056 h 6281330"/>
                <a:gd name="connsiteX13-703" fmla="*/ 10646683 w 11548665"/>
                <a:gd name="connsiteY13-704" fmla="*/ 6030256 h 6281330"/>
                <a:gd name="connsiteX14-705" fmla="*/ 9198883 w 11548665"/>
                <a:gd name="connsiteY14-706" fmla="*/ 5992156 h 6281330"/>
                <a:gd name="connsiteX15-707" fmla="*/ 8563883 w 11548665"/>
                <a:gd name="connsiteY15-708" fmla="*/ 5839756 h 6281330"/>
                <a:gd name="connsiteX16-709" fmla="*/ 6227083 w 11548665"/>
                <a:gd name="connsiteY16-710" fmla="*/ 6017556 h 6281330"/>
                <a:gd name="connsiteX17-711" fmla="*/ 4207783 w 11548665"/>
                <a:gd name="connsiteY17-712" fmla="*/ 5788956 h 6281330"/>
                <a:gd name="connsiteX18-713" fmla="*/ 2493283 w 11548665"/>
                <a:gd name="connsiteY18-714" fmla="*/ 6271556 h 6281330"/>
                <a:gd name="connsiteX19-715" fmla="*/ 1162958 w 11548665"/>
                <a:gd name="connsiteY19-716" fmla="*/ 6106456 h 6281330"/>
                <a:gd name="connsiteX20-717" fmla="*/ 77108 w 11548665"/>
                <a:gd name="connsiteY20-718" fmla="*/ 6027081 h 6281330"/>
                <a:gd name="connsiteX21-719" fmla="*/ 86633 w 11548665"/>
                <a:gd name="connsiteY21-720" fmla="*/ 4960281 h 6281330"/>
                <a:gd name="connsiteX22-721" fmla="*/ 70758 w 11548665"/>
                <a:gd name="connsiteY22-722" fmla="*/ 3842681 h 6281330"/>
                <a:gd name="connsiteX23-723" fmla="*/ 39008 w 11548665"/>
                <a:gd name="connsiteY23-724" fmla="*/ 2394881 h 6281330"/>
                <a:gd name="connsiteX24-725" fmla="*/ 105683 w 11548665"/>
                <a:gd name="connsiteY24-726" fmla="*/ 1223306 h 6281330"/>
                <a:gd name="connsiteX25-727" fmla="*/ 172358 w 11548665"/>
                <a:gd name="connsiteY25-728" fmla="*/ 93006 h 6281330"/>
                <a:gd name="connsiteX0-729" fmla="*/ 172358 w 11548665"/>
                <a:gd name="connsiteY0-730" fmla="*/ 93006 h 6263058"/>
                <a:gd name="connsiteX1-731" fmla="*/ 1680483 w 11548665"/>
                <a:gd name="connsiteY1-732" fmla="*/ 96181 h 6263058"/>
                <a:gd name="connsiteX2-733" fmla="*/ 3725183 w 11548665"/>
                <a:gd name="connsiteY2-734" fmla="*/ 353356 h 6263058"/>
                <a:gd name="connsiteX3-735" fmla="*/ 6100083 w 11548665"/>
                <a:gd name="connsiteY3-736" fmla="*/ 175556 h 6263058"/>
                <a:gd name="connsiteX4-737" fmla="*/ 8373383 w 11548665"/>
                <a:gd name="connsiteY4-738" fmla="*/ 86656 h 6263058"/>
                <a:gd name="connsiteX5-739" fmla="*/ 10659383 w 11548665"/>
                <a:gd name="connsiteY5-740" fmla="*/ 188256 h 6263058"/>
                <a:gd name="connsiteX6-741" fmla="*/ 11383283 w 11548665"/>
                <a:gd name="connsiteY6-742" fmla="*/ 239056 h 6263058"/>
                <a:gd name="connsiteX7-743" fmla="*/ 11345183 w 11548665"/>
                <a:gd name="connsiteY7-744" fmla="*/ 1458256 h 6263058"/>
                <a:gd name="connsiteX8-745" fmla="*/ 11548383 w 11548665"/>
                <a:gd name="connsiteY8-746" fmla="*/ 2626656 h 6263058"/>
                <a:gd name="connsiteX9-747" fmla="*/ 11294383 w 11548665"/>
                <a:gd name="connsiteY9-748" fmla="*/ 3452156 h 6263058"/>
                <a:gd name="connsiteX10-749" fmla="*/ 11446783 w 11548665"/>
                <a:gd name="connsiteY10-750" fmla="*/ 4480856 h 6263058"/>
                <a:gd name="connsiteX11-751" fmla="*/ 11472183 w 11548665"/>
                <a:gd name="connsiteY11-752" fmla="*/ 5268256 h 6263058"/>
                <a:gd name="connsiteX12-753" fmla="*/ 11218183 w 11548665"/>
                <a:gd name="connsiteY12-754" fmla="*/ 5954056 h 6263058"/>
                <a:gd name="connsiteX13-755" fmla="*/ 10646683 w 11548665"/>
                <a:gd name="connsiteY13-756" fmla="*/ 6030256 h 6263058"/>
                <a:gd name="connsiteX14-757" fmla="*/ 9198883 w 11548665"/>
                <a:gd name="connsiteY14-758" fmla="*/ 5992156 h 6263058"/>
                <a:gd name="connsiteX15-759" fmla="*/ 8563883 w 11548665"/>
                <a:gd name="connsiteY15-760" fmla="*/ 5839756 h 6263058"/>
                <a:gd name="connsiteX16-761" fmla="*/ 6227083 w 11548665"/>
                <a:gd name="connsiteY16-762" fmla="*/ 6017556 h 6263058"/>
                <a:gd name="connsiteX17-763" fmla="*/ 4207783 w 11548665"/>
                <a:gd name="connsiteY17-764" fmla="*/ 5788956 h 6263058"/>
                <a:gd name="connsiteX18-765" fmla="*/ 2798083 w 11548665"/>
                <a:gd name="connsiteY18-766" fmla="*/ 6252506 h 6263058"/>
                <a:gd name="connsiteX19-767" fmla="*/ 1162958 w 11548665"/>
                <a:gd name="connsiteY19-768" fmla="*/ 6106456 h 6263058"/>
                <a:gd name="connsiteX20-769" fmla="*/ 77108 w 11548665"/>
                <a:gd name="connsiteY20-770" fmla="*/ 6027081 h 6263058"/>
                <a:gd name="connsiteX21-771" fmla="*/ 86633 w 11548665"/>
                <a:gd name="connsiteY21-772" fmla="*/ 4960281 h 6263058"/>
                <a:gd name="connsiteX22-773" fmla="*/ 70758 w 11548665"/>
                <a:gd name="connsiteY22-774" fmla="*/ 3842681 h 6263058"/>
                <a:gd name="connsiteX23-775" fmla="*/ 39008 w 11548665"/>
                <a:gd name="connsiteY23-776" fmla="*/ 2394881 h 6263058"/>
                <a:gd name="connsiteX24-777" fmla="*/ 105683 w 11548665"/>
                <a:gd name="connsiteY24-778" fmla="*/ 1223306 h 6263058"/>
                <a:gd name="connsiteX25-779" fmla="*/ 172358 w 11548665"/>
                <a:gd name="connsiteY25-780" fmla="*/ 93006 h 6263058"/>
                <a:gd name="connsiteX0-781" fmla="*/ 172358 w 11548665"/>
                <a:gd name="connsiteY0-782" fmla="*/ 93006 h 6252535"/>
                <a:gd name="connsiteX1-783" fmla="*/ 1680483 w 11548665"/>
                <a:gd name="connsiteY1-784" fmla="*/ 96181 h 6252535"/>
                <a:gd name="connsiteX2-785" fmla="*/ 3725183 w 11548665"/>
                <a:gd name="connsiteY2-786" fmla="*/ 353356 h 6252535"/>
                <a:gd name="connsiteX3-787" fmla="*/ 6100083 w 11548665"/>
                <a:gd name="connsiteY3-788" fmla="*/ 175556 h 6252535"/>
                <a:gd name="connsiteX4-789" fmla="*/ 8373383 w 11548665"/>
                <a:gd name="connsiteY4-790" fmla="*/ 86656 h 6252535"/>
                <a:gd name="connsiteX5-791" fmla="*/ 10659383 w 11548665"/>
                <a:gd name="connsiteY5-792" fmla="*/ 188256 h 6252535"/>
                <a:gd name="connsiteX6-793" fmla="*/ 11383283 w 11548665"/>
                <a:gd name="connsiteY6-794" fmla="*/ 239056 h 6252535"/>
                <a:gd name="connsiteX7-795" fmla="*/ 11345183 w 11548665"/>
                <a:gd name="connsiteY7-796" fmla="*/ 1458256 h 6252535"/>
                <a:gd name="connsiteX8-797" fmla="*/ 11548383 w 11548665"/>
                <a:gd name="connsiteY8-798" fmla="*/ 2626656 h 6252535"/>
                <a:gd name="connsiteX9-799" fmla="*/ 11294383 w 11548665"/>
                <a:gd name="connsiteY9-800" fmla="*/ 3452156 h 6252535"/>
                <a:gd name="connsiteX10-801" fmla="*/ 11446783 w 11548665"/>
                <a:gd name="connsiteY10-802" fmla="*/ 4480856 h 6252535"/>
                <a:gd name="connsiteX11-803" fmla="*/ 11472183 w 11548665"/>
                <a:gd name="connsiteY11-804" fmla="*/ 5268256 h 6252535"/>
                <a:gd name="connsiteX12-805" fmla="*/ 11218183 w 11548665"/>
                <a:gd name="connsiteY12-806" fmla="*/ 5954056 h 6252535"/>
                <a:gd name="connsiteX13-807" fmla="*/ 10646683 w 11548665"/>
                <a:gd name="connsiteY13-808" fmla="*/ 6030256 h 6252535"/>
                <a:gd name="connsiteX14-809" fmla="*/ 9198883 w 11548665"/>
                <a:gd name="connsiteY14-810" fmla="*/ 5992156 h 6252535"/>
                <a:gd name="connsiteX15-811" fmla="*/ 8563883 w 11548665"/>
                <a:gd name="connsiteY15-812" fmla="*/ 5839756 h 6252535"/>
                <a:gd name="connsiteX16-813" fmla="*/ 6227083 w 11548665"/>
                <a:gd name="connsiteY16-814" fmla="*/ 6017556 h 6252535"/>
                <a:gd name="connsiteX17-815" fmla="*/ 4293508 w 11548665"/>
                <a:gd name="connsiteY17-816" fmla="*/ 6093756 h 6252535"/>
                <a:gd name="connsiteX18-817" fmla="*/ 2798083 w 11548665"/>
                <a:gd name="connsiteY18-818" fmla="*/ 6252506 h 6252535"/>
                <a:gd name="connsiteX19-819" fmla="*/ 1162958 w 11548665"/>
                <a:gd name="connsiteY19-820" fmla="*/ 6106456 h 6252535"/>
                <a:gd name="connsiteX20-821" fmla="*/ 77108 w 11548665"/>
                <a:gd name="connsiteY20-822" fmla="*/ 6027081 h 6252535"/>
                <a:gd name="connsiteX21-823" fmla="*/ 86633 w 11548665"/>
                <a:gd name="connsiteY21-824" fmla="*/ 4960281 h 6252535"/>
                <a:gd name="connsiteX22-825" fmla="*/ 70758 w 11548665"/>
                <a:gd name="connsiteY22-826" fmla="*/ 3842681 h 6252535"/>
                <a:gd name="connsiteX23-827" fmla="*/ 39008 w 11548665"/>
                <a:gd name="connsiteY23-828" fmla="*/ 2394881 h 6252535"/>
                <a:gd name="connsiteX24-829" fmla="*/ 105683 w 11548665"/>
                <a:gd name="connsiteY24-830" fmla="*/ 1223306 h 6252535"/>
                <a:gd name="connsiteX25-831" fmla="*/ 172358 w 11548665"/>
                <a:gd name="connsiteY25-832" fmla="*/ 93006 h 6252535"/>
                <a:gd name="connsiteX0-833" fmla="*/ 172358 w 11548665"/>
                <a:gd name="connsiteY0-834" fmla="*/ 93006 h 6252535"/>
                <a:gd name="connsiteX1-835" fmla="*/ 1680483 w 11548665"/>
                <a:gd name="connsiteY1-836" fmla="*/ 96181 h 6252535"/>
                <a:gd name="connsiteX2-837" fmla="*/ 3725183 w 11548665"/>
                <a:gd name="connsiteY2-838" fmla="*/ 353356 h 6252535"/>
                <a:gd name="connsiteX3-839" fmla="*/ 6100083 w 11548665"/>
                <a:gd name="connsiteY3-840" fmla="*/ 175556 h 6252535"/>
                <a:gd name="connsiteX4-841" fmla="*/ 8373383 w 11548665"/>
                <a:gd name="connsiteY4-842" fmla="*/ 86656 h 6252535"/>
                <a:gd name="connsiteX5-843" fmla="*/ 10659383 w 11548665"/>
                <a:gd name="connsiteY5-844" fmla="*/ 188256 h 6252535"/>
                <a:gd name="connsiteX6-845" fmla="*/ 11383283 w 11548665"/>
                <a:gd name="connsiteY6-846" fmla="*/ 239056 h 6252535"/>
                <a:gd name="connsiteX7-847" fmla="*/ 11345183 w 11548665"/>
                <a:gd name="connsiteY7-848" fmla="*/ 1458256 h 6252535"/>
                <a:gd name="connsiteX8-849" fmla="*/ 11548383 w 11548665"/>
                <a:gd name="connsiteY8-850" fmla="*/ 2626656 h 6252535"/>
                <a:gd name="connsiteX9-851" fmla="*/ 11294383 w 11548665"/>
                <a:gd name="connsiteY9-852" fmla="*/ 3452156 h 6252535"/>
                <a:gd name="connsiteX10-853" fmla="*/ 11446783 w 11548665"/>
                <a:gd name="connsiteY10-854" fmla="*/ 4480856 h 6252535"/>
                <a:gd name="connsiteX11-855" fmla="*/ 11472183 w 11548665"/>
                <a:gd name="connsiteY11-856" fmla="*/ 5268256 h 6252535"/>
                <a:gd name="connsiteX12-857" fmla="*/ 11218183 w 11548665"/>
                <a:gd name="connsiteY12-858" fmla="*/ 5954056 h 6252535"/>
                <a:gd name="connsiteX13-859" fmla="*/ 10646683 w 11548665"/>
                <a:gd name="connsiteY13-860" fmla="*/ 6030256 h 6252535"/>
                <a:gd name="connsiteX14-861" fmla="*/ 9198883 w 11548665"/>
                <a:gd name="connsiteY14-862" fmla="*/ 5992156 h 6252535"/>
                <a:gd name="connsiteX15-863" fmla="*/ 8563883 w 11548665"/>
                <a:gd name="connsiteY15-864" fmla="*/ 5839756 h 6252535"/>
                <a:gd name="connsiteX16-865" fmla="*/ 6312808 w 11548665"/>
                <a:gd name="connsiteY16-866" fmla="*/ 6160431 h 6252535"/>
                <a:gd name="connsiteX17-867" fmla="*/ 4293508 w 11548665"/>
                <a:gd name="connsiteY17-868" fmla="*/ 6093756 h 6252535"/>
                <a:gd name="connsiteX18-869" fmla="*/ 2798083 w 11548665"/>
                <a:gd name="connsiteY18-870" fmla="*/ 6252506 h 6252535"/>
                <a:gd name="connsiteX19-871" fmla="*/ 1162958 w 11548665"/>
                <a:gd name="connsiteY19-872" fmla="*/ 6106456 h 6252535"/>
                <a:gd name="connsiteX20-873" fmla="*/ 77108 w 11548665"/>
                <a:gd name="connsiteY20-874" fmla="*/ 6027081 h 6252535"/>
                <a:gd name="connsiteX21-875" fmla="*/ 86633 w 11548665"/>
                <a:gd name="connsiteY21-876" fmla="*/ 4960281 h 6252535"/>
                <a:gd name="connsiteX22-877" fmla="*/ 70758 w 11548665"/>
                <a:gd name="connsiteY22-878" fmla="*/ 3842681 h 6252535"/>
                <a:gd name="connsiteX23-879" fmla="*/ 39008 w 11548665"/>
                <a:gd name="connsiteY23-880" fmla="*/ 2394881 h 6252535"/>
                <a:gd name="connsiteX24-881" fmla="*/ 105683 w 11548665"/>
                <a:gd name="connsiteY24-882" fmla="*/ 1223306 h 6252535"/>
                <a:gd name="connsiteX25-883" fmla="*/ 172358 w 11548665"/>
                <a:gd name="connsiteY25-884" fmla="*/ 93006 h 6252535"/>
                <a:gd name="connsiteX0-885" fmla="*/ 172358 w 11548665"/>
                <a:gd name="connsiteY0-886" fmla="*/ 93006 h 6252535"/>
                <a:gd name="connsiteX1-887" fmla="*/ 1680483 w 11548665"/>
                <a:gd name="connsiteY1-888" fmla="*/ 96181 h 6252535"/>
                <a:gd name="connsiteX2-889" fmla="*/ 3725183 w 11548665"/>
                <a:gd name="connsiteY2-890" fmla="*/ 353356 h 6252535"/>
                <a:gd name="connsiteX3-891" fmla="*/ 6100083 w 11548665"/>
                <a:gd name="connsiteY3-892" fmla="*/ 175556 h 6252535"/>
                <a:gd name="connsiteX4-893" fmla="*/ 8373383 w 11548665"/>
                <a:gd name="connsiteY4-894" fmla="*/ 86656 h 6252535"/>
                <a:gd name="connsiteX5-895" fmla="*/ 10659383 w 11548665"/>
                <a:gd name="connsiteY5-896" fmla="*/ 188256 h 6252535"/>
                <a:gd name="connsiteX6-897" fmla="*/ 11383283 w 11548665"/>
                <a:gd name="connsiteY6-898" fmla="*/ 239056 h 6252535"/>
                <a:gd name="connsiteX7-899" fmla="*/ 11345183 w 11548665"/>
                <a:gd name="connsiteY7-900" fmla="*/ 1458256 h 6252535"/>
                <a:gd name="connsiteX8-901" fmla="*/ 11548383 w 11548665"/>
                <a:gd name="connsiteY8-902" fmla="*/ 2626656 h 6252535"/>
                <a:gd name="connsiteX9-903" fmla="*/ 11294383 w 11548665"/>
                <a:gd name="connsiteY9-904" fmla="*/ 3452156 h 6252535"/>
                <a:gd name="connsiteX10-905" fmla="*/ 11446783 w 11548665"/>
                <a:gd name="connsiteY10-906" fmla="*/ 4480856 h 6252535"/>
                <a:gd name="connsiteX11-907" fmla="*/ 11472183 w 11548665"/>
                <a:gd name="connsiteY11-908" fmla="*/ 5268256 h 6252535"/>
                <a:gd name="connsiteX12-909" fmla="*/ 11218183 w 11548665"/>
                <a:gd name="connsiteY12-910" fmla="*/ 5954056 h 6252535"/>
                <a:gd name="connsiteX13-911" fmla="*/ 10646683 w 11548665"/>
                <a:gd name="connsiteY13-912" fmla="*/ 6030256 h 6252535"/>
                <a:gd name="connsiteX14-913" fmla="*/ 9198883 w 11548665"/>
                <a:gd name="connsiteY14-914" fmla="*/ 5992156 h 6252535"/>
                <a:gd name="connsiteX15-915" fmla="*/ 7878083 w 11548665"/>
                <a:gd name="connsiteY15-916" fmla="*/ 6011206 h 6252535"/>
                <a:gd name="connsiteX16-917" fmla="*/ 6312808 w 11548665"/>
                <a:gd name="connsiteY16-918" fmla="*/ 6160431 h 6252535"/>
                <a:gd name="connsiteX17-919" fmla="*/ 4293508 w 11548665"/>
                <a:gd name="connsiteY17-920" fmla="*/ 6093756 h 6252535"/>
                <a:gd name="connsiteX18-921" fmla="*/ 2798083 w 11548665"/>
                <a:gd name="connsiteY18-922" fmla="*/ 6252506 h 6252535"/>
                <a:gd name="connsiteX19-923" fmla="*/ 1162958 w 11548665"/>
                <a:gd name="connsiteY19-924" fmla="*/ 6106456 h 6252535"/>
                <a:gd name="connsiteX20-925" fmla="*/ 77108 w 11548665"/>
                <a:gd name="connsiteY20-926" fmla="*/ 6027081 h 6252535"/>
                <a:gd name="connsiteX21-927" fmla="*/ 86633 w 11548665"/>
                <a:gd name="connsiteY21-928" fmla="*/ 4960281 h 6252535"/>
                <a:gd name="connsiteX22-929" fmla="*/ 70758 w 11548665"/>
                <a:gd name="connsiteY22-930" fmla="*/ 3842681 h 6252535"/>
                <a:gd name="connsiteX23-931" fmla="*/ 39008 w 11548665"/>
                <a:gd name="connsiteY23-932" fmla="*/ 2394881 h 6252535"/>
                <a:gd name="connsiteX24-933" fmla="*/ 105683 w 11548665"/>
                <a:gd name="connsiteY24-934" fmla="*/ 1223306 h 6252535"/>
                <a:gd name="connsiteX25-935" fmla="*/ 172358 w 11548665"/>
                <a:gd name="connsiteY25-936" fmla="*/ 93006 h 6252535"/>
                <a:gd name="connsiteX0-937" fmla="*/ 172358 w 11548665"/>
                <a:gd name="connsiteY0-938" fmla="*/ 93006 h 6252535"/>
                <a:gd name="connsiteX1-939" fmla="*/ 1680483 w 11548665"/>
                <a:gd name="connsiteY1-940" fmla="*/ 96181 h 6252535"/>
                <a:gd name="connsiteX2-941" fmla="*/ 3725183 w 11548665"/>
                <a:gd name="connsiteY2-942" fmla="*/ 353356 h 6252535"/>
                <a:gd name="connsiteX3-943" fmla="*/ 6100083 w 11548665"/>
                <a:gd name="connsiteY3-944" fmla="*/ 175556 h 6252535"/>
                <a:gd name="connsiteX4-945" fmla="*/ 8373383 w 11548665"/>
                <a:gd name="connsiteY4-946" fmla="*/ 86656 h 6252535"/>
                <a:gd name="connsiteX5-947" fmla="*/ 10659383 w 11548665"/>
                <a:gd name="connsiteY5-948" fmla="*/ 188256 h 6252535"/>
                <a:gd name="connsiteX6-949" fmla="*/ 11383283 w 11548665"/>
                <a:gd name="connsiteY6-950" fmla="*/ 239056 h 6252535"/>
                <a:gd name="connsiteX7-951" fmla="*/ 11345183 w 11548665"/>
                <a:gd name="connsiteY7-952" fmla="*/ 1458256 h 6252535"/>
                <a:gd name="connsiteX8-953" fmla="*/ 11548383 w 11548665"/>
                <a:gd name="connsiteY8-954" fmla="*/ 2626656 h 6252535"/>
                <a:gd name="connsiteX9-955" fmla="*/ 11294383 w 11548665"/>
                <a:gd name="connsiteY9-956" fmla="*/ 3452156 h 6252535"/>
                <a:gd name="connsiteX10-957" fmla="*/ 11446783 w 11548665"/>
                <a:gd name="connsiteY10-958" fmla="*/ 4480856 h 6252535"/>
                <a:gd name="connsiteX11-959" fmla="*/ 11472183 w 11548665"/>
                <a:gd name="connsiteY11-960" fmla="*/ 5268256 h 6252535"/>
                <a:gd name="connsiteX12-961" fmla="*/ 11218183 w 11548665"/>
                <a:gd name="connsiteY12-962" fmla="*/ 5954056 h 6252535"/>
                <a:gd name="connsiteX13-963" fmla="*/ 10646683 w 11548665"/>
                <a:gd name="connsiteY13-964" fmla="*/ 6030256 h 6252535"/>
                <a:gd name="connsiteX14-965" fmla="*/ 9351283 w 11548665"/>
                <a:gd name="connsiteY14-966" fmla="*/ 6135031 h 6252535"/>
                <a:gd name="connsiteX15-967" fmla="*/ 7878083 w 11548665"/>
                <a:gd name="connsiteY15-968" fmla="*/ 6011206 h 6252535"/>
                <a:gd name="connsiteX16-969" fmla="*/ 6312808 w 11548665"/>
                <a:gd name="connsiteY16-970" fmla="*/ 6160431 h 6252535"/>
                <a:gd name="connsiteX17-971" fmla="*/ 4293508 w 11548665"/>
                <a:gd name="connsiteY17-972" fmla="*/ 6093756 h 6252535"/>
                <a:gd name="connsiteX18-973" fmla="*/ 2798083 w 11548665"/>
                <a:gd name="connsiteY18-974" fmla="*/ 6252506 h 6252535"/>
                <a:gd name="connsiteX19-975" fmla="*/ 1162958 w 11548665"/>
                <a:gd name="connsiteY19-976" fmla="*/ 6106456 h 6252535"/>
                <a:gd name="connsiteX20-977" fmla="*/ 77108 w 11548665"/>
                <a:gd name="connsiteY20-978" fmla="*/ 6027081 h 6252535"/>
                <a:gd name="connsiteX21-979" fmla="*/ 86633 w 11548665"/>
                <a:gd name="connsiteY21-980" fmla="*/ 4960281 h 6252535"/>
                <a:gd name="connsiteX22-981" fmla="*/ 70758 w 11548665"/>
                <a:gd name="connsiteY22-982" fmla="*/ 3842681 h 6252535"/>
                <a:gd name="connsiteX23-983" fmla="*/ 39008 w 11548665"/>
                <a:gd name="connsiteY23-984" fmla="*/ 2394881 h 6252535"/>
                <a:gd name="connsiteX24-985" fmla="*/ 105683 w 11548665"/>
                <a:gd name="connsiteY24-986" fmla="*/ 1223306 h 6252535"/>
                <a:gd name="connsiteX25-987" fmla="*/ 172358 w 11548665"/>
                <a:gd name="connsiteY25-988" fmla="*/ 93006 h 6252535"/>
                <a:gd name="connsiteX0-989" fmla="*/ 172358 w 11548665"/>
                <a:gd name="connsiteY0-990" fmla="*/ 93006 h 6252535"/>
                <a:gd name="connsiteX1-991" fmla="*/ 1680483 w 11548665"/>
                <a:gd name="connsiteY1-992" fmla="*/ 96181 h 6252535"/>
                <a:gd name="connsiteX2-993" fmla="*/ 3725183 w 11548665"/>
                <a:gd name="connsiteY2-994" fmla="*/ 353356 h 6252535"/>
                <a:gd name="connsiteX3-995" fmla="*/ 6100083 w 11548665"/>
                <a:gd name="connsiteY3-996" fmla="*/ 175556 h 6252535"/>
                <a:gd name="connsiteX4-997" fmla="*/ 8373383 w 11548665"/>
                <a:gd name="connsiteY4-998" fmla="*/ 86656 h 6252535"/>
                <a:gd name="connsiteX5-999" fmla="*/ 10659383 w 11548665"/>
                <a:gd name="connsiteY5-1000" fmla="*/ 188256 h 6252535"/>
                <a:gd name="connsiteX6-1001" fmla="*/ 11383283 w 11548665"/>
                <a:gd name="connsiteY6-1002" fmla="*/ 239056 h 6252535"/>
                <a:gd name="connsiteX7-1003" fmla="*/ 11345183 w 11548665"/>
                <a:gd name="connsiteY7-1004" fmla="*/ 1458256 h 6252535"/>
                <a:gd name="connsiteX8-1005" fmla="*/ 11548383 w 11548665"/>
                <a:gd name="connsiteY8-1006" fmla="*/ 2626656 h 6252535"/>
                <a:gd name="connsiteX9-1007" fmla="*/ 11294383 w 11548665"/>
                <a:gd name="connsiteY9-1008" fmla="*/ 3452156 h 6252535"/>
                <a:gd name="connsiteX10-1009" fmla="*/ 11446783 w 11548665"/>
                <a:gd name="connsiteY10-1010" fmla="*/ 4480856 h 6252535"/>
                <a:gd name="connsiteX11-1011" fmla="*/ 11472183 w 11548665"/>
                <a:gd name="connsiteY11-1012" fmla="*/ 5268256 h 6252535"/>
                <a:gd name="connsiteX12-1013" fmla="*/ 11218183 w 11548665"/>
                <a:gd name="connsiteY12-1014" fmla="*/ 5954056 h 6252535"/>
                <a:gd name="connsiteX13-1015" fmla="*/ 10722883 w 11548665"/>
                <a:gd name="connsiteY13-1016" fmla="*/ 6173131 h 6252535"/>
                <a:gd name="connsiteX14-1017" fmla="*/ 9351283 w 11548665"/>
                <a:gd name="connsiteY14-1018" fmla="*/ 6135031 h 6252535"/>
                <a:gd name="connsiteX15-1019" fmla="*/ 7878083 w 11548665"/>
                <a:gd name="connsiteY15-1020" fmla="*/ 6011206 h 6252535"/>
                <a:gd name="connsiteX16-1021" fmla="*/ 6312808 w 11548665"/>
                <a:gd name="connsiteY16-1022" fmla="*/ 6160431 h 6252535"/>
                <a:gd name="connsiteX17-1023" fmla="*/ 4293508 w 11548665"/>
                <a:gd name="connsiteY17-1024" fmla="*/ 6093756 h 6252535"/>
                <a:gd name="connsiteX18-1025" fmla="*/ 2798083 w 11548665"/>
                <a:gd name="connsiteY18-1026" fmla="*/ 6252506 h 6252535"/>
                <a:gd name="connsiteX19-1027" fmla="*/ 1162958 w 11548665"/>
                <a:gd name="connsiteY19-1028" fmla="*/ 6106456 h 6252535"/>
                <a:gd name="connsiteX20-1029" fmla="*/ 77108 w 11548665"/>
                <a:gd name="connsiteY20-1030" fmla="*/ 6027081 h 6252535"/>
                <a:gd name="connsiteX21-1031" fmla="*/ 86633 w 11548665"/>
                <a:gd name="connsiteY21-1032" fmla="*/ 4960281 h 6252535"/>
                <a:gd name="connsiteX22-1033" fmla="*/ 70758 w 11548665"/>
                <a:gd name="connsiteY22-1034" fmla="*/ 3842681 h 6252535"/>
                <a:gd name="connsiteX23-1035" fmla="*/ 39008 w 11548665"/>
                <a:gd name="connsiteY23-1036" fmla="*/ 2394881 h 6252535"/>
                <a:gd name="connsiteX24-1037" fmla="*/ 105683 w 11548665"/>
                <a:gd name="connsiteY24-1038" fmla="*/ 1223306 h 6252535"/>
                <a:gd name="connsiteX25-1039" fmla="*/ 172358 w 11548665"/>
                <a:gd name="connsiteY25-1040" fmla="*/ 93006 h 6252535"/>
                <a:gd name="connsiteX0-1041" fmla="*/ 172358 w 11548665"/>
                <a:gd name="connsiteY0-1042" fmla="*/ 93006 h 6252535"/>
                <a:gd name="connsiteX1-1043" fmla="*/ 1680483 w 11548665"/>
                <a:gd name="connsiteY1-1044" fmla="*/ 96181 h 6252535"/>
                <a:gd name="connsiteX2-1045" fmla="*/ 3725183 w 11548665"/>
                <a:gd name="connsiteY2-1046" fmla="*/ 353356 h 6252535"/>
                <a:gd name="connsiteX3-1047" fmla="*/ 6100083 w 11548665"/>
                <a:gd name="connsiteY3-1048" fmla="*/ 175556 h 6252535"/>
                <a:gd name="connsiteX4-1049" fmla="*/ 8373383 w 11548665"/>
                <a:gd name="connsiteY4-1050" fmla="*/ 86656 h 6252535"/>
                <a:gd name="connsiteX5-1051" fmla="*/ 10659383 w 11548665"/>
                <a:gd name="connsiteY5-1052" fmla="*/ 188256 h 6252535"/>
                <a:gd name="connsiteX6-1053" fmla="*/ 11383283 w 11548665"/>
                <a:gd name="connsiteY6-1054" fmla="*/ 239056 h 6252535"/>
                <a:gd name="connsiteX7-1055" fmla="*/ 11345183 w 11548665"/>
                <a:gd name="connsiteY7-1056" fmla="*/ 1458256 h 6252535"/>
                <a:gd name="connsiteX8-1057" fmla="*/ 11548383 w 11548665"/>
                <a:gd name="connsiteY8-1058" fmla="*/ 2626656 h 6252535"/>
                <a:gd name="connsiteX9-1059" fmla="*/ 11294383 w 11548665"/>
                <a:gd name="connsiteY9-1060" fmla="*/ 3452156 h 6252535"/>
                <a:gd name="connsiteX10-1061" fmla="*/ 11446783 w 11548665"/>
                <a:gd name="connsiteY10-1062" fmla="*/ 4480856 h 6252535"/>
                <a:gd name="connsiteX11-1063" fmla="*/ 11472183 w 11548665"/>
                <a:gd name="connsiteY11-1064" fmla="*/ 5268256 h 6252535"/>
                <a:gd name="connsiteX12-1065" fmla="*/ 11418208 w 11548665"/>
                <a:gd name="connsiteY12-1066" fmla="*/ 6011206 h 6252535"/>
                <a:gd name="connsiteX13-1067" fmla="*/ 10722883 w 11548665"/>
                <a:gd name="connsiteY13-1068" fmla="*/ 6173131 h 6252535"/>
                <a:gd name="connsiteX14-1069" fmla="*/ 9351283 w 11548665"/>
                <a:gd name="connsiteY14-1070" fmla="*/ 6135031 h 6252535"/>
                <a:gd name="connsiteX15-1071" fmla="*/ 7878083 w 11548665"/>
                <a:gd name="connsiteY15-1072" fmla="*/ 6011206 h 6252535"/>
                <a:gd name="connsiteX16-1073" fmla="*/ 6312808 w 11548665"/>
                <a:gd name="connsiteY16-1074" fmla="*/ 6160431 h 6252535"/>
                <a:gd name="connsiteX17-1075" fmla="*/ 4293508 w 11548665"/>
                <a:gd name="connsiteY17-1076" fmla="*/ 6093756 h 6252535"/>
                <a:gd name="connsiteX18-1077" fmla="*/ 2798083 w 11548665"/>
                <a:gd name="connsiteY18-1078" fmla="*/ 6252506 h 6252535"/>
                <a:gd name="connsiteX19-1079" fmla="*/ 1162958 w 11548665"/>
                <a:gd name="connsiteY19-1080" fmla="*/ 6106456 h 6252535"/>
                <a:gd name="connsiteX20-1081" fmla="*/ 77108 w 11548665"/>
                <a:gd name="connsiteY20-1082" fmla="*/ 6027081 h 6252535"/>
                <a:gd name="connsiteX21-1083" fmla="*/ 86633 w 11548665"/>
                <a:gd name="connsiteY21-1084" fmla="*/ 4960281 h 6252535"/>
                <a:gd name="connsiteX22-1085" fmla="*/ 70758 w 11548665"/>
                <a:gd name="connsiteY22-1086" fmla="*/ 3842681 h 6252535"/>
                <a:gd name="connsiteX23-1087" fmla="*/ 39008 w 11548665"/>
                <a:gd name="connsiteY23-1088" fmla="*/ 2394881 h 6252535"/>
                <a:gd name="connsiteX24-1089" fmla="*/ 105683 w 11548665"/>
                <a:gd name="connsiteY24-1090" fmla="*/ 1223306 h 6252535"/>
                <a:gd name="connsiteX25-1091" fmla="*/ 172358 w 11548665"/>
                <a:gd name="connsiteY25-1092" fmla="*/ 93006 h 6252535"/>
                <a:gd name="connsiteX0-1093" fmla="*/ 172358 w 11548665"/>
                <a:gd name="connsiteY0-1094" fmla="*/ 93006 h 6252535"/>
                <a:gd name="connsiteX1-1095" fmla="*/ 1680483 w 11548665"/>
                <a:gd name="connsiteY1-1096" fmla="*/ 96181 h 6252535"/>
                <a:gd name="connsiteX2-1097" fmla="*/ 3725183 w 11548665"/>
                <a:gd name="connsiteY2-1098" fmla="*/ 353356 h 6252535"/>
                <a:gd name="connsiteX3-1099" fmla="*/ 6100083 w 11548665"/>
                <a:gd name="connsiteY3-1100" fmla="*/ 175556 h 6252535"/>
                <a:gd name="connsiteX4-1101" fmla="*/ 8373383 w 11548665"/>
                <a:gd name="connsiteY4-1102" fmla="*/ 86656 h 6252535"/>
                <a:gd name="connsiteX5-1103" fmla="*/ 10659383 w 11548665"/>
                <a:gd name="connsiteY5-1104" fmla="*/ 188256 h 6252535"/>
                <a:gd name="connsiteX6-1105" fmla="*/ 11383283 w 11548665"/>
                <a:gd name="connsiteY6-1106" fmla="*/ 239056 h 6252535"/>
                <a:gd name="connsiteX7-1107" fmla="*/ 11345183 w 11548665"/>
                <a:gd name="connsiteY7-1108" fmla="*/ 1458256 h 6252535"/>
                <a:gd name="connsiteX8-1109" fmla="*/ 11548383 w 11548665"/>
                <a:gd name="connsiteY8-1110" fmla="*/ 2626656 h 6252535"/>
                <a:gd name="connsiteX9-1111" fmla="*/ 11294383 w 11548665"/>
                <a:gd name="connsiteY9-1112" fmla="*/ 3452156 h 6252535"/>
                <a:gd name="connsiteX10-1113" fmla="*/ 11446783 w 11548665"/>
                <a:gd name="connsiteY10-1114" fmla="*/ 4480856 h 6252535"/>
                <a:gd name="connsiteX11-1115" fmla="*/ 11424558 w 11548665"/>
                <a:gd name="connsiteY11-1116" fmla="*/ 5306356 h 6252535"/>
                <a:gd name="connsiteX12-1117" fmla="*/ 11418208 w 11548665"/>
                <a:gd name="connsiteY12-1118" fmla="*/ 6011206 h 6252535"/>
                <a:gd name="connsiteX13-1119" fmla="*/ 10722883 w 11548665"/>
                <a:gd name="connsiteY13-1120" fmla="*/ 6173131 h 6252535"/>
                <a:gd name="connsiteX14-1121" fmla="*/ 9351283 w 11548665"/>
                <a:gd name="connsiteY14-1122" fmla="*/ 6135031 h 6252535"/>
                <a:gd name="connsiteX15-1123" fmla="*/ 7878083 w 11548665"/>
                <a:gd name="connsiteY15-1124" fmla="*/ 6011206 h 6252535"/>
                <a:gd name="connsiteX16-1125" fmla="*/ 6312808 w 11548665"/>
                <a:gd name="connsiteY16-1126" fmla="*/ 6160431 h 6252535"/>
                <a:gd name="connsiteX17-1127" fmla="*/ 4293508 w 11548665"/>
                <a:gd name="connsiteY17-1128" fmla="*/ 6093756 h 6252535"/>
                <a:gd name="connsiteX18-1129" fmla="*/ 2798083 w 11548665"/>
                <a:gd name="connsiteY18-1130" fmla="*/ 6252506 h 6252535"/>
                <a:gd name="connsiteX19-1131" fmla="*/ 1162958 w 11548665"/>
                <a:gd name="connsiteY19-1132" fmla="*/ 6106456 h 6252535"/>
                <a:gd name="connsiteX20-1133" fmla="*/ 77108 w 11548665"/>
                <a:gd name="connsiteY20-1134" fmla="*/ 6027081 h 6252535"/>
                <a:gd name="connsiteX21-1135" fmla="*/ 86633 w 11548665"/>
                <a:gd name="connsiteY21-1136" fmla="*/ 4960281 h 6252535"/>
                <a:gd name="connsiteX22-1137" fmla="*/ 70758 w 11548665"/>
                <a:gd name="connsiteY22-1138" fmla="*/ 3842681 h 6252535"/>
                <a:gd name="connsiteX23-1139" fmla="*/ 39008 w 11548665"/>
                <a:gd name="connsiteY23-1140" fmla="*/ 2394881 h 6252535"/>
                <a:gd name="connsiteX24-1141" fmla="*/ 105683 w 11548665"/>
                <a:gd name="connsiteY24-1142" fmla="*/ 1223306 h 6252535"/>
                <a:gd name="connsiteX25-1143" fmla="*/ 172358 w 11548665"/>
                <a:gd name="connsiteY25-1144" fmla="*/ 93006 h 6252535"/>
                <a:gd name="connsiteX0-1145" fmla="*/ 172358 w 11548665"/>
                <a:gd name="connsiteY0-1146" fmla="*/ 93006 h 6252535"/>
                <a:gd name="connsiteX1-1147" fmla="*/ 1680483 w 11548665"/>
                <a:gd name="connsiteY1-1148" fmla="*/ 96181 h 6252535"/>
                <a:gd name="connsiteX2-1149" fmla="*/ 3725183 w 11548665"/>
                <a:gd name="connsiteY2-1150" fmla="*/ 353356 h 6252535"/>
                <a:gd name="connsiteX3-1151" fmla="*/ 6100083 w 11548665"/>
                <a:gd name="connsiteY3-1152" fmla="*/ 175556 h 6252535"/>
                <a:gd name="connsiteX4-1153" fmla="*/ 8373383 w 11548665"/>
                <a:gd name="connsiteY4-1154" fmla="*/ 86656 h 6252535"/>
                <a:gd name="connsiteX5-1155" fmla="*/ 10659383 w 11548665"/>
                <a:gd name="connsiteY5-1156" fmla="*/ 188256 h 6252535"/>
                <a:gd name="connsiteX6-1157" fmla="*/ 11383283 w 11548665"/>
                <a:gd name="connsiteY6-1158" fmla="*/ 239056 h 6252535"/>
                <a:gd name="connsiteX7-1159" fmla="*/ 11345183 w 11548665"/>
                <a:gd name="connsiteY7-1160" fmla="*/ 1458256 h 6252535"/>
                <a:gd name="connsiteX8-1161" fmla="*/ 11548383 w 11548665"/>
                <a:gd name="connsiteY8-1162" fmla="*/ 2626656 h 6252535"/>
                <a:gd name="connsiteX9-1163" fmla="*/ 11294383 w 11548665"/>
                <a:gd name="connsiteY9-1164" fmla="*/ 3452156 h 6252535"/>
                <a:gd name="connsiteX10-1165" fmla="*/ 11446783 w 11548665"/>
                <a:gd name="connsiteY10-1166" fmla="*/ 4480856 h 6252535"/>
                <a:gd name="connsiteX11-1167" fmla="*/ 11338833 w 11548665"/>
                <a:gd name="connsiteY11-1168" fmla="*/ 5315881 h 6252535"/>
                <a:gd name="connsiteX12-1169" fmla="*/ 11418208 w 11548665"/>
                <a:gd name="connsiteY12-1170" fmla="*/ 6011206 h 6252535"/>
                <a:gd name="connsiteX13-1171" fmla="*/ 10722883 w 11548665"/>
                <a:gd name="connsiteY13-1172" fmla="*/ 6173131 h 6252535"/>
                <a:gd name="connsiteX14-1173" fmla="*/ 9351283 w 11548665"/>
                <a:gd name="connsiteY14-1174" fmla="*/ 6135031 h 6252535"/>
                <a:gd name="connsiteX15-1175" fmla="*/ 7878083 w 11548665"/>
                <a:gd name="connsiteY15-1176" fmla="*/ 6011206 h 6252535"/>
                <a:gd name="connsiteX16-1177" fmla="*/ 6312808 w 11548665"/>
                <a:gd name="connsiteY16-1178" fmla="*/ 6160431 h 6252535"/>
                <a:gd name="connsiteX17-1179" fmla="*/ 4293508 w 11548665"/>
                <a:gd name="connsiteY17-1180" fmla="*/ 6093756 h 6252535"/>
                <a:gd name="connsiteX18-1181" fmla="*/ 2798083 w 11548665"/>
                <a:gd name="connsiteY18-1182" fmla="*/ 6252506 h 6252535"/>
                <a:gd name="connsiteX19-1183" fmla="*/ 1162958 w 11548665"/>
                <a:gd name="connsiteY19-1184" fmla="*/ 6106456 h 6252535"/>
                <a:gd name="connsiteX20-1185" fmla="*/ 77108 w 11548665"/>
                <a:gd name="connsiteY20-1186" fmla="*/ 6027081 h 6252535"/>
                <a:gd name="connsiteX21-1187" fmla="*/ 86633 w 11548665"/>
                <a:gd name="connsiteY21-1188" fmla="*/ 4960281 h 6252535"/>
                <a:gd name="connsiteX22-1189" fmla="*/ 70758 w 11548665"/>
                <a:gd name="connsiteY22-1190" fmla="*/ 3842681 h 6252535"/>
                <a:gd name="connsiteX23-1191" fmla="*/ 39008 w 11548665"/>
                <a:gd name="connsiteY23-1192" fmla="*/ 2394881 h 6252535"/>
                <a:gd name="connsiteX24-1193" fmla="*/ 105683 w 11548665"/>
                <a:gd name="connsiteY24-1194" fmla="*/ 1223306 h 6252535"/>
                <a:gd name="connsiteX25-1195" fmla="*/ 172358 w 11548665"/>
                <a:gd name="connsiteY25-1196" fmla="*/ 93006 h 6252535"/>
                <a:gd name="connsiteX0-1197" fmla="*/ 172358 w 11563976"/>
                <a:gd name="connsiteY0-1198" fmla="*/ 93006 h 6252535"/>
                <a:gd name="connsiteX1-1199" fmla="*/ 1680483 w 11563976"/>
                <a:gd name="connsiteY1-1200" fmla="*/ 96181 h 6252535"/>
                <a:gd name="connsiteX2-1201" fmla="*/ 3725183 w 11563976"/>
                <a:gd name="connsiteY2-1202" fmla="*/ 353356 h 6252535"/>
                <a:gd name="connsiteX3-1203" fmla="*/ 6100083 w 11563976"/>
                <a:gd name="connsiteY3-1204" fmla="*/ 175556 h 6252535"/>
                <a:gd name="connsiteX4-1205" fmla="*/ 8373383 w 11563976"/>
                <a:gd name="connsiteY4-1206" fmla="*/ 86656 h 6252535"/>
                <a:gd name="connsiteX5-1207" fmla="*/ 10659383 w 11563976"/>
                <a:gd name="connsiteY5-1208" fmla="*/ 188256 h 6252535"/>
                <a:gd name="connsiteX6-1209" fmla="*/ 11383283 w 11563976"/>
                <a:gd name="connsiteY6-1210" fmla="*/ 239056 h 6252535"/>
                <a:gd name="connsiteX7-1211" fmla="*/ 11345183 w 11563976"/>
                <a:gd name="connsiteY7-1212" fmla="*/ 1458256 h 6252535"/>
                <a:gd name="connsiteX8-1213" fmla="*/ 11548383 w 11563976"/>
                <a:gd name="connsiteY8-1214" fmla="*/ 2626656 h 6252535"/>
                <a:gd name="connsiteX9-1215" fmla="*/ 11294383 w 11563976"/>
                <a:gd name="connsiteY9-1216" fmla="*/ 3452156 h 6252535"/>
                <a:gd name="connsiteX10-1217" fmla="*/ 11446783 w 11563976"/>
                <a:gd name="connsiteY10-1218" fmla="*/ 4480856 h 6252535"/>
                <a:gd name="connsiteX11-1219" fmla="*/ 11338833 w 11563976"/>
                <a:gd name="connsiteY11-1220" fmla="*/ 5315881 h 6252535"/>
                <a:gd name="connsiteX12-1221" fmla="*/ 11542033 w 11563976"/>
                <a:gd name="connsiteY12-1222" fmla="*/ 6039781 h 6252535"/>
                <a:gd name="connsiteX13-1223" fmla="*/ 10722883 w 11563976"/>
                <a:gd name="connsiteY13-1224" fmla="*/ 6173131 h 6252535"/>
                <a:gd name="connsiteX14-1225" fmla="*/ 9351283 w 11563976"/>
                <a:gd name="connsiteY14-1226" fmla="*/ 6135031 h 6252535"/>
                <a:gd name="connsiteX15-1227" fmla="*/ 7878083 w 11563976"/>
                <a:gd name="connsiteY15-1228" fmla="*/ 6011206 h 6252535"/>
                <a:gd name="connsiteX16-1229" fmla="*/ 6312808 w 11563976"/>
                <a:gd name="connsiteY16-1230" fmla="*/ 6160431 h 6252535"/>
                <a:gd name="connsiteX17-1231" fmla="*/ 4293508 w 11563976"/>
                <a:gd name="connsiteY17-1232" fmla="*/ 6093756 h 6252535"/>
                <a:gd name="connsiteX18-1233" fmla="*/ 2798083 w 11563976"/>
                <a:gd name="connsiteY18-1234" fmla="*/ 6252506 h 6252535"/>
                <a:gd name="connsiteX19-1235" fmla="*/ 1162958 w 11563976"/>
                <a:gd name="connsiteY19-1236" fmla="*/ 6106456 h 6252535"/>
                <a:gd name="connsiteX20-1237" fmla="*/ 77108 w 11563976"/>
                <a:gd name="connsiteY20-1238" fmla="*/ 6027081 h 6252535"/>
                <a:gd name="connsiteX21-1239" fmla="*/ 86633 w 11563976"/>
                <a:gd name="connsiteY21-1240" fmla="*/ 4960281 h 6252535"/>
                <a:gd name="connsiteX22-1241" fmla="*/ 70758 w 11563976"/>
                <a:gd name="connsiteY22-1242" fmla="*/ 3842681 h 6252535"/>
                <a:gd name="connsiteX23-1243" fmla="*/ 39008 w 11563976"/>
                <a:gd name="connsiteY23-1244" fmla="*/ 2394881 h 6252535"/>
                <a:gd name="connsiteX24-1245" fmla="*/ 105683 w 11563976"/>
                <a:gd name="connsiteY24-1246" fmla="*/ 1223306 h 6252535"/>
                <a:gd name="connsiteX25-1247" fmla="*/ 172358 w 11563976"/>
                <a:gd name="connsiteY25-1248" fmla="*/ 93006 h 6252535"/>
                <a:gd name="connsiteX0-1249" fmla="*/ 172358 w 11581839"/>
                <a:gd name="connsiteY0-1250" fmla="*/ 93006 h 6252535"/>
                <a:gd name="connsiteX1-1251" fmla="*/ 1680483 w 11581839"/>
                <a:gd name="connsiteY1-1252" fmla="*/ 96181 h 6252535"/>
                <a:gd name="connsiteX2-1253" fmla="*/ 3725183 w 11581839"/>
                <a:gd name="connsiteY2-1254" fmla="*/ 353356 h 6252535"/>
                <a:gd name="connsiteX3-1255" fmla="*/ 6100083 w 11581839"/>
                <a:gd name="connsiteY3-1256" fmla="*/ 175556 h 6252535"/>
                <a:gd name="connsiteX4-1257" fmla="*/ 8373383 w 11581839"/>
                <a:gd name="connsiteY4-1258" fmla="*/ 86656 h 6252535"/>
                <a:gd name="connsiteX5-1259" fmla="*/ 10659383 w 11581839"/>
                <a:gd name="connsiteY5-1260" fmla="*/ 188256 h 6252535"/>
                <a:gd name="connsiteX6-1261" fmla="*/ 11383283 w 11581839"/>
                <a:gd name="connsiteY6-1262" fmla="*/ 239056 h 6252535"/>
                <a:gd name="connsiteX7-1263" fmla="*/ 11345183 w 11581839"/>
                <a:gd name="connsiteY7-1264" fmla="*/ 1458256 h 6252535"/>
                <a:gd name="connsiteX8-1265" fmla="*/ 11548383 w 11581839"/>
                <a:gd name="connsiteY8-1266" fmla="*/ 2626656 h 6252535"/>
                <a:gd name="connsiteX9-1267" fmla="*/ 11294383 w 11581839"/>
                <a:gd name="connsiteY9-1268" fmla="*/ 3452156 h 6252535"/>
                <a:gd name="connsiteX10-1269" fmla="*/ 11446783 w 11581839"/>
                <a:gd name="connsiteY10-1270" fmla="*/ 4480856 h 6252535"/>
                <a:gd name="connsiteX11-1271" fmla="*/ 11453133 w 11581839"/>
                <a:gd name="connsiteY11-1272" fmla="*/ 5296831 h 6252535"/>
                <a:gd name="connsiteX12-1273" fmla="*/ 11542033 w 11581839"/>
                <a:gd name="connsiteY12-1274" fmla="*/ 6039781 h 6252535"/>
                <a:gd name="connsiteX13-1275" fmla="*/ 10722883 w 11581839"/>
                <a:gd name="connsiteY13-1276" fmla="*/ 6173131 h 6252535"/>
                <a:gd name="connsiteX14-1277" fmla="*/ 9351283 w 11581839"/>
                <a:gd name="connsiteY14-1278" fmla="*/ 6135031 h 6252535"/>
                <a:gd name="connsiteX15-1279" fmla="*/ 7878083 w 11581839"/>
                <a:gd name="connsiteY15-1280" fmla="*/ 6011206 h 6252535"/>
                <a:gd name="connsiteX16-1281" fmla="*/ 6312808 w 11581839"/>
                <a:gd name="connsiteY16-1282" fmla="*/ 6160431 h 6252535"/>
                <a:gd name="connsiteX17-1283" fmla="*/ 4293508 w 11581839"/>
                <a:gd name="connsiteY17-1284" fmla="*/ 6093756 h 6252535"/>
                <a:gd name="connsiteX18-1285" fmla="*/ 2798083 w 11581839"/>
                <a:gd name="connsiteY18-1286" fmla="*/ 6252506 h 6252535"/>
                <a:gd name="connsiteX19-1287" fmla="*/ 1162958 w 11581839"/>
                <a:gd name="connsiteY19-1288" fmla="*/ 6106456 h 6252535"/>
                <a:gd name="connsiteX20-1289" fmla="*/ 77108 w 11581839"/>
                <a:gd name="connsiteY20-1290" fmla="*/ 6027081 h 6252535"/>
                <a:gd name="connsiteX21-1291" fmla="*/ 86633 w 11581839"/>
                <a:gd name="connsiteY21-1292" fmla="*/ 4960281 h 6252535"/>
                <a:gd name="connsiteX22-1293" fmla="*/ 70758 w 11581839"/>
                <a:gd name="connsiteY22-1294" fmla="*/ 3842681 h 6252535"/>
                <a:gd name="connsiteX23-1295" fmla="*/ 39008 w 11581839"/>
                <a:gd name="connsiteY23-1296" fmla="*/ 2394881 h 6252535"/>
                <a:gd name="connsiteX24-1297" fmla="*/ 105683 w 11581839"/>
                <a:gd name="connsiteY24-1298" fmla="*/ 1223306 h 6252535"/>
                <a:gd name="connsiteX25-1299" fmla="*/ 172358 w 11581839"/>
                <a:gd name="connsiteY25-1300" fmla="*/ 93006 h 6252535"/>
                <a:gd name="connsiteX0-1301" fmla="*/ 172358 w 11581839"/>
                <a:gd name="connsiteY0-1302" fmla="*/ 93006 h 6252535"/>
                <a:gd name="connsiteX1-1303" fmla="*/ 1680483 w 11581839"/>
                <a:gd name="connsiteY1-1304" fmla="*/ 96181 h 6252535"/>
                <a:gd name="connsiteX2-1305" fmla="*/ 3725183 w 11581839"/>
                <a:gd name="connsiteY2-1306" fmla="*/ 353356 h 6252535"/>
                <a:gd name="connsiteX3-1307" fmla="*/ 6100083 w 11581839"/>
                <a:gd name="connsiteY3-1308" fmla="*/ 175556 h 6252535"/>
                <a:gd name="connsiteX4-1309" fmla="*/ 8373383 w 11581839"/>
                <a:gd name="connsiteY4-1310" fmla="*/ 86656 h 6252535"/>
                <a:gd name="connsiteX5-1311" fmla="*/ 10659383 w 11581839"/>
                <a:gd name="connsiteY5-1312" fmla="*/ 188256 h 6252535"/>
                <a:gd name="connsiteX6-1313" fmla="*/ 11383283 w 11581839"/>
                <a:gd name="connsiteY6-1314" fmla="*/ 239056 h 6252535"/>
                <a:gd name="connsiteX7-1315" fmla="*/ 11345183 w 11581839"/>
                <a:gd name="connsiteY7-1316" fmla="*/ 1458256 h 6252535"/>
                <a:gd name="connsiteX8-1317" fmla="*/ 11548383 w 11581839"/>
                <a:gd name="connsiteY8-1318" fmla="*/ 2626656 h 6252535"/>
                <a:gd name="connsiteX9-1319" fmla="*/ 11399158 w 11581839"/>
                <a:gd name="connsiteY9-1320" fmla="*/ 3461681 h 6252535"/>
                <a:gd name="connsiteX10-1321" fmla="*/ 11446783 w 11581839"/>
                <a:gd name="connsiteY10-1322" fmla="*/ 4480856 h 6252535"/>
                <a:gd name="connsiteX11-1323" fmla="*/ 11453133 w 11581839"/>
                <a:gd name="connsiteY11-1324" fmla="*/ 5296831 h 6252535"/>
                <a:gd name="connsiteX12-1325" fmla="*/ 11542033 w 11581839"/>
                <a:gd name="connsiteY12-1326" fmla="*/ 6039781 h 6252535"/>
                <a:gd name="connsiteX13-1327" fmla="*/ 10722883 w 11581839"/>
                <a:gd name="connsiteY13-1328" fmla="*/ 6173131 h 6252535"/>
                <a:gd name="connsiteX14-1329" fmla="*/ 9351283 w 11581839"/>
                <a:gd name="connsiteY14-1330" fmla="*/ 6135031 h 6252535"/>
                <a:gd name="connsiteX15-1331" fmla="*/ 7878083 w 11581839"/>
                <a:gd name="connsiteY15-1332" fmla="*/ 6011206 h 6252535"/>
                <a:gd name="connsiteX16-1333" fmla="*/ 6312808 w 11581839"/>
                <a:gd name="connsiteY16-1334" fmla="*/ 6160431 h 6252535"/>
                <a:gd name="connsiteX17-1335" fmla="*/ 4293508 w 11581839"/>
                <a:gd name="connsiteY17-1336" fmla="*/ 6093756 h 6252535"/>
                <a:gd name="connsiteX18-1337" fmla="*/ 2798083 w 11581839"/>
                <a:gd name="connsiteY18-1338" fmla="*/ 6252506 h 6252535"/>
                <a:gd name="connsiteX19-1339" fmla="*/ 1162958 w 11581839"/>
                <a:gd name="connsiteY19-1340" fmla="*/ 6106456 h 6252535"/>
                <a:gd name="connsiteX20-1341" fmla="*/ 77108 w 11581839"/>
                <a:gd name="connsiteY20-1342" fmla="*/ 6027081 h 6252535"/>
                <a:gd name="connsiteX21-1343" fmla="*/ 86633 w 11581839"/>
                <a:gd name="connsiteY21-1344" fmla="*/ 4960281 h 6252535"/>
                <a:gd name="connsiteX22-1345" fmla="*/ 70758 w 11581839"/>
                <a:gd name="connsiteY22-1346" fmla="*/ 3842681 h 6252535"/>
                <a:gd name="connsiteX23-1347" fmla="*/ 39008 w 11581839"/>
                <a:gd name="connsiteY23-1348" fmla="*/ 2394881 h 6252535"/>
                <a:gd name="connsiteX24-1349" fmla="*/ 105683 w 11581839"/>
                <a:gd name="connsiteY24-1350" fmla="*/ 1223306 h 6252535"/>
                <a:gd name="connsiteX25-1351" fmla="*/ 172358 w 11581839"/>
                <a:gd name="connsiteY25-1352" fmla="*/ 93006 h 6252535"/>
                <a:gd name="connsiteX0-1353" fmla="*/ 172358 w 11581839"/>
                <a:gd name="connsiteY0-1354" fmla="*/ 93006 h 6252535"/>
                <a:gd name="connsiteX1-1355" fmla="*/ 1680483 w 11581839"/>
                <a:gd name="connsiteY1-1356" fmla="*/ 96181 h 6252535"/>
                <a:gd name="connsiteX2-1357" fmla="*/ 3725183 w 11581839"/>
                <a:gd name="connsiteY2-1358" fmla="*/ 353356 h 6252535"/>
                <a:gd name="connsiteX3-1359" fmla="*/ 6100083 w 11581839"/>
                <a:gd name="connsiteY3-1360" fmla="*/ 175556 h 6252535"/>
                <a:gd name="connsiteX4-1361" fmla="*/ 8373383 w 11581839"/>
                <a:gd name="connsiteY4-1362" fmla="*/ 86656 h 6252535"/>
                <a:gd name="connsiteX5-1363" fmla="*/ 10659383 w 11581839"/>
                <a:gd name="connsiteY5-1364" fmla="*/ 188256 h 6252535"/>
                <a:gd name="connsiteX6-1365" fmla="*/ 11383283 w 11581839"/>
                <a:gd name="connsiteY6-1366" fmla="*/ 239056 h 6252535"/>
                <a:gd name="connsiteX7-1367" fmla="*/ 11345183 w 11581839"/>
                <a:gd name="connsiteY7-1368" fmla="*/ 1458256 h 6252535"/>
                <a:gd name="connsiteX8-1369" fmla="*/ 11434083 w 11581839"/>
                <a:gd name="connsiteY8-1370" fmla="*/ 2331381 h 6252535"/>
                <a:gd name="connsiteX9-1371" fmla="*/ 11399158 w 11581839"/>
                <a:gd name="connsiteY9-1372" fmla="*/ 3461681 h 6252535"/>
                <a:gd name="connsiteX10-1373" fmla="*/ 11446783 w 11581839"/>
                <a:gd name="connsiteY10-1374" fmla="*/ 4480856 h 6252535"/>
                <a:gd name="connsiteX11-1375" fmla="*/ 11453133 w 11581839"/>
                <a:gd name="connsiteY11-1376" fmla="*/ 5296831 h 6252535"/>
                <a:gd name="connsiteX12-1377" fmla="*/ 11542033 w 11581839"/>
                <a:gd name="connsiteY12-1378" fmla="*/ 6039781 h 6252535"/>
                <a:gd name="connsiteX13-1379" fmla="*/ 10722883 w 11581839"/>
                <a:gd name="connsiteY13-1380" fmla="*/ 6173131 h 6252535"/>
                <a:gd name="connsiteX14-1381" fmla="*/ 9351283 w 11581839"/>
                <a:gd name="connsiteY14-1382" fmla="*/ 6135031 h 6252535"/>
                <a:gd name="connsiteX15-1383" fmla="*/ 7878083 w 11581839"/>
                <a:gd name="connsiteY15-1384" fmla="*/ 6011206 h 6252535"/>
                <a:gd name="connsiteX16-1385" fmla="*/ 6312808 w 11581839"/>
                <a:gd name="connsiteY16-1386" fmla="*/ 6160431 h 6252535"/>
                <a:gd name="connsiteX17-1387" fmla="*/ 4293508 w 11581839"/>
                <a:gd name="connsiteY17-1388" fmla="*/ 6093756 h 6252535"/>
                <a:gd name="connsiteX18-1389" fmla="*/ 2798083 w 11581839"/>
                <a:gd name="connsiteY18-1390" fmla="*/ 6252506 h 6252535"/>
                <a:gd name="connsiteX19-1391" fmla="*/ 1162958 w 11581839"/>
                <a:gd name="connsiteY19-1392" fmla="*/ 6106456 h 6252535"/>
                <a:gd name="connsiteX20-1393" fmla="*/ 77108 w 11581839"/>
                <a:gd name="connsiteY20-1394" fmla="*/ 6027081 h 6252535"/>
                <a:gd name="connsiteX21-1395" fmla="*/ 86633 w 11581839"/>
                <a:gd name="connsiteY21-1396" fmla="*/ 4960281 h 6252535"/>
                <a:gd name="connsiteX22-1397" fmla="*/ 70758 w 11581839"/>
                <a:gd name="connsiteY22-1398" fmla="*/ 3842681 h 6252535"/>
                <a:gd name="connsiteX23-1399" fmla="*/ 39008 w 11581839"/>
                <a:gd name="connsiteY23-1400" fmla="*/ 2394881 h 6252535"/>
                <a:gd name="connsiteX24-1401" fmla="*/ 105683 w 11581839"/>
                <a:gd name="connsiteY24-1402" fmla="*/ 1223306 h 6252535"/>
                <a:gd name="connsiteX25-1403" fmla="*/ 172358 w 11581839"/>
                <a:gd name="connsiteY25-1404" fmla="*/ 93006 h 6252535"/>
                <a:gd name="connsiteX0-1405" fmla="*/ 172358 w 11596332"/>
                <a:gd name="connsiteY0-1406" fmla="*/ 93006 h 6252535"/>
                <a:gd name="connsiteX1-1407" fmla="*/ 1680483 w 11596332"/>
                <a:gd name="connsiteY1-1408" fmla="*/ 96181 h 6252535"/>
                <a:gd name="connsiteX2-1409" fmla="*/ 3725183 w 11596332"/>
                <a:gd name="connsiteY2-1410" fmla="*/ 353356 h 6252535"/>
                <a:gd name="connsiteX3-1411" fmla="*/ 6100083 w 11596332"/>
                <a:gd name="connsiteY3-1412" fmla="*/ 175556 h 6252535"/>
                <a:gd name="connsiteX4-1413" fmla="*/ 8373383 w 11596332"/>
                <a:gd name="connsiteY4-1414" fmla="*/ 86656 h 6252535"/>
                <a:gd name="connsiteX5-1415" fmla="*/ 10659383 w 11596332"/>
                <a:gd name="connsiteY5-1416" fmla="*/ 188256 h 6252535"/>
                <a:gd name="connsiteX6-1417" fmla="*/ 11383283 w 11596332"/>
                <a:gd name="connsiteY6-1418" fmla="*/ 239056 h 6252535"/>
                <a:gd name="connsiteX7-1419" fmla="*/ 11345183 w 11596332"/>
                <a:gd name="connsiteY7-1420" fmla="*/ 1458256 h 6252535"/>
                <a:gd name="connsiteX8-1421" fmla="*/ 11596008 w 11596332"/>
                <a:gd name="connsiteY8-1422" fmla="*/ 2321856 h 6252535"/>
                <a:gd name="connsiteX9-1423" fmla="*/ 11399158 w 11596332"/>
                <a:gd name="connsiteY9-1424" fmla="*/ 3461681 h 6252535"/>
                <a:gd name="connsiteX10-1425" fmla="*/ 11446783 w 11596332"/>
                <a:gd name="connsiteY10-1426" fmla="*/ 4480856 h 6252535"/>
                <a:gd name="connsiteX11-1427" fmla="*/ 11453133 w 11596332"/>
                <a:gd name="connsiteY11-1428" fmla="*/ 5296831 h 6252535"/>
                <a:gd name="connsiteX12-1429" fmla="*/ 11542033 w 11596332"/>
                <a:gd name="connsiteY12-1430" fmla="*/ 6039781 h 6252535"/>
                <a:gd name="connsiteX13-1431" fmla="*/ 10722883 w 11596332"/>
                <a:gd name="connsiteY13-1432" fmla="*/ 6173131 h 6252535"/>
                <a:gd name="connsiteX14-1433" fmla="*/ 9351283 w 11596332"/>
                <a:gd name="connsiteY14-1434" fmla="*/ 6135031 h 6252535"/>
                <a:gd name="connsiteX15-1435" fmla="*/ 7878083 w 11596332"/>
                <a:gd name="connsiteY15-1436" fmla="*/ 6011206 h 6252535"/>
                <a:gd name="connsiteX16-1437" fmla="*/ 6312808 w 11596332"/>
                <a:gd name="connsiteY16-1438" fmla="*/ 6160431 h 6252535"/>
                <a:gd name="connsiteX17-1439" fmla="*/ 4293508 w 11596332"/>
                <a:gd name="connsiteY17-1440" fmla="*/ 6093756 h 6252535"/>
                <a:gd name="connsiteX18-1441" fmla="*/ 2798083 w 11596332"/>
                <a:gd name="connsiteY18-1442" fmla="*/ 6252506 h 6252535"/>
                <a:gd name="connsiteX19-1443" fmla="*/ 1162958 w 11596332"/>
                <a:gd name="connsiteY19-1444" fmla="*/ 6106456 h 6252535"/>
                <a:gd name="connsiteX20-1445" fmla="*/ 77108 w 11596332"/>
                <a:gd name="connsiteY20-1446" fmla="*/ 6027081 h 6252535"/>
                <a:gd name="connsiteX21-1447" fmla="*/ 86633 w 11596332"/>
                <a:gd name="connsiteY21-1448" fmla="*/ 4960281 h 6252535"/>
                <a:gd name="connsiteX22-1449" fmla="*/ 70758 w 11596332"/>
                <a:gd name="connsiteY22-1450" fmla="*/ 3842681 h 6252535"/>
                <a:gd name="connsiteX23-1451" fmla="*/ 39008 w 11596332"/>
                <a:gd name="connsiteY23-1452" fmla="*/ 2394881 h 6252535"/>
                <a:gd name="connsiteX24-1453" fmla="*/ 105683 w 11596332"/>
                <a:gd name="connsiteY24-1454" fmla="*/ 1223306 h 6252535"/>
                <a:gd name="connsiteX25-1455" fmla="*/ 172358 w 11596332"/>
                <a:gd name="connsiteY25-1456" fmla="*/ 93006 h 6252535"/>
                <a:gd name="connsiteX0-1457" fmla="*/ 172358 w 11581839"/>
                <a:gd name="connsiteY0-1458" fmla="*/ 93006 h 6252535"/>
                <a:gd name="connsiteX1-1459" fmla="*/ 1680483 w 11581839"/>
                <a:gd name="connsiteY1-1460" fmla="*/ 96181 h 6252535"/>
                <a:gd name="connsiteX2-1461" fmla="*/ 3725183 w 11581839"/>
                <a:gd name="connsiteY2-1462" fmla="*/ 353356 h 6252535"/>
                <a:gd name="connsiteX3-1463" fmla="*/ 6100083 w 11581839"/>
                <a:gd name="connsiteY3-1464" fmla="*/ 175556 h 6252535"/>
                <a:gd name="connsiteX4-1465" fmla="*/ 8373383 w 11581839"/>
                <a:gd name="connsiteY4-1466" fmla="*/ 86656 h 6252535"/>
                <a:gd name="connsiteX5-1467" fmla="*/ 10659383 w 11581839"/>
                <a:gd name="connsiteY5-1468" fmla="*/ 188256 h 6252535"/>
                <a:gd name="connsiteX6-1469" fmla="*/ 11383283 w 11581839"/>
                <a:gd name="connsiteY6-1470" fmla="*/ 239056 h 6252535"/>
                <a:gd name="connsiteX7-1471" fmla="*/ 11345183 w 11581839"/>
                <a:gd name="connsiteY7-1472" fmla="*/ 1458256 h 6252535"/>
                <a:gd name="connsiteX8-1473" fmla="*/ 11538858 w 11581839"/>
                <a:gd name="connsiteY8-1474" fmla="*/ 2321856 h 6252535"/>
                <a:gd name="connsiteX9-1475" fmla="*/ 11399158 w 11581839"/>
                <a:gd name="connsiteY9-1476" fmla="*/ 3461681 h 6252535"/>
                <a:gd name="connsiteX10-1477" fmla="*/ 11446783 w 11581839"/>
                <a:gd name="connsiteY10-1478" fmla="*/ 4480856 h 6252535"/>
                <a:gd name="connsiteX11-1479" fmla="*/ 11453133 w 11581839"/>
                <a:gd name="connsiteY11-1480" fmla="*/ 5296831 h 6252535"/>
                <a:gd name="connsiteX12-1481" fmla="*/ 11542033 w 11581839"/>
                <a:gd name="connsiteY12-1482" fmla="*/ 6039781 h 6252535"/>
                <a:gd name="connsiteX13-1483" fmla="*/ 10722883 w 11581839"/>
                <a:gd name="connsiteY13-1484" fmla="*/ 6173131 h 6252535"/>
                <a:gd name="connsiteX14-1485" fmla="*/ 9351283 w 11581839"/>
                <a:gd name="connsiteY14-1486" fmla="*/ 6135031 h 6252535"/>
                <a:gd name="connsiteX15-1487" fmla="*/ 7878083 w 11581839"/>
                <a:gd name="connsiteY15-1488" fmla="*/ 6011206 h 6252535"/>
                <a:gd name="connsiteX16-1489" fmla="*/ 6312808 w 11581839"/>
                <a:gd name="connsiteY16-1490" fmla="*/ 6160431 h 6252535"/>
                <a:gd name="connsiteX17-1491" fmla="*/ 4293508 w 11581839"/>
                <a:gd name="connsiteY17-1492" fmla="*/ 6093756 h 6252535"/>
                <a:gd name="connsiteX18-1493" fmla="*/ 2798083 w 11581839"/>
                <a:gd name="connsiteY18-1494" fmla="*/ 6252506 h 6252535"/>
                <a:gd name="connsiteX19-1495" fmla="*/ 1162958 w 11581839"/>
                <a:gd name="connsiteY19-1496" fmla="*/ 6106456 h 6252535"/>
                <a:gd name="connsiteX20-1497" fmla="*/ 77108 w 11581839"/>
                <a:gd name="connsiteY20-1498" fmla="*/ 6027081 h 6252535"/>
                <a:gd name="connsiteX21-1499" fmla="*/ 86633 w 11581839"/>
                <a:gd name="connsiteY21-1500" fmla="*/ 4960281 h 6252535"/>
                <a:gd name="connsiteX22-1501" fmla="*/ 70758 w 11581839"/>
                <a:gd name="connsiteY22-1502" fmla="*/ 3842681 h 6252535"/>
                <a:gd name="connsiteX23-1503" fmla="*/ 39008 w 11581839"/>
                <a:gd name="connsiteY23-1504" fmla="*/ 2394881 h 6252535"/>
                <a:gd name="connsiteX24-1505" fmla="*/ 105683 w 11581839"/>
                <a:gd name="connsiteY24-1506" fmla="*/ 1223306 h 6252535"/>
                <a:gd name="connsiteX25-1507" fmla="*/ 172358 w 11581839"/>
                <a:gd name="connsiteY25-1508" fmla="*/ 93006 h 6252535"/>
                <a:gd name="connsiteX0-1509" fmla="*/ 172358 w 11580086"/>
                <a:gd name="connsiteY0-1510" fmla="*/ 93006 h 6252535"/>
                <a:gd name="connsiteX1-1511" fmla="*/ 1680483 w 11580086"/>
                <a:gd name="connsiteY1-1512" fmla="*/ 96181 h 6252535"/>
                <a:gd name="connsiteX2-1513" fmla="*/ 3725183 w 11580086"/>
                <a:gd name="connsiteY2-1514" fmla="*/ 353356 h 6252535"/>
                <a:gd name="connsiteX3-1515" fmla="*/ 6100083 w 11580086"/>
                <a:gd name="connsiteY3-1516" fmla="*/ 175556 h 6252535"/>
                <a:gd name="connsiteX4-1517" fmla="*/ 8373383 w 11580086"/>
                <a:gd name="connsiteY4-1518" fmla="*/ 86656 h 6252535"/>
                <a:gd name="connsiteX5-1519" fmla="*/ 10659383 w 11580086"/>
                <a:gd name="connsiteY5-1520" fmla="*/ 188256 h 6252535"/>
                <a:gd name="connsiteX6-1521" fmla="*/ 11383283 w 11580086"/>
                <a:gd name="connsiteY6-1522" fmla="*/ 239056 h 6252535"/>
                <a:gd name="connsiteX7-1523" fmla="*/ 11345183 w 11580086"/>
                <a:gd name="connsiteY7-1524" fmla="*/ 1458256 h 6252535"/>
                <a:gd name="connsiteX8-1525" fmla="*/ 11538858 w 11580086"/>
                <a:gd name="connsiteY8-1526" fmla="*/ 2321856 h 6252535"/>
                <a:gd name="connsiteX9-1527" fmla="*/ 11399158 w 11580086"/>
                <a:gd name="connsiteY9-1528" fmla="*/ 3461681 h 6252535"/>
                <a:gd name="connsiteX10-1529" fmla="*/ 11532508 w 11580086"/>
                <a:gd name="connsiteY10-1530" fmla="*/ 4471331 h 6252535"/>
                <a:gd name="connsiteX11-1531" fmla="*/ 11453133 w 11580086"/>
                <a:gd name="connsiteY11-1532" fmla="*/ 5296831 h 6252535"/>
                <a:gd name="connsiteX12-1533" fmla="*/ 11542033 w 11580086"/>
                <a:gd name="connsiteY12-1534" fmla="*/ 6039781 h 6252535"/>
                <a:gd name="connsiteX13-1535" fmla="*/ 10722883 w 11580086"/>
                <a:gd name="connsiteY13-1536" fmla="*/ 6173131 h 6252535"/>
                <a:gd name="connsiteX14-1537" fmla="*/ 9351283 w 11580086"/>
                <a:gd name="connsiteY14-1538" fmla="*/ 6135031 h 6252535"/>
                <a:gd name="connsiteX15-1539" fmla="*/ 7878083 w 11580086"/>
                <a:gd name="connsiteY15-1540" fmla="*/ 6011206 h 6252535"/>
                <a:gd name="connsiteX16-1541" fmla="*/ 6312808 w 11580086"/>
                <a:gd name="connsiteY16-1542" fmla="*/ 6160431 h 6252535"/>
                <a:gd name="connsiteX17-1543" fmla="*/ 4293508 w 11580086"/>
                <a:gd name="connsiteY17-1544" fmla="*/ 6093756 h 6252535"/>
                <a:gd name="connsiteX18-1545" fmla="*/ 2798083 w 11580086"/>
                <a:gd name="connsiteY18-1546" fmla="*/ 6252506 h 6252535"/>
                <a:gd name="connsiteX19-1547" fmla="*/ 1162958 w 11580086"/>
                <a:gd name="connsiteY19-1548" fmla="*/ 6106456 h 6252535"/>
                <a:gd name="connsiteX20-1549" fmla="*/ 77108 w 11580086"/>
                <a:gd name="connsiteY20-1550" fmla="*/ 6027081 h 6252535"/>
                <a:gd name="connsiteX21-1551" fmla="*/ 86633 w 11580086"/>
                <a:gd name="connsiteY21-1552" fmla="*/ 4960281 h 6252535"/>
                <a:gd name="connsiteX22-1553" fmla="*/ 70758 w 11580086"/>
                <a:gd name="connsiteY22-1554" fmla="*/ 3842681 h 6252535"/>
                <a:gd name="connsiteX23-1555" fmla="*/ 39008 w 11580086"/>
                <a:gd name="connsiteY23-1556" fmla="*/ 2394881 h 6252535"/>
                <a:gd name="connsiteX24-1557" fmla="*/ 105683 w 11580086"/>
                <a:gd name="connsiteY24-1558" fmla="*/ 1223306 h 6252535"/>
                <a:gd name="connsiteX25-1559" fmla="*/ 172358 w 11580086"/>
                <a:gd name="connsiteY25-1560" fmla="*/ 93006 h 6252535"/>
                <a:gd name="connsiteX0-1561" fmla="*/ 172358 w 11580086"/>
                <a:gd name="connsiteY0-1562" fmla="*/ 93006 h 6252535"/>
                <a:gd name="connsiteX1-1563" fmla="*/ 1680483 w 11580086"/>
                <a:gd name="connsiteY1-1564" fmla="*/ 96181 h 6252535"/>
                <a:gd name="connsiteX2-1565" fmla="*/ 3725183 w 11580086"/>
                <a:gd name="connsiteY2-1566" fmla="*/ 353356 h 6252535"/>
                <a:gd name="connsiteX3-1567" fmla="*/ 6100083 w 11580086"/>
                <a:gd name="connsiteY3-1568" fmla="*/ 175556 h 6252535"/>
                <a:gd name="connsiteX4-1569" fmla="*/ 8373383 w 11580086"/>
                <a:gd name="connsiteY4-1570" fmla="*/ 86656 h 6252535"/>
                <a:gd name="connsiteX5-1571" fmla="*/ 10659383 w 11580086"/>
                <a:gd name="connsiteY5-1572" fmla="*/ 188256 h 6252535"/>
                <a:gd name="connsiteX6-1573" fmla="*/ 11516633 w 11580086"/>
                <a:gd name="connsiteY6-1574" fmla="*/ 239056 h 6252535"/>
                <a:gd name="connsiteX7-1575" fmla="*/ 11345183 w 11580086"/>
                <a:gd name="connsiteY7-1576" fmla="*/ 1458256 h 6252535"/>
                <a:gd name="connsiteX8-1577" fmla="*/ 11538858 w 11580086"/>
                <a:gd name="connsiteY8-1578" fmla="*/ 2321856 h 6252535"/>
                <a:gd name="connsiteX9-1579" fmla="*/ 11399158 w 11580086"/>
                <a:gd name="connsiteY9-1580" fmla="*/ 3461681 h 6252535"/>
                <a:gd name="connsiteX10-1581" fmla="*/ 11532508 w 11580086"/>
                <a:gd name="connsiteY10-1582" fmla="*/ 4471331 h 6252535"/>
                <a:gd name="connsiteX11-1583" fmla="*/ 11453133 w 11580086"/>
                <a:gd name="connsiteY11-1584" fmla="*/ 5296831 h 6252535"/>
                <a:gd name="connsiteX12-1585" fmla="*/ 11542033 w 11580086"/>
                <a:gd name="connsiteY12-1586" fmla="*/ 6039781 h 6252535"/>
                <a:gd name="connsiteX13-1587" fmla="*/ 10722883 w 11580086"/>
                <a:gd name="connsiteY13-1588" fmla="*/ 6173131 h 6252535"/>
                <a:gd name="connsiteX14-1589" fmla="*/ 9351283 w 11580086"/>
                <a:gd name="connsiteY14-1590" fmla="*/ 6135031 h 6252535"/>
                <a:gd name="connsiteX15-1591" fmla="*/ 7878083 w 11580086"/>
                <a:gd name="connsiteY15-1592" fmla="*/ 6011206 h 6252535"/>
                <a:gd name="connsiteX16-1593" fmla="*/ 6312808 w 11580086"/>
                <a:gd name="connsiteY16-1594" fmla="*/ 6160431 h 6252535"/>
                <a:gd name="connsiteX17-1595" fmla="*/ 4293508 w 11580086"/>
                <a:gd name="connsiteY17-1596" fmla="*/ 6093756 h 6252535"/>
                <a:gd name="connsiteX18-1597" fmla="*/ 2798083 w 11580086"/>
                <a:gd name="connsiteY18-1598" fmla="*/ 6252506 h 6252535"/>
                <a:gd name="connsiteX19-1599" fmla="*/ 1162958 w 11580086"/>
                <a:gd name="connsiteY19-1600" fmla="*/ 6106456 h 6252535"/>
                <a:gd name="connsiteX20-1601" fmla="*/ 77108 w 11580086"/>
                <a:gd name="connsiteY20-1602" fmla="*/ 6027081 h 6252535"/>
                <a:gd name="connsiteX21-1603" fmla="*/ 86633 w 11580086"/>
                <a:gd name="connsiteY21-1604" fmla="*/ 4960281 h 6252535"/>
                <a:gd name="connsiteX22-1605" fmla="*/ 70758 w 11580086"/>
                <a:gd name="connsiteY22-1606" fmla="*/ 3842681 h 6252535"/>
                <a:gd name="connsiteX23-1607" fmla="*/ 39008 w 11580086"/>
                <a:gd name="connsiteY23-1608" fmla="*/ 2394881 h 6252535"/>
                <a:gd name="connsiteX24-1609" fmla="*/ 105683 w 11580086"/>
                <a:gd name="connsiteY24-1610" fmla="*/ 1223306 h 6252535"/>
                <a:gd name="connsiteX25-1611" fmla="*/ 172358 w 11580086"/>
                <a:gd name="connsiteY25-1612" fmla="*/ 93006 h 6252535"/>
                <a:gd name="connsiteX0-1613" fmla="*/ 172358 w 11580086"/>
                <a:gd name="connsiteY0-1614" fmla="*/ 93006 h 6252535"/>
                <a:gd name="connsiteX1-1615" fmla="*/ 1680483 w 11580086"/>
                <a:gd name="connsiteY1-1616" fmla="*/ 96181 h 6252535"/>
                <a:gd name="connsiteX2-1617" fmla="*/ 3725183 w 11580086"/>
                <a:gd name="connsiteY2-1618" fmla="*/ 353356 h 6252535"/>
                <a:gd name="connsiteX3-1619" fmla="*/ 6100083 w 11580086"/>
                <a:gd name="connsiteY3-1620" fmla="*/ 175556 h 6252535"/>
                <a:gd name="connsiteX4-1621" fmla="*/ 8373383 w 11580086"/>
                <a:gd name="connsiteY4-1622" fmla="*/ 86656 h 6252535"/>
                <a:gd name="connsiteX5-1623" fmla="*/ 10659383 w 11580086"/>
                <a:gd name="connsiteY5-1624" fmla="*/ 188256 h 6252535"/>
                <a:gd name="connsiteX6-1625" fmla="*/ 11516633 w 11580086"/>
                <a:gd name="connsiteY6-1626" fmla="*/ 239056 h 6252535"/>
                <a:gd name="connsiteX7-1627" fmla="*/ 11449958 w 11580086"/>
                <a:gd name="connsiteY7-1628" fmla="*/ 1439206 h 6252535"/>
                <a:gd name="connsiteX8-1629" fmla="*/ 11538858 w 11580086"/>
                <a:gd name="connsiteY8-1630" fmla="*/ 2321856 h 6252535"/>
                <a:gd name="connsiteX9-1631" fmla="*/ 11399158 w 11580086"/>
                <a:gd name="connsiteY9-1632" fmla="*/ 3461681 h 6252535"/>
                <a:gd name="connsiteX10-1633" fmla="*/ 11532508 w 11580086"/>
                <a:gd name="connsiteY10-1634" fmla="*/ 4471331 h 6252535"/>
                <a:gd name="connsiteX11-1635" fmla="*/ 11453133 w 11580086"/>
                <a:gd name="connsiteY11-1636" fmla="*/ 5296831 h 6252535"/>
                <a:gd name="connsiteX12-1637" fmla="*/ 11542033 w 11580086"/>
                <a:gd name="connsiteY12-1638" fmla="*/ 6039781 h 6252535"/>
                <a:gd name="connsiteX13-1639" fmla="*/ 10722883 w 11580086"/>
                <a:gd name="connsiteY13-1640" fmla="*/ 6173131 h 6252535"/>
                <a:gd name="connsiteX14-1641" fmla="*/ 9351283 w 11580086"/>
                <a:gd name="connsiteY14-1642" fmla="*/ 6135031 h 6252535"/>
                <a:gd name="connsiteX15-1643" fmla="*/ 7878083 w 11580086"/>
                <a:gd name="connsiteY15-1644" fmla="*/ 6011206 h 6252535"/>
                <a:gd name="connsiteX16-1645" fmla="*/ 6312808 w 11580086"/>
                <a:gd name="connsiteY16-1646" fmla="*/ 6160431 h 6252535"/>
                <a:gd name="connsiteX17-1647" fmla="*/ 4293508 w 11580086"/>
                <a:gd name="connsiteY17-1648" fmla="*/ 6093756 h 6252535"/>
                <a:gd name="connsiteX18-1649" fmla="*/ 2798083 w 11580086"/>
                <a:gd name="connsiteY18-1650" fmla="*/ 6252506 h 6252535"/>
                <a:gd name="connsiteX19-1651" fmla="*/ 1162958 w 11580086"/>
                <a:gd name="connsiteY19-1652" fmla="*/ 6106456 h 6252535"/>
                <a:gd name="connsiteX20-1653" fmla="*/ 77108 w 11580086"/>
                <a:gd name="connsiteY20-1654" fmla="*/ 6027081 h 6252535"/>
                <a:gd name="connsiteX21-1655" fmla="*/ 86633 w 11580086"/>
                <a:gd name="connsiteY21-1656" fmla="*/ 4960281 h 6252535"/>
                <a:gd name="connsiteX22-1657" fmla="*/ 70758 w 11580086"/>
                <a:gd name="connsiteY22-1658" fmla="*/ 3842681 h 6252535"/>
                <a:gd name="connsiteX23-1659" fmla="*/ 39008 w 11580086"/>
                <a:gd name="connsiteY23-1660" fmla="*/ 2394881 h 6252535"/>
                <a:gd name="connsiteX24-1661" fmla="*/ 105683 w 11580086"/>
                <a:gd name="connsiteY24-1662" fmla="*/ 1223306 h 6252535"/>
                <a:gd name="connsiteX25-1663" fmla="*/ 172358 w 11580086"/>
                <a:gd name="connsiteY25-1664" fmla="*/ 93006 h 6252535"/>
                <a:gd name="connsiteX0-1665" fmla="*/ 172358 w 11580086"/>
                <a:gd name="connsiteY0-1666" fmla="*/ 128654 h 6288183"/>
                <a:gd name="connsiteX1-1667" fmla="*/ 1680483 w 11580086"/>
                <a:gd name="connsiteY1-1668" fmla="*/ 131829 h 6288183"/>
                <a:gd name="connsiteX2-1669" fmla="*/ 3725183 w 11580086"/>
                <a:gd name="connsiteY2-1670" fmla="*/ 389004 h 6288183"/>
                <a:gd name="connsiteX3-1671" fmla="*/ 6100083 w 11580086"/>
                <a:gd name="connsiteY3-1672" fmla="*/ 211204 h 6288183"/>
                <a:gd name="connsiteX4-1673" fmla="*/ 8373383 w 11580086"/>
                <a:gd name="connsiteY4-1674" fmla="*/ 122304 h 6288183"/>
                <a:gd name="connsiteX5-1675" fmla="*/ 10659383 w 11580086"/>
                <a:gd name="connsiteY5-1676" fmla="*/ 223904 h 6288183"/>
                <a:gd name="connsiteX6-1677" fmla="*/ 11507108 w 11580086"/>
                <a:gd name="connsiteY6-1678" fmla="*/ 65154 h 6288183"/>
                <a:gd name="connsiteX7-1679" fmla="*/ 11449958 w 11580086"/>
                <a:gd name="connsiteY7-1680" fmla="*/ 1474854 h 6288183"/>
                <a:gd name="connsiteX8-1681" fmla="*/ 11538858 w 11580086"/>
                <a:gd name="connsiteY8-1682" fmla="*/ 2357504 h 6288183"/>
                <a:gd name="connsiteX9-1683" fmla="*/ 11399158 w 11580086"/>
                <a:gd name="connsiteY9-1684" fmla="*/ 3497329 h 6288183"/>
                <a:gd name="connsiteX10-1685" fmla="*/ 11532508 w 11580086"/>
                <a:gd name="connsiteY10-1686" fmla="*/ 4506979 h 6288183"/>
                <a:gd name="connsiteX11-1687" fmla="*/ 11453133 w 11580086"/>
                <a:gd name="connsiteY11-1688" fmla="*/ 5332479 h 6288183"/>
                <a:gd name="connsiteX12-1689" fmla="*/ 11542033 w 11580086"/>
                <a:gd name="connsiteY12-1690" fmla="*/ 6075429 h 6288183"/>
                <a:gd name="connsiteX13-1691" fmla="*/ 10722883 w 11580086"/>
                <a:gd name="connsiteY13-1692" fmla="*/ 6208779 h 6288183"/>
                <a:gd name="connsiteX14-1693" fmla="*/ 9351283 w 11580086"/>
                <a:gd name="connsiteY14-1694" fmla="*/ 6170679 h 6288183"/>
                <a:gd name="connsiteX15-1695" fmla="*/ 7878083 w 11580086"/>
                <a:gd name="connsiteY15-1696" fmla="*/ 6046854 h 6288183"/>
                <a:gd name="connsiteX16-1697" fmla="*/ 6312808 w 11580086"/>
                <a:gd name="connsiteY16-1698" fmla="*/ 6196079 h 6288183"/>
                <a:gd name="connsiteX17-1699" fmla="*/ 4293508 w 11580086"/>
                <a:gd name="connsiteY17-1700" fmla="*/ 6129404 h 6288183"/>
                <a:gd name="connsiteX18-1701" fmla="*/ 2798083 w 11580086"/>
                <a:gd name="connsiteY18-1702" fmla="*/ 6288154 h 6288183"/>
                <a:gd name="connsiteX19-1703" fmla="*/ 1162958 w 11580086"/>
                <a:gd name="connsiteY19-1704" fmla="*/ 6142104 h 6288183"/>
                <a:gd name="connsiteX20-1705" fmla="*/ 77108 w 11580086"/>
                <a:gd name="connsiteY20-1706" fmla="*/ 6062729 h 6288183"/>
                <a:gd name="connsiteX21-1707" fmla="*/ 86633 w 11580086"/>
                <a:gd name="connsiteY21-1708" fmla="*/ 4995929 h 6288183"/>
                <a:gd name="connsiteX22-1709" fmla="*/ 70758 w 11580086"/>
                <a:gd name="connsiteY22-1710" fmla="*/ 3878329 h 6288183"/>
                <a:gd name="connsiteX23-1711" fmla="*/ 39008 w 11580086"/>
                <a:gd name="connsiteY23-1712" fmla="*/ 2430529 h 6288183"/>
                <a:gd name="connsiteX24-1713" fmla="*/ 105683 w 11580086"/>
                <a:gd name="connsiteY24-1714" fmla="*/ 1258954 h 6288183"/>
                <a:gd name="connsiteX25-1715" fmla="*/ 172358 w 11580086"/>
                <a:gd name="connsiteY25-1716" fmla="*/ 128654 h 6288183"/>
                <a:gd name="connsiteX0-1717" fmla="*/ 172358 w 11580086"/>
                <a:gd name="connsiteY0-1718" fmla="*/ 178015 h 6337544"/>
                <a:gd name="connsiteX1-1719" fmla="*/ 1680483 w 11580086"/>
                <a:gd name="connsiteY1-1720" fmla="*/ 181190 h 6337544"/>
                <a:gd name="connsiteX2-1721" fmla="*/ 3725183 w 11580086"/>
                <a:gd name="connsiteY2-1722" fmla="*/ 438365 h 6337544"/>
                <a:gd name="connsiteX3-1723" fmla="*/ 6100083 w 11580086"/>
                <a:gd name="connsiteY3-1724" fmla="*/ 260565 h 6337544"/>
                <a:gd name="connsiteX4-1725" fmla="*/ 8373383 w 11580086"/>
                <a:gd name="connsiteY4-1726" fmla="*/ 171665 h 6337544"/>
                <a:gd name="connsiteX5-1727" fmla="*/ 10554608 w 11580086"/>
                <a:gd name="connsiteY5-1728" fmla="*/ 92290 h 6337544"/>
                <a:gd name="connsiteX6-1729" fmla="*/ 11507108 w 11580086"/>
                <a:gd name="connsiteY6-1730" fmla="*/ 114515 h 6337544"/>
                <a:gd name="connsiteX7-1731" fmla="*/ 11449958 w 11580086"/>
                <a:gd name="connsiteY7-1732" fmla="*/ 1524215 h 6337544"/>
                <a:gd name="connsiteX8-1733" fmla="*/ 11538858 w 11580086"/>
                <a:gd name="connsiteY8-1734" fmla="*/ 2406865 h 6337544"/>
                <a:gd name="connsiteX9-1735" fmla="*/ 11399158 w 11580086"/>
                <a:gd name="connsiteY9-1736" fmla="*/ 3546690 h 6337544"/>
                <a:gd name="connsiteX10-1737" fmla="*/ 11532508 w 11580086"/>
                <a:gd name="connsiteY10-1738" fmla="*/ 4556340 h 6337544"/>
                <a:gd name="connsiteX11-1739" fmla="*/ 11453133 w 11580086"/>
                <a:gd name="connsiteY11-1740" fmla="*/ 5381840 h 6337544"/>
                <a:gd name="connsiteX12-1741" fmla="*/ 11542033 w 11580086"/>
                <a:gd name="connsiteY12-1742" fmla="*/ 6124790 h 6337544"/>
                <a:gd name="connsiteX13-1743" fmla="*/ 10722883 w 11580086"/>
                <a:gd name="connsiteY13-1744" fmla="*/ 6258140 h 6337544"/>
                <a:gd name="connsiteX14-1745" fmla="*/ 9351283 w 11580086"/>
                <a:gd name="connsiteY14-1746" fmla="*/ 6220040 h 6337544"/>
                <a:gd name="connsiteX15-1747" fmla="*/ 7878083 w 11580086"/>
                <a:gd name="connsiteY15-1748" fmla="*/ 6096215 h 6337544"/>
                <a:gd name="connsiteX16-1749" fmla="*/ 6312808 w 11580086"/>
                <a:gd name="connsiteY16-1750" fmla="*/ 6245440 h 6337544"/>
                <a:gd name="connsiteX17-1751" fmla="*/ 4293508 w 11580086"/>
                <a:gd name="connsiteY17-1752" fmla="*/ 6178765 h 6337544"/>
                <a:gd name="connsiteX18-1753" fmla="*/ 2798083 w 11580086"/>
                <a:gd name="connsiteY18-1754" fmla="*/ 6337515 h 6337544"/>
                <a:gd name="connsiteX19-1755" fmla="*/ 1162958 w 11580086"/>
                <a:gd name="connsiteY19-1756" fmla="*/ 6191465 h 6337544"/>
                <a:gd name="connsiteX20-1757" fmla="*/ 77108 w 11580086"/>
                <a:gd name="connsiteY20-1758" fmla="*/ 6112090 h 6337544"/>
                <a:gd name="connsiteX21-1759" fmla="*/ 86633 w 11580086"/>
                <a:gd name="connsiteY21-1760" fmla="*/ 5045290 h 6337544"/>
                <a:gd name="connsiteX22-1761" fmla="*/ 70758 w 11580086"/>
                <a:gd name="connsiteY22-1762" fmla="*/ 3927690 h 6337544"/>
                <a:gd name="connsiteX23-1763" fmla="*/ 39008 w 11580086"/>
                <a:gd name="connsiteY23-1764" fmla="*/ 2479890 h 6337544"/>
                <a:gd name="connsiteX24-1765" fmla="*/ 105683 w 11580086"/>
                <a:gd name="connsiteY24-1766" fmla="*/ 1308315 h 6337544"/>
                <a:gd name="connsiteX25-1767" fmla="*/ 172358 w 11580086"/>
                <a:gd name="connsiteY25-1768" fmla="*/ 178015 h 6337544"/>
                <a:gd name="connsiteX0-1769" fmla="*/ 172358 w 11580086"/>
                <a:gd name="connsiteY0-1770" fmla="*/ 173362 h 6332891"/>
                <a:gd name="connsiteX1-1771" fmla="*/ 1680483 w 11580086"/>
                <a:gd name="connsiteY1-1772" fmla="*/ 176537 h 6332891"/>
                <a:gd name="connsiteX2-1773" fmla="*/ 3725183 w 11580086"/>
                <a:gd name="connsiteY2-1774" fmla="*/ 433712 h 6332891"/>
                <a:gd name="connsiteX3-1775" fmla="*/ 6100083 w 11580086"/>
                <a:gd name="connsiteY3-1776" fmla="*/ 255912 h 6332891"/>
                <a:gd name="connsiteX4-1777" fmla="*/ 8401958 w 11580086"/>
                <a:gd name="connsiteY4-1778" fmla="*/ 52712 h 6332891"/>
                <a:gd name="connsiteX5-1779" fmla="*/ 10554608 w 11580086"/>
                <a:gd name="connsiteY5-1780" fmla="*/ 87637 h 6332891"/>
                <a:gd name="connsiteX6-1781" fmla="*/ 11507108 w 11580086"/>
                <a:gd name="connsiteY6-1782" fmla="*/ 109862 h 6332891"/>
                <a:gd name="connsiteX7-1783" fmla="*/ 11449958 w 11580086"/>
                <a:gd name="connsiteY7-1784" fmla="*/ 1519562 h 6332891"/>
                <a:gd name="connsiteX8-1785" fmla="*/ 11538858 w 11580086"/>
                <a:gd name="connsiteY8-1786" fmla="*/ 2402212 h 6332891"/>
                <a:gd name="connsiteX9-1787" fmla="*/ 11399158 w 11580086"/>
                <a:gd name="connsiteY9-1788" fmla="*/ 3542037 h 6332891"/>
                <a:gd name="connsiteX10-1789" fmla="*/ 11532508 w 11580086"/>
                <a:gd name="connsiteY10-1790" fmla="*/ 4551687 h 6332891"/>
                <a:gd name="connsiteX11-1791" fmla="*/ 11453133 w 11580086"/>
                <a:gd name="connsiteY11-1792" fmla="*/ 5377187 h 6332891"/>
                <a:gd name="connsiteX12-1793" fmla="*/ 11542033 w 11580086"/>
                <a:gd name="connsiteY12-1794" fmla="*/ 6120137 h 6332891"/>
                <a:gd name="connsiteX13-1795" fmla="*/ 10722883 w 11580086"/>
                <a:gd name="connsiteY13-1796" fmla="*/ 6253487 h 6332891"/>
                <a:gd name="connsiteX14-1797" fmla="*/ 9351283 w 11580086"/>
                <a:gd name="connsiteY14-1798" fmla="*/ 6215387 h 6332891"/>
                <a:gd name="connsiteX15-1799" fmla="*/ 7878083 w 11580086"/>
                <a:gd name="connsiteY15-1800" fmla="*/ 6091562 h 6332891"/>
                <a:gd name="connsiteX16-1801" fmla="*/ 6312808 w 11580086"/>
                <a:gd name="connsiteY16-1802" fmla="*/ 6240787 h 6332891"/>
                <a:gd name="connsiteX17-1803" fmla="*/ 4293508 w 11580086"/>
                <a:gd name="connsiteY17-1804" fmla="*/ 6174112 h 6332891"/>
                <a:gd name="connsiteX18-1805" fmla="*/ 2798083 w 11580086"/>
                <a:gd name="connsiteY18-1806" fmla="*/ 6332862 h 6332891"/>
                <a:gd name="connsiteX19-1807" fmla="*/ 1162958 w 11580086"/>
                <a:gd name="connsiteY19-1808" fmla="*/ 6186812 h 6332891"/>
                <a:gd name="connsiteX20-1809" fmla="*/ 77108 w 11580086"/>
                <a:gd name="connsiteY20-1810" fmla="*/ 6107437 h 6332891"/>
                <a:gd name="connsiteX21-1811" fmla="*/ 86633 w 11580086"/>
                <a:gd name="connsiteY21-1812" fmla="*/ 5040637 h 6332891"/>
                <a:gd name="connsiteX22-1813" fmla="*/ 70758 w 11580086"/>
                <a:gd name="connsiteY22-1814" fmla="*/ 3923037 h 6332891"/>
                <a:gd name="connsiteX23-1815" fmla="*/ 39008 w 11580086"/>
                <a:gd name="connsiteY23-1816" fmla="*/ 2475237 h 6332891"/>
                <a:gd name="connsiteX24-1817" fmla="*/ 105683 w 11580086"/>
                <a:gd name="connsiteY24-1818" fmla="*/ 1303662 h 6332891"/>
                <a:gd name="connsiteX25-1819" fmla="*/ 172358 w 11580086"/>
                <a:gd name="connsiteY25-1820" fmla="*/ 173362 h 6332891"/>
                <a:gd name="connsiteX0-1821" fmla="*/ 172358 w 11580086"/>
                <a:gd name="connsiteY0-1822" fmla="*/ 173362 h 6332891"/>
                <a:gd name="connsiteX1-1823" fmla="*/ 1680483 w 11580086"/>
                <a:gd name="connsiteY1-1824" fmla="*/ 176537 h 6332891"/>
                <a:gd name="connsiteX2-1825" fmla="*/ 3906158 w 11580086"/>
                <a:gd name="connsiteY2-1826" fmla="*/ 52712 h 6332891"/>
                <a:gd name="connsiteX3-1827" fmla="*/ 6100083 w 11580086"/>
                <a:gd name="connsiteY3-1828" fmla="*/ 255912 h 6332891"/>
                <a:gd name="connsiteX4-1829" fmla="*/ 8401958 w 11580086"/>
                <a:gd name="connsiteY4-1830" fmla="*/ 52712 h 6332891"/>
                <a:gd name="connsiteX5-1831" fmla="*/ 10554608 w 11580086"/>
                <a:gd name="connsiteY5-1832" fmla="*/ 87637 h 6332891"/>
                <a:gd name="connsiteX6-1833" fmla="*/ 11507108 w 11580086"/>
                <a:gd name="connsiteY6-1834" fmla="*/ 109862 h 6332891"/>
                <a:gd name="connsiteX7-1835" fmla="*/ 11449958 w 11580086"/>
                <a:gd name="connsiteY7-1836" fmla="*/ 1519562 h 6332891"/>
                <a:gd name="connsiteX8-1837" fmla="*/ 11538858 w 11580086"/>
                <a:gd name="connsiteY8-1838" fmla="*/ 2402212 h 6332891"/>
                <a:gd name="connsiteX9-1839" fmla="*/ 11399158 w 11580086"/>
                <a:gd name="connsiteY9-1840" fmla="*/ 3542037 h 6332891"/>
                <a:gd name="connsiteX10-1841" fmla="*/ 11532508 w 11580086"/>
                <a:gd name="connsiteY10-1842" fmla="*/ 4551687 h 6332891"/>
                <a:gd name="connsiteX11-1843" fmla="*/ 11453133 w 11580086"/>
                <a:gd name="connsiteY11-1844" fmla="*/ 5377187 h 6332891"/>
                <a:gd name="connsiteX12-1845" fmla="*/ 11542033 w 11580086"/>
                <a:gd name="connsiteY12-1846" fmla="*/ 6120137 h 6332891"/>
                <a:gd name="connsiteX13-1847" fmla="*/ 10722883 w 11580086"/>
                <a:gd name="connsiteY13-1848" fmla="*/ 6253487 h 6332891"/>
                <a:gd name="connsiteX14-1849" fmla="*/ 9351283 w 11580086"/>
                <a:gd name="connsiteY14-1850" fmla="*/ 6215387 h 6332891"/>
                <a:gd name="connsiteX15-1851" fmla="*/ 7878083 w 11580086"/>
                <a:gd name="connsiteY15-1852" fmla="*/ 6091562 h 6332891"/>
                <a:gd name="connsiteX16-1853" fmla="*/ 6312808 w 11580086"/>
                <a:gd name="connsiteY16-1854" fmla="*/ 6240787 h 6332891"/>
                <a:gd name="connsiteX17-1855" fmla="*/ 4293508 w 11580086"/>
                <a:gd name="connsiteY17-1856" fmla="*/ 6174112 h 6332891"/>
                <a:gd name="connsiteX18-1857" fmla="*/ 2798083 w 11580086"/>
                <a:gd name="connsiteY18-1858" fmla="*/ 6332862 h 6332891"/>
                <a:gd name="connsiteX19-1859" fmla="*/ 1162958 w 11580086"/>
                <a:gd name="connsiteY19-1860" fmla="*/ 6186812 h 6332891"/>
                <a:gd name="connsiteX20-1861" fmla="*/ 77108 w 11580086"/>
                <a:gd name="connsiteY20-1862" fmla="*/ 6107437 h 6332891"/>
                <a:gd name="connsiteX21-1863" fmla="*/ 86633 w 11580086"/>
                <a:gd name="connsiteY21-1864" fmla="*/ 5040637 h 6332891"/>
                <a:gd name="connsiteX22-1865" fmla="*/ 70758 w 11580086"/>
                <a:gd name="connsiteY22-1866" fmla="*/ 3923037 h 6332891"/>
                <a:gd name="connsiteX23-1867" fmla="*/ 39008 w 11580086"/>
                <a:gd name="connsiteY23-1868" fmla="*/ 2475237 h 6332891"/>
                <a:gd name="connsiteX24-1869" fmla="*/ 105683 w 11580086"/>
                <a:gd name="connsiteY24-1870" fmla="*/ 1303662 h 6332891"/>
                <a:gd name="connsiteX25-1871" fmla="*/ 172358 w 11580086"/>
                <a:gd name="connsiteY25-1872" fmla="*/ 173362 h 6332891"/>
                <a:gd name="connsiteX0-1873" fmla="*/ 172358 w 11580086"/>
                <a:gd name="connsiteY0-1874" fmla="*/ 173362 h 6332891"/>
                <a:gd name="connsiteX1-1875" fmla="*/ 1680483 w 11580086"/>
                <a:gd name="connsiteY1-1876" fmla="*/ 176537 h 6332891"/>
                <a:gd name="connsiteX2-1877" fmla="*/ 3906158 w 11580086"/>
                <a:gd name="connsiteY2-1878" fmla="*/ 52712 h 6332891"/>
                <a:gd name="connsiteX3-1879" fmla="*/ 6100083 w 11580086"/>
                <a:gd name="connsiteY3-1880" fmla="*/ 151137 h 6332891"/>
                <a:gd name="connsiteX4-1881" fmla="*/ 8401958 w 11580086"/>
                <a:gd name="connsiteY4-1882" fmla="*/ 52712 h 6332891"/>
                <a:gd name="connsiteX5-1883" fmla="*/ 10554608 w 11580086"/>
                <a:gd name="connsiteY5-1884" fmla="*/ 87637 h 6332891"/>
                <a:gd name="connsiteX6-1885" fmla="*/ 11507108 w 11580086"/>
                <a:gd name="connsiteY6-1886" fmla="*/ 109862 h 6332891"/>
                <a:gd name="connsiteX7-1887" fmla="*/ 11449958 w 11580086"/>
                <a:gd name="connsiteY7-1888" fmla="*/ 1519562 h 6332891"/>
                <a:gd name="connsiteX8-1889" fmla="*/ 11538858 w 11580086"/>
                <a:gd name="connsiteY8-1890" fmla="*/ 2402212 h 6332891"/>
                <a:gd name="connsiteX9-1891" fmla="*/ 11399158 w 11580086"/>
                <a:gd name="connsiteY9-1892" fmla="*/ 3542037 h 6332891"/>
                <a:gd name="connsiteX10-1893" fmla="*/ 11532508 w 11580086"/>
                <a:gd name="connsiteY10-1894" fmla="*/ 4551687 h 6332891"/>
                <a:gd name="connsiteX11-1895" fmla="*/ 11453133 w 11580086"/>
                <a:gd name="connsiteY11-1896" fmla="*/ 5377187 h 6332891"/>
                <a:gd name="connsiteX12-1897" fmla="*/ 11542033 w 11580086"/>
                <a:gd name="connsiteY12-1898" fmla="*/ 6120137 h 6332891"/>
                <a:gd name="connsiteX13-1899" fmla="*/ 10722883 w 11580086"/>
                <a:gd name="connsiteY13-1900" fmla="*/ 6253487 h 6332891"/>
                <a:gd name="connsiteX14-1901" fmla="*/ 9351283 w 11580086"/>
                <a:gd name="connsiteY14-1902" fmla="*/ 6215387 h 6332891"/>
                <a:gd name="connsiteX15-1903" fmla="*/ 7878083 w 11580086"/>
                <a:gd name="connsiteY15-1904" fmla="*/ 6091562 h 6332891"/>
                <a:gd name="connsiteX16-1905" fmla="*/ 6312808 w 11580086"/>
                <a:gd name="connsiteY16-1906" fmla="*/ 6240787 h 6332891"/>
                <a:gd name="connsiteX17-1907" fmla="*/ 4293508 w 11580086"/>
                <a:gd name="connsiteY17-1908" fmla="*/ 6174112 h 6332891"/>
                <a:gd name="connsiteX18-1909" fmla="*/ 2798083 w 11580086"/>
                <a:gd name="connsiteY18-1910" fmla="*/ 6332862 h 6332891"/>
                <a:gd name="connsiteX19-1911" fmla="*/ 1162958 w 11580086"/>
                <a:gd name="connsiteY19-1912" fmla="*/ 6186812 h 6332891"/>
                <a:gd name="connsiteX20-1913" fmla="*/ 77108 w 11580086"/>
                <a:gd name="connsiteY20-1914" fmla="*/ 6107437 h 6332891"/>
                <a:gd name="connsiteX21-1915" fmla="*/ 86633 w 11580086"/>
                <a:gd name="connsiteY21-1916" fmla="*/ 5040637 h 6332891"/>
                <a:gd name="connsiteX22-1917" fmla="*/ 70758 w 11580086"/>
                <a:gd name="connsiteY22-1918" fmla="*/ 3923037 h 6332891"/>
                <a:gd name="connsiteX23-1919" fmla="*/ 39008 w 11580086"/>
                <a:gd name="connsiteY23-1920" fmla="*/ 2475237 h 6332891"/>
                <a:gd name="connsiteX24-1921" fmla="*/ 105683 w 11580086"/>
                <a:gd name="connsiteY24-1922" fmla="*/ 1303662 h 6332891"/>
                <a:gd name="connsiteX25-1923" fmla="*/ 172358 w 11580086"/>
                <a:gd name="connsiteY25-1924" fmla="*/ 173362 h 6332891"/>
                <a:gd name="connsiteX0-1925" fmla="*/ 172358 w 11580086"/>
                <a:gd name="connsiteY0-1926" fmla="*/ 173442 h 6332971"/>
                <a:gd name="connsiteX1-1927" fmla="*/ 1670958 w 11580086"/>
                <a:gd name="connsiteY1-1928" fmla="*/ 5167 h 6332971"/>
                <a:gd name="connsiteX2-1929" fmla="*/ 3906158 w 11580086"/>
                <a:gd name="connsiteY2-1930" fmla="*/ 52792 h 6332971"/>
                <a:gd name="connsiteX3-1931" fmla="*/ 6100083 w 11580086"/>
                <a:gd name="connsiteY3-1932" fmla="*/ 151217 h 6332971"/>
                <a:gd name="connsiteX4-1933" fmla="*/ 8401958 w 11580086"/>
                <a:gd name="connsiteY4-1934" fmla="*/ 52792 h 6332971"/>
                <a:gd name="connsiteX5-1935" fmla="*/ 10554608 w 11580086"/>
                <a:gd name="connsiteY5-1936" fmla="*/ 87717 h 6332971"/>
                <a:gd name="connsiteX6-1937" fmla="*/ 11507108 w 11580086"/>
                <a:gd name="connsiteY6-1938" fmla="*/ 109942 h 6332971"/>
                <a:gd name="connsiteX7-1939" fmla="*/ 11449958 w 11580086"/>
                <a:gd name="connsiteY7-1940" fmla="*/ 1519642 h 6332971"/>
                <a:gd name="connsiteX8-1941" fmla="*/ 11538858 w 11580086"/>
                <a:gd name="connsiteY8-1942" fmla="*/ 2402292 h 6332971"/>
                <a:gd name="connsiteX9-1943" fmla="*/ 11399158 w 11580086"/>
                <a:gd name="connsiteY9-1944" fmla="*/ 3542117 h 6332971"/>
                <a:gd name="connsiteX10-1945" fmla="*/ 11532508 w 11580086"/>
                <a:gd name="connsiteY10-1946" fmla="*/ 4551767 h 6332971"/>
                <a:gd name="connsiteX11-1947" fmla="*/ 11453133 w 11580086"/>
                <a:gd name="connsiteY11-1948" fmla="*/ 5377267 h 6332971"/>
                <a:gd name="connsiteX12-1949" fmla="*/ 11542033 w 11580086"/>
                <a:gd name="connsiteY12-1950" fmla="*/ 6120217 h 6332971"/>
                <a:gd name="connsiteX13-1951" fmla="*/ 10722883 w 11580086"/>
                <a:gd name="connsiteY13-1952" fmla="*/ 6253567 h 6332971"/>
                <a:gd name="connsiteX14-1953" fmla="*/ 9351283 w 11580086"/>
                <a:gd name="connsiteY14-1954" fmla="*/ 6215467 h 6332971"/>
                <a:gd name="connsiteX15-1955" fmla="*/ 7878083 w 11580086"/>
                <a:gd name="connsiteY15-1956" fmla="*/ 6091642 h 6332971"/>
                <a:gd name="connsiteX16-1957" fmla="*/ 6312808 w 11580086"/>
                <a:gd name="connsiteY16-1958" fmla="*/ 6240867 h 6332971"/>
                <a:gd name="connsiteX17-1959" fmla="*/ 4293508 w 11580086"/>
                <a:gd name="connsiteY17-1960" fmla="*/ 6174192 h 6332971"/>
                <a:gd name="connsiteX18-1961" fmla="*/ 2798083 w 11580086"/>
                <a:gd name="connsiteY18-1962" fmla="*/ 6332942 h 6332971"/>
                <a:gd name="connsiteX19-1963" fmla="*/ 1162958 w 11580086"/>
                <a:gd name="connsiteY19-1964" fmla="*/ 6186892 h 6332971"/>
                <a:gd name="connsiteX20-1965" fmla="*/ 77108 w 11580086"/>
                <a:gd name="connsiteY20-1966" fmla="*/ 6107517 h 6332971"/>
                <a:gd name="connsiteX21-1967" fmla="*/ 86633 w 11580086"/>
                <a:gd name="connsiteY21-1968" fmla="*/ 5040717 h 6332971"/>
                <a:gd name="connsiteX22-1969" fmla="*/ 70758 w 11580086"/>
                <a:gd name="connsiteY22-1970" fmla="*/ 3923117 h 6332971"/>
                <a:gd name="connsiteX23-1971" fmla="*/ 39008 w 11580086"/>
                <a:gd name="connsiteY23-1972" fmla="*/ 2475317 h 6332971"/>
                <a:gd name="connsiteX24-1973" fmla="*/ 105683 w 11580086"/>
                <a:gd name="connsiteY24-1974" fmla="*/ 1303742 h 6332971"/>
                <a:gd name="connsiteX25-1975" fmla="*/ 172358 w 11580086"/>
                <a:gd name="connsiteY25-1976" fmla="*/ 173442 h 6332971"/>
                <a:gd name="connsiteX0-1977" fmla="*/ 172358 w 11580086"/>
                <a:gd name="connsiteY0-1978" fmla="*/ 173362 h 6332891"/>
                <a:gd name="connsiteX1-1979" fmla="*/ 1709058 w 11580086"/>
                <a:gd name="connsiteY1-1980" fmla="*/ 71762 h 6332891"/>
                <a:gd name="connsiteX2-1981" fmla="*/ 3906158 w 11580086"/>
                <a:gd name="connsiteY2-1982" fmla="*/ 52712 h 6332891"/>
                <a:gd name="connsiteX3-1983" fmla="*/ 6100083 w 11580086"/>
                <a:gd name="connsiteY3-1984" fmla="*/ 151137 h 6332891"/>
                <a:gd name="connsiteX4-1985" fmla="*/ 8401958 w 11580086"/>
                <a:gd name="connsiteY4-1986" fmla="*/ 52712 h 6332891"/>
                <a:gd name="connsiteX5-1987" fmla="*/ 10554608 w 11580086"/>
                <a:gd name="connsiteY5-1988" fmla="*/ 87637 h 6332891"/>
                <a:gd name="connsiteX6-1989" fmla="*/ 11507108 w 11580086"/>
                <a:gd name="connsiteY6-1990" fmla="*/ 109862 h 6332891"/>
                <a:gd name="connsiteX7-1991" fmla="*/ 11449958 w 11580086"/>
                <a:gd name="connsiteY7-1992" fmla="*/ 1519562 h 6332891"/>
                <a:gd name="connsiteX8-1993" fmla="*/ 11538858 w 11580086"/>
                <a:gd name="connsiteY8-1994" fmla="*/ 2402212 h 6332891"/>
                <a:gd name="connsiteX9-1995" fmla="*/ 11399158 w 11580086"/>
                <a:gd name="connsiteY9-1996" fmla="*/ 3542037 h 6332891"/>
                <a:gd name="connsiteX10-1997" fmla="*/ 11532508 w 11580086"/>
                <a:gd name="connsiteY10-1998" fmla="*/ 4551687 h 6332891"/>
                <a:gd name="connsiteX11-1999" fmla="*/ 11453133 w 11580086"/>
                <a:gd name="connsiteY11-2000" fmla="*/ 5377187 h 6332891"/>
                <a:gd name="connsiteX12-2001" fmla="*/ 11542033 w 11580086"/>
                <a:gd name="connsiteY12-2002" fmla="*/ 6120137 h 6332891"/>
                <a:gd name="connsiteX13-2003" fmla="*/ 10722883 w 11580086"/>
                <a:gd name="connsiteY13-2004" fmla="*/ 6253487 h 6332891"/>
                <a:gd name="connsiteX14-2005" fmla="*/ 9351283 w 11580086"/>
                <a:gd name="connsiteY14-2006" fmla="*/ 6215387 h 6332891"/>
                <a:gd name="connsiteX15-2007" fmla="*/ 7878083 w 11580086"/>
                <a:gd name="connsiteY15-2008" fmla="*/ 6091562 h 6332891"/>
                <a:gd name="connsiteX16-2009" fmla="*/ 6312808 w 11580086"/>
                <a:gd name="connsiteY16-2010" fmla="*/ 6240787 h 6332891"/>
                <a:gd name="connsiteX17-2011" fmla="*/ 4293508 w 11580086"/>
                <a:gd name="connsiteY17-2012" fmla="*/ 6174112 h 6332891"/>
                <a:gd name="connsiteX18-2013" fmla="*/ 2798083 w 11580086"/>
                <a:gd name="connsiteY18-2014" fmla="*/ 6332862 h 6332891"/>
                <a:gd name="connsiteX19-2015" fmla="*/ 1162958 w 11580086"/>
                <a:gd name="connsiteY19-2016" fmla="*/ 6186812 h 6332891"/>
                <a:gd name="connsiteX20-2017" fmla="*/ 77108 w 11580086"/>
                <a:gd name="connsiteY20-2018" fmla="*/ 6107437 h 6332891"/>
                <a:gd name="connsiteX21-2019" fmla="*/ 86633 w 11580086"/>
                <a:gd name="connsiteY21-2020" fmla="*/ 5040637 h 6332891"/>
                <a:gd name="connsiteX22-2021" fmla="*/ 70758 w 11580086"/>
                <a:gd name="connsiteY22-2022" fmla="*/ 3923037 h 6332891"/>
                <a:gd name="connsiteX23-2023" fmla="*/ 39008 w 11580086"/>
                <a:gd name="connsiteY23-2024" fmla="*/ 2475237 h 6332891"/>
                <a:gd name="connsiteX24-2025" fmla="*/ 105683 w 11580086"/>
                <a:gd name="connsiteY24-2026" fmla="*/ 1303662 h 6332891"/>
                <a:gd name="connsiteX25-2027" fmla="*/ 172358 w 11580086"/>
                <a:gd name="connsiteY25-2028" fmla="*/ 173362 h 6332891"/>
                <a:gd name="connsiteX0-2029" fmla="*/ 143783 w 11580086"/>
                <a:gd name="connsiteY0-2030" fmla="*/ 94173 h 6339427"/>
                <a:gd name="connsiteX1-2031" fmla="*/ 1709058 w 11580086"/>
                <a:gd name="connsiteY1-2032" fmla="*/ 78298 h 6339427"/>
                <a:gd name="connsiteX2-2033" fmla="*/ 3906158 w 11580086"/>
                <a:gd name="connsiteY2-2034" fmla="*/ 59248 h 6339427"/>
                <a:gd name="connsiteX3-2035" fmla="*/ 6100083 w 11580086"/>
                <a:gd name="connsiteY3-2036" fmla="*/ 157673 h 6339427"/>
                <a:gd name="connsiteX4-2037" fmla="*/ 8401958 w 11580086"/>
                <a:gd name="connsiteY4-2038" fmla="*/ 59248 h 6339427"/>
                <a:gd name="connsiteX5-2039" fmla="*/ 10554608 w 11580086"/>
                <a:gd name="connsiteY5-2040" fmla="*/ 94173 h 6339427"/>
                <a:gd name="connsiteX6-2041" fmla="*/ 11507108 w 11580086"/>
                <a:gd name="connsiteY6-2042" fmla="*/ 116398 h 6339427"/>
                <a:gd name="connsiteX7-2043" fmla="*/ 11449958 w 11580086"/>
                <a:gd name="connsiteY7-2044" fmla="*/ 1526098 h 6339427"/>
                <a:gd name="connsiteX8-2045" fmla="*/ 11538858 w 11580086"/>
                <a:gd name="connsiteY8-2046" fmla="*/ 2408748 h 6339427"/>
                <a:gd name="connsiteX9-2047" fmla="*/ 11399158 w 11580086"/>
                <a:gd name="connsiteY9-2048" fmla="*/ 3548573 h 6339427"/>
                <a:gd name="connsiteX10-2049" fmla="*/ 11532508 w 11580086"/>
                <a:gd name="connsiteY10-2050" fmla="*/ 4558223 h 6339427"/>
                <a:gd name="connsiteX11-2051" fmla="*/ 11453133 w 11580086"/>
                <a:gd name="connsiteY11-2052" fmla="*/ 5383723 h 6339427"/>
                <a:gd name="connsiteX12-2053" fmla="*/ 11542033 w 11580086"/>
                <a:gd name="connsiteY12-2054" fmla="*/ 6126673 h 6339427"/>
                <a:gd name="connsiteX13-2055" fmla="*/ 10722883 w 11580086"/>
                <a:gd name="connsiteY13-2056" fmla="*/ 6260023 h 6339427"/>
                <a:gd name="connsiteX14-2057" fmla="*/ 9351283 w 11580086"/>
                <a:gd name="connsiteY14-2058" fmla="*/ 6221923 h 6339427"/>
                <a:gd name="connsiteX15-2059" fmla="*/ 7878083 w 11580086"/>
                <a:gd name="connsiteY15-2060" fmla="*/ 6098098 h 6339427"/>
                <a:gd name="connsiteX16-2061" fmla="*/ 6312808 w 11580086"/>
                <a:gd name="connsiteY16-2062" fmla="*/ 6247323 h 6339427"/>
                <a:gd name="connsiteX17-2063" fmla="*/ 4293508 w 11580086"/>
                <a:gd name="connsiteY17-2064" fmla="*/ 6180648 h 6339427"/>
                <a:gd name="connsiteX18-2065" fmla="*/ 2798083 w 11580086"/>
                <a:gd name="connsiteY18-2066" fmla="*/ 6339398 h 6339427"/>
                <a:gd name="connsiteX19-2067" fmla="*/ 1162958 w 11580086"/>
                <a:gd name="connsiteY19-2068" fmla="*/ 6193348 h 6339427"/>
                <a:gd name="connsiteX20-2069" fmla="*/ 77108 w 11580086"/>
                <a:gd name="connsiteY20-2070" fmla="*/ 6113973 h 6339427"/>
                <a:gd name="connsiteX21-2071" fmla="*/ 86633 w 11580086"/>
                <a:gd name="connsiteY21-2072" fmla="*/ 5047173 h 6339427"/>
                <a:gd name="connsiteX22-2073" fmla="*/ 70758 w 11580086"/>
                <a:gd name="connsiteY22-2074" fmla="*/ 3929573 h 6339427"/>
                <a:gd name="connsiteX23-2075" fmla="*/ 39008 w 11580086"/>
                <a:gd name="connsiteY23-2076" fmla="*/ 2481773 h 6339427"/>
                <a:gd name="connsiteX24-2077" fmla="*/ 105683 w 11580086"/>
                <a:gd name="connsiteY24-2078" fmla="*/ 1310198 h 6339427"/>
                <a:gd name="connsiteX25-2079" fmla="*/ 143783 w 11580086"/>
                <a:gd name="connsiteY25-2080" fmla="*/ 94173 h 6339427"/>
                <a:gd name="connsiteX0-2081" fmla="*/ 143783 w 11580086"/>
                <a:gd name="connsiteY0-2082" fmla="*/ 94173 h 6339427"/>
                <a:gd name="connsiteX1-2083" fmla="*/ 1709058 w 11580086"/>
                <a:gd name="connsiteY1-2084" fmla="*/ 78298 h 6339427"/>
                <a:gd name="connsiteX2-2085" fmla="*/ 3906158 w 11580086"/>
                <a:gd name="connsiteY2-2086" fmla="*/ 59248 h 6339427"/>
                <a:gd name="connsiteX3-2087" fmla="*/ 6128658 w 11580086"/>
                <a:gd name="connsiteY3-2088" fmla="*/ 52898 h 6339427"/>
                <a:gd name="connsiteX4-2089" fmla="*/ 8401958 w 11580086"/>
                <a:gd name="connsiteY4-2090" fmla="*/ 59248 h 6339427"/>
                <a:gd name="connsiteX5-2091" fmla="*/ 10554608 w 11580086"/>
                <a:gd name="connsiteY5-2092" fmla="*/ 94173 h 6339427"/>
                <a:gd name="connsiteX6-2093" fmla="*/ 11507108 w 11580086"/>
                <a:gd name="connsiteY6-2094" fmla="*/ 116398 h 6339427"/>
                <a:gd name="connsiteX7-2095" fmla="*/ 11449958 w 11580086"/>
                <a:gd name="connsiteY7-2096" fmla="*/ 1526098 h 6339427"/>
                <a:gd name="connsiteX8-2097" fmla="*/ 11538858 w 11580086"/>
                <a:gd name="connsiteY8-2098" fmla="*/ 2408748 h 6339427"/>
                <a:gd name="connsiteX9-2099" fmla="*/ 11399158 w 11580086"/>
                <a:gd name="connsiteY9-2100" fmla="*/ 3548573 h 6339427"/>
                <a:gd name="connsiteX10-2101" fmla="*/ 11532508 w 11580086"/>
                <a:gd name="connsiteY10-2102" fmla="*/ 4558223 h 6339427"/>
                <a:gd name="connsiteX11-2103" fmla="*/ 11453133 w 11580086"/>
                <a:gd name="connsiteY11-2104" fmla="*/ 5383723 h 6339427"/>
                <a:gd name="connsiteX12-2105" fmla="*/ 11542033 w 11580086"/>
                <a:gd name="connsiteY12-2106" fmla="*/ 6126673 h 6339427"/>
                <a:gd name="connsiteX13-2107" fmla="*/ 10722883 w 11580086"/>
                <a:gd name="connsiteY13-2108" fmla="*/ 6260023 h 6339427"/>
                <a:gd name="connsiteX14-2109" fmla="*/ 9351283 w 11580086"/>
                <a:gd name="connsiteY14-2110" fmla="*/ 6221923 h 6339427"/>
                <a:gd name="connsiteX15-2111" fmla="*/ 7878083 w 11580086"/>
                <a:gd name="connsiteY15-2112" fmla="*/ 6098098 h 6339427"/>
                <a:gd name="connsiteX16-2113" fmla="*/ 6312808 w 11580086"/>
                <a:gd name="connsiteY16-2114" fmla="*/ 6247323 h 6339427"/>
                <a:gd name="connsiteX17-2115" fmla="*/ 4293508 w 11580086"/>
                <a:gd name="connsiteY17-2116" fmla="*/ 6180648 h 6339427"/>
                <a:gd name="connsiteX18-2117" fmla="*/ 2798083 w 11580086"/>
                <a:gd name="connsiteY18-2118" fmla="*/ 6339398 h 6339427"/>
                <a:gd name="connsiteX19-2119" fmla="*/ 1162958 w 11580086"/>
                <a:gd name="connsiteY19-2120" fmla="*/ 6193348 h 6339427"/>
                <a:gd name="connsiteX20-2121" fmla="*/ 77108 w 11580086"/>
                <a:gd name="connsiteY20-2122" fmla="*/ 6113973 h 6339427"/>
                <a:gd name="connsiteX21-2123" fmla="*/ 86633 w 11580086"/>
                <a:gd name="connsiteY21-2124" fmla="*/ 5047173 h 6339427"/>
                <a:gd name="connsiteX22-2125" fmla="*/ 70758 w 11580086"/>
                <a:gd name="connsiteY22-2126" fmla="*/ 3929573 h 6339427"/>
                <a:gd name="connsiteX23-2127" fmla="*/ 39008 w 11580086"/>
                <a:gd name="connsiteY23-2128" fmla="*/ 2481773 h 6339427"/>
                <a:gd name="connsiteX24-2129" fmla="*/ 105683 w 11580086"/>
                <a:gd name="connsiteY24-2130" fmla="*/ 1310198 h 6339427"/>
                <a:gd name="connsiteX25-2131" fmla="*/ 143783 w 11580086"/>
                <a:gd name="connsiteY25-2132" fmla="*/ 94173 h 6339427"/>
                <a:gd name="connsiteX0-2133" fmla="*/ 143783 w 11580086"/>
                <a:gd name="connsiteY0-2134" fmla="*/ 101600 h 6346854"/>
                <a:gd name="connsiteX1-2135" fmla="*/ 1709058 w 11580086"/>
                <a:gd name="connsiteY1-2136" fmla="*/ 85725 h 6346854"/>
                <a:gd name="connsiteX2-2137" fmla="*/ 3906158 w 11580086"/>
                <a:gd name="connsiteY2-2138" fmla="*/ 0 h 6346854"/>
                <a:gd name="connsiteX3-2139" fmla="*/ 6128658 w 11580086"/>
                <a:gd name="connsiteY3-2140" fmla="*/ 60325 h 6346854"/>
                <a:gd name="connsiteX4-2141" fmla="*/ 8401958 w 11580086"/>
                <a:gd name="connsiteY4-2142" fmla="*/ 66675 h 6346854"/>
                <a:gd name="connsiteX5-2143" fmla="*/ 10554608 w 11580086"/>
                <a:gd name="connsiteY5-2144" fmla="*/ 101600 h 6346854"/>
                <a:gd name="connsiteX6-2145" fmla="*/ 11507108 w 11580086"/>
                <a:gd name="connsiteY6-2146" fmla="*/ 123825 h 6346854"/>
                <a:gd name="connsiteX7-2147" fmla="*/ 11449958 w 11580086"/>
                <a:gd name="connsiteY7-2148" fmla="*/ 1533525 h 6346854"/>
                <a:gd name="connsiteX8-2149" fmla="*/ 11538858 w 11580086"/>
                <a:gd name="connsiteY8-2150" fmla="*/ 2416175 h 6346854"/>
                <a:gd name="connsiteX9-2151" fmla="*/ 11399158 w 11580086"/>
                <a:gd name="connsiteY9-2152" fmla="*/ 3556000 h 6346854"/>
                <a:gd name="connsiteX10-2153" fmla="*/ 11532508 w 11580086"/>
                <a:gd name="connsiteY10-2154" fmla="*/ 4565650 h 6346854"/>
                <a:gd name="connsiteX11-2155" fmla="*/ 11453133 w 11580086"/>
                <a:gd name="connsiteY11-2156" fmla="*/ 5391150 h 6346854"/>
                <a:gd name="connsiteX12-2157" fmla="*/ 11542033 w 11580086"/>
                <a:gd name="connsiteY12-2158" fmla="*/ 6134100 h 6346854"/>
                <a:gd name="connsiteX13-2159" fmla="*/ 10722883 w 11580086"/>
                <a:gd name="connsiteY13-2160" fmla="*/ 6267450 h 6346854"/>
                <a:gd name="connsiteX14-2161" fmla="*/ 9351283 w 11580086"/>
                <a:gd name="connsiteY14-2162" fmla="*/ 6229350 h 6346854"/>
                <a:gd name="connsiteX15-2163" fmla="*/ 7878083 w 11580086"/>
                <a:gd name="connsiteY15-2164" fmla="*/ 6105525 h 6346854"/>
                <a:gd name="connsiteX16-2165" fmla="*/ 6312808 w 11580086"/>
                <a:gd name="connsiteY16-2166" fmla="*/ 6254750 h 6346854"/>
                <a:gd name="connsiteX17-2167" fmla="*/ 4293508 w 11580086"/>
                <a:gd name="connsiteY17-2168" fmla="*/ 6188075 h 6346854"/>
                <a:gd name="connsiteX18-2169" fmla="*/ 2798083 w 11580086"/>
                <a:gd name="connsiteY18-2170" fmla="*/ 6346825 h 6346854"/>
                <a:gd name="connsiteX19-2171" fmla="*/ 1162958 w 11580086"/>
                <a:gd name="connsiteY19-2172" fmla="*/ 6200775 h 6346854"/>
                <a:gd name="connsiteX20-2173" fmla="*/ 77108 w 11580086"/>
                <a:gd name="connsiteY20-2174" fmla="*/ 6121400 h 6346854"/>
                <a:gd name="connsiteX21-2175" fmla="*/ 86633 w 11580086"/>
                <a:gd name="connsiteY21-2176" fmla="*/ 5054600 h 6346854"/>
                <a:gd name="connsiteX22-2177" fmla="*/ 70758 w 11580086"/>
                <a:gd name="connsiteY22-2178" fmla="*/ 3937000 h 6346854"/>
                <a:gd name="connsiteX23-2179" fmla="*/ 39008 w 11580086"/>
                <a:gd name="connsiteY23-2180" fmla="*/ 2489200 h 6346854"/>
                <a:gd name="connsiteX24-2181" fmla="*/ 105683 w 11580086"/>
                <a:gd name="connsiteY24-2182" fmla="*/ 1317625 h 6346854"/>
                <a:gd name="connsiteX25-2183" fmla="*/ 143783 w 11580086"/>
                <a:gd name="connsiteY25-2184" fmla="*/ 101600 h 6346854"/>
                <a:gd name="connsiteX0-2185" fmla="*/ 143783 w 11580086"/>
                <a:gd name="connsiteY0-2186" fmla="*/ 101869 h 6347123"/>
                <a:gd name="connsiteX1-2187" fmla="*/ 1709058 w 11580086"/>
                <a:gd name="connsiteY1-2188" fmla="*/ 85994 h 6347123"/>
                <a:gd name="connsiteX2-2189" fmla="*/ 3906158 w 11580086"/>
                <a:gd name="connsiteY2-2190" fmla="*/ 269 h 6347123"/>
                <a:gd name="connsiteX3-2191" fmla="*/ 6185808 w 11580086"/>
                <a:gd name="connsiteY3-2192" fmla="*/ 117744 h 6347123"/>
                <a:gd name="connsiteX4-2193" fmla="*/ 8401958 w 11580086"/>
                <a:gd name="connsiteY4-2194" fmla="*/ 66944 h 6347123"/>
                <a:gd name="connsiteX5-2195" fmla="*/ 10554608 w 11580086"/>
                <a:gd name="connsiteY5-2196" fmla="*/ 101869 h 6347123"/>
                <a:gd name="connsiteX6-2197" fmla="*/ 11507108 w 11580086"/>
                <a:gd name="connsiteY6-2198" fmla="*/ 124094 h 6347123"/>
                <a:gd name="connsiteX7-2199" fmla="*/ 11449958 w 11580086"/>
                <a:gd name="connsiteY7-2200" fmla="*/ 1533794 h 6347123"/>
                <a:gd name="connsiteX8-2201" fmla="*/ 11538858 w 11580086"/>
                <a:gd name="connsiteY8-2202" fmla="*/ 2416444 h 6347123"/>
                <a:gd name="connsiteX9-2203" fmla="*/ 11399158 w 11580086"/>
                <a:gd name="connsiteY9-2204" fmla="*/ 3556269 h 6347123"/>
                <a:gd name="connsiteX10-2205" fmla="*/ 11532508 w 11580086"/>
                <a:gd name="connsiteY10-2206" fmla="*/ 4565919 h 6347123"/>
                <a:gd name="connsiteX11-2207" fmla="*/ 11453133 w 11580086"/>
                <a:gd name="connsiteY11-2208" fmla="*/ 5391419 h 6347123"/>
                <a:gd name="connsiteX12-2209" fmla="*/ 11542033 w 11580086"/>
                <a:gd name="connsiteY12-2210" fmla="*/ 6134369 h 6347123"/>
                <a:gd name="connsiteX13-2211" fmla="*/ 10722883 w 11580086"/>
                <a:gd name="connsiteY13-2212" fmla="*/ 6267719 h 6347123"/>
                <a:gd name="connsiteX14-2213" fmla="*/ 9351283 w 11580086"/>
                <a:gd name="connsiteY14-2214" fmla="*/ 6229619 h 6347123"/>
                <a:gd name="connsiteX15-2215" fmla="*/ 7878083 w 11580086"/>
                <a:gd name="connsiteY15-2216" fmla="*/ 6105794 h 6347123"/>
                <a:gd name="connsiteX16-2217" fmla="*/ 6312808 w 11580086"/>
                <a:gd name="connsiteY16-2218" fmla="*/ 6255019 h 6347123"/>
                <a:gd name="connsiteX17-2219" fmla="*/ 4293508 w 11580086"/>
                <a:gd name="connsiteY17-2220" fmla="*/ 6188344 h 6347123"/>
                <a:gd name="connsiteX18-2221" fmla="*/ 2798083 w 11580086"/>
                <a:gd name="connsiteY18-2222" fmla="*/ 6347094 h 6347123"/>
                <a:gd name="connsiteX19-2223" fmla="*/ 1162958 w 11580086"/>
                <a:gd name="connsiteY19-2224" fmla="*/ 6201044 h 6347123"/>
                <a:gd name="connsiteX20-2225" fmla="*/ 77108 w 11580086"/>
                <a:gd name="connsiteY20-2226" fmla="*/ 6121669 h 6347123"/>
                <a:gd name="connsiteX21-2227" fmla="*/ 86633 w 11580086"/>
                <a:gd name="connsiteY21-2228" fmla="*/ 5054869 h 6347123"/>
                <a:gd name="connsiteX22-2229" fmla="*/ 70758 w 11580086"/>
                <a:gd name="connsiteY22-2230" fmla="*/ 3937269 h 6347123"/>
                <a:gd name="connsiteX23-2231" fmla="*/ 39008 w 11580086"/>
                <a:gd name="connsiteY23-2232" fmla="*/ 2489469 h 6347123"/>
                <a:gd name="connsiteX24-2233" fmla="*/ 105683 w 11580086"/>
                <a:gd name="connsiteY24-2234" fmla="*/ 1317894 h 6347123"/>
                <a:gd name="connsiteX25-2235" fmla="*/ 143783 w 11580086"/>
                <a:gd name="connsiteY25-2236" fmla="*/ 101869 h 6347123"/>
                <a:gd name="connsiteX0-2237" fmla="*/ 143783 w 11580086"/>
                <a:gd name="connsiteY0-2238" fmla="*/ 101869 h 6347123"/>
                <a:gd name="connsiteX1-2239" fmla="*/ 1709058 w 11580086"/>
                <a:gd name="connsiteY1-2240" fmla="*/ 85994 h 6347123"/>
                <a:gd name="connsiteX2-2241" fmla="*/ 3906158 w 11580086"/>
                <a:gd name="connsiteY2-2242" fmla="*/ 269 h 6347123"/>
                <a:gd name="connsiteX3-2243" fmla="*/ 6185808 w 11580086"/>
                <a:gd name="connsiteY3-2244" fmla="*/ 117744 h 6347123"/>
                <a:gd name="connsiteX4-2245" fmla="*/ 8401958 w 11580086"/>
                <a:gd name="connsiteY4-2246" fmla="*/ 9794 h 6347123"/>
                <a:gd name="connsiteX5-2247" fmla="*/ 10554608 w 11580086"/>
                <a:gd name="connsiteY5-2248" fmla="*/ 101869 h 6347123"/>
                <a:gd name="connsiteX6-2249" fmla="*/ 11507108 w 11580086"/>
                <a:gd name="connsiteY6-2250" fmla="*/ 124094 h 6347123"/>
                <a:gd name="connsiteX7-2251" fmla="*/ 11449958 w 11580086"/>
                <a:gd name="connsiteY7-2252" fmla="*/ 1533794 h 6347123"/>
                <a:gd name="connsiteX8-2253" fmla="*/ 11538858 w 11580086"/>
                <a:gd name="connsiteY8-2254" fmla="*/ 2416444 h 6347123"/>
                <a:gd name="connsiteX9-2255" fmla="*/ 11399158 w 11580086"/>
                <a:gd name="connsiteY9-2256" fmla="*/ 3556269 h 6347123"/>
                <a:gd name="connsiteX10-2257" fmla="*/ 11532508 w 11580086"/>
                <a:gd name="connsiteY10-2258" fmla="*/ 4565919 h 6347123"/>
                <a:gd name="connsiteX11-2259" fmla="*/ 11453133 w 11580086"/>
                <a:gd name="connsiteY11-2260" fmla="*/ 5391419 h 6347123"/>
                <a:gd name="connsiteX12-2261" fmla="*/ 11542033 w 11580086"/>
                <a:gd name="connsiteY12-2262" fmla="*/ 6134369 h 6347123"/>
                <a:gd name="connsiteX13-2263" fmla="*/ 10722883 w 11580086"/>
                <a:gd name="connsiteY13-2264" fmla="*/ 6267719 h 6347123"/>
                <a:gd name="connsiteX14-2265" fmla="*/ 9351283 w 11580086"/>
                <a:gd name="connsiteY14-2266" fmla="*/ 6229619 h 6347123"/>
                <a:gd name="connsiteX15-2267" fmla="*/ 7878083 w 11580086"/>
                <a:gd name="connsiteY15-2268" fmla="*/ 6105794 h 6347123"/>
                <a:gd name="connsiteX16-2269" fmla="*/ 6312808 w 11580086"/>
                <a:gd name="connsiteY16-2270" fmla="*/ 6255019 h 6347123"/>
                <a:gd name="connsiteX17-2271" fmla="*/ 4293508 w 11580086"/>
                <a:gd name="connsiteY17-2272" fmla="*/ 6188344 h 6347123"/>
                <a:gd name="connsiteX18-2273" fmla="*/ 2798083 w 11580086"/>
                <a:gd name="connsiteY18-2274" fmla="*/ 6347094 h 6347123"/>
                <a:gd name="connsiteX19-2275" fmla="*/ 1162958 w 11580086"/>
                <a:gd name="connsiteY19-2276" fmla="*/ 6201044 h 6347123"/>
                <a:gd name="connsiteX20-2277" fmla="*/ 77108 w 11580086"/>
                <a:gd name="connsiteY20-2278" fmla="*/ 6121669 h 6347123"/>
                <a:gd name="connsiteX21-2279" fmla="*/ 86633 w 11580086"/>
                <a:gd name="connsiteY21-2280" fmla="*/ 5054869 h 6347123"/>
                <a:gd name="connsiteX22-2281" fmla="*/ 70758 w 11580086"/>
                <a:gd name="connsiteY22-2282" fmla="*/ 3937269 h 6347123"/>
                <a:gd name="connsiteX23-2283" fmla="*/ 39008 w 11580086"/>
                <a:gd name="connsiteY23-2284" fmla="*/ 2489469 h 6347123"/>
                <a:gd name="connsiteX24-2285" fmla="*/ 105683 w 11580086"/>
                <a:gd name="connsiteY24-2286" fmla="*/ 1317894 h 6347123"/>
                <a:gd name="connsiteX25-2287" fmla="*/ 143783 w 11580086"/>
                <a:gd name="connsiteY25-2288" fmla="*/ 101869 h 6347123"/>
                <a:gd name="connsiteX0-2289" fmla="*/ 143783 w 11580086"/>
                <a:gd name="connsiteY0-2290" fmla="*/ 101805 h 6347059"/>
                <a:gd name="connsiteX1-2291" fmla="*/ 1709058 w 11580086"/>
                <a:gd name="connsiteY1-2292" fmla="*/ 85930 h 6347059"/>
                <a:gd name="connsiteX2-2293" fmla="*/ 3906158 w 11580086"/>
                <a:gd name="connsiteY2-2294" fmla="*/ 205 h 6347059"/>
                <a:gd name="connsiteX3-2295" fmla="*/ 6195333 w 11580086"/>
                <a:gd name="connsiteY3-2296" fmla="*/ 60530 h 6347059"/>
                <a:gd name="connsiteX4-2297" fmla="*/ 8401958 w 11580086"/>
                <a:gd name="connsiteY4-2298" fmla="*/ 9730 h 6347059"/>
                <a:gd name="connsiteX5-2299" fmla="*/ 10554608 w 11580086"/>
                <a:gd name="connsiteY5-2300" fmla="*/ 101805 h 6347059"/>
                <a:gd name="connsiteX6-2301" fmla="*/ 11507108 w 11580086"/>
                <a:gd name="connsiteY6-2302" fmla="*/ 124030 h 6347059"/>
                <a:gd name="connsiteX7-2303" fmla="*/ 11449958 w 11580086"/>
                <a:gd name="connsiteY7-2304" fmla="*/ 1533730 h 6347059"/>
                <a:gd name="connsiteX8-2305" fmla="*/ 11538858 w 11580086"/>
                <a:gd name="connsiteY8-2306" fmla="*/ 2416380 h 6347059"/>
                <a:gd name="connsiteX9-2307" fmla="*/ 11399158 w 11580086"/>
                <a:gd name="connsiteY9-2308" fmla="*/ 3556205 h 6347059"/>
                <a:gd name="connsiteX10-2309" fmla="*/ 11532508 w 11580086"/>
                <a:gd name="connsiteY10-2310" fmla="*/ 4565855 h 6347059"/>
                <a:gd name="connsiteX11-2311" fmla="*/ 11453133 w 11580086"/>
                <a:gd name="connsiteY11-2312" fmla="*/ 5391355 h 6347059"/>
                <a:gd name="connsiteX12-2313" fmla="*/ 11542033 w 11580086"/>
                <a:gd name="connsiteY12-2314" fmla="*/ 6134305 h 6347059"/>
                <a:gd name="connsiteX13-2315" fmla="*/ 10722883 w 11580086"/>
                <a:gd name="connsiteY13-2316" fmla="*/ 6267655 h 6347059"/>
                <a:gd name="connsiteX14-2317" fmla="*/ 9351283 w 11580086"/>
                <a:gd name="connsiteY14-2318" fmla="*/ 6229555 h 6347059"/>
                <a:gd name="connsiteX15-2319" fmla="*/ 7878083 w 11580086"/>
                <a:gd name="connsiteY15-2320" fmla="*/ 6105730 h 6347059"/>
                <a:gd name="connsiteX16-2321" fmla="*/ 6312808 w 11580086"/>
                <a:gd name="connsiteY16-2322" fmla="*/ 6254955 h 6347059"/>
                <a:gd name="connsiteX17-2323" fmla="*/ 4293508 w 11580086"/>
                <a:gd name="connsiteY17-2324" fmla="*/ 6188280 h 6347059"/>
                <a:gd name="connsiteX18-2325" fmla="*/ 2798083 w 11580086"/>
                <a:gd name="connsiteY18-2326" fmla="*/ 6347030 h 6347059"/>
                <a:gd name="connsiteX19-2327" fmla="*/ 1162958 w 11580086"/>
                <a:gd name="connsiteY19-2328" fmla="*/ 6200980 h 6347059"/>
                <a:gd name="connsiteX20-2329" fmla="*/ 77108 w 11580086"/>
                <a:gd name="connsiteY20-2330" fmla="*/ 6121605 h 6347059"/>
                <a:gd name="connsiteX21-2331" fmla="*/ 86633 w 11580086"/>
                <a:gd name="connsiteY21-2332" fmla="*/ 5054805 h 6347059"/>
                <a:gd name="connsiteX22-2333" fmla="*/ 70758 w 11580086"/>
                <a:gd name="connsiteY22-2334" fmla="*/ 3937205 h 6347059"/>
                <a:gd name="connsiteX23-2335" fmla="*/ 39008 w 11580086"/>
                <a:gd name="connsiteY23-2336" fmla="*/ 2489405 h 6347059"/>
                <a:gd name="connsiteX24-2337" fmla="*/ 105683 w 11580086"/>
                <a:gd name="connsiteY24-2338" fmla="*/ 1317830 h 6347059"/>
                <a:gd name="connsiteX25-2339" fmla="*/ 143783 w 11580086"/>
                <a:gd name="connsiteY25-2340" fmla="*/ 101805 h 6347059"/>
                <a:gd name="connsiteX0-2341" fmla="*/ 143783 w 11585839"/>
                <a:gd name="connsiteY0-2342" fmla="*/ 101805 h 6347059"/>
                <a:gd name="connsiteX1-2343" fmla="*/ 1709058 w 11585839"/>
                <a:gd name="connsiteY1-2344" fmla="*/ 85930 h 6347059"/>
                <a:gd name="connsiteX2-2345" fmla="*/ 3906158 w 11585839"/>
                <a:gd name="connsiteY2-2346" fmla="*/ 205 h 6347059"/>
                <a:gd name="connsiteX3-2347" fmla="*/ 6195333 w 11585839"/>
                <a:gd name="connsiteY3-2348" fmla="*/ 60530 h 6347059"/>
                <a:gd name="connsiteX4-2349" fmla="*/ 8401958 w 11585839"/>
                <a:gd name="connsiteY4-2350" fmla="*/ 9730 h 6347059"/>
                <a:gd name="connsiteX5-2351" fmla="*/ 10202183 w 11585839"/>
                <a:gd name="connsiteY5-2352" fmla="*/ 92280 h 6347059"/>
                <a:gd name="connsiteX6-2353" fmla="*/ 11507108 w 11585839"/>
                <a:gd name="connsiteY6-2354" fmla="*/ 124030 h 6347059"/>
                <a:gd name="connsiteX7-2355" fmla="*/ 11449958 w 11585839"/>
                <a:gd name="connsiteY7-2356" fmla="*/ 1533730 h 6347059"/>
                <a:gd name="connsiteX8-2357" fmla="*/ 11538858 w 11585839"/>
                <a:gd name="connsiteY8-2358" fmla="*/ 2416380 h 6347059"/>
                <a:gd name="connsiteX9-2359" fmla="*/ 11399158 w 11585839"/>
                <a:gd name="connsiteY9-2360" fmla="*/ 3556205 h 6347059"/>
                <a:gd name="connsiteX10-2361" fmla="*/ 11532508 w 11585839"/>
                <a:gd name="connsiteY10-2362" fmla="*/ 4565855 h 6347059"/>
                <a:gd name="connsiteX11-2363" fmla="*/ 11453133 w 11585839"/>
                <a:gd name="connsiteY11-2364" fmla="*/ 5391355 h 6347059"/>
                <a:gd name="connsiteX12-2365" fmla="*/ 11542033 w 11585839"/>
                <a:gd name="connsiteY12-2366" fmla="*/ 6134305 h 6347059"/>
                <a:gd name="connsiteX13-2367" fmla="*/ 10722883 w 11585839"/>
                <a:gd name="connsiteY13-2368" fmla="*/ 6267655 h 6347059"/>
                <a:gd name="connsiteX14-2369" fmla="*/ 9351283 w 11585839"/>
                <a:gd name="connsiteY14-2370" fmla="*/ 6229555 h 6347059"/>
                <a:gd name="connsiteX15-2371" fmla="*/ 7878083 w 11585839"/>
                <a:gd name="connsiteY15-2372" fmla="*/ 6105730 h 6347059"/>
                <a:gd name="connsiteX16-2373" fmla="*/ 6312808 w 11585839"/>
                <a:gd name="connsiteY16-2374" fmla="*/ 6254955 h 6347059"/>
                <a:gd name="connsiteX17-2375" fmla="*/ 4293508 w 11585839"/>
                <a:gd name="connsiteY17-2376" fmla="*/ 6188280 h 6347059"/>
                <a:gd name="connsiteX18-2377" fmla="*/ 2798083 w 11585839"/>
                <a:gd name="connsiteY18-2378" fmla="*/ 6347030 h 6347059"/>
                <a:gd name="connsiteX19-2379" fmla="*/ 1162958 w 11585839"/>
                <a:gd name="connsiteY19-2380" fmla="*/ 6200980 h 6347059"/>
                <a:gd name="connsiteX20-2381" fmla="*/ 77108 w 11585839"/>
                <a:gd name="connsiteY20-2382" fmla="*/ 6121605 h 6347059"/>
                <a:gd name="connsiteX21-2383" fmla="*/ 86633 w 11585839"/>
                <a:gd name="connsiteY21-2384" fmla="*/ 5054805 h 6347059"/>
                <a:gd name="connsiteX22-2385" fmla="*/ 70758 w 11585839"/>
                <a:gd name="connsiteY22-2386" fmla="*/ 3937205 h 6347059"/>
                <a:gd name="connsiteX23-2387" fmla="*/ 39008 w 11585839"/>
                <a:gd name="connsiteY23-2388" fmla="*/ 2489405 h 6347059"/>
                <a:gd name="connsiteX24-2389" fmla="*/ 105683 w 11585839"/>
                <a:gd name="connsiteY24-2390" fmla="*/ 1317830 h 6347059"/>
                <a:gd name="connsiteX25-2391" fmla="*/ 143783 w 11585839"/>
                <a:gd name="connsiteY25-2392" fmla="*/ 101805 h 6347059"/>
                <a:gd name="connsiteX0-2393" fmla="*/ 143783 w 11585839"/>
                <a:gd name="connsiteY0-2394" fmla="*/ 101805 h 6347059"/>
                <a:gd name="connsiteX1-2395" fmla="*/ 1709058 w 11585839"/>
                <a:gd name="connsiteY1-2396" fmla="*/ 85930 h 6347059"/>
                <a:gd name="connsiteX2-2397" fmla="*/ 3906158 w 11585839"/>
                <a:gd name="connsiteY2-2398" fmla="*/ 205 h 6347059"/>
                <a:gd name="connsiteX3-2399" fmla="*/ 6195333 w 11585839"/>
                <a:gd name="connsiteY3-2400" fmla="*/ 60530 h 6347059"/>
                <a:gd name="connsiteX4-2401" fmla="*/ 8401958 w 11585839"/>
                <a:gd name="connsiteY4-2402" fmla="*/ 9730 h 6347059"/>
                <a:gd name="connsiteX5-2403" fmla="*/ 10202183 w 11585839"/>
                <a:gd name="connsiteY5-2404" fmla="*/ 92280 h 6347059"/>
                <a:gd name="connsiteX6-2405" fmla="*/ 11507108 w 11585839"/>
                <a:gd name="connsiteY6-2406" fmla="*/ 124030 h 6347059"/>
                <a:gd name="connsiteX7-2407" fmla="*/ 11449958 w 11585839"/>
                <a:gd name="connsiteY7-2408" fmla="*/ 1533730 h 6347059"/>
                <a:gd name="connsiteX8-2409" fmla="*/ 11538858 w 11585839"/>
                <a:gd name="connsiteY8-2410" fmla="*/ 2416380 h 6347059"/>
                <a:gd name="connsiteX9-2411" fmla="*/ 11475358 w 11585839"/>
                <a:gd name="connsiteY9-2412" fmla="*/ 3556205 h 6347059"/>
                <a:gd name="connsiteX10-2413" fmla="*/ 11532508 w 11585839"/>
                <a:gd name="connsiteY10-2414" fmla="*/ 4565855 h 6347059"/>
                <a:gd name="connsiteX11-2415" fmla="*/ 11453133 w 11585839"/>
                <a:gd name="connsiteY11-2416" fmla="*/ 5391355 h 6347059"/>
                <a:gd name="connsiteX12-2417" fmla="*/ 11542033 w 11585839"/>
                <a:gd name="connsiteY12-2418" fmla="*/ 6134305 h 6347059"/>
                <a:gd name="connsiteX13-2419" fmla="*/ 10722883 w 11585839"/>
                <a:gd name="connsiteY13-2420" fmla="*/ 6267655 h 6347059"/>
                <a:gd name="connsiteX14-2421" fmla="*/ 9351283 w 11585839"/>
                <a:gd name="connsiteY14-2422" fmla="*/ 6229555 h 6347059"/>
                <a:gd name="connsiteX15-2423" fmla="*/ 7878083 w 11585839"/>
                <a:gd name="connsiteY15-2424" fmla="*/ 6105730 h 6347059"/>
                <a:gd name="connsiteX16-2425" fmla="*/ 6312808 w 11585839"/>
                <a:gd name="connsiteY16-2426" fmla="*/ 6254955 h 6347059"/>
                <a:gd name="connsiteX17-2427" fmla="*/ 4293508 w 11585839"/>
                <a:gd name="connsiteY17-2428" fmla="*/ 6188280 h 6347059"/>
                <a:gd name="connsiteX18-2429" fmla="*/ 2798083 w 11585839"/>
                <a:gd name="connsiteY18-2430" fmla="*/ 6347030 h 6347059"/>
                <a:gd name="connsiteX19-2431" fmla="*/ 1162958 w 11585839"/>
                <a:gd name="connsiteY19-2432" fmla="*/ 6200980 h 6347059"/>
                <a:gd name="connsiteX20-2433" fmla="*/ 77108 w 11585839"/>
                <a:gd name="connsiteY20-2434" fmla="*/ 6121605 h 6347059"/>
                <a:gd name="connsiteX21-2435" fmla="*/ 86633 w 11585839"/>
                <a:gd name="connsiteY21-2436" fmla="*/ 5054805 h 6347059"/>
                <a:gd name="connsiteX22-2437" fmla="*/ 70758 w 11585839"/>
                <a:gd name="connsiteY22-2438" fmla="*/ 3937205 h 6347059"/>
                <a:gd name="connsiteX23-2439" fmla="*/ 39008 w 11585839"/>
                <a:gd name="connsiteY23-2440" fmla="*/ 2489405 h 6347059"/>
                <a:gd name="connsiteX24-2441" fmla="*/ 105683 w 11585839"/>
                <a:gd name="connsiteY24-2442" fmla="*/ 1317830 h 6347059"/>
                <a:gd name="connsiteX25-2443" fmla="*/ 143783 w 11585839"/>
                <a:gd name="connsiteY25-2444" fmla="*/ 101805 h 6347059"/>
                <a:gd name="connsiteX0-2445" fmla="*/ 143783 w 11585839"/>
                <a:gd name="connsiteY0-2446" fmla="*/ 101805 h 6347059"/>
                <a:gd name="connsiteX1-2447" fmla="*/ 1709058 w 11585839"/>
                <a:gd name="connsiteY1-2448" fmla="*/ 85930 h 6347059"/>
                <a:gd name="connsiteX2-2449" fmla="*/ 3906158 w 11585839"/>
                <a:gd name="connsiteY2-2450" fmla="*/ 205 h 6347059"/>
                <a:gd name="connsiteX3-2451" fmla="*/ 6195333 w 11585839"/>
                <a:gd name="connsiteY3-2452" fmla="*/ 60530 h 6347059"/>
                <a:gd name="connsiteX4-2453" fmla="*/ 8401958 w 11585839"/>
                <a:gd name="connsiteY4-2454" fmla="*/ 9730 h 6347059"/>
                <a:gd name="connsiteX5-2455" fmla="*/ 10202183 w 11585839"/>
                <a:gd name="connsiteY5-2456" fmla="*/ 92280 h 6347059"/>
                <a:gd name="connsiteX6-2457" fmla="*/ 11507108 w 11585839"/>
                <a:gd name="connsiteY6-2458" fmla="*/ 124030 h 6347059"/>
                <a:gd name="connsiteX7-2459" fmla="*/ 11449958 w 11585839"/>
                <a:gd name="connsiteY7-2460" fmla="*/ 1533730 h 6347059"/>
                <a:gd name="connsiteX8-2461" fmla="*/ 11538858 w 11585839"/>
                <a:gd name="connsiteY8-2462" fmla="*/ 2416380 h 6347059"/>
                <a:gd name="connsiteX9-2463" fmla="*/ 11475358 w 11585839"/>
                <a:gd name="connsiteY9-2464" fmla="*/ 3556205 h 6347059"/>
                <a:gd name="connsiteX10-2465" fmla="*/ 11532508 w 11585839"/>
                <a:gd name="connsiteY10-2466" fmla="*/ 4565855 h 6347059"/>
                <a:gd name="connsiteX11-2467" fmla="*/ 11453133 w 11585839"/>
                <a:gd name="connsiteY11-2468" fmla="*/ 5391355 h 6347059"/>
                <a:gd name="connsiteX12-2469" fmla="*/ 11542033 w 11585839"/>
                <a:gd name="connsiteY12-2470" fmla="*/ 6134305 h 6347059"/>
                <a:gd name="connsiteX13-2471" fmla="*/ 10722883 w 11585839"/>
                <a:gd name="connsiteY13-2472" fmla="*/ 6267655 h 6347059"/>
                <a:gd name="connsiteX14-2473" fmla="*/ 9351283 w 11585839"/>
                <a:gd name="connsiteY14-2474" fmla="*/ 6229555 h 6347059"/>
                <a:gd name="connsiteX15-2475" fmla="*/ 7887608 w 11585839"/>
                <a:gd name="connsiteY15-2476" fmla="*/ 6172405 h 6347059"/>
                <a:gd name="connsiteX16-2477" fmla="*/ 6312808 w 11585839"/>
                <a:gd name="connsiteY16-2478" fmla="*/ 6254955 h 6347059"/>
                <a:gd name="connsiteX17-2479" fmla="*/ 4293508 w 11585839"/>
                <a:gd name="connsiteY17-2480" fmla="*/ 6188280 h 6347059"/>
                <a:gd name="connsiteX18-2481" fmla="*/ 2798083 w 11585839"/>
                <a:gd name="connsiteY18-2482" fmla="*/ 6347030 h 6347059"/>
                <a:gd name="connsiteX19-2483" fmla="*/ 1162958 w 11585839"/>
                <a:gd name="connsiteY19-2484" fmla="*/ 6200980 h 6347059"/>
                <a:gd name="connsiteX20-2485" fmla="*/ 77108 w 11585839"/>
                <a:gd name="connsiteY20-2486" fmla="*/ 6121605 h 6347059"/>
                <a:gd name="connsiteX21-2487" fmla="*/ 86633 w 11585839"/>
                <a:gd name="connsiteY21-2488" fmla="*/ 5054805 h 6347059"/>
                <a:gd name="connsiteX22-2489" fmla="*/ 70758 w 11585839"/>
                <a:gd name="connsiteY22-2490" fmla="*/ 3937205 h 6347059"/>
                <a:gd name="connsiteX23-2491" fmla="*/ 39008 w 11585839"/>
                <a:gd name="connsiteY23-2492" fmla="*/ 2489405 h 6347059"/>
                <a:gd name="connsiteX24-2493" fmla="*/ 105683 w 11585839"/>
                <a:gd name="connsiteY24-2494" fmla="*/ 1317830 h 6347059"/>
                <a:gd name="connsiteX25-2495" fmla="*/ 143783 w 11585839"/>
                <a:gd name="connsiteY25-2496" fmla="*/ 101805 h 6347059"/>
                <a:gd name="connsiteX0-2497" fmla="*/ 143783 w 11585839"/>
                <a:gd name="connsiteY0-2498" fmla="*/ 101805 h 6289932"/>
                <a:gd name="connsiteX1-2499" fmla="*/ 1709058 w 11585839"/>
                <a:gd name="connsiteY1-2500" fmla="*/ 85930 h 6289932"/>
                <a:gd name="connsiteX2-2501" fmla="*/ 3906158 w 11585839"/>
                <a:gd name="connsiteY2-2502" fmla="*/ 205 h 6289932"/>
                <a:gd name="connsiteX3-2503" fmla="*/ 6195333 w 11585839"/>
                <a:gd name="connsiteY3-2504" fmla="*/ 60530 h 6289932"/>
                <a:gd name="connsiteX4-2505" fmla="*/ 8401958 w 11585839"/>
                <a:gd name="connsiteY4-2506" fmla="*/ 9730 h 6289932"/>
                <a:gd name="connsiteX5-2507" fmla="*/ 10202183 w 11585839"/>
                <a:gd name="connsiteY5-2508" fmla="*/ 92280 h 6289932"/>
                <a:gd name="connsiteX6-2509" fmla="*/ 11507108 w 11585839"/>
                <a:gd name="connsiteY6-2510" fmla="*/ 124030 h 6289932"/>
                <a:gd name="connsiteX7-2511" fmla="*/ 11449958 w 11585839"/>
                <a:gd name="connsiteY7-2512" fmla="*/ 1533730 h 6289932"/>
                <a:gd name="connsiteX8-2513" fmla="*/ 11538858 w 11585839"/>
                <a:gd name="connsiteY8-2514" fmla="*/ 2416380 h 6289932"/>
                <a:gd name="connsiteX9-2515" fmla="*/ 11475358 w 11585839"/>
                <a:gd name="connsiteY9-2516" fmla="*/ 3556205 h 6289932"/>
                <a:gd name="connsiteX10-2517" fmla="*/ 11532508 w 11585839"/>
                <a:gd name="connsiteY10-2518" fmla="*/ 4565855 h 6289932"/>
                <a:gd name="connsiteX11-2519" fmla="*/ 11453133 w 11585839"/>
                <a:gd name="connsiteY11-2520" fmla="*/ 5391355 h 6289932"/>
                <a:gd name="connsiteX12-2521" fmla="*/ 11542033 w 11585839"/>
                <a:gd name="connsiteY12-2522" fmla="*/ 6134305 h 6289932"/>
                <a:gd name="connsiteX13-2523" fmla="*/ 10722883 w 11585839"/>
                <a:gd name="connsiteY13-2524" fmla="*/ 6267655 h 6289932"/>
                <a:gd name="connsiteX14-2525" fmla="*/ 9351283 w 11585839"/>
                <a:gd name="connsiteY14-2526" fmla="*/ 6229555 h 6289932"/>
                <a:gd name="connsiteX15-2527" fmla="*/ 7887608 w 11585839"/>
                <a:gd name="connsiteY15-2528" fmla="*/ 6172405 h 6289932"/>
                <a:gd name="connsiteX16-2529" fmla="*/ 6312808 w 11585839"/>
                <a:gd name="connsiteY16-2530" fmla="*/ 6254955 h 6289932"/>
                <a:gd name="connsiteX17-2531" fmla="*/ 4293508 w 11585839"/>
                <a:gd name="connsiteY17-2532" fmla="*/ 6188280 h 6289932"/>
                <a:gd name="connsiteX18-2533" fmla="*/ 2712358 w 11585839"/>
                <a:gd name="connsiteY18-2534" fmla="*/ 6289880 h 6289932"/>
                <a:gd name="connsiteX19-2535" fmla="*/ 1162958 w 11585839"/>
                <a:gd name="connsiteY19-2536" fmla="*/ 6200980 h 6289932"/>
                <a:gd name="connsiteX20-2537" fmla="*/ 77108 w 11585839"/>
                <a:gd name="connsiteY20-2538" fmla="*/ 6121605 h 6289932"/>
                <a:gd name="connsiteX21-2539" fmla="*/ 86633 w 11585839"/>
                <a:gd name="connsiteY21-2540" fmla="*/ 5054805 h 6289932"/>
                <a:gd name="connsiteX22-2541" fmla="*/ 70758 w 11585839"/>
                <a:gd name="connsiteY22-2542" fmla="*/ 3937205 h 6289932"/>
                <a:gd name="connsiteX23-2543" fmla="*/ 39008 w 11585839"/>
                <a:gd name="connsiteY23-2544" fmla="*/ 2489405 h 6289932"/>
                <a:gd name="connsiteX24-2545" fmla="*/ 105683 w 11585839"/>
                <a:gd name="connsiteY24-2546" fmla="*/ 1317830 h 6289932"/>
                <a:gd name="connsiteX25-2547" fmla="*/ 143783 w 11585839"/>
                <a:gd name="connsiteY25-2548" fmla="*/ 101805 h 6289932"/>
                <a:gd name="connsiteX0-2549" fmla="*/ 143783 w 11585839"/>
                <a:gd name="connsiteY0-2550" fmla="*/ 101805 h 6291080"/>
                <a:gd name="connsiteX1-2551" fmla="*/ 1709058 w 11585839"/>
                <a:gd name="connsiteY1-2552" fmla="*/ 85930 h 6291080"/>
                <a:gd name="connsiteX2-2553" fmla="*/ 3906158 w 11585839"/>
                <a:gd name="connsiteY2-2554" fmla="*/ 205 h 6291080"/>
                <a:gd name="connsiteX3-2555" fmla="*/ 6195333 w 11585839"/>
                <a:gd name="connsiteY3-2556" fmla="*/ 60530 h 6291080"/>
                <a:gd name="connsiteX4-2557" fmla="*/ 8401958 w 11585839"/>
                <a:gd name="connsiteY4-2558" fmla="*/ 9730 h 6291080"/>
                <a:gd name="connsiteX5-2559" fmla="*/ 10202183 w 11585839"/>
                <a:gd name="connsiteY5-2560" fmla="*/ 92280 h 6291080"/>
                <a:gd name="connsiteX6-2561" fmla="*/ 11507108 w 11585839"/>
                <a:gd name="connsiteY6-2562" fmla="*/ 124030 h 6291080"/>
                <a:gd name="connsiteX7-2563" fmla="*/ 11449958 w 11585839"/>
                <a:gd name="connsiteY7-2564" fmla="*/ 1533730 h 6291080"/>
                <a:gd name="connsiteX8-2565" fmla="*/ 11538858 w 11585839"/>
                <a:gd name="connsiteY8-2566" fmla="*/ 2416380 h 6291080"/>
                <a:gd name="connsiteX9-2567" fmla="*/ 11475358 w 11585839"/>
                <a:gd name="connsiteY9-2568" fmla="*/ 3556205 h 6291080"/>
                <a:gd name="connsiteX10-2569" fmla="*/ 11532508 w 11585839"/>
                <a:gd name="connsiteY10-2570" fmla="*/ 4565855 h 6291080"/>
                <a:gd name="connsiteX11-2571" fmla="*/ 11453133 w 11585839"/>
                <a:gd name="connsiteY11-2572" fmla="*/ 5391355 h 6291080"/>
                <a:gd name="connsiteX12-2573" fmla="*/ 11542033 w 11585839"/>
                <a:gd name="connsiteY12-2574" fmla="*/ 6134305 h 6291080"/>
                <a:gd name="connsiteX13-2575" fmla="*/ 10722883 w 11585839"/>
                <a:gd name="connsiteY13-2576" fmla="*/ 6267655 h 6291080"/>
                <a:gd name="connsiteX14-2577" fmla="*/ 9351283 w 11585839"/>
                <a:gd name="connsiteY14-2578" fmla="*/ 6229555 h 6291080"/>
                <a:gd name="connsiteX15-2579" fmla="*/ 7887608 w 11585839"/>
                <a:gd name="connsiteY15-2580" fmla="*/ 6172405 h 6291080"/>
                <a:gd name="connsiteX16-2581" fmla="*/ 6312808 w 11585839"/>
                <a:gd name="connsiteY16-2582" fmla="*/ 6254955 h 6291080"/>
                <a:gd name="connsiteX17-2583" fmla="*/ 4302744 w 11585839"/>
                <a:gd name="connsiteY17-2584" fmla="*/ 6132862 h 6291080"/>
                <a:gd name="connsiteX18-2585" fmla="*/ 2712358 w 11585839"/>
                <a:gd name="connsiteY18-2586" fmla="*/ 6289880 h 6291080"/>
                <a:gd name="connsiteX19-2587" fmla="*/ 1162958 w 11585839"/>
                <a:gd name="connsiteY19-2588" fmla="*/ 6200980 h 6291080"/>
                <a:gd name="connsiteX20-2589" fmla="*/ 77108 w 11585839"/>
                <a:gd name="connsiteY20-2590" fmla="*/ 6121605 h 6291080"/>
                <a:gd name="connsiteX21-2591" fmla="*/ 86633 w 11585839"/>
                <a:gd name="connsiteY21-2592" fmla="*/ 5054805 h 6291080"/>
                <a:gd name="connsiteX22-2593" fmla="*/ 70758 w 11585839"/>
                <a:gd name="connsiteY22-2594" fmla="*/ 3937205 h 6291080"/>
                <a:gd name="connsiteX23-2595" fmla="*/ 39008 w 11585839"/>
                <a:gd name="connsiteY23-2596" fmla="*/ 2489405 h 6291080"/>
                <a:gd name="connsiteX24-2597" fmla="*/ 105683 w 11585839"/>
                <a:gd name="connsiteY24-2598" fmla="*/ 1317830 h 6291080"/>
                <a:gd name="connsiteX25-2599" fmla="*/ 143783 w 11585839"/>
                <a:gd name="connsiteY25-2600" fmla="*/ 101805 h 6291080"/>
                <a:gd name="connsiteX0-2601" fmla="*/ 143783 w 11585839"/>
                <a:gd name="connsiteY0-2602" fmla="*/ 101805 h 6291080"/>
                <a:gd name="connsiteX1-2603" fmla="*/ 1709058 w 11585839"/>
                <a:gd name="connsiteY1-2604" fmla="*/ 85930 h 6291080"/>
                <a:gd name="connsiteX2-2605" fmla="*/ 3906158 w 11585839"/>
                <a:gd name="connsiteY2-2606" fmla="*/ 205 h 6291080"/>
                <a:gd name="connsiteX3-2607" fmla="*/ 6195333 w 11585839"/>
                <a:gd name="connsiteY3-2608" fmla="*/ 60530 h 6291080"/>
                <a:gd name="connsiteX4-2609" fmla="*/ 8401958 w 11585839"/>
                <a:gd name="connsiteY4-2610" fmla="*/ 9730 h 6291080"/>
                <a:gd name="connsiteX5-2611" fmla="*/ 10202183 w 11585839"/>
                <a:gd name="connsiteY5-2612" fmla="*/ 92280 h 6291080"/>
                <a:gd name="connsiteX6-2613" fmla="*/ 11507108 w 11585839"/>
                <a:gd name="connsiteY6-2614" fmla="*/ 124030 h 6291080"/>
                <a:gd name="connsiteX7-2615" fmla="*/ 11449958 w 11585839"/>
                <a:gd name="connsiteY7-2616" fmla="*/ 1533730 h 6291080"/>
                <a:gd name="connsiteX8-2617" fmla="*/ 11538858 w 11585839"/>
                <a:gd name="connsiteY8-2618" fmla="*/ 2416380 h 6291080"/>
                <a:gd name="connsiteX9-2619" fmla="*/ 11475358 w 11585839"/>
                <a:gd name="connsiteY9-2620" fmla="*/ 3556205 h 6291080"/>
                <a:gd name="connsiteX10-2621" fmla="*/ 11532508 w 11585839"/>
                <a:gd name="connsiteY10-2622" fmla="*/ 4565855 h 6291080"/>
                <a:gd name="connsiteX11-2623" fmla="*/ 11453133 w 11585839"/>
                <a:gd name="connsiteY11-2624" fmla="*/ 5391355 h 6291080"/>
                <a:gd name="connsiteX12-2625" fmla="*/ 11542033 w 11585839"/>
                <a:gd name="connsiteY12-2626" fmla="*/ 6134305 h 6291080"/>
                <a:gd name="connsiteX13-2627" fmla="*/ 10722883 w 11585839"/>
                <a:gd name="connsiteY13-2628" fmla="*/ 6267655 h 6291080"/>
                <a:gd name="connsiteX14-2629" fmla="*/ 9351283 w 11585839"/>
                <a:gd name="connsiteY14-2630" fmla="*/ 6229555 h 6291080"/>
                <a:gd name="connsiteX15-2631" fmla="*/ 7887608 w 11585839"/>
                <a:gd name="connsiteY15-2632" fmla="*/ 6172405 h 6291080"/>
                <a:gd name="connsiteX16-2633" fmla="*/ 6312808 w 11585839"/>
                <a:gd name="connsiteY16-2634" fmla="*/ 6134883 h 6291080"/>
                <a:gd name="connsiteX17-2635" fmla="*/ 4302744 w 11585839"/>
                <a:gd name="connsiteY17-2636" fmla="*/ 6132862 h 6291080"/>
                <a:gd name="connsiteX18-2637" fmla="*/ 2712358 w 11585839"/>
                <a:gd name="connsiteY18-2638" fmla="*/ 6289880 h 6291080"/>
                <a:gd name="connsiteX19-2639" fmla="*/ 1162958 w 11585839"/>
                <a:gd name="connsiteY19-2640" fmla="*/ 6200980 h 6291080"/>
                <a:gd name="connsiteX20-2641" fmla="*/ 77108 w 11585839"/>
                <a:gd name="connsiteY20-2642" fmla="*/ 6121605 h 6291080"/>
                <a:gd name="connsiteX21-2643" fmla="*/ 86633 w 11585839"/>
                <a:gd name="connsiteY21-2644" fmla="*/ 5054805 h 6291080"/>
                <a:gd name="connsiteX22-2645" fmla="*/ 70758 w 11585839"/>
                <a:gd name="connsiteY22-2646" fmla="*/ 3937205 h 6291080"/>
                <a:gd name="connsiteX23-2647" fmla="*/ 39008 w 11585839"/>
                <a:gd name="connsiteY23-2648" fmla="*/ 2489405 h 6291080"/>
                <a:gd name="connsiteX24-2649" fmla="*/ 105683 w 11585839"/>
                <a:gd name="connsiteY24-2650" fmla="*/ 1317830 h 6291080"/>
                <a:gd name="connsiteX25-2651" fmla="*/ 143783 w 11585839"/>
                <a:gd name="connsiteY25-2652" fmla="*/ 101805 h 6291080"/>
                <a:gd name="connsiteX0-2653" fmla="*/ 143783 w 11585839"/>
                <a:gd name="connsiteY0-2654" fmla="*/ 101805 h 6291080"/>
                <a:gd name="connsiteX1-2655" fmla="*/ 1709058 w 11585839"/>
                <a:gd name="connsiteY1-2656" fmla="*/ 85930 h 6291080"/>
                <a:gd name="connsiteX2-2657" fmla="*/ 3906158 w 11585839"/>
                <a:gd name="connsiteY2-2658" fmla="*/ 205 h 6291080"/>
                <a:gd name="connsiteX3-2659" fmla="*/ 6195333 w 11585839"/>
                <a:gd name="connsiteY3-2660" fmla="*/ 60530 h 6291080"/>
                <a:gd name="connsiteX4-2661" fmla="*/ 8401958 w 11585839"/>
                <a:gd name="connsiteY4-2662" fmla="*/ 9730 h 6291080"/>
                <a:gd name="connsiteX5-2663" fmla="*/ 10202183 w 11585839"/>
                <a:gd name="connsiteY5-2664" fmla="*/ 92280 h 6291080"/>
                <a:gd name="connsiteX6-2665" fmla="*/ 11507108 w 11585839"/>
                <a:gd name="connsiteY6-2666" fmla="*/ 124030 h 6291080"/>
                <a:gd name="connsiteX7-2667" fmla="*/ 11449958 w 11585839"/>
                <a:gd name="connsiteY7-2668" fmla="*/ 1533730 h 6291080"/>
                <a:gd name="connsiteX8-2669" fmla="*/ 11538858 w 11585839"/>
                <a:gd name="connsiteY8-2670" fmla="*/ 2416380 h 6291080"/>
                <a:gd name="connsiteX9-2671" fmla="*/ 11475358 w 11585839"/>
                <a:gd name="connsiteY9-2672" fmla="*/ 3556205 h 6291080"/>
                <a:gd name="connsiteX10-2673" fmla="*/ 11532508 w 11585839"/>
                <a:gd name="connsiteY10-2674" fmla="*/ 4565855 h 6291080"/>
                <a:gd name="connsiteX11-2675" fmla="*/ 11453133 w 11585839"/>
                <a:gd name="connsiteY11-2676" fmla="*/ 5391355 h 6291080"/>
                <a:gd name="connsiteX12-2677" fmla="*/ 11542033 w 11585839"/>
                <a:gd name="connsiteY12-2678" fmla="*/ 6134305 h 6291080"/>
                <a:gd name="connsiteX13-2679" fmla="*/ 10722883 w 11585839"/>
                <a:gd name="connsiteY13-2680" fmla="*/ 6267655 h 6291080"/>
                <a:gd name="connsiteX14-2681" fmla="*/ 9351283 w 11585839"/>
                <a:gd name="connsiteY14-2682" fmla="*/ 6229555 h 6291080"/>
                <a:gd name="connsiteX15-2683" fmla="*/ 7896844 w 11585839"/>
                <a:gd name="connsiteY15-2684" fmla="*/ 6135459 h 6291080"/>
                <a:gd name="connsiteX16-2685" fmla="*/ 6312808 w 11585839"/>
                <a:gd name="connsiteY16-2686" fmla="*/ 6134883 h 6291080"/>
                <a:gd name="connsiteX17-2687" fmla="*/ 4302744 w 11585839"/>
                <a:gd name="connsiteY17-2688" fmla="*/ 6132862 h 6291080"/>
                <a:gd name="connsiteX18-2689" fmla="*/ 2712358 w 11585839"/>
                <a:gd name="connsiteY18-2690" fmla="*/ 6289880 h 6291080"/>
                <a:gd name="connsiteX19-2691" fmla="*/ 1162958 w 11585839"/>
                <a:gd name="connsiteY19-2692" fmla="*/ 6200980 h 6291080"/>
                <a:gd name="connsiteX20-2693" fmla="*/ 77108 w 11585839"/>
                <a:gd name="connsiteY20-2694" fmla="*/ 6121605 h 6291080"/>
                <a:gd name="connsiteX21-2695" fmla="*/ 86633 w 11585839"/>
                <a:gd name="connsiteY21-2696" fmla="*/ 5054805 h 6291080"/>
                <a:gd name="connsiteX22-2697" fmla="*/ 70758 w 11585839"/>
                <a:gd name="connsiteY22-2698" fmla="*/ 3937205 h 6291080"/>
                <a:gd name="connsiteX23-2699" fmla="*/ 39008 w 11585839"/>
                <a:gd name="connsiteY23-2700" fmla="*/ 2489405 h 6291080"/>
                <a:gd name="connsiteX24-2701" fmla="*/ 105683 w 11585839"/>
                <a:gd name="connsiteY24-2702" fmla="*/ 1317830 h 6291080"/>
                <a:gd name="connsiteX25-2703" fmla="*/ 143783 w 11585839"/>
                <a:gd name="connsiteY25-2704" fmla="*/ 101805 h 6291080"/>
                <a:gd name="connsiteX0-2705" fmla="*/ 143783 w 11585839"/>
                <a:gd name="connsiteY0-2706" fmla="*/ 101805 h 6271922"/>
                <a:gd name="connsiteX1-2707" fmla="*/ 1709058 w 11585839"/>
                <a:gd name="connsiteY1-2708" fmla="*/ 85930 h 6271922"/>
                <a:gd name="connsiteX2-2709" fmla="*/ 3906158 w 11585839"/>
                <a:gd name="connsiteY2-2710" fmla="*/ 205 h 6271922"/>
                <a:gd name="connsiteX3-2711" fmla="*/ 6195333 w 11585839"/>
                <a:gd name="connsiteY3-2712" fmla="*/ 60530 h 6271922"/>
                <a:gd name="connsiteX4-2713" fmla="*/ 8401958 w 11585839"/>
                <a:gd name="connsiteY4-2714" fmla="*/ 9730 h 6271922"/>
                <a:gd name="connsiteX5-2715" fmla="*/ 10202183 w 11585839"/>
                <a:gd name="connsiteY5-2716" fmla="*/ 92280 h 6271922"/>
                <a:gd name="connsiteX6-2717" fmla="*/ 11507108 w 11585839"/>
                <a:gd name="connsiteY6-2718" fmla="*/ 124030 h 6271922"/>
                <a:gd name="connsiteX7-2719" fmla="*/ 11449958 w 11585839"/>
                <a:gd name="connsiteY7-2720" fmla="*/ 1533730 h 6271922"/>
                <a:gd name="connsiteX8-2721" fmla="*/ 11538858 w 11585839"/>
                <a:gd name="connsiteY8-2722" fmla="*/ 2416380 h 6271922"/>
                <a:gd name="connsiteX9-2723" fmla="*/ 11475358 w 11585839"/>
                <a:gd name="connsiteY9-2724" fmla="*/ 3556205 h 6271922"/>
                <a:gd name="connsiteX10-2725" fmla="*/ 11532508 w 11585839"/>
                <a:gd name="connsiteY10-2726" fmla="*/ 4565855 h 6271922"/>
                <a:gd name="connsiteX11-2727" fmla="*/ 11453133 w 11585839"/>
                <a:gd name="connsiteY11-2728" fmla="*/ 5391355 h 6271922"/>
                <a:gd name="connsiteX12-2729" fmla="*/ 11542033 w 11585839"/>
                <a:gd name="connsiteY12-2730" fmla="*/ 6134305 h 6271922"/>
                <a:gd name="connsiteX13-2731" fmla="*/ 10722883 w 11585839"/>
                <a:gd name="connsiteY13-2732" fmla="*/ 6267655 h 6271922"/>
                <a:gd name="connsiteX14-2733" fmla="*/ 9351283 w 11585839"/>
                <a:gd name="connsiteY14-2734" fmla="*/ 6229555 h 6271922"/>
                <a:gd name="connsiteX15-2735" fmla="*/ 7896844 w 11585839"/>
                <a:gd name="connsiteY15-2736" fmla="*/ 6135459 h 6271922"/>
                <a:gd name="connsiteX16-2737" fmla="*/ 6312808 w 11585839"/>
                <a:gd name="connsiteY16-2738" fmla="*/ 6134883 h 6271922"/>
                <a:gd name="connsiteX17-2739" fmla="*/ 4302744 w 11585839"/>
                <a:gd name="connsiteY17-2740" fmla="*/ 6132862 h 6271922"/>
                <a:gd name="connsiteX18-2741" fmla="*/ 2777012 w 11585839"/>
                <a:gd name="connsiteY18-2742" fmla="*/ 6142098 h 6271922"/>
                <a:gd name="connsiteX19-2743" fmla="*/ 1162958 w 11585839"/>
                <a:gd name="connsiteY19-2744" fmla="*/ 6200980 h 6271922"/>
                <a:gd name="connsiteX20-2745" fmla="*/ 77108 w 11585839"/>
                <a:gd name="connsiteY20-2746" fmla="*/ 6121605 h 6271922"/>
                <a:gd name="connsiteX21-2747" fmla="*/ 86633 w 11585839"/>
                <a:gd name="connsiteY21-2748" fmla="*/ 5054805 h 6271922"/>
                <a:gd name="connsiteX22-2749" fmla="*/ 70758 w 11585839"/>
                <a:gd name="connsiteY22-2750" fmla="*/ 3937205 h 6271922"/>
                <a:gd name="connsiteX23-2751" fmla="*/ 39008 w 11585839"/>
                <a:gd name="connsiteY23-2752" fmla="*/ 2489405 h 6271922"/>
                <a:gd name="connsiteX24-2753" fmla="*/ 105683 w 11585839"/>
                <a:gd name="connsiteY24-2754" fmla="*/ 1317830 h 6271922"/>
                <a:gd name="connsiteX25-2755" fmla="*/ 143783 w 11585839"/>
                <a:gd name="connsiteY25-2756" fmla="*/ 101805 h 6271922"/>
                <a:gd name="connsiteX0-2757" fmla="*/ 143783 w 11585839"/>
                <a:gd name="connsiteY0-2758" fmla="*/ 101805 h 6271343"/>
                <a:gd name="connsiteX1-2759" fmla="*/ 1709058 w 11585839"/>
                <a:gd name="connsiteY1-2760" fmla="*/ 85930 h 6271343"/>
                <a:gd name="connsiteX2-2761" fmla="*/ 3906158 w 11585839"/>
                <a:gd name="connsiteY2-2762" fmla="*/ 205 h 6271343"/>
                <a:gd name="connsiteX3-2763" fmla="*/ 6195333 w 11585839"/>
                <a:gd name="connsiteY3-2764" fmla="*/ 60530 h 6271343"/>
                <a:gd name="connsiteX4-2765" fmla="*/ 8401958 w 11585839"/>
                <a:gd name="connsiteY4-2766" fmla="*/ 9730 h 6271343"/>
                <a:gd name="connsiteX5-2767" fmla="*/ 10202183 w 11585839"/>
                <a:gd name="connsiteY5-2768" fmla="*/ 92280 h 6271343"/>
                <a:gd name="connsiteX6-2769" fmla="*/ 11507108 w 11585839"/>
                <a:gd name="connsiteY6-2770" fmla="*/ 124030 h 6271343"/>
                <a:gd name="connsiteX7-2771" fmla="*/ 11449958 w 11585839"/>
                <a:gd name="connsiteY7-2772" fmla="*/ 1533730 h 6271343"/>
                <a:gd name="connsiteX8-2773" fmla="*/ 11538858 w 11585839"/>
                <a:gd name="connsiteY8-2774" fmla="*/ 2416380 h 6271343"/>
                <a:gd name="connsiteX9-2775" fmla="*/ 11475358 w 11585839"/>
                <a:gd name="connsiteY9-2776" fmla="*/ 3556205 h 6271343"/>
                <a:gd name="connsiteX10-2777" fmla="*/ 11532508 w 11585839"/>
                <a:gd name="connsiteY10-2778" fmla="*/ 4565855 h 6271343"/>
                <a:gd name="connsiteX11-2779" fmla="*/ 11453133 w 11585839"/>
                <a:gd name="connsiteY11-2780" fmla="*/ 5391355 h 6271343"/>
                <a:gd name="connsiteX12-2781" fmla="*/ 11542033 w 11585839"/>
                <a:gd name="connsiteY12-2782" fmla="*/ 6134305 h 6271343"/>
                <a:gd name="connsiteX13-2783" fmla="*/ 10722883 w 11585839"/>
                <a:gd name="connsiteY13-2784" fmla="*/ 6267655 h 6271343"/>
                <a:gd name="connsiteX14-2785" fmla="*/ 9351283 w 11585839"/>
                <a:gd name="connsiteY14-2786" fmla="*/ 6229555 h 6271343"/>
                <a:gd name="connsiteX15-2787" fmla="*/ 7896844 w 11585839"/>
                <a:gd name="connsiteY15-2788" fmla="*/ 6181640 h 6271343"/>
                <a:gd name="connsiteX16-2789" fmla="*/ 6312808 w 11585839"/>
                <a:gd name="connsiteY16-2790" fmla="*/ 6134883 h 6271343"/>
                <a:gd name="connsiteX17-2791" fmla="*/ 4302744 w 11585839"/>
                <a:gd name="connsiteY17-2792" fmla="*/ 6132862 h 6271343"/>
                <a:gd name="connsiteX18-2793" fmla="*/ 2777012 w 11585839"/>
                <a:gd name="connsiteY18-2794" fmla="*/ 6142098 h 6271343"/>
                <a:gd name="connsiteX19-2795" fmla="*/ 1162958 w 11585839"/>
                <a:gd name="connsiteY19-2796" fmla="*/ 6200980 h 6271343"/>
                <a:gd name="connsiteX20-2797" fmla="*/ 77108 w 11585839"/>
                <a:gd name="connsiteY20-2798" fmla="*/ 6121605 h 6271343"/>
                <a:gd name="connsiteX21-2799" fmla="*/ 86633 w 11585839"/>
                <a:gd name="connsiteY21-2800" fmla="*/ 5054805 h 6271343"/>
                <a:gd name="connsiteX22-2801" fmla="*/ 70758 w 11585839"/>
                <a:gd name="connsiteY22-2802" fmla="*/ 3937205 h 6271343"/>
                <a:gd name="connsiteX23-2803" fmla="*/ 39008 w 11585839"/>
                <a:gd name="connsiteY23-2804" fmla="*/ 2489405 h 6271343"/>
                <a:gd name="connsiteX24-2805" fmla="*/ 105683 w 11585839"/>
                <a:gd name="connsiteY24-2806" fmla="*/ 1317830 h 6271343"/>
                <a:gd name="connsiteX25-2807" fmla="*/ 143783 w 11585839"/>
                <a:gd name="connsiteY25-2808" fmla="*/ 101805 h 6271343"/>
                <a:gd name="connsiteX0-2809" fmla="*/ 143783 w 11585839"/>
                <a:gd name="connsiteY0-2810" fmla="*/ 101805 h 6271343"/>
                <a:gd name="connsiteX1-2811" fmla="*/ 1709058 w 11585839"/>
                <a:gd name="connsiteY1-2812" fmla="*/ 85930 h 6271343"/>
                <a:gd name="connsiteX2-2813" fmla="*/ 3906158 w 11585839"/>
                <a:gd name="connsiteY2-2814" fmla="*/ 205 h 6271343"/>
                <a:gd name="connsiteX3-2815" fmla="*/ 6195333 w 11585839"/>
                <a:gd name="connsiteY3-2816" fmla="*/ 60530 h 6271343"/>
                <a:gd name="connsiteX4-2817" fmla="*/ 8401958 w 11585839"/>
                <a:gd name="connsiteY4-2818" fmla="*/ 9730 h 6271343"/>
                <a:gd name="connsiteX5-2819" fmla="*/ 10202183 w 11585839"/>
                <a:gd name="connsiteY5-2820" fmla="*/ 92280 h 6271343"/>
                <a:gd name="connsiteX6-2821" fmla="*/ 11507108 w 11585839"/>
                <a:gd name="connsiteY6-2822" fmla="*/ 124030 h 6271343"/>
                <a:gd name="connsiteX7-2823" fmla="*/ 11449958 w 11585839"/>
                <a:gd name="connsiteY7-2824" fmla="*/ 1533730 h 6271343"/>
                <a:gd name="connsiteX8-2825" fmla="*/ 11538858 w 11585839"/>
                <a:gd name="connsiteY8-2826" fmla="*/ 2416380 h 6271343"/>
                <a:gd name="connsiteX9-2827" fmla="*/ 11475358 w 11585839"/>
                <a:gd name="connsiteY9-2828" fmla="*/ 3556205 h 6271343"/>
                <a:gd name="connsiteX10-2829" fmla="*/ 11532508 w 11585839"/>
                <a:gd name="connsiteY10-2830" fmla="*/ 4565855 h 6271343"/>
                <a:gd name="connsiteX11-2831" fmla="*/ 11453133 w 11585839"/>
                <a:gd name="connsiteY11-2832" fmla="*/ 5391355 h 6271343"/>
                <a:gd name="connsiteX12-2833" fmla="*/ 11542033 w 11585839"/>
                <a:gd name="connsiteY12-2834" fmla="*/ 6134305 h 6271343"/>
                <a:gd name="connsiteX13-2835" fmla="*/ 10722883 w 11585839"/>
                <a:gd name="connsiteY13-2836" fmla="*/ 6267655 h 6271343"/>
                <a:gd name="connsiteX14-2837" fmla="*/ 9351283 w 11585839"/>
                <a:gd name="connsiteY14-2838" fmla="*/ 6229555 h 6271343"/>
                <a:gd name="connsiteX15-2839" fmla="*/ 7896844 w 11585839"/>
                <a:gd name="connsiteY15-2840" fmla="*/ 6181640 h 6271343"/>
                <a:gd name="connsiteX16-2841" fmla="*/ 6312808 w 11585839"/>
                <a:gd name="connsiteY16-2842" fmla="*/ 6199538 h 6271343"/>
                <a:gd name="connsiteX17-2843" fmla="*/ 4302744 w 11585839"/>
                <a:gd name="connsiteY17-2844" fmla="*/ 6132862 h 6271343"/>
                <a:gd name="connsiteX18-2845" fmla="*/ 2777012 w 11585839"/>
                <a:gd name="connsiteY18-2846" fmla="*/ 6142098 h 6271343"/>
                <a:gd name="connsiteX19-2847" fmla="*/ 1162958 w 11585839"/>
                <a:gd name="connsiteY19-2848" fmla="*/ 6200980 h 6271343"/>
                <a:gd name="connsiteX20-2849" fmla="*/ 77108 w 11585839"/>
                <a:gd name="connsiteY20-2850" fmla="*/ 6121605 h 6271343"/>
                <a:gd name="connsiteX21-2851" fmla="*/ 86633 w 11585839"/>
                <a:gd name="connsiteY21-2852" fmla="*/ 5054805 h 6271343"/>
                <a:gd name="connsiteX22-2853" fmla="*/ 70758 w 11585839"/>
                <a:gd name="connsiteY22-2854" fmla="*/ 3937205 h 6271343"/>
                <a:gd name="connsiteX23-2855" fmla="*/ 39008 w 11585839"/>
                <a:gd name="connsiteY23-2856" fmla="*/ 2489405 h 6271343"/>
                <a:gd name="connsiteX24-2857" fmla="*/ 105683 w 11585839"/>
                <a:gd name="connsiteY24-2858" fmla="*/ 1317830 h 6271343"/>
                <a:gd name="connsiteX25-2859" fmla="*/ 143783 w 11585839"/>
                <a:gd name="connsiteY25-2860" fmla="*/ 101805 h 6271343"/>
                <a:gd name="connsiteX0-2861" fmla="*/ 143783 w 11585839"/>
                <a:gd name="connsiteY0-2862" fmla="*/ 101805 h 6271343"/>
                <a:gd name="connsiteX1-2863" fmla="*/ 1709058 w 11585839"/>
                <a:gd name="connsiteY1-2864" fmla="*/ 85930 h 6271343"/>
                <a:gd name="connsiteX2-2865" fmla="*/ 3906158 w 11585839"/>
                <a:gd name="connsiteY2-2866" fmla="*/ 205 h 6271343"/>
                <a:gd name="connsiteX3-2867" fmla="*/ 6195333 w 11585839"/>
                <a:gd name="connsiteY3-2868" fmla="*/ 60530 h 6271343"/>
                <a:gd name="connsiteX4-2869" fmla="*/ 8401958 w 11585839"/>
                <a:gd name="connsiteY4-2870" fmla="*/ 9730 h 6271343"/>
                <a:gd name="connsiteX5-2871" fmla="*/ 10202183 w 11585839"/>
                <a:gd name="connsiteY5-2872" fmla="*/ 92280 h 6271343"/>
                <a:gd name="connsiteX6-2873" fmla="*/ 11507108 w 11585839"/>
                <a:gd name="connsiteY6-2874" fmla="*/ 124030 h 6271343"/>
                <a:gd name="connsiteX7-2875" fmla="*/ 11449958 w 11585839"/>
                <a:gd name="connsiteY7-2876" fmla="*/ 1533730 h 6271343"/>
                <a:gd name="connsiteX8-2877" fmla="*/ 11538858 w 11585839"/>
                <a:gd name="connsiteY8-2878" fmla="*/ 2416380 h 6271343"/>
                <a:gd name="connsiteX9-2879" fmla="*/ 11475358 w 11585839"/>
                <a:gd name="connsiteY9-2880" fmla="*/ 3556205 h 6271343"/>
                <a:gd name="connsiteX10-2881" fmla="*/ 11532508 w 11585839"/>
                <a:gd name="connsiteY10-2882" fmla="*/ 4565855 h 6271343"/>
                <a:gd name="connsiteX11-2883" fmla="*/ 11453133 w 11585839"/>
                <a:gd name="connsiteY11-2884" fmla="*/ 5391355 h 6271343"/>
                <a:gd name="connsiteX12-2885" fmla="*/ 11542033 w 11585839"/>
                <a:gd name="connsiteY12-2886" fmla="*/ 6134305 h 6271343"/>
                <a:gd name="connsiteX13-2887" fmla="*/ 10722883 w 11585839"/>
                <a:gd name="connsiteY13-2888" fmla="*/ 6267655 h 6271343"/>
                <a:gd name="connsiteX14-2889" fmla="*/ 9351283 w 11585839"/>
                <a:gd name="connsiteY14-2890" fmla="*/ 6229555 h 6271343"/>
                <a:gd name="connsiteX15-2891" fmla="*/ 7896844 w 11585839"/>
                <a:gd name="connsiteY15-2892" fmla="*/ 6181640 h 6271343"/>
                <a:gd name="connsiteX16-2893" fmla="*/ 6312808 w 11585839"/>
                <a:gd name="connsiteY16-2894" fmla="*/ 6199538 h 6271343"/>
                <a:gd name="connsiteX17-2895" fmla="*/ 4302744 w 11585839"/>
                <a:gd name="connsiteY17-2896" fmla="*/ 6132862 h 6271343"/>
                <a:gd name="connsiteX18-2897" fmla="*/ 2777012 w 11585839"/>
                <a:gd name="connsiteY18-2898" fmla="*/ 6142098 h 6271343"/>
                <a:gd name="connsiteX19-2899" fmla="*/ 1162958 w 11585839"/>
                <a:gd name="connsiteY19-2900" fmla="*/ 6200980 h 6271343"/>
                <a:gd name="connsiteX20-2901" fmla="*/ 77108 w 11585839"/>
                <a:gd name="connsiteY20-2902" fmla="*/ 6121605 h 6271343"/>
                <a:gd name="connsiteX21-2903" fmla="*/ 86633 w 11585839"/>
                <a:gd name="connsiteY21-2904" fmla="*/ 5054805 h 6271343"/>
                <a:gd name="connsiteX22-2905" fmla="*/ 70758 w 11585839"/>
                <a:gd name="connsiteY22-2906" fmla="*/ 3937205 h 6271343"/>
                <a:gd name="connsiteX23-2907" fmla="*/ 39008 w 11585839"/>
                <a:gd name="connsiteY23-2908" fmla="*/ 2489405 h 6271343"/>
                <a:gd name="connsiteX24-2909" fmla="*/ 105683 w 11585839"/>
                <a:gd name="connsiteY24-2910" fmla="*/ 1317830 h 6271343"/>
                <a:gd name="connsiteX25-2911" fmla="*/ 143783 w 11585839"/>
                <a:gd name="connsiteY25-2912" fmla="*/ 101805 h 6271343"/>
                <a:gd name="connsiteX0-2913" fmla="*/ 143783 w 11585839"/>
                <a:gd name="connsiteY0-2914" fmla="*/ 101805 h 6271343"/>
                <a:gd name="connsiteX1-2915" fmla="*/ 1709058 w 11585839"/>
                <a:gd name="connsiteY1-2916" fmla="*/ 85930 h 6271343"/>
                <a:gd name="connsiteX2-2917" fmla="*/ 3906158 w 11585839"/>
                <a:gd name="connsiteY2-2918" fmla="*/ 205 h 6271343"/>
                <a:gd name="connsiteX3-2919" fmla="*/ 6195333 w 11585839"/>
                <a:gd name="connsiteY3-2920" fmla="*/ 60530 h 6271343"/>
                <a:gd name="connsiteX4-2921" fmla="*/ 8401958 w 11585839"/>
                <a:gd name="connsiteY4-2922" fmla="*/ 9730 h 6271343"/>
                <a:gd name="connsiteX5-2923" fmla="*/ 10202183 w 11585839"/>
                <a:gd name="connsiteY5-2924" fmla="*/ 92280 h 6271343"/>
                <a:gd name="connsiteX6-2925" fmla="*/ 11507108 w 11585839"/>
                <a:gd name="connsiteY6-2926" fmla="*/ 124030 h 6271343"/>
                <a:gd name="connsiteX7-2927" fmla="*/ 11449958 w 11585839"/>
                <a:gd name="connsiteY7-2928" fmla="*/ 1533730 h 6271343"/>
                <a:gd name="connsiteX8-2929" fmla="*/ 11538858 w 11585839"/>
                <a:gd name="connsiteY8-2930" fmla="*/ 2416380 h 6271343"/>
                <a:gd name="connsiteX9-2931" fmla="*/ 11475358 w 11585839"/>
                <a:gd name="connsiteY9-2932" fmla="*/ 3556205 h 6271343"/>
                <a:gd name="connsiteX10-2933" fmla="*/ 11532508 w 11585839"/>
                <a:gd name="connsiteY10-2934" fmla="*/ 4565855 h 6271343"/>
                <a:gd name="connsiteX11-2935" fmla="*/ 11453133 w 11585839"/>
                <a:gd name="connsiteY11-2936" fmla="*/ 5391355 h 6271343"/>
                <a:gd name="connsiteX12-2937" fmla="*/ 11542033 w 11585839"/>
                <a:gd name="connsiteY12-2938" fmla="*/ 6134305 h 6271343"/>
                <a:gd name="connsiteX13-2939" fmla="*/ 10722883 w 11585839"/>
                <a:gd name="connsiteY13-2940" fmla="*/ 6267655 h 6271343"/>
                <a:gd name="connsiteX14-2941" fmla="*/ 9351283 w 11585839"/>
                <a:gd name="connsiteY14-2942" fmla="*/ 6229555 h 6271343"/>
                <a:gd name="connsiteX15-2943" fmla="*/ 7896844 w 11585839"/>
                <a:gd name="connsiteY15-2944" fmla="*/ 6181640 h 6271343"/>
                <a:gd name="connsiteX16-2945" fmla="*/ 6312808 w 11585839"/>
                <a:gd name="connsiteY16-2946" fmla="*/ 6199538 h 6271343"/>
                <a:gd name="connsiteX17-2947" fmla="*/ 4330453 w 11585839"/>
                <a:gd name="connsiteY17-2948" fmla="*/ 6197517 h 6271343"/>
                <a:gd name="connsiteX18-2949" fmla="*/ 2777012 w 11585839"/>
                <a:gd name="connsiteY18-2950" fmla="*/ 6142098 h 6271343"/>
                <a:gd name="connsiteX19-2951" fmla="*/ 1162958 w 11585839"/>
                <a:gd name="connsiteY19-2952" fmla="*/ 6200980 h 6271343"/>
                <a:gd name="connsiteX20-2953" fmla="*/ 77108 w 11585839"/>
                <a:gd name="connsiteY20-2954" fmla="*/ 6121605 h 6271343"/>
                <a:gd name="connsiteX21-2955" fmla="*/ 86633 w 11585839"/>
                <a:gd name="connsiteY21-2956" fmla="*/ 5054805 h 6271343"/>
                <a:gd name="connsiteX22-2957" fmla="*/ 70758 w 11585839"/>
                <a:gd name="connsiteY22-2958" fmla="*/ 3937205 h 6271343"/>
                <a:gd name="connsiteX23-2959" fmla="*/ 39008 w 11585839"/>
                <a:gd name="connsiteY23-2960" fmla="*/ 2489405 h 6271343"/>
                <a:gd name="connsiteX24-2961" fmla="*/ 105683 w 11585839"/>
                <a:gd name="connsiteY24-2962" fmla="*/ 1317830 h 6271343"/>
                <a:gd name="connsiteX25-2963" fmla="*/ 143783 w 11585839"/>
                <a:gd name="connsiteY25-2964" fmla="*/ 101805 h 6271343"/>
                <a:gd name="connsiteX0-2965" fmla="*/ 143783 w 11585839"/>
                <a:gd name="connsiteY0-2966" fmla="*/ 101805 h 6271343"/>
                <a:gd name="connsiteX1-2967" fmla="*/ 1709058 w 11585839"/>
                <a:gd name="connsiteY1-2968" fmla="*/ 85930 h 6271343"/>
                <a:gd name="connsiteX2-2969" fmla="*/ 3906158 w 11585839"/>
                <a:gd name="connsiteY2-2970" fmla="*/ 205 h 6271343"/>
                <a:gd name="connsiteX3-2971" fmla="*/ 6195333 w 11585839"/>
                <a:gd name="connsiteY3-2972" fmla="*/ 60530 h 6271343"/>
                <a:gd name="connsiteX4-2973" fmla="*/ 8401958 w 11585839"/>
                <a:gd name="connsiteY4-2974" fmla="*/ 9730 h 6271343"/>
                <a:gd name="connsiteX5-2975" fmla="*/ 10202183 w 11585839"/>
                <a:gd name="connsiteY5-2976" fmla="*/ 92280 h 6271343"/>
                <a:gd name="connsiteX6-2977" fmla="*/ 11507108 w 11585839"/>
                <a:gd name="connsiteY6-2978" fmla="*/ 124030 h 6271343"/>
                <a:gd name="connsiteX7-2979" fmla="*/ 11449958 w 11585839"/>
                <a:gd name="connsiteY7-2980" fmla="*/ 1533730 h 6271343"/>
                <a:gd name="connsiteX8-2981" fmla="*/ 11538858 w 11585839"/>
                <a:gd name="connsiteY8-2982" fmla="*/ 2416380 h 6271343"/>
                <a:gd name="connsiteX9-2983" fmla="*/ 11475358 w 11585839"/>
                <a:gd name="connsiteY9-2984" fmla="*/ 3556205 h 6271343"/>
                <a:gd name="connsiteX10-2985" fmla="*/ 11532508 w 11585839"/>
                <a:gd name="connsiteY10-2986" fmla="*/ 4565855 h 6271343"/>
                <a:gd name="connsiteX11-2987" fmla="*/ 11453133 w 11585839"/>
                <a:gd name="connsiteY11-2988" fmla="*/ 5391355 h 6271343"/>
                <a:gd name="connsiteX12-2989" fmla="*/ 11542033 w 11585839"/>
                <a:gd name="connsiteY12-2990" fmla="*/ 6134305 h 6271343"/>
                <a:gd name="connsiteX13-2991" fmla="*/ 10722883 w 11585839"/>
                <a:gd name="connsiteY13-2992" fmla="*/ 6267655 h 6271343"/>
                <a:gd name="connsiteX14-2993" fmla="*/ 9351283 w 11585839"/>
                <a:gd name="connsiteY14-2994" fmla="*/ 6229555 h 6271343"/>
                <a:gd name="connsiteX15-2995" fmla="*/ 7896844 w 11585839"/>
                <a:gd name="connsiteY15-2996" fmla="*/ 6181640 h 6271343"/>
                <a:gd name="connsiteX16-2997" fmla="*/ 6312808 w 11585839"/>
                <a:gd name="connsiteY16-2998" fmla="*/ 6199538 h 6271343"/>
                <a:gd name="connsiteX17-2999" fmla="*/ 4330453 w 11585839"/>
                <a:gd name="connsiteY17-3000" fmla="*/ 6197517 h 6271343"/>
                <a:gd name="connsiteX18-3001" fmla="*/ 2878612 w 11585839"/>
                <a:gd name="connsiteY18-3002" fmla="*/ 6188280 h 6271343"/>
                <a:gd name="connsiteX19-3003" fmla="*/ 1162958 w 11585839"/>
                <a:gd name="connsiteY19-3004" fmla="*/ 6200980 h 6271343"/>
                <a:gd name="connsiteX20-3005" fmla="*/ 77108 w 11585839"/>
                <a:gd name="connsiteY20-3006" fmla="*/ 6121605 h 6271343"/>
                <a:gd name="connsiteX21-3007" fmla="*/ 86633 w 11585839"/>
                <a:gd name="connsiteY21-3008" fmla="*/ 5054805 h 6271343"/>
                <a:gd name="connsiteX22-3009" fmla="*/ 70758 w 11585839"/>
                <a:gd name="connsiteY22-3010" fmla="*/ 3937205 h 6271343"/>
                <a:gd name="connsiteX23-3011" fmla="*/ 39008 w 11585839"/>
                <a:gd name="connsiteY23-3012" fmla="*/ 2489405 h 6271343"/>
                <a:gd name="connsiteX24-3013" fmla="*/ 105683 w 11585839"/>
                <a:gd name="connsiteY24-3014" fmla="*/ 1317830 h 6271343"/>
                <a:gd name="connsiteX25-3015" fmla="*/ 143783 w 11585839"/>
                <a:gd name="connsiteY25-3016" fmla="*/ 101805 h 62713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</a:cxnLst>
              <a:rect l="l" t="t" r="r" b="b"/>
              <a:pathLst>
                <a:path w="11585839" h="6271343">
                  <a:moveTo>
                    <a:pt x="143783" y="101805"/>
                  </a:moveTo>
                  <a:cubicBezTo>
                    <a:pt x="411012" y="-103512"/>
                    <a:pt x="1081996" y="102863"/>
                    <a:pt x="1709058" y="85930"/>
                  </a:cubicBezTo>
                  <a:cubicBezTo>
                    <a:pt x="2336121" y="68997"/>
                    <a:pt x="3158446" y="4438"/>
                    <a:pt x="3906158" y="205"/>
                  </a:cubicBezTo>
                  <a:cubicBezTo>
                    <a:pt x="4653870" y="-4028"/>
                    <a:pt x="5446033" y="58943"/>
                    <a:pt x="6195333" y="60530"/>
                  </a:cubicBezTo>
                  <a:cubicBezTo>
                    <a:pt x="6944633" y="62118"/>
                    <a:pt x="7734150" y="4438"/>
                    <a:pt x="8401958" y="9730"/>
                  </a:cubicBezTo>
                  <a:cubicBezTo>
                    <a:pt x="9069766" y="15022"/>
                    <a:pt x="9684658" y="73230"/>
                    <a:pt x="10202183" y="92280"/>
                  </a:cubicBezTo>
                  <a:cubicBezTo>
                    <a:pt x="10719708" y="111330"/>
                    <a:pt x="11299146" y="-116212"/>
                    <a:pt x="11507108" y="124030"/>
                  </a:cubicBezTo>
                  <a:cubicBezTo>
                    <a:pt x="11715070" y="364272"/>
                    <a:pt x="11444666" y="1151672"/>
                    <a:pt x="11449958" y="1533730"/>
                  </a:cubicBezTo>
                  <a:cubicBezTo>
                    <a:pt x="11455250" y="1915788"/>
                    <a:pt x="11534625" y="2079301"/>
                    <a:pt x="11538858" y="2416380"/>
                  </a:cubicBezTo>
                  <a:cubicBezTo>
                    <a:pt x="11543091" y="2753459"/>
                    <a:pt x="11476416" y="3197959"/>
                    <a:pt x="11475358" y="3556205"/>
                  </a:cubicBezTo>
                  <a:cubicBezTo>
                    <a:pt x="11474300" y="3914451"/>
                    <a:pt x="11536212" y="4259997"/>
                    <a:pt x="11532508" y="4565855"/>
                  </a:cubicBezTo>
                  <a:cubicBezTo>
                    <a:pt x="11528804" y="4871713"/>
                    <a:pt x="11451546" y="5129947"/>
                    <a:pt x="11453133" y="5391355"/>
                  </a:cubicBezTo>
                  <a:cubicBezTo>
                    <a:pt x="11454720" y="5652763"/>
                    <a:pt x="11663741" y="5988255"/>
                    <a:pt x="11542033" y="6134305"/>
                  </a:cubicBezTo>
                  <a:cubicBezTo>
                    <a:pt x="11420325" y="6280355"/>
                    <a:pt x="11088008" y="6251780"/>
                    <a:pt x="10722883" y="6267655"/>
                  </a:cubicBezTo>
                  <a:cubicBezTo>
                    <a:pt x="10357758" y="6283530"/>
                    <a:pt x="9822289" y="6243891"/>
                    <a:pt x="9351283" y="6229555"/>
                  </a:cubicBezTo>
                  <a:cubicBezTo>
                    <a:pt x="8880277" y="6215219"/>
                    <a:pt x="8403256" y="6186643"/>
                    <a:pt x="7896844" y="6181640"/>
                  </a:cubicBezTo>
                  <a:lnTo>
                    <a:pt x="6312808" y="6199538"/>
                  </a:lnTo>
                  <a:lnTo>
                    <a:pt x="4330453" y="6197517"/>
                  </a:lnTo>
                  <a:lnTo>
                    <a:pt x="2878612" y="6188280"/>
                  </a:lnTo>
                  <a:cubicBezTo>
                    <a:pt x="2350696" y="6188857"/>
                    <a:pt x="1629875" y="6212092"/>
                    <a:pt x="1162958" y="6200980"/>
                  </a:cubicBezTo>
                  <a:cubicBezTo>
                    <a:pt x="696041" y="6189868"/>
                    <a:pt x="256496" y="6312634"/>
                    <a:pt x="77108" y="6121605"/>
                  </a:cubicBezTo>
                  <a:cubicBezTo>
                    <a:pt x="-102280" y="5930576"/>
                    <a:pt x="87691" y="5418872"/>
                    <a:pt x="86633" y="5054805"/>
                  </a:cubicBezTo>
                  <a:cubicBezTo>
                    <a:pt x="85575" y="4690738"/>
                    <a:pt x="78696" y="4364772"/>
                    <a:pt x="70758" y="3937205"/>
                  </a:cubicBezTo>
                  <a:cubicBezTo>
                    <a:pt x="62821" y="3509638"/>
                    <a:pt x="34775" y="2768805"/>
                    <a:pt x="39008" y="2489405"/>
                  </a:cubicBezTo>
                  <a:cubicBezTo>
                    <a:pt x="43241" y="2210005"/>
                    <a:pt x="88221" y="1715763"/>
                    <a:pt x="105683" y="1317830"/>
                  </a:cubicBezTo>
                  <a:cubicBezTo>
                    <a:pt x="123145" y="919897"/>
                    <a:pt x="-123446" y="307122"/>
                    <a:pt x="143783" y="10180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124" name="组合 4"/>
          <p:cNvGrpSpPr/>
          <p:nvPr userDrawn="1"/>
        </p:nvGrpSpPr>
        <p:grpSpPr>
          <a:xfrm>
            <a:off x="0" y="0"/>
            <a:ext cx="9144000" cy="5143500"/>
            <a:chOff x="-1" y="0"/>
            <a:chExt cx="12192000" cy="6858000"/>
          </a:xfrm>
        </p:grpSpPr>
        <p:pic>
          <p:nvPicPr>
            <p:cNvPr id="5132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1999" cy="6858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-1" y="0"/>
              <a:ext cx="4150784" cy="6858000"/>
            </a:xfrm>
            <a:prstGeom prst="rect">
              <a:avLst/>
            </a:prstGeom>
            <a:blipFill dpi="0" rotWithShape="1">
              <a:blip r:embed="rId4">
                <a:alphaModFix amt="27000"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5125" name="图形 1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2333625" cy="3614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6" name="图片 8"/>
          <p:cNvPicPr>
            <a:picLocks noChangeAspect="1"/>
          </p:cNvPicPr>
          <p:nvPr userDrawn="1"/>
        </p:nvPicPr>
        <p:blipFill>
          <a:blip r:embed="rId6"/>
          <a:srcRect l="10930" t="12402" r="10516" b="11523"/>
          <a:stretch>
            <a:fillRect/>
          </a:stretch>
        </p:blipFill>
        <p:spPr>
          <a:xfrm>
            <a:off x="-244475" y="2967038"/>
            <a:ext cx="2247900" cy="2176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7" name="图片 9"/>
          <p:cNvPicPr>
            <a:picLocks noChangeAspect="1"/>
          </p:cNvPicPr>
          <p:nvPr userDrawn="1"/>
        </p:nvPicPr>
        <p:blipFill>
          <a:blip r:embed="rId7"/>
          <a:srcRect l="35117"/>
          <a:stretch>
            <a:fillRect/>
          </a:stretch>
        </p:blipFill>
        <p:spPr>
          <a:xfrm>
            <a:off x="5807075" y="0"/>
            <a:ext cx="3336925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128" name="组合 5"/>
          <p:cNvGrpSpPr/>
          <p:nvPr userDrawn="1"/>
        </p:nvGrpSpPr>
        <p:grpSpPr>
          <a:xfrm>
            <a:off x="211138" y="200025"/>
            <a:ext cx="8721725" cy="4757738"/>
            <a:chOff x="314790" y="249767"/>
            <a:chExt cx="8514419" cy="4643965"/>
          </a:xfrm>
        </p:grpSpPr>
        <p:sp>
          <p:nvSpPr>
            <p:cNvPr id="11" name="任意多边形: 形状 6"/>
            <p:cNvSpPr/>
            <p:nvPr/>
          </p:nvSpPr>
          <p:spPr>
            <a:xfrm>
              <a:off x="314790" y="249767"/>
              <a:ext cx="8514419" cy="4643965"/>
            </a:xfrm>
            <a:custGeom>
              <a:avLst/>
              <a:gdLst>
                <a:gd name="connsiteX0" fmla="*/ 452469 w 11666851"/>
                <a:gd name="connsiteY0" fmla="*/ 787469 h 6184999"/>
                <a:gd name="connsiteX1" fmla="*/ 1836769 w 11666851"/>
                <a:gd name="connsiteY1" fmla="*/ 342969 h 6184999"/>
                <a:gd name="connsiteX2" fmla="*/ 3843369 w 11666851"/>
                <a:gd name="connsiteY2" fmla="*/ 266769 h 6184999"/>
                <a:gd name="connsiteX3" fmla="*/ 6218269 w 11666851"/>
                <a:gd name="connsiteY3" fmla="*/ 88969 h 6184999"/>
                <a:gd name="connsiteX4" fmla="*/ 8491569 w 11666851"/>
                <a:gd name="connsiteY4" fmla="*/ 69 h 6184999"/>
                <a:gd name="connsiteX5" fmla="*/ 10777569 w 11666851"/>
                <a:gd name="connsiteY5" fmla="*/ 101669 h 6184999"/>
                <a:gd name="connsiteX6" fmla="*/ 11501469 w 11666851"/>
                <a:gd name="connsiteY6" fmla="*/ 152469 h 6184999"/>
                <a:gd name="connsiteX7" fmla="*/ 11463369 w 11666851"/>
                <a:gd name="connsiteY7" fmla="*/ 1371669 h 6184999"/>
                <a:gd name="connsiteX8" fmla="*/ 11666569 w 11666851"/>
                <a:gd name="connsiteY8" fmla="*/ 2540069 h 6184999"/>
                <a:gd name="connsiteX9" fmla="*/ 11412569 w 11666851"/>
                <a:gd name="connsiteY9" fmla="*/ 3365569 h 6184999"/>
                <a:gd name="connsiteX10" fmla="*/ 11564969 w 11666851"/>
                <a:gd name="connsiteY10" fmla="*/ 4394269 h 6184999"/>
                <a:gd name="connsiteX11" fmla="*/ 11590369 w 11666851"/>
                <a:gd name="connsiteY11" fmla="*/ 5181669 h 6184999"/>
                <a:gd name="connsiteX12" fmla="*/ 11336369 w 11666851"/>
                <a:gd name="connsiteY12" fmla="*/ 5867469 h 6184999"/>
                <a:gd name="connsiteX13" fmla="*/ 10764869 w 11666851"/>
                <a:gd name="connsiteY13" fmla="*/ 5943669 h 6184999"/>
                <a:gd name="connsiteX14" fmla="*/ 9317069 w 11666851"/>
                <a:gd name="connsiteY14" fmla="*/ 5905569 h 6184999"/>
                <a:gd name="connsiteX15" fmla="*/ 8682069 w 11666851"/>
                <a:gd name="connsiteY15" fmla="*/ 5753169 h 6184999"/>
                <a:gd name="connsiteX16" fmla="*/ 6345269 w 11666851"/>
                <a:gd name="connsiteY16" fmla="*/ 5930969 h 6184999"/>
                <a:gd name="connsiteX17" fmla="*/ 4325969 w 11666851"/>
                <a:gd name="connsiteY17" fmla="*/ 5702369 h 6184999"/>
                <a:gd name="connsiteX18" fmla="*/ 2611469 w 11666851"/>
                <a:gd name="connsiteY18" fmla="*/ 6184969 h 6184999"/>
                <a:gd name="connsiteX19" fmla="*/ 947769 w 11666851"/>
                <a:gd name="connsiteY19" fmla="*/ 5676969 h 6184999"/>
                <a:gd name="connsiteX20" fmla="*/ 71469 w 11666851"/>
                <a:gd name="connsiteY20" fmla="*/ 5702369 h 6184999"/>
                <a:gd name="connsiteX21" fmla="*/ 71469 w 11666851"/>
                <a:gd name="connsiteY21" fmla="*/ 4483169 h 6184999"/>
                <a:gd name="connsiteX22" fmla="*/ 236569 w 11666851"/>
                <a:gd name="connsiteY22" fmla="*/ 3022669 h 6184999"/>
                <a:gd name="connsiteX23" fmla="*/ 33369 w 11666851"/>
                <a:gd name="connsiteY23" fmla="*/ 2260669 h 6184999"/>
                <a:gd name="connsiteX24" fmla="*/ 261969 w 11666851"/>
                <a:gd name="connsiteY24" fmla="*/ 1346269 h 6184999"/>
                <a:gd name="connsiteX25" fmla="*/ 452469 w 11666851"/>
                <a:gd name="connsiteY25" fmla="*/ 787469 h 6184999"/>
                <a:gd name="connsiteX0-1" fmla="*/ 452469 w 11666851"/>
                <a:gd name="connsiteY0-2" fmla="*/ 792368 h 6189898"/>
                <a:gd name="connsiteX1-3" fmla="*/ 1798669 w 11666851"/>
                <a:gd name="connsiteY1-4" fmla="*/ 14493 h 6189898"/>
                <a:gd name="connsiteX2-5" fmla="*/ 3843369 w 11666851"/>
                <a:gd name="connsiteY2-6" fmla="*/ 271668 h 6189898"/>
                <a:gd name="connsiteX3-7" fmla="*/ 6218269 w 11666851"/>
                <a:gd name="connsiteY3-8" fmla="*/ 93868 h 6189898"/>
                <a:gd name="connsiteX4-9" fmla="*/ 8491569 w 11666851"/>
                <a:gd name="connsiteY4-10" fmla="*/ 4968 h 6189898"/>
                <a:gd name="connsiteX5-11" fmla="*/ 10777569 w 11666851"/>
                <a:gd name="connsiteY5-12" fmla="*/ 106568 h 6189898"/>
                <a:gd name="connsiteX6-13" fmla="*/ 11501469 w 11666851"/>
                <a:gd name="connsiteY6-14" fmla="*/ 157368 h 6189898"/>
                <a:gd name="connsiteX7-15" fmla="*/ 11463369 w 11666851"/>
                <a:gd name="connsiteY7-16" fmla="*/ 1376568 h 6189898"/>
                <a:gd name="connsiteX8-17" fmla="*/ 11666569 w 11666851"/>
                <a:gd name="connsiteY8-18" fmla="*/ 2544968 h 6189898"/>
                <a:gd name="connsiteX9-19" fmla="*/ 11412569 w 11666851"/>
                <a:gd name="connsiteY9-20" fmla="*/ 3370468 h 6189898"/>
                <a:gd name="connsiteX10-21" fmla="*/ 11564969 w 11666851"/>
                <a:gd name="connsiteY10-22" fmla="*/ 4399168 h 6189898"/>
                <a:gd name="connsiteX11-23" fmla="*/ 11590369 w 11666851"/>
                <a:gd name="connsiteY11-24" fmla="*/ 5186568 h 6189898"/>
                <a:gd name="connsiteX12-25" fmla="*/ 11336369 w 11666851"/>
                <a:gd name="connsiteY12-26" fmla="*/ 5872368 h 6189898"/>
                <a:gd name="connsiteX13-27" fmla="*/ 10764869 w 11666851"/>
                <a:gd name="connsiteY13-28" fmla="*/ 5948568 h 6189898"/>
                <a:gd name="connsiteX14-29" fmla="*/ 9317069 w 11666851"/>
                <a:gd name="connsiteY14-30" fmla="*/ 5910468 h 6189898"/>
                <a:gd name="connsiteX15-31" fmla="*/ 8682069 w 11666851"/>
                <a:gd name="connsiteY15-32" fmla="*/ 5758068 h 6189898"/>
                <a:gd name="connsiteX16-33" fmla="*/ 6345269 w 11666851"/>
                <a:gd name="connsiteY16-34" fmla="*/ 5935868 h 6189898"/>
                <a:gd name="connsiteX17-35" fmla="*/ 4325969 w 11666851"/>
                <a:gd name="connsiteY17-36" fmla="*/ 5707268 h 6189898"/>
                <a:gd name="connsiteX18-37" fmla="*/ 2611469 w 11666851"/>
                <a:gd name="connsiteY18-38" fmla="*/ 6189868 h 6189898"/>
                <a:gd name="connsiteX19-39" fmla="*/ 947769 w 11666851"/>
                <a:gd name="connsiteY19-40" fmla="*/ 5681868 h 6189898"/>
                <a:gd name="connsiteX20-41" fmla="*/ 71469 w 11666851"/>
                <a:gd name="connsiteY20-42" fmla="*/ 5707268 h 6189898"/>
                <a:gd name="connsiteX21-43" fmla="*/ 71469 w 11666851"/>
                <a:gd name="connsiteY21-44" fmla="*/ 4488068 h 6189898"/>
                <a:gd name="connsiteX22-45" fmla="*/ 236569 w 11666851"/>
                <a:gd name="connsiteY22-46" fmla="*/ 3027568 h 6189898"/>
                <a:gd name="connsiteX23-47" fmla="*/ 33369 w 11666851"/>
                <a:gd name="connsiteY23-48" fmla="*/ 2265568 h 6189898"/>
                <a:gd name="connsiteX24-49" fmla="*/ 261969 w 11666851"/>
                <a:gd name="connsiteY24-50" fmla="*/ 1351168 h 6189898"/>
                <a:gd name="connsiteX25-51" fmla="*/ 452469 w 11666851"/>
                <a:gd name="connsiteY25-52" fmla="*/ 792368 h 6189898"/>
                <a:gd name="connsiteX0-53" fmla="*/ 290544 w 11666851"/>
                <a:gd name="connsiteY0-54" fmla="*/ 108417 h 6286997"/>
                <a:gd name="connsiteX1-55" fmla="*/ 1798669 w 11666851"/>
                <a:gd name="connsiteY1-56" fmla="*/ 111592 h 6286997"/>
                <a:gd name="connsiteX2-57" fmla="*/ 3843369 w 11666851"/>
                <a:gd name="connsiteY2-58" fmla="*/ 368767 h 6286997"/>
                <a:gd name="connsiteX3-59" fmla="*/ 6218269 w 11666851"/>
                <a:gd name="connsiteY3-60" fmla="*/ 190967 h 6286997"/>
                <a:gd name="connsiteX4-61" fmla="*/ 8491569 w 11666851"/>
                <a:gd name="connsiteY4-62" fmla="*/ 102067 h 6286997"/>
                <a:gd name="connsiteX5-63" fmla="*/ 10777569 w 11666851"/>
                <a:gd name="connsiteY5-64" fmla="*/ 203667 h 6286997"/>
                <a:gd name="connsiteX6-65" fmla="*/ 11501469 w 11666851"/>
                <a:gd name="connsiteY6-66" fmla="*/ 254467 h 6286997"/>
                <a:gd name="connsiteX7-67" fmla="*/ 11463369 w 11666851"/>
                <a:gd name="connsiteY7-68" fmla="*/ 1473667 h 6286997"/>
                <a:gd name="connsiteX8-69" fmla="*/ 11666569 w 11666851"/>
                <a:gd name="connsiteY8-70" fmla="*/ 2642067 h 6286997"/>
                <a:gd name="connsiteX9-71" fmla="*/ 11412569 w 11666851"/>
                <a:gd name="connsiteY9-72" fmla="*/ 3467567 h 6286997"/>
                <a:gd name="connsiteX10-73" fmla="*/ 11564969 w 11666851"/>
                <a:gd name="connsiteY10-74" fmla="*/ 4496267 h 6286997"/>
                <a:gd name="connsiteX11-75" fmla="*/ 11590369 w 11666851"/>
                <a:gd name="connsiteY11-76" fmla="*/ 5283667 h 6286997"/>
                <a:gd name="connsiteX12-77" fmla="*/ 11336369 w 11666851"/>
                <a:gd name="connsiteY12-78" fmla="*/ 5969467 h 6286997"/>
                <a:gd name="connsiteX13-79" fmla="*/ 10764869 w 11666851"/>
                <a:gd name="connsiteY13-80" fmla="*/ 6045667 h 6286997"/>
                <a:gd name="connsiteX14-81" fmla="*/ 9317069 w 11666851"/>
                <a:gd name="connsiteY14-82" fmla="*/ 6007567 h 6286997"/>
                <a:gd name="connsiteX15-83" fmla="*/ 8682069 w 11666851"/>
                <a:gd name="connsiteY15-84" fmla="*/ 5855167 h 6286997"/>
                <a:gd name="connsiteX16-85" fmla="*/ 6345269 w 11666851"/>
                <a:gd name="connsiteY16-86" fmla="*/ 6032967 h 6286997"/>
                <a:gd name="connsiteX17-87" fmla="*/ 4325969 w 11666851"/>
                <a:gd name="connsiteY17-88" fmla="*/ 5804367 h 6286997"/>
                <a:gd name="connsiteX18-89" fmla="*/ 2611469 w 11666851"/>
                <a:gd name="connsiteY18-90" fmla="*/ 6286967 h 6286997"/>
                <a:gd name="connsiteX19-91" fmla="*/ 947769 w 11666851"/>
                <a:gd name="connsiteY19-92" fmla="*/ 5778967 h 6286997"/>
                <a:gd name="connsiteX20-93" fmla="*/ 71469 w 11666851"/>
                <a:gd name="connsiteY20-94" fmla="*/ 5804367 h 6286997"/>
                <a:gd name="connsiteX21-95" fmla="*/ 71469 w 11666851"/>
                <a:gd name="connsiteY21-96" fmla="*/ 4585167 h 6286997"/>
                <a:gd name="connsiteX22-97" fmla="*/ 236569 w 11666851"/>
                <a:gd name="connsiteY22-98" fmla="*/ 3124667 h 6286997"/>
                <a:gd name="connsiteX23-99" fmla="*/ 33369 w 11666851"/>
                <a:gd name="connsiteY23-100" fmla="*/ 2362667 h 6286997"/>
                <a:gd name="connsiteX24-101" fmla="*/ 261969 w 11666851"/>
                <a:gd name="connsiteY24-102" fmla="*/ 1448267 h 6286997"/>
                <a:gd name="connsiteX25-103" fmla="*/ 290544 w 11666851"/>
                <a:gd name="connsiteY25-104" fmla="*/ 108417 h 6286997"/>
                <a:gd name="connsiteX0-105" fmla="*/ 287043 w 11663350"/>
                <a:gd name="connsiteY0-106" fmla="*/ 108417 h 6292818"/>
                <a:gd name="connsiteX1-107" fmla="*/ 1795168 w 11663350"/>
                <a:gd name="connsiteY1-108" fmla="*/ 111592 h 6292818"/>
                <a:gd name="connsiteX2-109" fmla="*/ 3839868 w 11663350"/>
                <a:gd name="connsiteY2-110" fmla="*/ 368767 h 6292818"/>
                <a:gd name="connsiteX3-111" fmla="*/ 6214768 w 11663350"/>
                <a:gd name="connsiteY3-112" fmla="*/ 190967 h 6292818"/>
                <a:gd name="connsiteX4-113" fmla="*/ 8488068 w 11663350"/>
                <a:gd name="connsiteY4-114" fmla="*/ 102067 h 6292818"/>
                <a:gd name="connsiteX5-115" fmla="*/ 10774068 w 11663350"/>
                <a:gd name="connsiteY5-116" fmla="*/ 203667 h 6292818"/>
                <a:gd name="connsiteX6-117" fmla="*/ 11497968 w 11663350"/>
                <a:gd name="connsiteY6-118" fmla="*/ 254467 h 6292818"/>
                <a:gd name="connsiteX7-119" fmla="*/ 11459868 w 11663350"/>
                <a:gd name="connsiteY7-120" fmla="*/ 1473667 h 6292818"/>
                <a:gd name="connsiteX8-121" fmla="*/ 11663068 w 11663350"/>
                <a:gd name="connsiteY8-122" fmla="*/ 2642067 h 6292818"/>
                <a:gd name="connsiteX9-123" fmla="*/ 11409068 w 11663350"/>
                <a:gd name="connsiteY9-124" fmla="*/ 3467567 h 6292818"/>
                <a:gd name="connsiteX10-125" fmla="*/ 11561468 w 11663350"/>
                <a:gd name="connsiteY10-126" fmla="*/ 4496267 h 6292818"/>
                <a:gd name="connsiteX11-127" fmla="*/ 11586868 w 11663350"/>
                <a:gd name="connsiteY11-128" fmla="*/ 5283667 h 6292818"/>
                <a:gd name="connsiteX12-129" fmla="*/ 11332868 w 11663350"/>
                <a:gd name="connsiteY12-130" fmla="*/ 5969467 h 6292818"/>
                <a:gd name="connsiteX13-131" fmla="*/ 10761368 w 11663350"/>
                <a:gd name="connsiteY13-132" fmla="*/ 6045667 h 6292818"/>
                <a:gd name="connsiteX14-133" fmla="*/ 9313568 w 11663350"/>
                <a:gd name="connsiteY14-134" fmla="*/ 6007567 h 6292818"/>
                <a:gd name="connsiteX15-135" fmla="*/ 8678568 w 11663350"/>
                <a:gd name="connsiteY15-136" fmla="*/ 5855167 h 6292818"/>
                <a:gd name="connsiteX16-137" fmla="*/ 6341768 w 11663350"/>
                <a:gd name="connsiteY16-138" fmla="*/ 6032967 h 6292818"/>
                <a:gd name="connsiteX17-139" fmla="*/ 4322468 w 11663350"/>
                <a:gd name="connsiteY17-140" fmla="*/ 5804367 h 6292818"/>
                <a:gd name="connsiteX18-141" fmla="*/ 2607968 w 11663350"/>
                <a:gd name="connsiteY18-142" fmla="*/ 6286967 h 6292818"/>
                <a:gd name="connsiteX19-143" fmla="*/ 896643 w 11663350"/>
                <a:gd name="connsiteY19-144" fmla="*/ 6055192 h 6292818"/>
                <a:gd name="connsiteX20-145" fmla="*/ 67968 w 11663350"/>
                <a:gd name="connsiteY20-146" fmla="*/ 5804367 h 6292818"/>
                <a:gd name="connsiteX21-147" fmla="*/ 67968 w 11663350"/>
                <a:gd name="connsiteY21-148" fmla="*/ 4585167 h 6292818"/>
                <a:gd name="connsiteX22-149" fmla="*/ 233068 w 11663350"/>
                <a:gd name="connsiteY22-150" fmla="*/ 3124667 h 6292818"/>
                <a:gd name="connsiteX23-151" fmla="*/ 29868 w 11663350"/>
                <a:gd name="connsiteY23-152" fmla="*/ 2362667 h 6292818"/>
                <a:gd name="connsiteX24-153" fmla="*/ 258468 w 11663350"/>
                <a:gd name="connsiteY24-154" fmla="*/ 1448267 h 6292818"/>
                <a:gd name="connsiteX25-155" fmla="*/ 287043 w 11663350"/>
                <a:gd name="connsiteY25-156" fmla="*/ 108417 h 6292818"/>
                <a:gd name="connsiteX0-157" fmla="*/ 260670 w 11636977"/>
                <a:gd name="connsiteY0-158" fmla="*/ 108417 h 6292447"/>
                <a:gd name="connsiteX1-159" fmla="*/ 1768795 w 11636977"/>
                <a:gd name="connsiteY1-160" fmla="*/ 111592 h 6292447"/>
                <a:gd name="connsiteX2-161" fmla="*/ 3813495 w 11636977"/>
                <a:gd name="connsiteY2-162" fmla="*/ 368767 h 6292447"/>
                <a:gd name="connsiteX3-163" fmla="*/ 6188395 w 11636977"/>
                <a:gd name="connsiteY3-164" fmla="*/ 190967 h 6292447"/>
                <a:gd name="connsiteX4-165" fmla="*/ 8461695 w 11636977"/>
                <a:gd name="connsiteY4-166" fmla="*/ 102067 h 6292447"/>
                <a:gd name="connsiteX5-167" fmla="*/ 10747695 w 11636977"/>
                <a:gd name="connsiteY5-168" fmla="*/ 203667 h 6292447"/>
                <a:gd name="connsiteX6-169" fmla="*/ 11471595 w 11636977"/>
                <a:gd name="connsiteY6-170" fmla="*/ 254467 h 6292447"/>
                <a:gd name="connsiteX7-171" fmla="*/ 11433495 w 11636977"/>
                <a:gd name="connsiteY7-172" fmla="*/ 1473667 h 6292447"/>
                <a:gd name="connsiteX8-173" fmla="*/ 11636695 w 11636977"/>
                <a:gd name="connsiteY8-174" fmla="*/ 2642067 h 6292447"/>
                <a:gd name="connsiteX9-175" fmla="*/ 11382695 w 11636977"/>
                <a:gd name="connsiteY9-176" fmla="*/ 3467567 h 6292447"/>
                <a:gd name="connsiteX10-177" fmla="*/ 11535095 w 11636977"/>
                <a:gd name="connsiteY10-178" fmla="*/ 4496267 h 6292447"/>
                <a:gd name="connsiteX11-179" fmla="*/ 11560495 w 11636977"/>
                <a:gd name="connsiteY11-180" fmla="*/ 5283667 h 6292447"/>
                <a:gd name="connsiteX12-181" fmla="*/ 11306495 w 11636977"/>
                <a:gd name="connsiteY12-182" fmla="*/ 5969467 h 6292447"/>
                <a:gd name="connsiteX13-183" fmla="*/ 10734995 w 11636977"/>
                <a:gd name="connsiteY13-184" fmla="*/ 6045667 h 6292447"/>
                <a:gd name="connsiteX14-185" fmla="*/ 9287195 w 11636977"/>
                <a:gd name="connsiteY14-186" fmla="*/ 6007567 h 6292447"/>
                <a:gd name="connsiteX15-187" fmla="*/ 8652195 w 11636977"/>
                <a:gd name="connsiteY15-188" fmla="*/ 5855167 h 6292447"/>
                <a:gd name="connsiteX16-189" fmla="*/ 6315395 w 11636977"/>
                <a:gd name="connsiteY16-190" fmla="*/ 6032967 h 6292447"/>
                <a:gd name="connsiteX17-191" fmla="*/ 4296095 w 11636977"/>
                <a:gd name="connsiteY17-192" fmla="*/ 5804367 h 6292447"/>
                <a:gd name="connsiteX18-193" fmla="*/ 2581595 w 11636977"/>
                <a:gd name="connsiteY18-194" fmla="*/ 6286967 h 6292447"/>
                <a:gd name="connsiteX19-195" fmla="*/ 870270 w 11636977"/>
                <a:gd name="connsiteY19-196" fmla="*/ 6055192 h 6292447"/>
                <a:gd name="connsiteX20-197" fmla="*/ 79695 w 11636977"/>
                <a:gd name="connsiteY20-198" fmla="*/ 5899617 h 6292447"/>
                <a:gd name="connsiteX21-199" fmla="*/ 41595 w 11636977"/>
                <a:gd name="connsiteY21-200" fmla="*/ 4585167 h 6292447"/>
                <a:gd name="connsiteX22-201" fmla="*/ 206695 w 11636977"/>
                <a:gd name="connsiteY22-202" fmla="*/ 3124667 h 6292447"/>
                <a:gd name="connsiteX23-203" fmla="*/ 3495 w 11636977"/>
                <a:gd name="connsiteY23-204" fmla="*/ 2362667 h 6292447"/>
                <a:gd name="connsiteX24-205" fmla="*/ 232095 w 11636977"/>
                <a:gd name="connsiteY24-206" fmla="*/ 1448267 h 6292447"/>
                <a:gd name="connsiteX25-207" fmla="*/ 260670 w 11636977"/>
                <a:gd name="connsiteY25-208" fmla="*/ 108417 h 6292447"/>
                <a:gd name="connsiteX0-209" fmla="*/ 260670 w 11636977"/>
                <a:gd name="connsiteY0-210" fmla="*/ 93006 h 6277036"/>
                <a:gd name="connsiteX1-211" fmla="*/ 1768795 w 11636977"/>
                <a:gd name="connsiteY1-212" fmla="*/ 96181 h 6277036"/>
                <a:gd name="connsiteX2-213" fmla="*/ 3813495 w 11636977"/>
                <a:gd name="connsiteY2-214" fmla="*/ 353356 h 6277036"/>
                <a:gd name="connsiteX3-215" fmla="*/ 6188395 w 11636977"/>
                <a:gd name="connsiteY3-216" fmla="*/ 175556 h 6277036"/>
                <a:gd name="connsiteX4-217" fmla="*/ 8461695 w 11636977"/>
                <a:gd name="connsiteY4-218" fmla="*/ 86656 h 6277036"/>
                <a:gd name="connsiteX5-219" fmla="*/ 10747695 w 11636977"/>
                <a:gd name="connsiteY5-220" fmla="*/ 188256 h 6277036"/>
                <a:gd name="connsiteX6-221" fmla="*/ 11471595 w 11636977"/>
                <a:gd name="connsiteY6-222" fmla="*/ 239056 h 6277036"/>
                <a:gd name="connsiteX7-223" fmla="*/ 11433495 w 11636977"/>
                <a:gd name="connsiteY7-224" fmla="*/ 1458256 h 6277036"/>
                <a:gd name="connsiteX8-225" fmla="*/ 11636695 w 11636977"/>
                <a:gd name="connsiteY8-226" fmla="*/ 2626656 h 6277036"/>
                <a:gd name="connsiteX9-227" fmla="*/ 11382695 w 11636977"/>
                <a:gd name="connsiteY9-228" fmla="*/ 3452156 h 6277036"/>
                <a:gd name="connsiteX10-229" fmla="*/ 11535095 w 11636977"/>
                <a:gd name="connsiteY10-230" fmla="*/ 4480856 h 6277036"/>
                <a:gd name="connsiteX11-231" fmla="*/ 11560495 w 11636977"/>
                <a:gd name="connsiteY11-232" fmla="*/ 5268256 h 6277036"/>
                <a:gd name="connsiteX12-233" fmla="*/ 11306495 w 11636977"/>
                <a:gd name="connsiteY12-234" fmla="*/ 5954056 h 6277036"/>
                <a:gd name="connsiteX13-235" fmla="*/ 10734995 w 11636977"/>
                <a:gd name="connsiteY13-236" fmla="*/ 6030256 h 6277036"/>
                <a:gd name="connsiteX14-237" fmla="*/ 9287195 w 11636977"/>
                <a:gd name="connsiteY14-238" fmla="*/ 5992156 h 6277036"/>
                <a:gd name="connsiteX15-239" fmla="*/ 8652195 w 11636977"/>
                <a:gd name="connsiteY15-240" fmla="*/ 5839756 h 6277036"/>
                <a:gd name="connsiteX16-241" fmla="*/ 6315395 w 11636977"/>
                <a:gd name="connsiteY16-242" fmla="*/ 6017556 h 6277036"/>
                <a:gd name="connsiteX17-243" fmla="*/ 4296095 w 11636977"/>
                <a:gd name="connsiteY17-244" fmla="*/ 5788956 h 6277036"/>
                <a:gd name="connsiteX18-245" fmla="*/ 2581595 w 11636977"/>
                <a:gd name="connsiteY18-246" fmla="*/ 6271556 h 6277036"/>
                <a:gd name="connsiteX19-247" fmla="*/ 870270 w 11636977"/>
                <a:gd name="connsiteY19-248" fmla="*/ 6039781 h 6277036"/>
                <a:gd name="connsiteX20-249" fmla="*/ 79695 w 11636977"/>
                <a:gd name="connsiteY20-250" fmla="*/ 5884206 h 6277036"/>
                <a:gd name="connsiteX21-251" fmla="*/ 41595 w 11636977"/>
                <a:gd name="connsiteY21-252" fmla="*/ 4569756 h 6277036"/>
                <a:gd name="connsiteX22-253" fmla="*/ 206695 w 11636977"/>
                <a:gd name="connsiteY22-254" fmla="*/ 3109256 h 6277036"/>
                <a:gd name="connsiteX23-255" fmla="*/ 3495 w 11636977"/>
                <a:gd name="connsiteY23-256" fmla="*/ 2347256 h 6277036"/>
                <a:gd name="connsiteX24-257" fmla="*/ 193995 w 11636977"/>
                <a:gd name="connsiteY24-258" fmla="*/ 1223306 h 6277036"/>
                <a:gd name="connsiteX25-259" fmla="*/ 260670 w 11636977"/>
                <a:gd name="connsiteY25-260" fmla="*/ 93006 h 6277036"/>
                <a:gd name="connsiteX0-261" fmla="*/ 260670 w 11636977"/>
                <a:gd name="connsiteY0-262" fmla="*/ 93006 h 6277036"/>
                <a:gd name="connsiteX1-263" fmla="*/ 1768795 w 11636977"/>
                <a:gd name="connsiteY1-264" fmla="*/ 96181 h 6277036"/>
                <a:gd name="connsiteX2-265" fmla="*/ 3813495 w 11636977"/>
                <a:gd name="connsiteY2-266" fmla="*/ 353356 h 6277036"/>
                <a:gd name="connsiteX3-267" fmla="*/ 6188395 w 11636977"/>
                <a:gd name="connsiteY3-268" fmla="*/ 175556 h 6277036"/>
                <a:gd name="connsiteX4-269" fmla="*/ 8461695 w 11636977"/>
                <a:gd name="connsiteY4-270" fmla="*/ 86656 h 6277036"/>
                <a:gd name="connsiteX5-271" fmla="*/ 10747695 w 11636977"/>
                <a:gd name="connsiteY5-272" fmla="*/ 188256 h 6277036"/>
                <a:gd name="connsiteX6-273" fmla="*/ 11471595 w 11636977"/>
                <a:gd name="connsiteY6-274" fmla="*/ 239056 h 6277036"/>
                <a:gd name="connsiteX7-275" fmla="*/ 11433495 w 11636977"/>
                <a:gd name="connsiteY7-276" fmla="*/ 1458256 h 6277036"/>
                <a:gd name="connsiteX8-277" fmla="*/ 11636695 w 11636977"/>
                <a:gd name="connsiteY8-278" fmla="*/ 2626656 h 6277036"/>
                <a:gd name="connsiteX9-279" fmla="*/ 11382695 w 11636977"/>
                <a:gd name="connsiteY9-280" fmla="*/ 3452156 h 6277036"/>
                <a:gd name="connsiteX10-281" fmla="*/ 11535095 w 11636977"/>
                <a:gd name="connsiteY10-282" fmla="*/ 4480856 h 6277036"/>
                <a:gd name="connsiteX11-283" fmla="*/ 11560495 w 11636977"/>
                <a:gd name="connsiteY11-284" fmla="*/ 5268256 h 6277036"/>
                <a:gd name="connsiteX12-285" fmla="*/ 11306495 w 11636977"/>
                <a:gd name="connsiteY12-286" fmla="*/ 5954056 h 6277036"/>
                <a:gd name="connsiteX13-287" fmla="*/ 10734995 w 11636977"/>
                <a:gd name="connsiteY13-288" fmla="*/ 6030256 h 6277036"/>
                <a:gd name="connsiteX14-289" fmla="*/ 9287195 w 11636977"/>
                <a:gd name="connsiteY14-290" fmla="*/ 5992156 h 6277036"/>
                <a:gd name="connsiteX15-291" fmla="*/ 8652195 w 11636977"/>
                <a:gd name="connsiteY15-292" fmla="*/ 5839756 h 6277036"/>
                <a:gd name="connsiteX16-293" fmla="*/ 6315395 w 11636977"/>
                <a:gd name="connsiteY16-294" fmla="*/ 6017556 h 6277036"/>
                <a:gd name="connsiteX17-295" fmla="*/ 4296095 w 11636977"/>
                <a:gd name="connsiteY17-296" fmla="*/ 5788956 h 6277036"/>
                <a:gd name="connsiteX18-297" fmla="*/ 2581595 w 11636977"/>
                <a:gd name="connsiteY18-298" fmla="*/ 6271556 h 6277036"/>
                <a:gd name="connsiteX19-299" fmla="*/ 870270 w 11636977"/>
                <a:gd name="connsiteY19-300" fmla="*/ 6039781 h 6277036"/>
                <a:gd name="connsiteX20-301" fmla="*/ 79695 w 11636977"/>
                <a:gd name="connsiteY20-302" fmla="*/ 5884206 h 6277036"/>
                <a:gd name="connsiteX21-303" fmla="*/ 41595 w 11636977"/>
                <a:gd name="connsiteY21-304" fmla="*/ 4569756 h 6277036"/>
                <a:gd name="connsiteX22-305" fmla="*/ 206695 w 11636977"/>
                <a:gd name="connsiteY22-306" fmla="*/ 3109256 h 6277036"/>
                <a:gd name="connsiteX23-307" fmla="*/ 127320 w 11636977"/>
                <a:gd name="connsiteY23-308" fmla="*/ 2394881 h 6277036"/>
                <a:gd name="connsiteX24-309" fmla="*/ 193995 w 11636977"/>
                <a:gd name="connsiteY24-310" fmla="*/ 1223306 h 6277036"/>
                <a:gd name="connsiteX25-311" fmla="*/ 260670 w 11636977"/>
                <a:gd name="connsiteY25-312" fmla="*/ 93006 h 6277036"/>
                <a:gd name="connsiteX0-313" fmla="*/ 261190 w 11637497"/>
                <a:gd name="connsiteY0-314" fmla="*/ 93006 h 6277036"/>
                <a:gd name="connsiteX1-315" fmla="*/ 1769315 w 11637497"/>
                <a:gd name="connsiteY1-316" fmla="*/ 96181 h 6277036"/>
                <a:gd name="connsiteX2-317" fmla="*/ 3814015 w 11637497"/>
                <a:gd name="connsiteY2-318" fmla="*/ 353356 h 6277036"/>
                <a:gd name="connsiteX3-319" fmla="*/ 6188915 w 11637497"/>
                <a:gd name="connsiteY3-320" fmla="*/ 175556 h 6277036"/>
                <a:gd name="connsiteX4-321" fmla="*/ 8462215 w 11637497"/>
                <a:gd name="connsiteY4-322" fmla="*/ 86656 h 6277036"/>
                <a:gd name="connsiteX5-323" fmla="*/ 10748215 w 11637497"/>
                <a:gd name="connsiteY5-324" fmla="*/ 188256 h 6277036"/>
                <a:gd name="connsiteX6-325" fmla="*/ 11472115 w 11637497"/>
                <a:gd name="connsiteY6-326" fmla="*/ 239056 h 6277036"/>
                <a:gd name="connsiteX7-327" fmla="*/ 11434015 w 11637497"/>
                <a:gd name="connsiteY7-328" fmla="*/ 1458256 h 6277036"/>
                <a:gd name="connsiteX8-329" fmla="*/ 11637215 w 11637497"/>
                <a:gd name="connsiteY8-330" fmla="*/ 2626656 h 6277036"/>
                <a:gd name="connsiteX9-331" fmla="*/ 11383215 w 11637497"/>
                <a:gd name="connsiteY9-332" fmla="*/ 3452156 h 6277036"/>
                <a:gd name="connsiteX10-333" fmla="*/ 11535615 w 11637497"/>
                <a:gd name="connsiteY10-334" fmla="*/ 4480856 h 6277036"/>
                <a:gd name="connsiteX11-335" fmla="*/ 11561015 w 11637497"/>
                <a:gd name="connsiteY11-336" fmla="*/ 5268256 h 6277036"/>
                <a:gd name="connsiteX12-337" fmla="*/ 11307015 w 11637497"/>
                <a:gd name="connsiteY12-338" fmla="*/ 5954056 h 6277036"/>
                <a:gd name="connsiteX13-339" fmla="*/ 10735515 w 11637497"/>
                <a:gd name="connsiteY13-340" fmla="*/ 6030256 h 6277036"/>
                <a:gd name="connsiteX14-341" fmla="*/ 9287715 w 11637497"/>
                <a:gd name="connsiteY14-342" fmla="*/ 5992156 h 6277036"/>
                <a:gd name="connsiteX15-343" fmla="*/ 8652715 w 11637497"/>
                <a:gd name="connsiteY15-344" fmla="*/ 5839756 h 6277036"/>
                <a:gd name="connsiteX16-345" fmla="*/ 6315915 w 11637497"/>
                <a:gd name="connsiteY16-346" fmla="*/ 6017556 h 6277036"/>
                <a:gd name="connsiteX17-347" fmla="*/ 4296615 w 11637497"/>
                <a:gd name="connsiteY17-348" fmla="*/ 5788956 h 6277036"/>
                <a:gd name="connsiteX18-349" fmla="*/ 2582115 w 11637497"/>
                <a:gd name="connsiteY18-350" fmla="*/ 6271556 h 6277036"/>
                <a:gd name="connsiteX19-351" fmla="*/ 870790 w 11637497"/>
                <a:gd name="connsiteY19-352" fmla="*/ 6039781 h 6277036"/>
                <a:gd name="connsiteX20-353" fmla="*/ 80215 w 11637497"/>
                <a:gd name="connsiteY20-354" fmla="*/ 5884206 h 6277036"/>
                <a:gd name="connsiteX21-355" fmla="*/ 42115 w 11637497"/>
                <a:gd name="connsiteY21-356" fmla="*/ 4569756 h 6277036"/>
                <a:gd name="connsiteX22-357" fmla="*/ 216740 w 11637497"/>
                <a:gd name="connsiteY22-358" fmla="*/ 3442631 h 6277036"/>
                <a:gd name="connsiteX23-359" fmla="*/ 127840 w 11637497"/>
                <a:gd name="connsiteY23-360" fmla="*/ 2394881 h 6277036"/>
                <a:gd name="connsiteX24-361" fmla="*/ 194515 w 11637497"/>
                <a:gd name="connsiteY24-362" fmla="*/ 1223306 h 6277036"/>
                <a:gd name="connsiteX25-363" fmla="*/ 261190 w 11637497"/>
                <a:gd name="connsiteY25-364" fmla="*/ 93006 h 6277036"/>
                <a:gd name="connsiteX0-365" fmla="*/ 238248 w 11614555"/>
                <a:gd name="connsiteY0-366" fmla="*/ 93006 h 6277036"/>
                <a:gd name="connsiteX1-367" fmla="*/ 1746373 w 11614555"/>
                <a:gd name="connsiteY1-368" fmla="*/ 96181 h 6277036"/>
                <a:gd name="connsiteX2-369" fmla="*/ 3791073 w 11614555"/>
                <a:gd name="connsiteY2-370" fmla="*/ 353356 h 6277036"/>
                <a:gd name="connsiteX3-371" fmla="*/ 6165973 w 11614555"/>
                <a:gd name="connsiteY3-372" fmla="*/ 175556 h 6277036"/>
                <a:gd name="connsiteX4-373" fmla="*/ 8439273 w 11614555"/>
                <a:gd name="connsiteY4-374" fmla="*/ 86656 h 6277036"/>
                <a:gd name="connsiteX5-375" fmla="*/ 10725273 w 11614555"/>
                <a:gd name="connsiteY5-376" fmla="*/ 188256 h 6277036"/>
                <a:gd name="connsiteX6-377" fmla="*/ 11449173 w 11614555"/>
                <a:gd name="connsiteY6-378" fmla="*/ 239056 h 6277036"/>
                <a:gd name="connsiteX7-379" fmla="*/ 11411073 w 11614555"/>
                <a:gd name="connsiteY7-380" fmla="*/ 1458256 h 6277036"/>
                <a:gd name="connsiteX8-381" fmla="*/ 11614273 w 11614555"/>
                <a:gd name="connsiteY8-382" fmla="*/ 2626656 h 6277036"/>
                <a:gd name="connsiteX9-383" fmla="*/ 11360273 w 11614555"/>
                <a:gd name="connsiteY9-384" fmla="*/ 3452156 h 6277036"/>
                <a:gd name="connsiteX10-385" fmla="*/ 11512673 w 11614555"/>
                <a:gd name="connsiteY10-386" fmla="*/ 4480856 h 6277036"/>
                <a:gd name="connsiteX11-387" fmla="*/ 11538073 w 11614555"/>
                <a:gd name="connsiteY11-388" fmla="*/ 5268256 h 6277036"/>
                <a:gd name="connsiteX12-389" fmla="*/ 11284073 w 11614555"/>
                <a:gd name="connsiteY12-390" fmla="*/ 5954056 h 6277036"/>
                <a:gd name="connsiteX13-391" fmla="*/ 10712573 w 11614555"/>
                <a:gd name="connsiteY13-392" fmla="*/ 6030256 h 6277036"/>
                <a:gd name="connsiteX14-393" fmla="*/ 9264773 w 11614555"/>
                <a:gd name="connsiteY14-394" fmla="*/ 5992156 h 6277036"/>
                <a:gd name="connsiteX15-395" fmla="*/ 8629773 w 11614555"/>
                <a:gd name="connsiteY15-396" fmla="*/ 5839756 h 6277036"/>
                <a:gd name="connsiteX16-397" fmla="*/ 6292973 w 11614555"/>
                <a:gd name="connsiteY16-398" fmla="*/ 6017556 h 6277036"/>
                <a:gd name="connsiteX17-399" fmla="*/ 4273673 w 11614555"/>
                <a:gd name="connsiteY17-400" fmla="*/ 5788956 h 6277036"/>
                <a:gd name="connsiteX18-401" fmla="*/ 2559173 w 11614555"/>
                <a:gd name="connsiteY18-402" fmla="*/ 6271556 h 6277036"/>
                <a:gd name="connsiteX19-403" fmla="*/ 847848 w 11614555"/>
                <a:gd name="connsiteY19-404" fmla="*/ 6039781 h 6277036"/>
                <a:gd name="connsiteX20-405" fmla="*/ 57273 w 11614555"/>
                <a:gd name="connsiteY20-406" fmla="*/ 5884206 h 6277036"/>
                <a:gd name="connsiteX21-407" fmla="*/ 76323 w 11614555"/>
                <a:gd name="connsiteY21-408" fmla="*/ 4960281 h 6277036"/>
                <a:gd name="connsiteX22-409" fmla="*/ 193798 w 11614555"/>
                <a:gd name="connsiteY22-410" fmla="*/ 3442631 h 6277036"/>
                <a:gd name="connsiteX23-411" fmla="*/ 104898 w 11614555"/>
                <a:gd name="connsiteY23-412" fmla="*/ 2394881 h 6277036"/>
                <a:gd name="connsiteX24-413" fmla="*/ 171573 w 11614555"/>
                <a:gd name="connsiteY24-414" fmla="*/ 1223306 h 6277036"/>
                <a:gd name="connsiteX25-415" fmla="*/ 238248 w 11614555"/>
                <a:gd name="connsiteY25-416" fmla="*/ 93006 h 6277036"/>
                <a:gd name="connsiteX0-417" fmla="*/ 238596 w 11614903"/>
                <a:gd name="connsiteY0-418" fmla="*/ 93006 h 6277036"/>
                <a:gd name="connsiteX1-419" fmla="*/ 1746721 w 11614903"/>
                <a:gd name="connsiteY1-420" fmla="*/ 96181 h 6277036"/>
                <a:gd name="connsiteX2-421" fmla="*/ 3791421 w 11614903"/>
                <a:gd name="connsiteY2-422" fmla="*/ 353356 h 6277036"/>
                <a:gd name="connsiteX3-423" fmla="*/ 6166321 w 11614903"/>
                <a:gd name="connsiteY3-424" fmla="*/ 175556 h 6277036"/>
                <a:gd name="connsiteX4-425" fmla="*/ 8439621 w 11614903"/>
                <a:gd name="connsiteY4-426" fmla="*/ 86656 h 6277036"/>
                <a:gd name="connsiteX5-427" fmla="*/ 10725621 w 11614903"/>
                <a:gd name="connsiteY5-428" fmla="*/ 188256 h 6277036"/>
                <a:gd name="connsiteX6-429" fmla="*/ 11449521 w 11614903"/>
                <a:gd name="connsiteY6-430" fmla="*/ 239056 h 6277036"/>
                <a:gd name="connsiteX7-431" fmla="*/ 11411421 w 11614903"/>
                <a:gd name="connsiteY7-432" fmla="*/ 1458256 h 6277036"/>
                <a:gd name="connsiteX8-433" fmla="*/ 11614621 w 11614903"/>
                <a:gd name="connsiteY8-434" fmla="*/ 2626656 h 6277036"/>
                <a:gd name="connsiteX9-435" fmla="*/ 11360621 w 11614903"/>
                <a:gd name="connsiteY9-436" fmla="*/ 3452156 h 6277036"/>
                <a:gd name="connsiteX10-437" fmla="*/ 11513021 w 11614903"/>
                <a:gd name="connsiteY10-438" fmla="*/ 4480856 h 6277036"/>
                <a:gd name="connsiteX11-439" fmla="*/ 11538421 w 11614903"/>
                <a:gd name="connsiteY11-440" fmla="*/ 5268256 h 6277036"/>
                <a:gd name="connsiteX12-441" fmla="*/ 11284421 w 11614903"/>
                <a:gd name="connsiteY12-442" fmla="*/ 5954056 h 6277036"/>
                <a:gd name="connsiteX13-443" fmla="*/ 10712921 w 11614903"/>
                <a:gd name="connsiteY13-444" fmla="*/ 6030256 h 6277036"/>
                <a:gd name="connsiteX14-445" fmla="*/ 9265121 w 11614903"/>
                <a:gd name="connsiteY14-446" fmla="*/ 5992156 h 6277036"/>
                <a:gd name="connsiteX15-447" fmla="*/ 8630121 w 11614903"/>
                <a:gd name="connsiteY15-448" fmla="*/ 5839756 h 6277036"/>
                <a:gd name="connsiteX16-449" fmla="*/ 6293321 w 11614903"/>
                <a:gd name="connsiteY16-450" fmla="*/ 6017556 h 6277036"/>
                <a:gd name="connsiteX17-451" fmla="*/ 4274021 w 11614903"/>
                <a:gd name="connsiteY17-452" fmla="*/ 5788956 h 6277036"/>
                <a:gd name="connsiteX18-453" fmla="*/ 2559521 w 11614903"/>
                <a:gd name="connsiteY18-454" fmla="*/ 6271556 h 6277036"/>
                <a:gd name="connsiteX19-455" fmla="*/ 848196 w 11614903"/>
                <a:gd name="connsiteY19-456" fmla="*/ 6039781 h 6277036"/>
                <a:gd name="connsiteX20-457" fmla="*/ 57621 w 11614903"/>
                <a:gd name="connsiteY20-458" fmla="*/ 5884206 h 6277036"/>
                <a:gd name="connsiteX21-459" fmla="*/ 76671 w 11614903"/>
                <a:gd name="connsiteY21-460" fmla="*/ 4960281 h 6277036"/>
                <a:gd name="connsiteX22-461" fmla="*/ 203671 w 11614903"/>
                <a:gd name="connsiteY22-462" fmla="*/ 3842681 h 6277036"/>
                <a:gd name="connsiteX23-463" fmla="*/ 105246 w 11614903"/>
                <a:gd name="connsiteY23-464" fmla="*/ 2394881 h 6277036"/>
                <a:gd name="connsiteX24-465" fmla="*/ 171921 w 11614903"/>
                <a:gd name="connsiteY24-466" fmla="*/ 1223306 h 6277036"/>
                <a:gd name="connsiteX25-467" fmla="*/ 238596 w 11614903"/>
                <a:gd name="connsiteY25-468" fmla="*/ 93006 h 6277036"/>
                <a:gd name="connsiteX0-469" fmla="*/ 236217 w 11612524"/>
                <a:gd name="connsiteY0-470" fmla="*/ 93006 h 6277036"/>
                <a:gd name="connsiteX1-471" fmla="*/ 1744342 w 11612524"/>
                <a:gd name="connsiteY1-472" fmla="*/ 96181 h 6277036"/>
                <a:gd name="connsiteX2-473" fmla="*/ 3789042 w 11612524"/>
                <a:gd name="connsiteY2-474" fmla="*/ 353356 h 6277036"/>
                <a:gd name="connsiteX3-475" fmla="*/ 6163942 w 11612524"/>
                <a:gd name="connsiteY3-476" fmla="*/ 175556 h 6277036"/>
                <a:gd name="connsiteX4-477" fmla="*/ 8437242 w 11612524"/>
                <a:gd name="connsiteY4-478" fmla="*/ 86656 h 6277036"/>
                <a:gd name="connsiteX5-479" fmla="*/ 10723242 w 11612524"/>
                <a:gd name="connsiteY5-480" fmla="*/ 188256 h 6277036"/>
                <a:gd name="connsiteX6-481" fmla="*/ 11447142 w 11612524"/>
                <a:gd name="connsiteY6-482" fmla="*/ 239056 h 6277036"/>
                <a:gd name="connsiteX7-483" fmla="*/ 11409042 w 11612524"/>
                <a:gd name="connsiteY7-484" fmla="*/ 1458256 h 6277036"/>
                <a:gd name="connsiteX8-485" fmla="*/ 11612242 w 11612524"/>
                <a:gd name="connsiteY8-486" fmla="*/ 2626656 h 6277036"/>
                <a:gd name="connsiteX9-487" fmla="*/ 11358242 w 11612524"/>
                <a:gd name="connsiteY9-488" fmla="*/ 3452156 h 6277036"/>
                <a:gd name="connsiteX10-489" fmla="*/ 11510642 w 11612524"/>
                <a:gd name="connsiteY10-490" fmla="*/ 4480856 h 6277036"/>
                <a:gd name="connsiteX11-491" fmla="*/ 11536042 w 11612524"/>
                <a:gd name="connsiteY11-492" fmla="*/ 5268256 h 6277036"/>
                <a:gd name="connsiteX12-493" fmla="*/ 11282042 w 11612524"/>
                <a:gd name="connsiteY12-494" fmla="*/ 5954056 h 6277036"/>
                <a:gd name="connsiteX13-495" fmla="*/ 10710542 w 11612524"/>
                <a:gd name="connsiteY13-496" fmla="*/ 6030256 h 6277036"/>
                <a:gd name="connsiteX14-497" fmla="*/ 9262742 w 11612524"/>
                <a:gd name="connsiteY14-498" fmla="*/ 5992156 h 6277036"/>
                <a:gd name="connsiteX15-499" fmla="*/ 8627742 w 11612524"/>
                <a:gd name="connsiteY15-500" fmla="*/ 5839756 h 6277036"/>
                <a:gd name="connsiteX16-501" fmla="*/ 6290942 w 11612524"/>
                <a:gd name="connsiteY16-502" fmla="*/ 6017556 h 6277036"/>
                <a:gd name="connsiteX17-503" fmla="*/ 4271642 w 11612524"/>
                <a:gd name="connsiteY17-504" fmla="*/ 5788956 h 6277036"/>
                <a:gd name="connsiteX18-505" fmla="*/ 2557142 w 11612524"/>
                <a:gd name="connsiteY18-506" fmla="*/ 6271556 h 6277036"/>
                <a:gd name="connsiteX19-507" fmla="*/ 845817 w 11612524"/>
                <a:gd name="connsiteY19-508" fmla="*/ 6039781 h 6277036"/>
                <a:gd name="connsiteX20-509" fmla="*/ 55242 w 11612524"/>
                <a:gd name="connsiteY20-510" fmla="*/ 5884206 h 6277036"/>
                <a:gd name="connsiteX21-511" fmla="*/ 74292 w 11612524"/>
                <a:gd name="connsiteY21-512" fmla="*/ 4960281 h 6277036"/>
                <a:gd name="connsiteX22-513" fmla="*/ 134617 w 11612524"/>
                <a:gd name="connsiteY22-514" fmla="*/ 3842681 h 6277036"/>
                <a:gd name="connsiteX23-515" fmla="*/ 102867 w 11612524"/>
                <a:gd name="connsiteY23-516" fmla="*/ 2394881 h 6277036"/>
                <a:gd name="connsiteX24-517" fmla="*/ 169542 w 11612524"/>
                <a:gd name="connsiteY24-518" fmla="*/ 1223306 h 6277036"/>
                <a:gd name="connsiteX25-519" fmla="*/ 236217 w 11612524"/>
                <a:gd name="connsiteY25-520" fmla="*/ 93006 h 6277036"/>
                <a:gd name="connsiteX0-521" fmla="*/ 163227 w 11539534"/>
                <a:gd name="connsiteY0-522" fmla="*/ 93006 h 6276333"/>
                <a:gd name="connsiteX1-523" fmla="*/ 1671352 w 11539534"/>
                <a:gd name="connsiteY1-524" fmla="*/ 96181 h 6276333"/>
                <a:gd name="connsiteX2-525" fmla="*/ 3716052 w 11539534"/>
                <a:gd name="connsiteY2-526" fmla="*/ 353356 h 6276333"/>
                <a:gd name="connsiteX3-527" fmla="*/ 6090952 w 11539534"/>
                <a:gd name="connsiteY3-528" fmla="*/ 175556 h 6276333"/>
                <a:gd name="connsiteX4-529" fmla="*/ 8364252 w 11539534"/>
                <a:gd name="connsiteY4-530" fmla="*/ 86656 h 6276333"/>
                <a:gd name="connsiteX5-531" fmla="*/ 10650252 w 11539534"/>
                <a:gd name="connsiteY5-532" fmla="*/ 188256 h 6276333"/>
                <a:gd name="connsiteX6-533" fmla="*/ 11374152 w 11539534"/>
                <a:gd name="connsiteY6-534" fmla="*/ 239056 h 6276333"/>
                <a:gd name="connsiteX7-535" fmla="*/ 11336052 w 11539534"/>
                <a:gd name="connsiteY7-536" fmla="*/ 1458256 h 6276333"/>
                <a:gd name="connsiteX8-537" fmla="*/ 11539252 w 11539534"/>
                <a:gd name="connsiteY8-538" fmla="*/ 2626656 h 6276333"/>
                <a:gd name="connsiteX9-539" fmla="*/ 11285252 w 11539534"/>
                <a:gd name="connsiteY9-540" fmla="*/ 3452156 h 6276333"/>
                <a:gd name="connsiteX10-541" fmla="*/ 11437652 w 11539534"/>
                <a:gd name="connsiteY10-542" fmla="*/ 4480856 h 6276333"/>
                <a:gd name="connsiteX11-543" fmla="*/ 11463052 w 11539534"/>
                <a:gd name="connsiteY11-544" fmla="*/ 5268256 h 6276333"/>
                <a:gd name="connsiteX12-545" fmla="*/ 11209052 w 11539534"/>
                <a:gd name="connsiteY12-546" fmla="*/ 5954056 h 6276333"/>
                <a:gd name="connsiteX13-547" fmla="*/ 10637552 w 11539534"/>
                <a:gd name="connsiteY13-548" fmla="*/ 6030256 h 6276333"/>
                <a:gd name="connsiteX14-549" fmla="*/ 9189752 w 11539534"/>
                <a:gd name="connsiteY14-550" fmla="*/ 5992156 h 6276333"/>
                <a:gd name="connsiteX15-551" fmla="*/ 8554752 w 11539534"/>
                <a:gd name="connsiteY15-552" fmla="*/ 5839756 h 6276333"/>
                <a:gd name="connsiteX16-553" fmla="*/ 6217952 w 11539534"/>
                <a:gd name="connsiteY16-554" fmla="*/ 6017556 h 6276333"/>
                <a:gd name="connsiteX17-555" fmla="*/ 4198652 w 11539534"/>
                <a:gd name="connsiteY17-556" fmla="*/ 5788956 h 6276333"/>
                <a:gd name="connsiteX18-557" fmla="*/ 2484152 w 11539534"/>
                <a:gd name="connsiteY18-558" fmla="*/ 6271556 h 6276333"/>
                <a:gd name="connsiteX19-559" fmla="*/ 772827 w 11539534"/>
                <a:gd name="connsiteY19-560" fmla="*/ 6039781 h 6276333"/>
                <a:gd name="connsiteX20-561" fmla="*/ 96552 w 11539534"/>
                <a:gd name="connsiteY20-562" fmla="*/ 6103281 h 6276333"/>
                <a:gd name="connsiteX21-563" fmla="*/ 1302 w 11539534"/>
                <a:gd name="connsiteY21-564" fmla="*/ 4960281 h 6276333"/>
                <a:gd name="connsiteX22-565" fmla="*/ 61627 w 11539534"/>
                <a:gd name="connsiteY22-566" fmla="*/ 3842681 h 6276333"/>
                <a:gd name="connsiteX23-567" fmla="*/ 29877 w 11539534"/>
                <a:gd name="connsiteY23-568" fmla="*/ 2394881 h 6276333"/>
                <a:gd name="connsiteX24-569" fmla="*/ 96552 w 11539534"/>
                <a:gd name="connsiteY24-570" fmla="*/ 1223306 h 6276333"/>
                <a:gd name="connsiteX25-571" fmla="*/ 163227 w 11539534"/>
                <a:gd name="connsiteY25-572" fmla="*/ 93006 h 6276333"/>
                <a:gd name="connsiteX0-573" fmla="*/ 133783 w 11510090"/>
                <a:gd name="connsiteY0-574" fmla="*/ 93006 h 6276333"/>
                <a:gd name="connsiteX1-575" fmla="*/ 1641908 w 11510090"/>
                <a:gd name="connsiteY1-576" fmla="*/ 96181 h 6276333"/>
                <a:gd name="connsiteX2-577" fmla="*/ 3686608 w 11510090"/>
                <a:gd name="connsiteY2-578" fmla="*/ 353356 h 6276333"/>
                <a:gd name="connsiteX3-579" fmla="*/ 6061508 w 11510090"/>
                <a:gd name="connsiteY3-580" fmla="*/ 175556 h 6276333"/>
                <a:gd name="connsiteX4-581" fmla="*/ 8334808 w 11510090"/>
                <a:gd name="connsiteY4-582" fmla="*/ 86656 h 6276333"/>
                <a:gd name="connsiteX5-583" fmla="*/ 10620808 w 11510090"/>
                <a:gd name="connsiteY5-584" fmla="*/ 188256 h 6276333"/>
                <a:gd name="connsiteX6-585" fmla="*/ 11344708 w 11510090"/>
                <a:gd name="connsiteY6-586" fmla="*/ 239056 h 6276333"/>
                <a:gd name="connsiteX7-587" fmla="*/ 11306608 w 11510090"/>
                <a:gd name="connsiteY7-588" fmla="*/ 1458256 h 6276333"/>
                <a:gd name="connsiteX8-589" fmla="*/ 11509808 w 11510090"/>
                <a:gd name="connsiteY8-590" fmla="*/ 2626656 h 6276333"/>
                <a:gd name="connsiteX9-591" fmla="*/ 11255808 w 11510090"/>
                <a:gd name="connsiteY9-592" fmla="*/ 3452156 h 6276333"/>
                <a:gd name="connsiteX10-593" fmla="*/ 11408208 w 11510090"/>
                <a:gd name="connsiteY10-594" fmla="*/ 4480856 h 6276333"/>
                <a:gd name="connsiteX11-595" fmla="*/ 11433608 w 11510090"/>
                <a:gd name="connsiteY11-596" fmla="*/ 5268256 h 6276333"/>
                <a:gd name="connsiteX12-597" fmla="*/ 11179608 w 11510090"/>
                <a:gd name="connsiteY12-598" fmla="*/ 5954056 h 6276333"/>
                <a:gd name="connsiteX13-599" fmla="*/ 10608108 w 11510090"/>
                <a:gd name="connsiteY13-600" fmla="*/ 6030256 h 6276333"/>
                <a:gd name="connsiteX14-601" fmla="*/ 9160308 w 11510090"/>
                <a:gd name="connsiteY14-602" fmla="*/ 5992156 h 6276333"/>
                <a:gd name="connsiteX15-603" fmla="*/ 8525308 w 11510090"/>
                <a:gd name="connsiteY15-604" fmla="*/ 5839756 h 6276333"/>
                <a:gd name="connsiteX16-605" fmla="*/ 6188508 w 11510090"/>
                <a:gd name="connsiteY16-606" fmla="*/ 6017556 h 6276333"/>
                <a:gd name="connsiteX17-607" fmla="*/ 4169208 w 11510090"/>
                <a:gd name="connsiteY17-608" fmla="*/ 5788956 h 6276333"/>
                <a:gd name="connsiteX18-609" fmla="*/ 2454708 w 11510090"/>
                <a:gd name="connsiteY18-610" fmla="*/ 6271556 h 6276333"/>
                <a:gd name="connsiteX19-611" fmla="*/ 743383 w 11510090"/>
                <a:gd name="connsiteY19-612" fmla="*/ 6039781 h 6276333"/>
                <a:gd name="connsiteX20-613" fmla="*/ 67108 w 11510090"/>
                <a:gd name="connsiteY20-614" fmla="*/ 6103281 h 6276333"/>
                <a:gd name="connsiteX21-615" fmla="*/ 48058 w 11510090"/>
                <a:gd name="connsiteY21-616" fmla="*/ 4960281 h 6276333"/>
                <a:gd name="connsiteX22-617" fmla="*/ 32183 w 11510090"/>
                <a:gd name="connsiteY22-618" fmla="*/ 3842681 h 6276333"/>
                <a:gd name="connsiteX23-619" fmla="*/ 433 w 11510090"/>
                <a:gd name="connsiteY23-620" fmla="*/ 2394881 h 6276333"/>
                <a:gd name="connsiteX24-621" fmla="*/ 67108 w 11510090"/>
                <a:gd name="connsiteY24-622" fmla="*/ 1223306 h 6276333"/>
                <a:gd name="connsiteX25-623" fmla="*/ 133783 w 11510090"/>
                <a:gd name="connsiteY25-624" fmla="*/ 93006 h 6276333"/>
                <a:gd name="connsiteX0-625" fmla="*/ 144180 w 11520487"/>
                <a:gd name="connsiteY0-626" fmla="*/ 93006 h 6276557"/>
                <a:gd name="connsiteX1-627" fmla="*/ 1652305 w 11520487"/>
                <a:gd name="connsiteY1-628" fmla="*/ 96181 h 6276557"/>
                <a:gd name="connsiteX2-629" fmla="*/ 3697005 w 11520487"/>
                <a:gd name="connsiteY2-630" fmla="*/ 353356 h 6276557"/>
                <a:gd name="connsiteX3-631" fmla="*/ 6071905 w 11520487"/>
                <a:gd name="connsiteY3-632" fmla="*/ 175556 h 6276557"/>
                <a:gd name="connsiteX4-633" fmla="*/ 8345205 w 11520487"/>
                <a:gd name="connsiteY4-634" fmla="*/ 86656 h 6276557"/>
                <a:gd name="connsiteX5-635" fmla="*/ 10631205 w 11520487"/>
                <a:gd name="connsiteY5-636" fmla="*/ 188256 h 6276557"/>
                <a:gd name="connsiteX6-637" fmla="*/ 11355105 w 11520487"/>
                <a:gd name="connsiteY6-638" fmla="*/ 239056 h 6276557"/>
                <a:gd name="connsiteX7-639" fmla="*/ 11317005 w 11520487"/>
                <a:gd name="connsiteY7-640" fmla="*/ 1458256 h 6276557"/>
                <a:gd name="connsiteX8-641" fmla="*/ 11520205 w 11520487"/>
                <a:gd name="connsiteY8-642" fmla="*/ 2626656 h 6276557"/>
                <a:gd name="connsiteX9-643" fmla="*/ 11266205 w 11520487"/>
                <a:gd name="connsiteY9-644" fmla="*/ 3452156 h 6276557"/>
                <a:gd name="connsiteX10-645" fmla="*/ 11418605 w 11520487"/>
                <a:gd name="connsiteY10-646" fmla="*/ 4480856 h 6276557"/>
                <a:gd name="connsiteX11-647" fmla="*/ 11444005 w 11520487"/>
                <a:gd name="connsiteY11-648" fmla="*/ 5268256 h 6276557"/>
                <a:gd name="connsiteX12-649" fmla="*/ 11190005 w 11520487"/>
                <a:gd name="connsiteY12-650" fmla="*/ 5954056 h 6276557"/>
                <a:gd name="connsiteX13-651" fmla="*/ 10618505 w 11520487"/>
                <a:gd name="connsiteY13-652" fmla="*/ 6030256 h 6276557"/>
                <a:gd name="connsiteX14-653" fmla="*/ 9170705 w 11520487"/>
                <a:gd name="connsiteY14-654" fmla="*/ 5992156 h 6276557"/>
                <a:gd name="connsiteX15-655" fmla="*/ 8535705 w 11520487"/>
                <a:gd name="connsiteY15-656" fmla="*/ 5839756 h 6276557"/>
                <a:gd name="connsiteX16-657" fmla="*/ 6198905 w 11520487"/>
                <a:gd name="connsiteY16-658" fmla="*/ 6017556 h 6276557"/>
                <a:gd name="connsiteX17-659" fmla="*/ 4179605 w 11520487"/>
                <a:gd name="connsiteY17-660" fmla="*/ 5788956 h 6276557"/>
                <a:gd name="connsiteX18-661" fmla="*/ 2465105 w 11520487"/>
                <a:gd name="connsiteY18-662" fmla="*/ 6271556 h 6276557"/>
                <a:gd name="connsiteX19-663" fmla="*/ 753780 w 11520487"/>
                <a:gd name="connsiteY19-664" fmla="*/ 6039781 h 6276557"/>
                <a:gd name="connsiteX20-665" fmla="*/ 48930 w 11520487"/>
                <a:gd name="connsiteY20-666" fmla="*/ 6027081 h 6276557"/>
                <a:gd name="connsiteX21-667" fmla="*/ 58455 w 11520487"/>
                <a:gd name="connsiteY21-668" fmla="*/ 4960281 h 6276557"/>
                <a:gd name="connsiteX22-669" fmla="*/ 42580 w 11520487"/>
                <a:gd name="connsiteY22-670" fmla="*/ 3842681 h 6276557"/>
                <a:gd name="connsiteX23-671" fmla="*/ 10830 w 11520487"/>
                <a:gd name="connsiteY23-672" fmla="*/ 2394881 h 6276557"/>
                <a:gd name="connsiteX24-673" fmla="*/ 77505 w 11520487"/>
                <a:gd name="connsiteY24-674" fmla="*/ 1223306 h 6276557"/>
                <a:gd name="connsiteX25-675" fmla="*/ 144180 w 11520487"/>
                <a:gd name="connsiteY25-676" fmla="*/ 93006 h 6276557"/>
                <a:gd name="connsiteX0-677" fmla="*/ 172358 w 11548665"/>
                <a:gd name="connsiteY0-678" fmla="*/ 93006 h 6281330"/>
                <a:gd name="connsiteX1-679" fmla="*/ 1680483 w 11548665"/>
                <a:gd name="connsiteY1-680" fmla="*/ 96181 h 6281330"/>
                <a:gd name="connsiteX2-681" fmla="*/ 3725183 w 11548665"/>
                <a:gd name="connsiteY2-682" fmla="*/ 353356 h 6281330"/>
                <a:gd name="connsiteX3-683" fmla="*/ 6100083 w 11548665"/>
                <a:gd name="connsiteY3-684" fmla="*/ 175556 h 6281330"/>
                <a:gd name="connsiteX4-685" fmla="*/ 8373383 w 11548665"/>
                <a:gd name="connsiteY4-686" fmla="*/ 86656 h 6281330"/>
                <a:gd name="connsiteX5-687" fmla="*/ 10659383 w 11548665"/>
                <a:gd name="connsiteY5-688" fmla="*/ 188256 h 6281330"/>
                <a:gd name="connsiteX6-689" fmla="*/ 11383283 w 11548665"/>
                <a:gd name="connsiteY6-690" fmla="*/ 239056 h 6281330"/>
                <a:gd name="connsiteX7-691" fmla="*/ 11345183 w 11548665"/>
                <a:gd name="connsiteY7-692" fmla="*/ 1458256 h 6281330"/>
                <a:gd name="connsiteX8-693" fmla="*/ 11548383 w 11548665"/>
                <a:gd name="connsiteY8-694" fmla="*/ 2626656 h 6281330"/>
                <a:gd name="connsiteX9-695" fmla="*/ 11294383 w 11548665"/>
                <a:gd name="connsiteY9-696" fmla="*/ 3452156 h 6281330"/>
                <a:gd name="connsiteX10-697" fmla="*/ 11446783 w 11548665"/>
                <a:gd name="connsiteY10-698" fmla="*/ 4480856 h 6281330"/>
                <a:gd name="connsiteX11-699" fmla="*/ 11472183 w 11548665"/>
                <a:gd name="connsiteY11-700" fmla="*/ 5268256 h 6281330"/>
                <a:gd name="connsiteX12-701" fmla="*/ 11218183 w 11548665"/>
                <a:gd name="connsiteY12-702" fmla="*/ 5954056 h 6281330"/>
                <a:gd name="connsiteX13-703" fmla="*/ 10646683 w 11548665"/>
                <a:gd name="connsiteY13-704" fmla="*/ 6030256 h 6281330"/>
                <a:gd name="connsiteX14-705" fmla="*/ 9198883 w 11548665"/>
                <a:gd name="connsiteY14-706" fmla="*/ 5992156 h 6281330"/>
                <a:gd name="connsiteX15-707" fmla="*/ 8563883 w 11548665"/>
                <a:gd name="connsiteY15-708" fmla="*/ 5839756 h 6281330"/>
                <a:gd name="connsiteX16-709" fmla="*/ 6227083 w 11548665"/>
                <a:gd name="connsiteY16-710" fmla="*/ 6017556 h 6281330"/>
                <a:gd name="connsiteX17-711" fmla="*/ 4207783 w 11548665"/>
                <a:gd name="connsiteY17-712" fmla="*/ 5788956 h 6281330"/>
                <a:gd name="connsiteX18-713" fmla="*/ 2493283 w 11548665"/>
                <a:gd name="connsiteY18-714" fmla="*/ 6271556 h 6281330"/>
                <a:gd name="connsiteX19-715" fmla="*/ 1162958 w 11548665"/>
                <a:gd name="connsiteY19-716" fmla="*/ 6106456 h 6281330"/>
                <a:gd name="connsiteX20-717" fmla="*/ 77108 w 11548665"/>
                <a:gd name="connsiteY20-718" fmla="*/ 6027081 h 6281330"/>
                <a:gd name="connsiteX21-719" fmla="*/ 86633 w 11548665"/>
                <a:gd name="connsiteY21-720" fmla="*/ 4960281 h 6281330"/>
                <a:gd name="connsiteX22-721" fmla="*/ 70758 w 11548665"/>
                <a:gd name="connsiteY22-722" fmla="*/ 3842681 h 6281330"/>
                <a:gd name="connsiteX23-723" fmla="*/ 39008 w 11548665"/>
                <a:gd name="connsiteY23-724" fmla="*/ 2394881 h 6281330"/>
                <a:gd name="connsiteX24-725" fmla="*/ 105683 w 11548665"/>
                <a:gd name="connsiteY24-726" fmla="*/ 1223306 h 6281330"/>
                <a:gd name="connsiteX25-727" fmla="*/ 172358 w 11548665"/>
                <a:gd name="connsiteY25-728" fmla="*/ 93006 h 6281330"/>
                <a:gd name="connsiteX0-729" fmla="*/ 172358 w 11548665"/>
                <a:gd name="connsiteY0-730" fmla="*/ 93006 h 6263058"/>
                <a:gd name="connsiteX1-731" fmla="*/ 1680483 w 11548665"/>
                <a:gd name="connsiteY1-732" fmla="*/ 96181 h 6263058"/>
                <a:gd name="connsiteX2-733" fmla="*/ 3725183 w 11548665"/>
                <a:gd name="connsiteY2-734" fmla="*/ 353356 h 6263058"/>
                <a:gd name="connsiteX3-735" fmla="*/ 6100083 w 11548665"/>
                <a:gd name="connsiteY3-736" fmla="*/ 175556 h 6263058"/>
                <a:gd name="connsiteX4-737" fmla="*/ 8373383 w 11548665"/>
                <a:gd name="connsiteY4-738" fmla="*/ 86656 h 6263058"/>
                <a:gd name="connsiteX5-739" fmla="*/ 10659383 w 11548665"/>
                <a:gd name="connsiteY5-740" fmla="*/ 188256 h 6263058"/>
                <a:gd name="connsiteX6-741" fmla="*/ 11383283 w 11548665"/>
                <a:gd name="connsiteY6-742" fmla="*/ 239056 h 6263058"/>
                <a:gd name="connsiteX7-743" fmla="*/ 11345183 w 11548665"/>
                <a:gd name="connsiteY7-744" fmla="*/ 1458256 h 6263058"/>
                <a:gd name="connsiteX8-745" fmla="*/ 11548383 w 11548665"/>
                <a:gd name="connsiteY8-746" fmla="*/ 2626656 h 6263058"/>
                <a:gd name="connsiteX9-747" fmla="*/ 11294383 w 11548665"/>
                <a:gd name="connsiteY9-748" fmla="*/ 3452156 h 6263058"/>
                <a:gd name="connsiteX10-749" fmla="*/ 11446783 w 11548665"/>
                <a:gd name="connsiteY10-750" fmla="*/ 4480856 h 6263058"/>
                <a:gd name="connsiteX11-751" fmla="*/ 11472183 w 11548665"/>
                <a:gd name="connsiteY11-752" fmla="*/ 5268256 h 6263058"/>
                <a:gd name="connsiteX12-753" fmla="*/ 11218183 w 11548665"/>
                <a:gd name="connsiteY12-754" fmla="*/ 5954056 h 6263058"/>
                <a:gd name="connsiteX13-755" fmla="*/ 10646683 w 11548665"/>
                <a:gd name="connsiteY13-756" fmla="*/ 6030256 h 6263058"/>
                <a:gd name="connsiteX14-757" fmla="*/ 9198883 w 11548665"/>
                <a:gd name="connsiteY14-758" fmla="*/ 5992156 h 6263058"/>
                <a:gd name="connsiteX15-759" fmla="*/ 8563883 w 11548665"/>
                <a:gd name="connsiteY15-760" fmla="*/ 5839756 h 6263058"/>
                <a:gd name="connsiteX16-761" fmla="*/ 6227083 w 11548665"/>
                <a:gd name="connsiteY16-762" fmla="*/ 6017556 h 6263058"/>
                <a:gd name="connsiteX17-763" fmla="*/ 4207783 w 11548665"/>
                <a:gd name="connsiteY17-764" fmla="*/ 5788956 h 6263058"/>
                <a:gd name="connsiteX18-765" fmla="*/ 2798083 w 11548665"/>
                <a:gd name="connsiteY18-766" fmla="*/ 6252506 h 6263058"/>
                <a:gd name="connsiteX19-767" fmla="*/ 1162958 w 11548665"/>
                <a:gd name="connsiteY19-768" fmla="*/ 6106456 h 6263058"/>
                <a:gd name="connsiteX20-769" fmla="*/ 77108 w 11548665"/>
                <a:gd name="connsiteY20-770" fmla="*/ 6027081 h 6263058"/>
                <a:gd name="connsiteX21-771" fmla="*/ 86633 w 11548665"/>
                <a:gd name="connsiteY21-772" fmla="*/ 4960281 h 6263058"/>
                <a:gd name="connsiteX22-773" fmla="*/ 70758 w 11548665"/>
                <a:gd name="connsiteY22-774" fmla="*/ 3842681 h 6263058"/>
                <a:gd name="connsiteX23-775" fmla="*/ 39008 w 11548665"/>
                <a:gd name="connsiteY23-776" fmla="*/ 2394881 h 6263058"/>
                <a:gd name="connsiteX24-777" fmla="*/ 105683 w 11548665"/>
                <a:gd name="connsiteY24-778" fmla="*/ 1223306 h 6263058"/>
                <a:gd name="connsiteX25-779" fmla="*/ 172358 w 11548665"/>
                <a:gd name="connsiteY25-780" fmla="*/ 93006 h 6263058"/>
                <a:gd name="connsiteX0-781" fmla="*/ 172358 w 11548665"/>
                <a:gd name="connsiteY0-782" fmla="*/ 93006 h 6252535"/>
                <a:gd name="connsiteX1-783" fmla="*/ 1680483 w 11548665"/>
                <a:gd name="connsiteY1-784" fmla="*/ 96181 h 6252535"/>
                <a:gd name="connsiteX2-785" fmla="*/ 3725183 w 11548665"/>
                <a:gd name="connsiteY2-786" fmla="*/ 353356 h 6252535"/>
                <a:gd name="connsiteX3-787" fmla="*/ 6100083 w 11548665"/>
                <a:gd name="connsiteY3-788" fmla="*/ 175556 h 6252535"/>
                <a:gd name="connsiteX4-789" fmla="*/ 8373383 w 11548665"/>
                <a:gd name="connsiteY4-790" fmla="*/ 86656 h 6252535"/>
                <a:gd name="connsiteX5-791" fmla="*/ 10659383 w 11548665"/>
                <a:gd name="connsiteY5-792" fmla="*/ 188256 h 6252535"/>
                <a:gd name="connsiteX6-793" fmla="*/ 11383283 w 11548665"/>
                <a:gd name="connsiteY6-794" fmla="*/ 239056 h 6252535"/>
                <a:gd name="connsiteX7-795" fmla="*/ 11345183 w 11548665"/>
                <a:gd name="connsiteY7-796" fmla="*/ 1458256 h 6252535"/>
                <a:gd name="connsiteX8-797" fmla="*/ 11548383 w 11548665"/>
                <a:gd name="connsiteY8-798" fmla="*/ 2626656 h 6252535"/>
                <a:gd name="connsiteX9-799" fmla="*/ 11294383 w 11548665"/>
                <a:gd name="connsiteY9-800" fmla="*/ 3452156 h 6252535"/>
                <a:gd name="connsiteX10-801" fmla="*/ 11446783 w 11548665"/>
                <a:gd name="connsiteY10-802" fmla="*/ 4480856 h 6252535"/>
                <a:gd name="connsiteX11-803" fmla="*/ 11472183 w 11548665"/>
                <a:gd name="connsiteY11-804" fmla="*/ 5268256 h 6252535"/>
                <a:gd name="connsiteX12-805" fmla="*/ 11218183 w 11548665"/>
                <a:gd name="connsiteY12-806" fmla="*/ 5954056 h 6252535"/>
                <a:gd name="connsiteX13-807" fmla="*/ 10646683 w 11548665"/>
                <a:gd name="connsiteY13-808" fmla="*/ 6030256 h 6252535"/>
                <a:gd name="connsiteX14-809" fmla="*/ 9198883 w 11548665"/>
                <a:gd name="connsiteY14-810" fmla="*/ 5992156 h 6252535"/>
                <a:gd name="connsiteX15-811" fmla="*/ 8563883 w 11548665"/>
                <a:gd name="connsiteY15-812" fmla="*/ 5839756 h 6252535"/>
                <a:gd name="connsiteX16-813" fmla="*/ 6227083 w 11548665"/>
                <a:gd name="connsiteY16-814" fmla="*/ 6017556 h 6252535"/>
                <a:gd name="connsiteX17-815" fmla="*/ 4293508 w 11548665"/>
                <a:gd name="connsiteY17-816" fmla="*/ 6093756 h 6252535"/>
                <a:gd name="connsiteX18-817" fmla="*/ 2798083 w 11548665"/>
                <a:gd name="connsiteY18-818" fmla="*/ 6252506 h 6252535"/>
                <a:gd name="connsiteX19-819" fmla="*/ 1162958 w 11548665"/>
                <a:gd name="connsiteY19-820" fmla="*/ 6106456 h 6252535"/>
                <a:gd name="connsiteX20-821" fmla="*/ 77108 w 11548665"/>
                <a:gd name="connsiteY20-822" fmla="*/ 6027081 h 6252535"/>
                <a:gd name="connsiteX21-823" fmla="*/ 86633 w 11548665"/>
                <a:gd name="connsiteY21-824" fmla="*/ 4960281 h 6252535"/>
                <a:gd name="connsiteX22-825" fmla="*/ 70758 w 11548665"/>
                <a:gd name="connsiteY22-826" fmla="*/ 3842681 h 6252535"/>
                <a:gd name="connsiteX23-827" fmla="*/ 39008 w 11548665"/>
                <a:gd name="connsiteY23-828" fmla="*/ 2394881 h 6252535"/>
                <a:gd name="connsiteX24-829" fmla="*/ 105683 w 11548665"/>
                <a:gd name="connsiteY24-830" fmla="*/ 1223306 h 6252535"/>
                <a:gd name="connsiteX25-831" fmla="*/ 172358 w 11548665"/>
                <a:gd name="connsiteY25-832" fmla="*/ 93006 h 6252535"/>
                <a:gd name="connsiteX0-833" fmla="*/ 172358 w 11548665"/>
                <a:gd name="connsiteY0-834" fmla="*/ 93006 h 6252535"/>
                <a:gd name="connsiteX1-835" fmla="*/ 1680483 w 11548665"/>
                <a:gd name="connsiteY1-836" fmla="*/ 96181 h 6252535"/>
                <a:gd name="connsiteX2-837" fmla="*/ 3725183 w 11548665"/>
                <a:gd name="connsiteY2-838" fmla="*/ 353356 h 6252535"/>
                <a:gd name="connsiteX3-839" fmla="*/ 6100083 w 11548665"/>
                <a:gd name="connsiteY3-840" fmla="*/ 175556 h 6252535"/>
                <a:gd name="connsiteX4-841" fmla="*/ 8373383 w 11548665"/>
                <a:gd name="connsiteY4-842" fmla="*/ 86656 h 6252535"/>
                <a:gd name="connsiteX5-843" fmla="*/ 10659383 w 11548665"/>
                <a:gd name="connsiteY5-844" fmla="*/ 188256 h 6252535"/>
                <a:gd name="connsiteX6-845" fmla="*/ 11383283 w 11548665"/>
                <a:gd name="connsiteY6-846" fmla="*/ 239056 h 6252535"/>
                <a:gd name="connsiteX7-847" fmla="*/ 11345183 w 11548665"/>
                <a:gd name="connsiteY7-848" fmla="*/ 1458256 h 6252535"/>
                <a:gd name="connsiteX8-849" fmla="*/ 11548383 w 11548665"/>
                <a:gd name="connsiteY8-850" fmla="*/ 2626656 h 6252535"/>
                <a:gd name="connsiteX9-851" fmla="*/ 11294383 w 11548665"/>
                <a:gd name="connsiteY9-852" fmla="*/ 3452156 h 6252535"/>
                <a:gd name="connsiteX10-853" fmla="*/ 11446783 w 11548665"/>
                <a:gd name="connsiteY10-854" fmla="*/ 4480856 h 6252535"/>
                <a:gd name="connsiteX11-855" fmla="*/ 11472183 w 11548665"/>
                <a:gd name="connsiteY11-856" fmla="*/ 5268256 h 6252535"/>
                <a:gd name="connsiteX12-857" fmla="*/ 11218183 w 11548665"/>
                <a:gd name="connsiteY12-858" fmla="*/ 5954056 h 6252535"/>
                <a:gd name="connsiteX13-859" fmla="*/ 10646683 w 11548665"/>
                <a:gd name="connsiteY13-860" fmla="*/ 6030256 h 6252535"/>
                <a:gd name="connsiteX14-861" fmla="*/ 9198883 w 11548665"/>
                <a:gd name="connsiteY14-862" fmla="*/ 5992156 h 6252535"/>
                <a:gd name="connsiteX15-863" fmla="*/ 8563883 w 11548665"/>
                <a:gd name="connsiteY15-864" fmla="*/ 5839756 h 6252535"/>
                <a:gd name="connsiteX16-865" fmla="*/ 6312808 w 11548665"/>
                <a:gd name="connsiteY16-866" fmla="*/ 6160431 h 6252535"/>
                <a:gd name="connsiteX17-867" fmla="*/ 4293508 w 11548665"/>
                <a:gd name="connsiteY17-868" fmla="*/ 6093756 h 6252535"/>
                <a:gd name="connsiteX18-869" fmla="*/ 2798083 w 11548665"/>
                <a:gd name="connsiteY18-870" fmla="*/ 6252506 h 6252535"/>
                <a:gd name="connsiteX19-871" fmla="*/ 1162958 w 11548665"/>
                <a:gd name="connsiteY19-872" fmla="*/ 6106456 h 6252535"/>
                <a:gd name="connsiteX20-873" fmla="*/ 77108 w 11548665"/>
                <a:gd name="connsiteY20-874" fmla="*/ 6027081 h 6252535"/>
                <a:gd name="connsiteX21-875" fmla="*/ 86633 w 11548665"/>
                <a:gd name="connsiteY21-876" fmla="*/ 4960281 h 6252535"/>
                <a:gd name="connsiteX22-877" fmla="*/ 70758 w 11548665"/>
                <a:gd name="connsiteY22-878" fmla="*/ 3842681 h 6252535"/>
                <a:gd name="connsiteX23-879" fmla="*/ 39008 w 11548665"/>
                <a:gd name="connsiteY23-880" fmla="*/ 2394881 h 6252535"/>
                <a:gd name="connsiteX24-881" fmla="*/ 105683 w 11548665"/>
                <a:gd name="connsiteY24-882" fmla="*/ 1223306 h 6252535"/>
                <a:gd name="connsiteX25-883" fmla="*/ 172358 w 11548665"/>
                <a:gd name="connsiteY25-884" fmla="*/ 93006 h 6252535"/>
                <a:gd name="connsiteX0-885" fmla="*/ 172358 w 11548665"/>
                <a:gd name="connsiteY0-886" fmla="*/ 93006 h 6252535"/>
                <a:gd name="connsiteX1-887" fmla="*/ 1680483 w 11548665"/>
                <a:gd name="connsiteY1-888" fmla="*/ 96181 h 6252535"/>
                <a:gd name="connsiteX2-889" fmla="*/ 3725183 w 11548665"/>
                <a:gd name="connsiteY2-890" fmla="*/ 353356 h 6252535"/>
                <a:gd name="connsiteX3-891" fmla="*/ 6100083 w 11548665"/>
                <a:gd name="connsiteY3-892" fmla="*/ 175556 h 6252535"/>
                <a:gd name="connsiteX4-893" fmla="*/ 8373383 w 11548665"/>
                <a:gd name="connsiteY4-894" fmla="*/ 86656 h 6252535"/>
                <a:gd name="connsiteX5-895" fmla="*/ 10659383 w 11548665"/>
                <a:gd name="connsiteY5-896" fmla="*/ 188256 h 6252535"/>
                <a:gd name="connsiteX6-897" fmla="*/ 11383283 w 11548665"/>
                <a:gd name="connsiteY6-898" fmla="*/ 239056 h 6252535"/>
                <a:gd name="connsiteX7-899" fmla="*/ 11345183 w 11548665"/>
                <a:gd name="connsiteY7-900" fmla="*/ 1458256 h 6252535"/>
                <a:gd name="connsiteX8-901" fmla="*/ 11548383 w 11548665"/>
                <a:gd name="connsiteY8-902" fmla="*/ 2626656 h 6252535"/>
                <a:gd name="connsiteX9-903" fmla="*/ 11294383 w 11548665"/>
                <a:gd name="connsiteY9-904" fmla="*/ 3452156 h 6252535"/>
                <a:gd name="connsiteX10-905" fmla="*/ 11446783 w 11548665"/>
                <a:gd name="connsiteY10-906" fmla="*/ 4480856 h 6252535"/>
                <a:gd name="connsiteX11-907" fmla="*/ 11472183 w 11548665"/>
                <a:gd name="connsiteY11-908" fmla="*/ 5268256 h 6252535"/>
                <a:gd name="connsiteX12-909" fmla="*/ 11218183 w 11548665"/>
                <a:gd name="connsiteY12-910" fmla="*/ 5954056 h 6252535"/>
                <a:gd name="connsiteX13-911" fmla="*/ 10646683 w 11548665"/>
                <a:gd name="connsiteY13-912" fmla="*/ 6030256 h 6252535"/>
                <a:gd name="connsiteX14-913" fmla="*/ 9198883 w 11548665"/>
                <a:gd name="connsiteY14-914" fmla="*/ 5992156 h 6252535"/>
                <a:gd name="connsiteX15-915" fmla="*/ 7878083 w 11548665"/>
                <a:gd name="connsiteY15-916" fmla="*/ 6011206 h 6252535"/>
                <a:gd name="connsiteX16-917" fmla="*/ 6312808 w 11548665"/>
                <a:gd name="connsiteY16-918" fmla="*/ 6160431 h 6252535"/>
                <a:gd name="connsiteX17-919" fmla="*/ 4293508 w 11548665"/>
                <a:gd name="connsiteY17-920" fmla="*/ 6093756 h 6252535"/>
                <a:gd name="connsiteX18-921" fmla="*/ 2798083 w 11548665"/>
                <a:gd name="connsiteY18-922" fmla="*/ 6252506 h 6252535"/>
                <a:gd name="connsiteX19-923" fmla="*/ 1162958 w 11548665"/>
                <a:gd name="connsiteY19-924" fmla="*/ 6106456 h 6252535"/>
                <a:gd name="connsiteX20-925" fmla="*/ 77108 w 11548665"/>
                <a:gd name="connsiteY20-926" fmla="*/ 6027081 h 6252535"/>
                <a:gd name="connsiteX21-927" fmla="*/ 86633 w 11548665"/>
                <a:gd name="connsiteY21-928" fmla="*/ 4960281 h 6252535"/>
                <a:gd name="connsiteX22-929" fmla="*/ 70758 w 11548665"/>
                <a:gd name="connsiteY22-930" fmla="*/ 3842681 h 6252535"/>
                <a:gd name="connsiteX23-931" fmla="*/ 39008 w 11548665"/>
                <a:gd name="connsiteY23-932" fmla="*/ 2394881 h 6252535"/>
                <a:gd name="connsiteX24-933" fmla="*/ 105683 w 11548665"/>
                <a:gd name="connsiteY24-934" fmla="*/ 1223306 h 6252535"/>
                <a:gd name="connsiteX25-935" fmla="*/ 172358 w 11548665"/>
                <a:gd name="connsiteY25-936" fmla="*/ 93006 h 6252535"/>
                <a:gd name="connsiteX0-937" fmla="*/ 172358 w 11548665"/>
                <a:gd name="connsiteY0-938" fmla="*/ 93006 h 6252535"/>
                <a:gd name="connsiteX1-939" fmla="*/ 1680483 w 11548665"/>
                <a:gd name="connsiteY1-940" fmla="*/ 96181 h 6252535"/>
                <a:gd name="connsiteX2-941" fmla="*/ 3725183 w 11548665"/>
                <a:gd name="connsiteY2-942" fmla="*/ 353356 h 6252535"/>
                <a:gd name="connsiteX3-943" fmla="*/ 6100083 w 11548665"/>
                <a:gd name="connsiteY3-944" fmla="*/ 175556 h 6252535"/>
                <a:gd name="connsiteX4-945" fmla="*/ 8373383 w 11548665"/>
                <a:gd name="connsiteY4-946" fmla="*/ 86656 h 6252535"/>
                <a:gd name="connsiteX5-947" fmla="*/ 10659383 w 11548665"/>
                <a:gd name="connsiteY5-948" fmla="*/ 188256 h 6252535"/>
                <a:gd name="connsiteX6-949" fmla="*/ 11383283 w 11548665"/>
                <a:gd name="connsiteY6-950" fmla="*/ 239056 h 6252535"/>
                <a:gd name="connsiteX7-951" fmla="*/ 11345183 w 11548665"/>
                <a:gd name="connsiteY7-952" fmla="*/ 1458256 h 6252535"/>
                <a:gd name="connsiteX8-953" fmla="*/ 11548383 w 11548665"/>
                <a:gd name="connsiteY8-954" fmla="*/ 2626656 h 6252535"/>
                <a:gd name="connsiteX9-955" fmla="*/ 11294383 w 11548665"/>
                <a:gd name="connsiteY9-956" fmla="*/ 3452156 h 6252535"/>
                <a:gd name="connsiteX10-957" fmla="*/ 11446783 w 11548665"/>
                <a:gd name="connsiteY10-958" fmla="*/ 4480856 h 6252535"/>
                <a:gd name="connsiteX11-959" fmla="*/ 11472183 w 11548665"/>
                <a:gd name="connsiteY11-960" fmla="*/ 5268256 h 6252535"/>
                <a:gd name="connsiteX12-961" fmla="*/ 11218183 w 11548665"/>
                <a:gd name="connsiteY12-962" fmla="*/ 5954056 h 6252535"/>
                <a:gd name="connsiteX13-963" fmla="*/ 10646683 w 11548665"/>
                <a:gd name="connsiteY13-964" fmla="*/ 6030256 h 6252535"/>
                <a:gd name="connsiteX14-965" fmla="*/ 9351283 w 11548665"/>
                <a:gd name="connsiteY14-966" fmla="*/ 6135031 h 6252535"/>
                <a:gd name="connsiteX15-967" fmla="*/ 7878083 w 11548665"/>
                <a:gd name="connsiteY15-968" fmla="*/ 6011206 h 6252535"/>
                <a:gd name="connsiteX16-969" fmla="*/ 6312808 w 11548665"/>
                <a:gd name="connsiteY16-970" fmla="*/ 6160431 h 6252535"/>
                <a:gd name="connsiteX17-971" fmla="*/ 4293508 w 11548665"/>
                <a:gd name="connsiteY17-972" fmla="*/ 6093756 h 6252535"/>
                <a:gd name="connsiteX18-973" fmla="*/ 2798083 w 11548665"/>
                <a:gd name="connsiteY18-974" fmla="*/ 6252506 h 6252535"/>
                <a:gd name="connsiteX19-975" fmla="*/ 1162958 w 11548665"/>
                <a:gd name="connsiteY19-976" fmla="*/ 6106456 h 6252535"/>
                <a:gd name="connsiteX20-977" fmla="*/ 77108 w 11548665"/>
                <a:gd name="connsiteY20-978" fmla="*/ 6027081 h 6252535"/>
                <a:gd name="connsiteX21-979" fmla="*/ 86633 w 11548665"/>
                <a:gd name="connsiteY21-980" fmla="*/ 4960281 h 6252535"/>
                <a:gd name="connsiteX22-981" fmla="*/ 70758 w 11548665"/>
                <a:gd name="connsiteY22-982" fmla="*/ 3842681 h 6252535"/>
                <a:gd name="connsiteX23-983" fmla="*/ 39008 w 11548665"/>
                <a:gd name="connsiteY23-984" fmla="*/ 2394881 h 6252535"/>
                <a:gd name="connsiteX24-985" fmla="*/ 105683 w 11548665"/>
                <a:gd name="connsiteY24-986" fmla="*/ 1223306 h 6252535"/>
                <a:gd name="connsiteX25-987" fmla="*/ 172358 w 11548665"/>
                <a:gd name="connsiteY25-988" fmla="*/ 93006 h 6252535"/>
                <a:gd name="connsiteX0-989" fmla="*/ 172358 w 11548665"/>
                <a:gd name="connsiteY0-990" fmla="*/ 93006 h 6252535"/>
                <a:gd name="connsiteX1-991" fmla="*/ 1680483 w 11548665"/>
                <a:gd name="connsiteY1-992" fmla="*/ 96181 h 6252535"/>
                <a:gd name="connsiteX2-993" fmla="*/ 3725183 w 11548665"/>
                <a:gd name="connsiteY2-994" fmla="*/ 353356 h 6252535"/>
                <a:gd name="connsiteX3-995" fmla="*/ 6100083 w 11548665"/>
                <a:gd name="connsiteY3-996" fmla="*/ 175556 h 6252535"/>
                <a:gd name="connsiteX4-997" fmla="*/ 8373383 w 11548665"/>
                <a:gd name="connsiteY4-998" fmla="*/ 86656 h 6252535"/>
                <a:gd name="connsiteX5-999" fmla="*/ 10659383 w 11548665"/>
                <a:gd name="connsiteY5-1000" fmla="*/ 188256 h 6252535"/>
                <a:gd name="connsiteX6-1001" fmla="*/ 11383283 w 11548665"/>
                <a:gd name="connsiteY6-1002" fmla="*/ 239056 h 6252535"/>
                <a:gd name="connsiteX7-1003" fmla="*/ 11345183 w 11548665"/>
                <a:gd name="connsiteY7-1004" fmla="*/ 1458256 h 6252535"/>
                <a:gd name="connsiteX8-1005" fmla="*/ 11548383 w 11548665"/>
                <a:gd name="connsiteY8-1006" fmla="*/ 2626656 h 6252535"/>
                <a:gd name="connsiteX9-1007" fmla="*/ 11294383 w 11548665"/>
                <a:gd name="connsiteY9-1008" fmla="*/ 3452156 h 6252535"/>
                <a:gd name="connsiteX10-1009" fmla="*/ 11446783 w 11548665"/>
                <a:gd name="connsiteY10-1010" fmla="*/ 4480856 h 6252535"/>
                <a:gd name="connsiteX11-1011" fmla="*/ 11472183 w 11548665"/>
                <a:gd name="connsiteY11-1012" fmla="*/ 5268256 h 6252535"/>
                <a:gd name="connsiteX12-1013" fmla="*/ 11218183 w 11548665"/>
                <a:gd name="connsiteY12-1014" fmla="*/ 5954056 h 6252535"/>
                <a:gd name="connsiteX13-1015" fmla="*/ 10722883 w 11548665"/>
                <a:gd name="connsiteY13-1016" fmla="*/ 6173131 h 6252535"/>
                <a:gd name="connsiteX14-1017" fmla="*/ 9351283 w 11548665"/>
                <a:gd name="connsiteY14-1018" fmla="*/ 6135031 h 6252535"/>
                <a:gd name="connsiteX15-1019" fmla="*/ 7878083 w 11548665"/>
                <a:gd name="connsiteY15-1020" fmla="*/ 6011206 h 6252535"/>
                <a:gd name="connsiteX16-1021" fmla="*/ 6312808 w 11548665"/>
                <a:gd name="connsiteY16-1022" fmla="*/ 6160431 h 6252535"/>
                <a:gd name="connsiteX17-1023" fmla="*/ 4293508 w 11548665"/>
                <a:gd name="connsiteY17-1024" fmla="*/ 6093756 h 6252535"/>
                <a:gd name="connsiteX18-1025" fmla="*/ 2798083 w 11548665"/>
                <a:gd name="connsiteY18-1026" fmla="*/ 6252506 h 6252535"/>
                <a:gd name="connsiteX19-1027" fmla="*/ 1162958 w 11548665"/>
                <a:gd name="connsiteY19-1028" fmla="*/ 6106456 h 6252535"/>
                <a:gd name="connsiteX20-1029" fmla="*/ 77108 w 11548665"/>
                <a:gd name="connsiteY20-1030" fmla="*/ 6027081 h 6252535"/>
                <a:gd name="connsiteX21-1031" fmla="*/ 86633 w 11548665"/>
                <a:gd name="connsiteY21-1032" fmla="*/ 4960281 h 6252535"/>
                <a:gd name="connsiteX22-1033" fmla="*/ 70758 w 11548665"/>
                <a:gd name="connsiteY22-1034" fmla="*/ 3842681 h 6252535"/>
                <a:gd name="connsiteX23-1035" fmla="*/ 39008 w 11548665"/>
                <a:gd name="connsiteY23-1036" fmla="*/ 2394881 h 6252535"/>
                <a:gd name="connsiteX24-1037" fmla="*/ 105683 w 11548665"/>
                <a:gd name="connsiteY24-1038" fmla="*/ 1223306 h 6252535"/>
                <a:gd name="connsiteX25-1039" fmla="*/ 172358 w 11548665"/>
                <a:gd name="connsiteY25-1040" fmla="*/ 93006 h 6252535"/>
                <a:gd name="connsiteX0-1041" fmla="*/ 172358 w 11548665"/>
                <a:gd name="connsiteY0-1042" fmla="*/ 93006 h 6252535"/>
                <a:gd name="connsiteX1-1043" fmla="*/ 1680483 w 11548665"/>
                <a:gd name="connsiteY1-1044" fmla="*/ 96181 h 6252535"/>
                <a:gd name="connsiteX2-1045" fmla="*/ 3725183 w 11548665"/>
                <a:gd name="connsiteY2-1046" fmla="*/ 353356 h 6252535"/>
                <a:gd name="connsiteX3-1047" fmla="*/ 6100083 w 11548665"/>
                <a:gd name="connsiteY3-1048" fmla="*/ 175556 h 6252535"/>
                <a:gd name="connsiteX4-1049" fmla="*/ 8373383 w 11548665"/>
                <a:gd name="connsiteY4-1050" fmla="*/ 86656 h 6252535"/>
                <a:gd name="connsiteX5-1051" fmla="*/ 10659383 w 11548665"/>
                <a:gd name="connsiteY5-1052" fmla="*/ 188256 h 6252535"/>
                <a:gd name="connsiteX6-1053" fmla="*/ 11383283 w 11548665"/>
                <a:gd name="connsiteY6-1054" fmla="*/ 239056 h 6252535"/>
                <a:gd name="connsiteX7-1055" fmla="*/ 11345183 w 11548665"/>
                <a:gd name="connsiteY7-1056" fmla="*/ 1458256 h 6252535"/>
                <a:gd name="connsiteX8-1057" fmla="*/ 11548383 w 11548665"/>
                <a:gd name="connsiteY8-1058" fmla="*/ 2626656 h 6252535"/>
                <a:gd name="connsiteX9-1059" fmla="*/ 11294383 w 11548665"/>
                <a:gd name="connsiteY9-1060" fmla="*/ 3452156 h 6252535"/>
                <a:gd name="connsiteX10-1061" fmla="*/ 11446783 w 11548665"/>
                <a:gd name="connsiteY10-1062" fmla="*/ 4480856 h 6252535"/>
                <a:gd name="connsiteX11-1063" fmla="*/ 11472183 w 11548665"/>
                <a:gd name="connsiteY11-1064" fmla="*/ 5268256 h 6252535"/>
                <a:gd name="connsiteX12-1065" fmla="*/ 11418208 w 11548665"/>
                <a:gd name="connsiteY12-1066" fmla="*/ 6011206 h 6252535"/>
                <a:gd name="connsiteX13-1067" fmla="*/ 10722883 w 11548665"/>
                <a:gd name="connsiteY13-1068" fmla="*/ 6173131 h 6252535"/>
                <a:gd name="connsiteX14-1069" fmla="*/ 9351283 w 11548665"/>
                <a:gd name="connsiteY14-1070" fmla="*/ 6135031 h 6252535"/>
                <a:gd name="connsiteX15-1071" fmla="*/ 7878083 w 11548665"/>
                <a:gd name="connsiteY15-1072" fmla="*/ 6011206 h 6252535"/>
                <a:gd name="connsiteX16-1073" fmla="*/ 6312808 w 11548665"/>
                <a:gd name="connsiteY16-1074" fmla="*/ 6160431 h 6252535"/>
                <a:gd name="connsiteX17-1075" fmla="*/ 4293508 w 11548665"/>
                <a:gd name="connsiteY17-1076" fmla="*/ 6093756 h 6252535"/>
                <a:gd name="connsiteX18-1077" fmla="*/ 2798083 w 11548665"/>
                <a:gd name="connsiteY18-1078" fmla="*/ 6252506 h 6252535"/>
                <a:gd name="connsiteX19-1079" fmla="*/ 1162958 w 11548665"/>
                <a:gd name="connsiteY19-1080" fmla="*/ 6106456 h 6252535"/>
                <a:gd name="connsiteX20-1081" fmla="*/ 77108 w 11548665"/>
                <a:gd name="connsiteY20-1082" fmla="*/ 6027081 h 6252535"/>
                <a:gd name="connsiteX21-1083" fmla="*/ 86633 w 11548665"/>
                <a:gd name="connsiteY21-1084" fmla="*/ 4960281 h 6252535"/>
                <a:gd name="connsiteX22-1085" fmla="*/ 70758 w 11548665"/>
                <a:gd name="connsiteY22-1086" fmla="*/ 3842681 h 6252535"/>
                <a:gd name="connsiteX23-1087" fmla="*/ 39008 w 11548665"/>
                <a:gd name="connsiteY23-1088" fmla="*/ 2394881 h 6252535"/>
                <a:gd name="connsiteX24-1089" fmla="*/ 105683 w 11548665"/>
                <a:gd name="connsiteY24-1090" fmla="*/ 1223306 h 6252535"/>
                <a:gd name="connsiteX25-1091" fmla="*/ 172358 w 11548665"/>
                <a:gd name="connsiteY25-1092" fmla="*/ 93006 h 6252535"/>
                <a:gd name="connsiteX0-1093" fmla="*/ 172358 w 11548665"/>
                <a:gd name="connsiteY0-1094" fmla="*/ 93006 h 6252535"/>
                <a:gd name="connsiteX1-1095" fmla="*/ 1680483 w 11548665"/>
                <a:gd name="connsiteY1-1096" fmla="*/ 96181 h 6252535"/>
                <a:gd name="connsiteX2-1097" fmla="*/ 3725183 w 11548665"/>
                <a:gd name="connsiteY2-1098" fmla="*/ 353356 h 6252535"/>
                <a:gd name="connsiteX3-1099" fmla="*/ 6100083 w 11548665"/>
                <a:gd name="connsiteY3-1100" fmla="*/ 175556 h 6252535"/>
                <a:gd name="connsiteX4-1101" fmla="*/ 8373383 w 11548665"/>
                <a:gd name="connsiteY4-1102" fmla="*/ 86656 h 6252535"/>
                <a:gd name="connsiteX5-1103" fmla="*/ 10659383 w 11548665"/>
                <a:gd name="connsiteY5-1104" fmla="*/ 188256 h 6252535"/>
                <a:gd name="connsiteX6-1105" fmla="*/ 11383283 w 11548665"/>
                <a:gd name="connsiteY6-1106" fmla="*/ 239056 h 6252535"/>
                <a:gd name="connsiteX7-1107" fmla="*/ 11345183 w 11548665"/>
                <a:gd name="connsiteY7-1108" fmla="*/ 1458256 h 6252535"/>
                <a:gd name="connsiteX8-1109" fmla="*/ 11548383 w 11548665"/>
                <a:gd name="connsiteY8-1110" fmla="*/ 2626656 h 6252535"/>
                <a:gd name="connsiteX9-1111" fmla="*/ 11294383 w 11548665"/>
                <a:gd name="connsiteY9-1112" fmla="*/ 3452156 h 6252535"/>
                <a:gd name="connsiteX10-1113" fmla="*/ 11446783 w 11548665"/>
                <a:gd name="connsiteY10-1114" fmla="*/ 4480856 h 6252535"/>
                <a:gd name="connsiteX11-1115" fmla="*/ 11424558 w 11548665"/>
                <a:gd name="connsiteY11-1116" fmla="*/ 5306356 h 6252535"/>
                <a:gd name="connsiteX12-1117" fmla="*/ 11418208 w 11548665"/>
                <a:gd name="connsiteY12-1118" fmla="*/ 6011206 h 6252535"/>
                <a:gd name="connsiteX13-1119" fmla="*/ 10722883 w 11548665"/>
                <a:gd name="connsiteY13-1120" fmla="*/ 6173131 h 6252535"/>
                <a:gd name="connsiteX14-1121" fmla="*/ 9351283 w 11548665"/>
                <a:gd name="connsiteY14-1122" fmla="*/ 6135031 h 6252535"/>
                <a:gd name="connsiteX15-1123" fmla="*/ 7878083 w 11548665"/>
                <a:gd name="connsiteY15-1124" fmla="*/ 6011206 h 6252535"/>
                <a:gd name="connsiteX16-1125" fmla="*/ 6312808 w 11548665"/>
                <a:gd name="connsiteY16-1126" fmla="*/ 6160431 h 6252535"/>
                <a:gd name="connsiteX17-1127" fmla="*/ 4293508 w 11548665"/>
                <a:gd name="connsiteY17-1128" fmla="*/ 6093756 h 6252535"/>
                <a:gd name="connsiteX18-1129" fmla="*/ 2798083 w 11548665"/>
                <a:gd name="connsiteY18-1130" fmla="*/ 6252506 h 6252535"/>
                <a:gd name="connsiteX19-1131" fmla="*/ 1162958 w 11548665"/>
                <a:gd name="connsiteY19-1132" fmla="*/ 6106456 h 6252535"/>
                <a:gd name="connsiteX20-1133" fmla="*/ 77108 w 11548665"/>
                <a:gd name="connsiteY20-1134" fmla="*/ 6027081 h 6252535"/>
                <a:gd name="connsiteX21-1135" fmla="*/ 86633 w 11548665"/>
                <a:gd name="connsiteY21-1136" fmla="*/ 4960281 h 6252535"/>
                <a:gd name="connsiteX22-1137" fmla="*/ 70758 w 11548665"/>
                <a:gd name="connsiteY22-1138" fmla="*/ 3842681 h 6252535"/>
                <a:gd name="connsiteX23-1139" fmla="*/ 39008 w 11548665"/>
                <a:gd name="connsiteY23-1140" fmla="*/ 2394881 h 6252535"/>
                <a:gd name="connsiteX24-1141" fmla="*/ 105683 w 11548665"/>
                <a:gd name="connsiteY24-1142" fmla="*/ 1223306 h 6252535"/>
                <a:gd name="connsiteX25-1143" fmla="*/ 172358 w 11548665"/>
                <a:gd name="connsiteY25-1144" fmla="*/ 93006 h 6252535"/>
                <a:gd name="connsiteX0-1145" fmla="*/ 172358 w 11548665"/>
                <a:gd name="connsiteY0-1146" fmla="*/ 93006 h 6252535"/>
                <a:gd name="connsiteX1-1147" fmla="*/ 1680483 w 11548665"/>
                <a:gd name="connsiteY1-1148" fmla="*/ 96181 h 6252535"/>
                <a:gd name="connsiteX2-1149" fmla="*/ 3725183 w 11548665"/>
                <a:gd name="connsiteY2-1150" fmla="*/ 353356 h 6252535"/>
                <a:gd name="connsiteX3-1151" fmla="*/ 6100083 w 11548665"/>
                <a:gd name="connsiteY3-1152" fmla="*/ 175556 h 6252535"/>
                <a:gd name="connsiteX4-1153" fmla="*/ 8373383 w 11548665"/>
                <a:gd name="connsiteY4-1154" fmla="*/ 86656 h 6252535"/>
                <a:gd name="connsiteX5-1155" fmla="*/ 10659383 w 11548665"/>
                <a:gd name="connsiteY5-1156" fmla="*/ 188256 h 6252535"/>
                <a:gd name="connsiteX6-1157" fmla="*/ 11383283 w 11548665"/>
                <a:gd name="connsiteY6-1158" fmla="*/ 239056 h 6252535"/>
                <a:gd name="connsiteX7-1159" fmla="*/ 11345183 w 11548665"/>
                <a:gd name="connsiteY7-1160" fmla="*/ 1458256 h 6252535"/>
                <a:gd name="connsiteX8-1161" fmla="*/ 11548383 w 11548665"/>
                <a:gd name="connsiteY8-1162" fmla="*/ 2626656 h 6252535"/>
                <a:gd name="connsiteX9-1163" fmla="*/ 11294383 w 11548665"/>
                <a:gd name="connsiteY9-1164" fmla="*/ 3452156 h 6252535"/>
                <a:gd name="connsiteX10-1165" fmla="*/ 11446783 w 11548665"/>
                <a:gd name="connsiteY10-1166" fmla="*/ 4480856 h 6252535"/>
                <a:gd name="connsiteX11-1167" fmla="*/ 11338833 w 11548665"/>
                <a:gd name="connsiteY11-1168" fmla="*/ 5315881 h 6252535"/>
                <a:gd name="connsiteX12-1169" fmla="*/ 11418208 w 11548665"/>
                <a:gd name="connsiteY12-1170" fmla="*/ 6011206 h 6252535"/>
                <a:gd name="connsiteX13-1171" fmla="*/ 10722883 w 11548665"/>
                <a:gd name="connsiteY13-1172" fmla="*/ 6173131 h 6252535"/>
                <a:gd name="connsiteX14-1173" fmla="*/ 9351283 w 11548665"/>
                <a:gd name="connsiteY14-1174" fmla="*/ 6135031 h 6252535"/>
                <a:gd name="connsiteX15-1175" fmla="*/ 7878083 w 11548665"/>
                <a:gd name="connsiteY15-1176" fmla="*/ 6011206 h 6252535"/>
                <a:gd name="connsiteX16-1177" fmla="*/ 6312808 w 11548665"/>
                <a:gd name="connsiteY16-1178" fmla="*/ 6160431 h 6252535"/>
                <a:gd name="connsiteX17-1179" fmla="*/ 4293508 w 11548665"/>
                <a:gd name="connsiteY17-1180" fmla="*/ 6093756 h 6252535"/>
                <a:gd name="connsiteX18-1181" fmla="*/ 2798083 w 11548665"/>
                <a:gd name="connsiteY18-1182" fmla="*/ 6252506 h 6252535"/>
                <a:gd name="connsiteX19-1183" fmla="*/ 1162958 w 11548665"/>
                <a:gd name="connsiteY19-1184" fmla="*/ 6106456 h 6252535"/>
                <a:gd name="connsiteX20-1185" fmla="*/ 77108 w 11548665"/>
                <a:gd name="connsiteY20-1186" fmla="*/ 6027081 h 6252535"/>
                <a:gd name="connsiteX21-1187" fmla="*/ 86633 w 11548665"/>
                <a:gd name="connsiteY21-1188" fmla="*/ 4960281 h 6252535"/>
                <a:gd name="connsiteX22-1189" fmla="*/ 70758 w 11548665"/>
                <a:gd name="connsiteY22-1190" fmla="*/ 3842681 h 6252535"/>
                <a:gd name="connsiteX23-1191" fmla="*/ 39008 w 11548665"/>
                <a:gd name="connsiteY23-1192" fmla="*/ 2394881 h 6252535"/>
                <a:gd name="connsiteX24-1193" fmla="*/ 105683 w 11548665"/>
                <a:gd name="connsiteY24-1194" fmla="*/ 1223306 h 6252535"/>
                <a:gd name="connsiteX25-1195" fmla="*/ 172358 w 11548665"/>
                <a:gd name="connsiteY25-1196" fmla="*/ 93006 h 6252535"/>
                <a:gd name="connsiteX0-1197" fmla="*/ 172358 w 11563976"/>
                <a:gd name="connsiteY0-1198" fmla="*/ 93006 h 6252535"/>
                <a:gd name="connsiteX1-1199" fmla="*/ 1680483 w 11563976"/>
                <a:gd name="connsiteY1-1200" fmla="*/ 96181 h 6252535"/>
                <a:gd name="connsiteX2-1201" fmla="*/ 3725183 w 11563976"/>
                <a:gd name="connsiteY2-1202" fmla="*/ 353356 h 6252535"/>
                <a:gd name="connsiteX3-1203" fmla="*/ 6100083 w 11563976"/>
                <a:gd name="connsiteY3-1204" fmla="*/ 175556 h 6252535"/>
                <a:gd name="connsiteX4-1205" fmla="*/ 8373383 w 11563976"/>
                <a:gd name="connsiteY4-1206" fmla="*/ 86656 h 6252535"/>
                <a:gd name="connsiteX5-1207" fmla="*/ 10659383 w 11563976"/>
                <a:gd name="connsiteY5-1208" fmla="*/ 188256 h 6252535"/>
                <a:gd name="connsiteX6-1209" fmla="*/ 11383283 w 11563976"/>
                <a:gd name="connsiteY6-1210" fmla="*/ 239056 h 6252535"/>
                <a:gd name="connsiteX7-1211" fmla="*/ 11345183 w 11563976"/>
                <a:gd name="connsiteY7-1212" fmla="*/ 1458256 h 6252535"/>
                <a:gd name="connsiteX8-1213" fmla="*/ 11548383 w 11563976"/>
                <a:gd name="connsiteY8-1214" fmla="*/ 2626656 h 6252535"/>
                <a:gd name="connsiteX9-1215" fmla="*/ 11294383 w 11563976"/>
                <a:gd name="connsiteY9-1216" fmla="*/ 3452156 h 6252535"/>
                <a:gd name="connsiteX10-1217" fmla="*/ 11446783 w 11563976"/>
                <a:gd name="connsiteY10-1218" fmla="*/ 4480856 h 6252535"/>
                <a:gd name="connsiteX11-1219" fmla="*/ 11338833 w 11563976"/>
                <a:gd name="connsiteY11-1220" fmla="*/ 5315881 h 6252535"/>
                <a:gd name="connsiteX12-1221" fmla="*/ 11542033 w 11563976"/>
                <a:gd name="connsiteY12-1222" fmla="*/ 6039781 h 6252535"/>
                <a:gd name="connsiteX13-1223" fmla="*/ 10722883 w 11563976"/>
                <a:gd name="connsiteY13-1224" fmla="*/ 6173131 h 6252535"/>
                <a:gd name="connsiteX14-1225" fmla="*/ 9351283 w 11563976"/>
                <a:gd name="connsiteY14-1226" fmla="*/ 6135031 h 6252535"/>
                <a:gd name="connsiteX15-1227" fmla="*/ 7878083 w 11563976"/>
                <a:gd name="connsiteY15-1228" fmla="*/ 6011206 h 6252535"/>
                <a:gd name="connsiteX16-1229" fmla="*/ 6312808 w 11563976"/>
                <a:gd name="connsiteY16-1230" fmla="*/ 6160431 h 6252535"/>
                <a:gd name="connsiteX17-1231" fmla="*/ 4293508 w 11563976"/>
                <a:gd name="connsiteY17-1232" fmla="*/ 6093756 h 6252535"/>
                <a:gd name="connsiteX18-1233" fmla="*/ 2798083 w 11563976"/>
                <a:gd name="connsiteY18-1234" fmla="*/ 6252506 h 6252535"/>
                <a:gd name="connsiteX19-1235" fmla="*/ 1162958 w 11563976"/>
                <a:gd name="connsiteY19-1236" fmla="*/ 6106456 h 6252535"/>
                <a:gd name="connsiteX20-1237" fmla="*/ 77108 w 11563976"/>
                <a:gd name="connsiteY20-1238" fmla="*/ 6027081 h 6252535"/>
                <a:gd name="connsiteX21-1239" fmla="*/ 86633 w 11563976"/>
                <a:gd name="connsiteY21-1240" fmla="*/ 4960281 h 6252535"/>
                <a:gd name="connsiteX22-1241" fmla="*/ 70758 w 11563976"/>
                <a:gd name="connsiteY22-1242" fmla="*/ 3842681 h 6252535"/>
                <a:gd name="connsiteX23-1243" fmla="*/ 39008 w 11563976"/>
                <a:gd name="connsiteY23-1244" fmla="*/ 2394881 h 6252535"/>
                <a:gd name="connsiteX24-1245" fmla="*/ 105683 w 11563976"/>
                <a:gd name="connsiteY24-1246" fmla="*/ 1223306 h 6252535"/>
                <a:gd name="connsiteX25-1247" fmla="*/ 172358 w 11563976"/>
                <a:gd name="connsiteY25-1248" fmla="*/ 93006 h 6252535"/>
                <a:gd name="connsiteX0-1249" fmla="*/ 172358 w 11581839"/>
                <a:gd name="connsiteY0-1250" fmla="*/ 93006 h 6252535"/>
                <a:gd name="connsiteX1-1251" fmla="*/ 1680483 w 11581839"/>
                <a:gd name="connsiteY1-1252" fmla="*/ 96181 h 6252535"/>
                <a:gd name="connsiteX2-1253" fmla="*/ 3725183 w 11581839"/>
                <a:gd name="connsiteY2-1254" fmla="*/ 353356 h 6252535"/>
                <a:gd name="connsiteX3-1255" fmla="*/ 6100083 w 11581839"/>
                <a:gd name="connsiteY3-1256" fmla="*/ 175556 h 6252535"/>
                <a:gd name="connsiteX4-1257" fmla="*/ 8373383 w 11581839"/>
                <a:gd name="connsiteY4-1258" fmla="*/ 86656 h 6252535"/>
                <a:gd name="connsiteX5-1259" fmla="*/ 10659383 w 11581839"/>
                <a:gd name="connsiteY5-1260" fmla="*/ 188256 h 6252535"/>
                <a:gd name="connsiteX6-1261" fmla="*/ 11383283 w 11581839"/>
                <a:gd name="connsiteY6-1262" fmla="*/ 239056 h 6252535"/>
                <a:gd name="connsiteX7-1263" fmla="*/ 11345183 w 11581839"/>
                <a:gd name="connsiteY7-1264" fmla="*/ 1458256 h 6252535"/>
                <a:gd name="connsiteX8-1265" fmla="*/ 11548383 w 11581839"/>
                <a:gd name="connsiteY8-1266" fmla="*/ 2626656 h 6252535"/>
                <a:gd name="connsiteX9-1267" fmla="*/ 11294383 w 11581839"/>
                <a:gd name="connsiteY9-1268" fmla="*/ 3452156 h 6252535"/>
                <a:gd name="connsiteX10-1269" fmla="*/ 11446783 w 11581839"/>
                <a:gd name="connsiteY10-1270" fmla="*/ 4480856 h 6252535"/>
                <a:gd name="connsiteX11-1271" fmla="*/ 11453133 w 11581839"/>
                <a:gd name="connsiteY11-1272" fmla="*/ 5296831 h 6252535"/>
                <a:gd name="connsiteX12-1273" fmla="*/ 11542033 w 11581839"/>
                <a:gd name="connsiteY12-1274" fmla="*/ 6039781 h 6252535"/>
                <a:gd name="connsiteX13-1275" fmla="*/ 10722883 w 11581839"/>
                <a:gd name="connsiteY13-1276" fmla="*/ 6173131 h 6252535"/>
                <a:gd name="connsiteX14-1277" fmla="*/ 9351283 w 11581839"/>
                <a:gd name="connsiteY14-1278" fmla="*/ 6135031 h 6252535"/>
                <a:gd name="connsiteX15-1279" fmla="*/ 7878083 w 11581839"/>
                <a:gd name="connsiteY15-1280" fmla="*/ 6011206 h 6252535"/>
                <a:gd name="connsiteX16-1281" fmla="*/ 6312808 w 11581839"/>
                <a:gd name="connsiteY16-1282" fmla="*/ 6160431 h 6252535"/>
                <a:gd name="connsiteX17-1283" fmla="*/ 4293508 w 11581839"/>
                <a:gd name="connsiteY17-1284" fmla="*/ 6093756 h 6252535"/>
                <a:gd name="connsiteX18-1285" fmla="*/ 2798083 w 11581839"/>
                <a:gd name="connsiteY18-1286" fmla="*/ 6252506 h 6252535"/>
                <a:gd name="connsiteX19-1287" fmla="*/ 1162958 w 11581839"/>
                <a:gd name="connsiteY19-1288" fmla="*/ 6106456 h 6252535"/>
                <a:gd name="connsiteX20-1289" fmla="*/ 77108 w 11581839"/>
                <a:gd name="connsiteY20-1290" fmla="*/ 6027081 h 6252535"/>
                <a:gd name="connsiteX21-1291" fmla="*/ 86633 w 11581839"/>
                <a:gd name="connsiteY21-1292" fmla="*/ 4960281 h 6252535"/>
                <a:gd name="connsiteX22-1293" fmla="*/ 70758 w 11581839"/>
                <a:gd name="connsiteY22-1294" fmla="*/ 3842681 h 6252535"/>
                <a:gd name="connsiteX23-1295" fmla="*/ 39008 w 11581839"/>
                <a:gd name="connsiteY23-1296" fmla="*/ 2394881 h 6252535"/>
                <a:gd name="connsiteX24-1297" fmla="*/ 105683 w 11581839"/>
                <a:gd name="connsiteY24-1298" fmla="*/ 1223306 h 6252535"/>
                <a:gd name="connsiteX25-1299" fmla="*/ 172358 w 11581839"/>
                <a:gd name="connsiteY25-1300" fmla="*/ 93006 h 6252535"/>
                <a:gd name="connsiteX0-1301" fmla="*/ 172358 w 11581839"/>
                <a:gd name="connsiteY0-1302" fmla="*/ 93006 h 6252535"/>
                <a:gd name="connsiteX1-1303" fmla="*/ 1680483 w 11581839"/>
                <a:gd name="connsiteY1-1304" fmla="*/ 96181 h 6252535"/>
                <a:gd name="connsiteX2-1305" fmla="*/ 3725183 w 11581839"/>
                <a:gd name="connsiteY2-1306" fmla="*/ 353356 h 6252535"/>
                <a:gd name="connsiteX3-1307" fmla="*/ 6100083 w 11581839"/>
                <a:gd name="connsiteY3-1308" fmla="*/ 175556 h 6252535"/>
                <a:gd name="connsiteX4-1309" fmla="*/ 8373383 w 11581839"/>
                <a:gd name="connsiteY4-1310" fmla="*/ 86656 h 6252535"/>
                <a:gd name="connsiteX5-1311" fmla="*/ 10659383 w 11581839"/>
                <a:gd name="connsiteY5-1312" fmla="*/ 188256 h 6252535"/>
                <a:gd name="connsiteX6-1313" fmla="*/ 11383283 w 11581839"/>
                <a:gd name="connsiteY6-1314" fmla="*/ 239056 h 6252535"/>
                <a:gd name="connsiteX7-1315" fmla="*/ 11345183 w 11581839"/>
                <a:gd name="connsiteY7-1316" fmla="*/ 1458256 h 6252535"/>
                <a:gd name="connsiteX8-1317" fmla="*/ 11548383 w 11581839"/>
                <a:gd name="connsiteY8-1318" fmla="*/ 2626656 h 6252535"/>
                <a:gd name="connsiteX9-1319" fmla="*/ 11399158 w 11581839"/>
                <a:gd name="connsiteY9-1320" fmla="*/ 3461681 h 6252535"/>
                <a:gd name="connsiteX10-1321" fmla="*/ 11446783 w 11581839"/>
                <a:gd name="connsiteY10-1322" fmla="*/ 4480856 h 6252535"/>
                <a:gd name="connsiteX11-1323" fmla="*/ 11453133 w 11581839"/>
                <a:gd name="connsiteY11-1324" fmla="*/ 5296831 h 6252535"/>
                <a:gd name="connsiteX12-1325" fmla="*/ 11542033 w 11581839"/>
                <a:gd name="connsiteY12-1326" fmla="*/ 6039781 h 6252535"/>
                <a:gd name="connsiteX13-1327" fmla="*/ 10722883 w 11581839"/>
                <a:gd name="connsiteY13-1328" fmla="*/ 6173131 h 6252535"/>
                <a:gd name="connsiteX14-1329" fmla="*/ 9351283 w 11581839"/>
                <a:gd name="connsiteY14-1330" fmla="*/ 6135031 h 6252535"/>
                <a:gd name="connsiteX15-1331" fmla="*/ 7878083 w 11581839"/>
                <a:gd name="connsiteY15-1332" fmla="*/ 6011206 h 6252535"/>
                <a:gd name="connsiteX16-1333" fmla="*/ 6312808 w 11581839"/>
                <a:gd name="connsiteY16-1334" fmla="*/ 6160431 h 6252535"/>
                <a:gd name="connsiteX17-1335" fmla="*/ 4293508 w 11581839"/>
                <a:gd name="connsiteY17-1336" fmla="*/ 6093756 h 6252535"/>
                <a:gd name="connsiteX18-1337" fmla="*/ 2798083 w 11581839"/>
                <a:gd name="connsiteY18-1338" fmla="*/ 6252506 h 6252535"/>
                <a:gd name="connsiteX19-1339" fmla="*/ 1162958 w 11581839"/>
                <a:gd name="connsiteY19-1340" fmla="*/ 6106456 h 6252535"/>
                <a:gd name="connsiteX20-1341" fmla="*/ 77108 w 11581839"/>
                <a:gd name="connsiteY20-1342" fmla="*/ 6027081 h 6252535"/>
                <a:gd name="connsiteX21-1343" fmla="*/ 86633 w 11581839"/>
                <a:gd name="connsiteY21-1344" fmla="*/ 4960281 h 6252535"/>
                <a:gd name="connsiteX22-1345" fmla="*/ 70758 w 11581839"/>
                <a:gd name="connsiteY22-1346" fmla="*/ 3842681 h 6252535"/>
                <a:gd name="connsiteX23-1347" fmla="*/ 39008 w 11581839"/>
                <a:gd name="connsiteY23-1348" fmla="*/ 2394881 h 6252535"/>
                <a:gd name="connsiteX24-1349" fmla="*/ 105683 w 11581839"/>
                <a:gd name="connsiteY24-1350" fmla="*/ 1223306 h 6252535"/>
                <a:gd name="connsiteX25-1351" fmla="*/ 172358 w 11581839"/>
                <a:gd name="connsiteY25-1352" fmla="*/ 93006 h 6252535"/>
                <a:gd name="connsiteX0-1353" fmla="*/ 172358 w 11581839"/>
                <a:gd name="connsiteY0-1354" fmla="*/ 93006 h 6252535"/>
                <a:gd name="connsiteX1-1355" fmla="*/ 1680483 w 11581839"/>
                <a:gd name="connsiteY1-1356" fmla="*/ 96181 h 6252535"/>
                <a:gd name="connsiteX2-1357" fmla="*/ 3725183 w 11581839"/>
                <a:gd name="connsiteY2-1358" fmla="*/ 353356 h 6252535"/>
                <a:gd name="connsiteX3-1359" fmla="*/ 6100083 w 11581839"/>
                <a:gd name="connsiteY3-1360" fmla="*/ 175556 h 6252535"/>
                <a:gd name="connsiteX4-1361" fmla="*/ 8373383 w 11581839"/>
                <a:gd name="connsiteY4-1362" fmla="*/ 86656 h 6252535"/>
                <a:gd name="connsiteX5-1363" fmla="*/ 10659383 w 11581839"/>
                <a:gd name="connsiteY5-1364" fmla="*/ 188256 h 6252535"/>
                <a:gd name="connsiteX6-1365" fmla="*/ 11383283 w 11581839"/>
                <a:gd name="connsiteY6-1366" fmla="*/ 239056 h 6252535"/>
                <a:gd name="connsiteX7-1367" fmla="*/ 11345183 w 11581839"/>
                <a:gd name="connsiteY7-1368" fmla="*/ 1458256 h 6252535"/>
                <a:gd name="connsiteX8-1369" fmla="*/ 11434083 w 11581839"/>
                <a:gd name="connsiteY8-1370" fmla="*/ 2331381 h 6252535"/>
                <a:gd name="connsiteX9-1371" fmla="*/ 11399158 w 11581839"/>
                <a:gd name="connsiteY9-1372" fmla="*/ 3461681 h 6252535"/>
                <a:gd name="connsiteX10-1373" fmla="*/ 11446783 w 11581839"/>
                <a:gd name="connsiteY10-1374" fmla="*/ 4480856 h 6252535"/>
                <a:gd name="connsiteX11-1375" fmla="*/ 11453133 w 11581839"/>
                <a:gd name="connsiteY11-1376" fmla="*/ 5296831 h 6252535"/>
                <a:gd name="connsiteX12-1377" fmla="*/ 11542033 w 11581839"/>
                <a:gd name="connsiteY12-1378" fmla="*/ 6039781 h 6252535"/>
                <a:gd name="connsiteX13-1379" fmla="*/ 10722883 w 11581839"/>
                <a:gd name="connsiteY13-1380" fmla="*/ 6173131 h 6252535"/>
                <a:gd name="connsiteX14-1381" fmla="*/ 9351283 w 11581839"/>
                <a:gd name="connsiteY14-1382" fmla="*/ 6135031 h 6252535"/>
                <a:gd name="connsiteX15-1383" fmla="*/ 7878083 w 11581839"/>
                <a:gd name="connsiteY15-1384" fmla="*/ 6011206 h 6252535"/>
                <a:gd name="connsiteX16-1385" fmla="*/ 6312808 w 11581839"/>
                <a:gd name="connsiteY16-1386" fmla="*/ 6160431 h 6252535"/>
                <a:gd name="connsiteX17-1387" fmla="*/ 4293508 w 11581839"/>
                <a:gd name="connsiteY17-1388" fmla="*/ 6093756 h 6252535"/>
                <a:gd name="connsiteX18-1389" fmla="*/ 2798083 w 11581839"/>
                <a:gd name="connsiteY18-1390" fmla="*/ 6252506 h 6252535"/>
                <a:gd name="connsiteX19-1391" fmla="*/ 1162958 w 11581839"/>
                <a:gd name="connsiteY19-1392" fmla="*/ 6106456 h 6252535"/>
                <a:gd name="connsiteX20-1393" fmla="*/ 77108 w 11581839"/>
                <a:gd name="connsiteY20-1394" fmla="*/ 6027081 h 6252535"/>
                <a:gd name="connsiteX21-1395" fmla="*/ 86633 w 11581839"/>
                <a:gd name="connsiteY21-1396" fmla="*/ 4960281 h 6252535"/>
                <a:gd name="connsiteX22-1397" fmla="*/ 70758 w 11581839"/>
                <a:gd name="connsiteY22-1398" fmla="*/ 3842681 h 6252535"/>
                <a:gd name="connsiteX23-1399" fmla="*/ 39008 w 11581839"/>
                <a:gd name="connsiteY23-1400" fmla="*/ 2394881 h 6252535"/>
                <a:gd name="connsiteX24-1401" fmla="*/ 105683 w 11581839"/>
                <a:gd name="connsiteY24-1402" fmla="*/ 1223306 h 6252535"/>
                <a:gd name="connsiteX25-1403" fmla="*/ 172358 w 11581839"/>
                <a:gd name="connsiteY25-1404" fmla="*/ 93006 h 6252535"/>
                <a:gd name="connsiteX0-1405" fmla="*/ 172358 w 11596332"/>
                <a:gd name="connsiteY0-1406" fmla="*/ 93006 h 6252535"/>
                <a:gd name="connsiteX1-1407" fmla="*/ 1680483 w 11596332"/>
                <a:gd name="connsiteY1-1408" fmla="*/ 96181 h 6252535"/>
                <a:gd name="connsiteX2-1409" fmla="*/ 3725183 w 11596332"/>
                <a:gd name="connsiteY2-1410" fmla="*/ 353356 h 6252535"/>
                <a:gd name="connsiteX3-1411" fmla="*/ 6100083 w 11596332"/>
                <a:gd name="connsiteY3-1412" fmla="*/ 175556 h 6252535"/>
                <a:gd name="connsiteX4-1413" fmla="*/ 8373383 w 11596332"/>
                <a:gd name="connsiteY4-1414" fmla="*/ 86656 h 6252535"/>
                <a:gd name="connsiteX5-1415" fmla="*/ 10659383 w 11596332"/>
                <a:gd name="connsiteY5-1416" fmla="*/ 188256 h 6252535"/>
                <a:gd name="connsiteX6-1417" fmla="*/ 11383283 w 11596332"/>
                <a:gd name="connsiteY6-1418" fmla="*/ 239056 h 6252535"/>
                <a:gd name="connsiteX7-1419" fmla="*/ 11345183 w 11596332"/>
                <a:gd name="connsiteY7-1420" fmla="*/ 1458256 h 6252535"/>
                <a:gd name="connsiteX8-1421" fmla="*/ 11596008 w 11596332"/>
                <a:gd name="connsiteY8-1422" fmla="*/ 2321856 h 6252535"/>
                <a:gd name="connsiteX9-1423" fmla="*/ 11399158 w 11596332"/>
                <a:gd name="connsiteY9-1424" fmla="*/ 3461681 h 6252535"/>
                <a:gd name="connsiteX10-1425" fmla="*/ 11446783 w 11596332"/>
                <a:gd name="connsiteY10-1426" fmla="*/ 4480856 h 6252535"/>
                <a:gd name="connsiteX11-1427" fmla="*/ 11453133 w 11596332"/>
                <a:gd name="connsiteY11-1428" fmla="*/ 5296831 h 6252535"/>
                <a:gd name="connsiteX12-1429" fmla="*/ 11542033 w 11596332"/>
                <a:gd name="connsiteY12-1430" fmla="*/ 6039781 h 6252535"/>
                <a:gd name="connsiteX13-1431" fmla="*/ 10722883 w 11596332"/>
                <a:gd name="connsiteY13-1432" fmla="*/ 6173131 h 6252535"/>
                <a:gd name="connsiteX14-1433" fmla="*/ 9351283 w 11596332"/>
                <a:gd name="connsiteY14-1434" fmla="*/ 6135031 h 6252535"/>
                <a:gd name="connsiteX15-1435" fmla="*/ 7878083 w 11596332"/>
                <a:gd name="connsiteY15-1436" fmla="*/ 6011206 h 6252535"/>
                <a:gd name="connsiteX16-1437" fmla="*/ 6312808 w 11596332"/>
                <a:gd name="connsiteY16-1438" fmla="*/ 6160431 h 6252535"/>
                <a:gd name="connsiteX17-1439" fmla="*/ 4293508 w 11596332"/>
                <a:gd name="connsiteY17-1440" fmla="*/ 6093756 h 6252535"/>
                <a:gd name="connsiteX18-1441" fmla="*/ 2798083 w 11596332"/>
                <a:gd name="connsiteY18-1442" fmla="*/ 6252506 h 6252535"/>
                <a:gd name="connsiteX19-1443" fmla="*/ 1162958 w 11596332"/>
                <a:gd name="connsiteY19-1444" fmla="*/ 6106456 h 6252535"/>
                <a:gd name="connsiteX20-1445" fmla="*/ 77108 w 11596332"/>
                <a:gd name="connsiteY20-1446" fmla="*/ 6027081 h 6252535"/>
                <a:gd name="connsiteX21-1447" fmla="*/ 86633 w 11596332"/>
                <a:gd name="connsiteY21-1448" fmla="*/ 4960281 h 6252535"/>
                <a:gd name="connsiteX22-1449" fmla="*/ 70758 w 11596332"/>
                <a:gd name="connsiteY22-1450" fmla="*/ 3842681 h 6252535"/>
                <a:gd name="connsiteX23-1451" fmla="*/ 39008 w 11596332"/>
                <a:gd name="connsiteY23-1452" fmla="*/ 2394881 h 6252535"/>
                <a:gd name="connsiteX24-1453" fmla="*/ 105683 w 11596332"/>
                <a:gd name="connsiteY24-1454" fmla="*/ 1223306 h 6252535"/>
                <a:gd name="connsiteX25-1455" fmla="*/ 172358 w 11596332"/>
                <a:gd name="connsiteY25-1456" fmla="*/ 93006 h 6252535"/>
                <a:gd name="connsiteX0-1457" fmla="*/ 172358 w 11581839"/>
                <a:gd name="connsiteY0-1458" fmla="*/ 93006 h 6252535"/>
                <a:gd name="connsiteX1-1459" fmla="*/ 1680483 w 11581839"/>
                <a:gd name="connsiteY1-1460" fmla="*/ 96181 h 6252535"/>
                <a:gd name="connsiteX2-1461" fmla="*/ 3725183 w 11581839"/>
                <a:gd name="connsiteY2-1462" fmla="*/ 353356 h 6252535"/>
                <a:gd name="connsiteX3-1463" fmla="*/ 6100083 w 11581839"/>
                <a:gd name="connsiteY3-1464" fmla="*/ 175556 h 6252535"/>
                <a:gd name="connsiteX4-1465" fmla="*/ 8373383 w 11581839"/>
                <a:gd name="connsiteY4-1466" fmla="*/ 86656 h 6252535"/>
                <a:gd name="connsiteX5-1467" fmla="*/ 10659383 w 11581839"/>
                <a:gd name="connsiteY5-1468" fmla="*/ 188256 h 6252535"/>
                <a:gd name="connsiteX6-1469" fmla="*/ 11383283 w 11581839"/>
                <a:gd name="connsiteY6-1470" fmla="*/ 239056 h 6252535"/>
                <a:gd name="connsiteX7-1471" fmla="*/ 11345183 w 11581839"/>
                <a:gd name="connsiteY7-1472" fmla="*/ 1458256 h 6252535"/>
                <a:gd name="connsiteX8-1473" fmla="*/ 11538858 w 11581839"/>
                <a:gd name="connsiteY8-1474" fmla="*/ 2321856 h 6252535"/>
                <a:gd name="connsiteX9-1475" fmla="*/ 11399158 w 11581839"/>
                <a:gd name="connsiteY9-1476" fmla="*/ 3461681 h 6252535"/>
                <a:gd name="connsiteX10-1477" fmla="*/ 11446783 w 11581839"/>
                <a:gd name="connsiteY10-1478" fmla="*/ 4480856 h 6252535"/>
                <a:gd name="connsiteX11-1479" fmla="*/ 11453133 w 11581839"/>
                <a:gd name="connsiteY11-1480" fmla="*/ 5296831 h 6252535"/>
                <a:gd name="connsiteX12-1481" fmla="*/ 11542033 w 11581839"/>
                <a:gd name="connsiteY12-1482" fmla="*/ 6039781 h 6252535"/>
                <a:gd name="connsiteX13-1483" fmla="*/ 10722883 w 11581839"/>
                <a:gd name="connsiteY13-1484" fmla="*/ 6173131 h 6252535"/>
                <a:gd name="connsiteX14-1485" fmla="*/ 9351283 w 11581839"/>
                <a:gd name="connsiteY14-1486" fmla="*/ 6135031 h 6252535"/>
                <a:gd name="connsiteX15-1487" fmla="*/ 7878083 w 11581839"/>
                <a:gd name="connsiteY15-1488" fmla="*/ 6011206 h 6252535"/>
                <a:gd name="connsiteX16-1489" fmla="*/ 6312808 w 11581839"/>
                <a:gd name="connsiteY16-1490" fmla="*/ 6160431 h 6252535"/>
                <a:gd name="connsiteX17-1491" fmla="*/ 4293508 w 11581839"/>
                <a:gd name="connsiteY17-1492" fmla="*/ 6093756 h 6252535"/>
                <a:gd name="connsiteX18-1493" fmla="*/ 2798083 w 11581839"/>
                <a:gd name="connsiteY18-1494" fmla="*/ 6252506 h 6252535"/>
                <a:gd name="connsiteX19-1495" fmla="*/ 1162958 w 11581839"/>
                <a:gd name="connsiteY19-1496" fmla="*/ 6106456 h 6252535"/>
                <a:gd name="connsiteX20-1497" fmla="*/ 77108 w 11581839"/>
                <a:gd name="connsiteY20-1498" fmla="*/ 6027081 h 6252535"/>
                <a:gd name="connsiteX21-1499" fmla="*/ 86633 w 11581839"/>
                <a:gd name="connsiteY21-1500" fmla="*/ 4960281 h 6252535"/>
                <a:gd name="connsiteX22-1501" fmla="*/ 70758 w 11581839"/>
                <a:gd name="connsiteY22-1502" fmla="*/ 3842681 h 6252535"/>
                <a:gd name="connsiteX23-1503" fmla="*/ 39008 w 11581839"/>
                <a:gd name="connsiteY23-1504" fmla="*/ 2394881 h 6252535"/>
                <a:gd name="connsiteX24-1505" fmla="*/ 105683 w 11581839"/>
                <a:gd name="connsiteY24-1506" fmla="*/ 1223306 h 6252535"/>
                <a:gd name="connsiteX25-1507" fmla="*/ 172358 w 11581839"/>
                <a:gd name="connsiteY25-1508" fmla="*/ 93006 h 6252535"/>
                <a:gd name="connsiteX0-1509" fmla="*/ 172358 w 11580086"/>
                <a:gd name="connsiteY0-1510" fmla="*/ 93006 h 6252535"/>
                <a:gd name="connsiteX1-1511" fmla="*/ 1680483 w 11580086"/>
                <a:gd name="connsiteY1-1512" fmla="*/ 96181 h 6252535"/>
                <a:gd name="connsiteX2-1513" fmla="*/ 3725183 w 11580086"/>
                <a:gd name="connsiteY2-1514" fmla="*/ 353356 h 6252535"/>
                <a:gd name="connsiteX3-1515" fmla="*/ 6100083 w 11580086"/>
                <a:gd name="connsiteY3-1516" fmla="*/ 175556 h 6252535"/>
                <a:gd name="connsiteX4-1517" fmla="*/ 8373383 w 11580086"/>
                <a:gd name="connsiteY4-1518" fmla="*/ 86656 h 6252535"/>
                <a:gd name="connsiteX5-1519" fmla="*/ 10659383 w 11580086"/>
                <a:gd name="connsiteY5-1520" fmla="*/ 188256 h 6252535"/>
                <a:gd name="connsiteX6-1521" fmla="*/ 11383283 w 11580086"/>
                <a:gd name="connsiteY6-1522" fmla="*/ 239056 h 6252535"/>
                <a:gd name="connsiteX7-1523" fmla="*/ 11345183 w 11580086"/>
                <a:gd name="connsiteY7-1524" fmla="*/ 1458256 h 6252535"/>
                <a:gd name="connsiteX8-1525" fmla="*/ 11538858 w 11580086"/>
                <a:gd name="connsiteY8-1526" fmla="*/ 2321856 h 6252535"/>
                <a:gd name="connsiteX9-1527" fmla="*/ 11399158 w 11580086"/>
                <a:gd name="connsiteY9-1528" fmla="*/ 3461681 h 6252535"/>
                <a:gd name="connsiteX10-1529" fmla="*/ 11532508 w 11580086"/>
                <a:gd name="connsiteY10-1530" fmla="*/ 4471331 h 6252535"/>
                <a:gd name="connsiteX11-1531" fmla="*/ 11453133 w 11580086"/>
                <a:gd name="connsiteY11-1532" fmla="*/ 5296831 h 6252535"/>
                <a:gd name="connsiteX12-1533" fmla="*/ 11542033 w 11580086"/>
                <a:gd name="connsiteY12-1534" fmla="*/ 6039781 h 6252535"/>
                <a:gd name="connsiteX13-1535" fmla="*/ 10722883 w 11580086"/>
                <a:gd name="connsiteY13-1536" fmla="*/ 6173131 h 6252535"/>
                <a:gd name="connsiteX14-1537" fmla="*/ 9351283 w 11580086"/>
                <a:gd name="connsiteY14-1538" fmla="*/ 6135031 h 6252535"/>
                <a:gd name="connsiteX15-1539" fmla="*/ 7878083 w 11580086"/>
                <a:gd name="connsiteY15-1540" fmla="*/ 6011206 h 6252535"/>
                <a:gd name="connsiteX16-1541" fmla="*/ 6312808 w 11580086"/>
                <a:gd name="connsiteY16-1542" fmla="*/ 6160431 h 6252535"/>
                <a:gd name="connsiteX17-1543" fmla="*/ 4293508 w 11580086"/>
                <a:gd name="connsiteY17-1544" fmla="*/ 6093756 h 6252535"/>
                <a:gd name="connsiteX18-1545" fmla="*/ 2798083 w 11580086"/>
                <a:gd name="connsiteY18-1546" fmla="*/ 6252506 h 6252535"/>
                <a:gd name="connsiteX19-1547" fmla="*/ 1162958 w 11580086"/>
                <a:gd name="connsiteY19-1548" fmla="*/ 6106456 h 6252535"/>
                <a:gd name="connsiteX20-1549" fmla="*/ 77108 w 11580086"/>
                <a:gd name="connsiteY20-1550" fmla="*/ 6027081 h 6252535"/>
                <a:gd name="connsiteX21-1551" fmla="*/ 86633 w 11580086"/>
                <a:gd name="connsiteY21-1552" fmla="*/ 4960281 h 6252535"/>
                <a:gd name="connsiteX22-1553" fmla="*/ 70758 w 11580086"/>
                <a:gd name="connsiteY22-1554" fmla="*/ 3842681 h 6252535"/>
                <a:gd name="connsiteX23-1555" fmla="*/ 39008 w 11580086"/>
                <a:gd name="connsiteY23-1556" fmla="*/ 2394881 h 6252535"/>
                <a:gd name="connsiteX24-1557" fmla="*/ 105683 w 11580086"/>
                <a:gd name="connsiteY24-1558" fmla="*/ 1223306 h 6252535"/>
                <a:gd name="connsiteX25-1559" fmla="*/ 172358 w 11580086"/>
                <a:gd name="connsiteY25-1560" fmla="*/ 93006 h 6252535"/>
                <a:gd name="connsiteX0-1561" fmla="*/ 172358 w 11580086"/>
                <a:gd name="connsiteY0-1562" fmla="*/ 93006 h 6252535"/>
                <a:gd name="connsiteX1-1563" fmla="*/ 1680483 w 11580086"/>
                <a:gd name="connsiteY1-1564" fmla="*/ 96181 h 6252535"/>
                <a:gd name="connsiteX2-1565" fmla="*/ 3725183 w 11580086"/>
                <a:gd name="connsiteY2-1566" fmla="*/ 353356 h 6252535"/>
                <a:gd name="connsiteX3-1567" fmla="*/ 6100083 w 11580086"/>
                <a:gd name="connsiteY3-1568" fmla="*/ 175556 h 6252535"/>
                <a:gd name="connsiteX4-1569" fmla="*/ 8373383 w 11580086"/>
                <a:gd name="connsiteY4-1570" fmla="*/ 86656 h 6252535"/>
                <a:gd name="connsiteX5-1571" fmla="*/ 10659383 w 11580086"/>
                <a:gd name="connsiteY5-1572" fmla="*/ 188256 h 6252535"/>
                <a:gd name="connsiteX6-1573" fmla="*/ 11516633 w 11580086"/>
                <a:gd name="connsiteY6-1574" fmla="*/ 239056 h 6252535"/>
                <a:gd name="connsiteX7-1575" fmla="*/ 11345183 w 11580086"/>
                <a:gd name="connsiteY7-1576" fmla="*/ 1458256 h 6252535"/>
                <a:gd name="connsiteX8-1577" fmla="*/ 11538858 w 11580086"/>
                <a:gd name="connsiteY8-1578" fmla="*/ 2321856 h 6252535"/>
                <a:gd name="connsiteX9-1579" fmla="*/ 11399158 w 11580086"/>
                <a:gd name="connsiteY9-1580" fmla="*/ 3461681 h 6252535"/>
                <a:gd name="connsiteX10-1581" fmla="*/ 11532508 w 11580086"/>
                <a:gd name="connsiteY10-1582" fmla="*/ 4471331 h 6252535"/>
                <a:gd name="connsiteX11-1583" fmla="*/ 11453133 w 11580086"/>
                <a:gd name="connsiteY11-1584" fmla="*/ 5296831 h 6252535"/>
                <a:gd name="connsiteX12-1585" fmla="*/ 11542033 w 11580086"/>
                <a:gd name="connsiteY12-1586" fmla="*/ 6039781 h 6252535"/>
                <a:gd name="connsiteX13-1587" fmla="*/ 10722883 w 11580086"/>
                <a:gd name="connsiteY13-1588" fmla="*/ 6173131 h 6252535"/>
                <a:gd name="connsiteX14-1589" fmla="*/ 9351283 w 11580086"/>
                <a:gd name="connsiteY14-1590" fmla="*/ 6135031 h 6252535"/>
                <a:gd name="connsiteX15-1591" fmla="*/ 7878083 w 11580086"/>
                <a:gd name="connsiteY15-1592" fmla="*/ 6011206 h 6252535"/>
                <a:gd name="connsiteX16-1593" fmla="*/ 6312808 w 11580086"/>
                <a:gd name="connsiteY16-1594" fmla="*/ 6160431 h 6252535"/>
                <a:gd name="connsiteX17-1595" fmla="*/ 4293508 w 11580086"/>
                <a:gd name="connsiteY17-1596" fmla="*/ 6093756 h 6252535"/>
                <a:gd name="connsiteX18-1597" fmla="*/ 2798083 w 11580086"/>
                <a:gd name="connsiteY18-1598" fmla="*/ 6252506 h 6252535"/>
                <a:gd name="connsiteX19-1599" fmla="*/ 1162958 w 11580086"/>
                <a:gd name="connsiteY19-1600" fmla="*/ 6106456 h 6252535"/>
                <a:gd name="connsiteX20-1601" fmla="*/ 77108 w 11580086"/>
                <a:gd name="connsiteY20-1602" fmla="*/ 6027081 h 6252535"/>
                <a:gd name="connsiteX21-1603" fmla="*/ 86633 w 11580086"/>
                <a:gd name="connsiteY21-1604" fmla="*/ 4960281 h 6252535"/>
                <a:gd name="connsiteX22-1605" fmla="*/ 70758 w 11580086"/>
                <a:gd name="connsiteY22-1606" fmla="*/ 3842681 h 6252535"/>
                <a:gd name="connsiteX23-1607" fmla="*/ 39008 w 11580086"/>
                <a:gd name="connsiteY23-1608" fmla="*/ 2394881 h 6252535"/>
                <a:gd name="connsiteX24-1609" fmla="*/ 105683 w 11580086"/>
                <a:gd name="connsiteY24-1610" fmla="*/ 1223306 h 6252535"/>
                <a:gd name="connsiteX25-1611" fmla="*/ 172358 w 11580086"/>
                <a:gd name="connsiteY25-1612" fmla="*/ 93006 h 6252535"/>
                <a:gd name="connsiteX0-1613" fmla="*/ 172358 w 11580086"/>
                <a:gd name="connsiteY0-1614" fmla="*/ 93006 h 6252535"/>
                <a:gd name="connsiteX1-1615" fmla="*/ 1680483 w 11580086"/>
                <a:gd name="connsiteY1-1616" fmla="*/ 96181 h 6252535"/>
                <a:gd name="connsiteX2-1617" fmla="*/ 3725183 w 11580086"/>
                <a:gd name="connsiteY2-1618" fmla="*/ 353356 h 6252535"/>
                <a:gd name="connsiteX3-1619" fmla="*/ 6100083 w 11580086"/>
                <a:gd name="connsiteY3-1620" fmla="*/ 175556 h 6252535"/>
                <a:gd name="connsiteX4-1621" fmla="*/ 8373383 w 11580086"/>
                <a:gd name="connsiteY4-1622" fmla="*/ 86656 h 6252535"/>
                <a:gd name="connsiteX5-1623" fmla="*/ 10659383 w 11580086"/>
                <a:gd name="connsiteY5-1624" fmla="*/ 188256 h 6252535"/>
                <a:gd name="connsiteX6-1625" fmla="*/ 11516633 w 11580086"/>
                <a:gd name="connsiteY6-1626" fmla="*/ 239056 h 6252535"/>
                <a:gd name="connsiteX7-1627" fmla="*/ 11449958 w 11580086"/>
                <a:gd name="connsiteY7-1628" fmla="*/ 1439206 h 6252535"/>
                <a:gd name="connsiteX8-1629" fmla="*/ 11538858 w 11580086"/>
                <a:gd name="connsiteY8-1630" fmla="*/ 2321856 h 6252535"/>
                <a:gd name="connsiteX9-1631" fmla="*/ 11399158 w 11580086"/>
                <a:gd name="connsiteY9-1632" fmla="*/ 3461681 h 6252535"/>
                <a:gd name="connsiteX10-1633" fmla="*/ 11532508 w 11580086"/>
                <a:gd name="connsiteY10-1634" fmla="*/ 4471331 h 6252535"/>
                <a:gd name="connsiteX11-1635" fmla="*/ 11453133 w 11580086"/>
                <a:gd name="connsiteY11-1636" fmla="*/ 5296831 h 6252535"/>
                <a:gd name="connsiteX12-1637" fmla="*/ 11542033 w 11580086"/>
                <a:gd name="connsiteY12-1638" fmla="*/ 6039781 h 6252535"/>
                <a:gd name="connsiteX13-1639" fmla="*/ 10722883 w 11580086"/>
                <a:gd name="connsiteY13-1640" fmla="*/ 6173131 h 6252535"/>
                <a:gd name="connsiteX14-1641" fmla="*/ 9351283 w 11580086"/>
                <a:gd name="connsiteY14-1642" fmla="*/ 6135031 h 6252535"/>
                <a:gd name="connsiteX15-1643" fmla="*/ 7878083 w 11580086"/>
                <a:gd name="connsiteY15-1644" fmla="*/ 6011206 h 6252535"/>
                <a:gd name="connsiteX16-1645" fmla="*/ 6312808 w 11580086"/>
                <a:gd name="connsiteY16-1646" fmla="*/ 6160431 h 6252535"/>
                <a:gd name="connsiteX17-1647" fmla="*/ 4293508 w 11580086"/>
                <a:gd name="connsiteY17-1648" fmla="*/ 6093756 h 6252535"/>
                <a:gd name="connsiteX18-1649" fmla="*/ 2798083 w 11580086"/>
                <a:gd name="connsiteY18-1650" fmla="*/ 6252506 h 6252535"/>
                <a:gd name="connsiteX19-1651" fmla="*/ 1162958 w 11580086"/>
                <a:gd name="connsiteY19-1652" fmla="*/ 6106456 h 6252535"/>
                <a:gd name="connsiteX20-1653" fmla="*/ 77108 w 11580086"/>
                <a:gd name="connsiteY20-1654" fmla="*/ 6027081 h 6252535"/>
                <a:gd name="connsiteX21-1655" fmla="*/ 86633 w 11580086"/>
                <a:gd name="connsiteY21-1656" fmla="*/ 4960281 h 6252535"/>
                <a:gd name="connsiteX22-1657" fmla="*/ 70758 w 11580086"/>
                <a:gd name="connsiteY22-1658" fmla="*/ 3842681 h 6252535"/>
                <a:gd name="connsiteX23-1659" fmla="*/ 39008 w 11580086"/>
                <a:gd name="connsiteY23-1660" fmla="*/ 2394881 h 6252535"/>
                <a:gd name="connsiteX24-1661" fmla="*/ 105683 w 11580086"/>
                <a:gd name="connsiteY24-1662" fmla="*/ 1223306 h 6252535"/>
                <a:gd name="connsiteX25-1663" fmla="*/ 172358 w 11580086"/>
                <a:gd name="connsiteY25-1664" fmla="*/ 93006 h 6252535"/>
                <a:gd name="connsiteX0-1665" fmla="*/ 172358 w 11580086"/>
                <a:gd name="connsiteY0-1666" fmla="*/ 128654 h 6288183"/>
                <a:gd name="connsiteX1-1667" fmla="*/ 1680483 w 11580086"/>
                <a:gd name="connsiteY1-1668" fmla="*/ 131829 h 6288183"/>
                <a:gd name="connsiteX2-1669" fmla="*/ 3725183 w 11580086"/>
                <a:gd name="connsiteY2-1670" fmla="*/ 389004 h 6288183"/>
                <a:gd name="connsiteX3-1671" fmla="*/ 6100083 w 11580086"/>
                <a:gd name="connsiteY3-1672" fmla="*/ 211204 h 6288183"/>
                <a:gd name="connsiteX4-1673" fmla="*/ 8373383 w 11580086"/>
                <a:gd name="connsiteY4-1674" fmla="*/ 122304 h 6288183"/>
                <a:gd name="connsiteX5-1675" fmla="*/ 10659383 w 11580086"/>
                <a:gd name="connsiteY5-1676" fmla="*/ 223904 h 6288183"/>
                <a:gd name="connsiteX6-1677" fmla="*/ 11507108 w 11580086"/>
                <a:gd name="connsiteY6-1678" fmla="*/ 65154 h 6288183"/>
                <a:gd name="connsiteX7-1679" fmla="*/ 11449958 w 11580086"/>
                <a:gd name="connsiteY7-1680" fmla="*/ 1474854 h 6288183"/>
                <a:gd name="connsiteX8-1681" fmla="*/ 11538858 w 11580086"/>
                <a:gd name="connsiteY8-1682" fmla="*/ 2357504 h 6288183"/>
                <a:gd name="connsiteX9-1683" fmla="*/ 11399158 w 11580086"/>
                <a:gd name="connsiteY9-1684" fmla="*/ 3497329 h 6288183"/>
                <a:gd name="connsiteX10-1685" fmla="*/ 11532508 w 11580086"/>
                <a:gd name="connsiteY10-1686" fmla="*/ 4506979 h 6288183"/>
                <a:gd name="connsiteX11-1687" fmla="*/ 11453133 w 11580086"/>
                <a:gd name="connsiteY11-1688" fmla="*/ 5332479 h 6288183"/>
                <a:gd name="connsiteX12-1689" fmla="*/ 11542033 w 11580086"/>
                <a:gd name="connsiteY12-1690" fmla="*/ 6075429 h 6288183"/>
                <a:gd name="connsiteX13-1691" fmla="*/ 10722883 w 11580086"/>
                <a:gd name="connsiteY13-1692" fmla="*/ 6208779 h 6288183"/>
                <a:gd name="connsiteX14-1693" fmla="*/ 9351283 w 11580086"/>
                <a:gd name="connsiteY14-1694" fmla="*/ 6170679 h 6288183"/>
                <a:gd name="connsiteX15-1695" fmla="*/ 7878083 w 11580086"/>
                <a:gd name="connsiteY15-1696" fmla="*/ 6046854 h 6288183"/>
                <a:gd name="connsiteX16-1697" fmla="*/ 6312808 w 11580086"/>
                <a:gd name="connsiteY16-1698" fmla="*/ 6196079 h 6288183"/>
                <a:gd name="connsiteX17-1699" fmla="*/ 4293508 w 11580086"/>
                <a:gd name="connsiteY17-1700" fmla="*/ 6129404 h 6288183"/>
                <a:gd name="connsiteX18-1701" fmla="*/ 2798083 w 11580086"/>
                <a:gd name="connsiteY18-1702" fmla="*/ 6288154 h 6288183"/>
                <a:gd name="connsiteX19-1703" fmla="*/ 1162958 w 11580086"/>
                <a:gd name="connsiteY19-1704" fmla="*/ 6142104 h 6288183"/>
                <a:gd name="connsiteX20-1705" fmla="*/ 77108 w 11580086"/>
                <a:gd name="connsiteY20-1706" fmla="*/ 6062729 h 6288183"/>
                <a:gd name="connsiteX21-1707" fmla="*/ 86633 w 11580086"/>
                <a:gd name="connsiteY21-1708" fmla="*/ 4995929 h 6288183"/>
                <a:gd name="connsiteX22-1709" fmla="*/ 70758 w 11580086"/>
                <a:gd name="connsiteY22-1710" fmla="*/ 3878329 h 6288183"/>
                <a:gd name="connsiteX23-1711" fmla="*/ 39008 w 11580086"/>
                <a:gd name="connsiteY23-1712" fmla="*/ 2430529 h 6288183"/>
                <a:gd name="connsiteX24-1713" fmla="*/ 105683 w 11580086"/>
                <a:gd name="connsiteY24-1714" fmla="*/ 1258954 h 6288183"/>
                <a:gd name="connsiteX25-1715" fmla="*/ 172358 w 11580086"/>
                <a:gd name="connsiteY25-1716" fmla="*/ 128654 h 6288183"/>
                <a:gd name="connsiteX0-1717" fmla="*/ 172358 w 11580086"/>
                <a:gd name="connsiteY0-1718" fmla="*/ 178015 h 6337544"/>
                <a:gd name="connsiteX1-1719" fmla="*/ 1680483 w 11580086"/>
                <a:gd name="connsiteY1-1720" fmla="*/ 181190 h 6337544"/>
                <a:gd name="connsiteX2-1721" fmla="*/ 3725183 w 11580086"/>
                <a:gd name="connsiteY2-1722" fmla="*/ 438365 h 6337544"/>
                <a:gd name="connsiteX3-1723" fmla="*/ 6100083 w 11580086"/>
                <a:gd name="connsiteY3-1724" fmla="*/ 260565 h 6337544"/>
                <a:gd name="connsiteX4-1725" fmla="*/ 8373383 w 11580086"/>
                <a:gd name="connsiteY4-1726" fmla="*/ 171665 h 6337544"/>
                <a:gd name="connsiteX5-1727" fmla="*/ 10554608 w 11580086"/>
                <a:gd name="connsiteY5-1728" fmla="*/ 92290 h 6337544"/>
                <a:gd name="connsiteX6-1729" fmla="*/ 11507108 w 11580086"/>
                <a:gd name="connsiteY6-1730" fmla="*/ 114515 h 6337544"/>
                <a:gd name="connsiteX7-1731" fmla="*/ 11449958 w 11580086"/>
                <a:gd name="connsiteY7-1732" fmla="*/ 1524215 h 6337544"/>
                <a:gd name="connsiteX8-1733" fmla="*/ 11538858 w 11580086"/>
                <a:gd name="connsiteY8-1734" fmla="*/ 2406865 h 6337544"/>
                <a:gd name="connsiteX9-1735" fmla="*/ 11399158 w 11580086"/>
                <a:gd name="connsiteY9-1736" fmla="*/ 3546690 h 6337544"/>
                <a:gd name="connsiteX10-1737" fmla="*/ 11532508 w 11580086"/>
                <a:gd name="connsiteY10-1738" fmla="*/ 4556340 h 6337544"/>
                <a:gd name="connsiteX11-1739" fmla="*/ 11453133 w 11580086"/>
                <a:gd name="connsiteY11-1740" fmla="*/ 5381840 h 6337544"/>
                <a:gd name="connsiteX12-1741" fmla="*/ 11542033 w 11580086"/>
                <a:gd name="connsiteY12-1742" fmla="*/ 6124790 h 6337544"/>
                <a:gd name="connsiteX13-1743" fmla="*/ 10722883 w 11580086"/>
                <a:gd name="connsiteY13-1744" fmla="*/ 6258140 h 6337544"/>
                <a:gd name="connsiteX14-1745" fmla="*/ 9351283 w 11580086"/>
                <a:gd name="connsiteY14-1746" fmla="*/ 6220040 h 6337544"/>
                <a:gd name="connsiteX15-1747" fmla="*/ 7878083 w 11580086"/>
                <a:gd name="connsiteY15-1748" fmla="*/ 6096215 h 6337544"/>
                <a:gd name="connsiteX16-1749" fmla="*/ 6312808 w 11580086"/>
                <a:gd name="connsiteY16-1750" fmla="*/ 6245440 h 6337544"/>
                <a:gd name="connsiteX17-1751" fmla="*/ 4293508 w 11580086"/>
                <a:gd name="connsiteY17-1752" fmla="*/ 6178765 h 6337544"/>
                <a:gd name="connsiteX18-1753" fmla="*/ 2798083 w 11580086"/>
                <a:gd name="connsiteY18-1754" fmla="*/ 6337515 h 6337544"/>
                <a:gd name="connsiteX19-1755" fmla="*/ 1162958 w 11580086"/>
                <a:gd name="connsiteY19-1756" fmla="*/ 6191465 h 6337544"/>
                <a:gd name="connsiteX20-1757" fmla="*/ 77108 w 11580086"/>
                <a:gd name="connsiteY20-1758" fmla="*/ 6112090 h 6337544"/>
                <a:gd name="connsiteX21-1759" fmla="*/ 86633 w 11580086"/>
                <a:gd name="connsiteY21-1760" fmla="*/ 5045290 h 6337544"/>
                <a:gd name="connsiteX22-1761" fmla="*/ 70758 w 11580086"/>
                <a:gd name="connsiteY22-1762" fmla="*/ 3927690 h 6337544"/>
                <a:gd name="connsiteX23-1763" fmla="*/ 39008 w 11580086"/>
                <a:gd name="connsiteY23-1764" fmla="*/ 2479890 h 6337544"/>
                <a:gd name="connsiteX24-1765" fmla="*/ 105683 w 11580086"/>
                <a:gd name="connsiteY24-1766" fmla="*/ 1308315 h 6337544"/>
                <a:gd name="connsiteX25-1767" fmla="*/ 172358 w 11580086"/>
                <a:gd name="connsiteY25-1768" fmla="*/ 178015 h 6337544"/>
                <a:gd name="connsiteX0-1769" fmla="*/ 172358 w 11580086"/>
                <a:gd name="connsiteY0-1770" fmla="*/ 173362 h 6332891"/>
                <a:gd name="connsiteX1-1771" fmla="*/ 1680483 w 11580086"/>
                <a:gd name="connsiteY1-1772" fmla="*/ 176537 h 6332891"/>
                <a:gd name="connsiteX2-1773" fmla="*/ 3725183 w 11580086"/>
                <a:gd name="connsiteY2-1774" fmla="*/ 433712 h 6332891"/>
                <a:gd name="connsiteX3-1775" fmla="*/ 6100083 w 11580086"/>
                <a:gd name="connsiteY3-1776" fmla="*/ 255912 h 6332891"/>
                <a:gd name="connsiteX4-1777" fmla="*/ 8401958 w 11580086"/>
                <a:gd name="connsiteY4-1778" fmla="*/ 52712 h 6332891"/>
                <a:gd name="connsiteX5-1779" fmla="*/ 10554608 w 11580086"/>
                <a:gd name="connsiteY5-1780" fmla="*/ 87637 h 6332891"/>
                <a:gd name="connsiteX6-1781" fmla="*/ 11507108 w 11580086"/>
                <a:gd name="connsiteY6-1782" fmla="*/ 109862 h 6332891"/>
                <a:gd name="connsiteX7-1783" fmla="*/ 11449958 w 11580086"/>
                <a:gd name="connsiteY7-1784" fmla="*/ 1519562 h 6332891"/>
                <a:gd name="connsiteX8-1785" fmla="*/ 11538858 w 11580086"/>
                <a:gd name="connsiteY8-1786" fmla="*/ 2402212 h 6332891"/>
                <a:gd name="connsiteX9-1787" fmla="*/ 11399158 w 11580086"/>
                <a:gd name="connsiteY9-1788" fmla="*/ 3542037 h 6332891"/>
                <a:gd name="connsiteX10-1789" fmla="*/ 11532508 w 11580086"/>
                <a:gd name="connsiteY10-1790" fmla="*/ 4551687 h 6332891"/>
                <a:gd name="connsiteX11-1791" fmla="*/ 11453133 w 11580086"/>
                <a:gd name="connsiteY11-1792" fmla="*/ 5377187 h 6332891"/>
                <a:gd name="connsiteX12-1793" fmla="*/ 11542033 w 11580086"/>
                <a:gd name="connsiteY12-1794" fmla="*/ 6120137 h 6332891"/>
                <a:gd name="connsiteX13-1795" fmla="*/ 10722883 w 11580086"/>
                <a:gd name="connsiteY13-1796" fmla="*/ 6253487 h 6332891"/>
                <a:gd name="connsiteX14-1797" fmla="*/ 9351283 w 11580086"/>
                <a:gd name="connsiteY14-1798" fmla="*/ 6215387 h 6332891"/>
                <a:gd name="connsiteX15-1799" fmla="*/ 7878083 w 11580086"/>
                <a:gd name="connsiteY15-1800" fmla="*/ 6091562 h 6332891"/>
                <a:gd name="connsiteX16-1801" fmla="*/ 6312808 w 11580086"/>
                <a:gd name="connsiteY16-1802" fmla="*/ 6240787 h 6332891"/>
                <a:gd name="connsiteX17-1803" fmla="*/ 4293508 w 11580086"/>
                <a:gd name="connsiteY17-1804" fmla="*/ 6174112 h 6332891"/>
                <a:gd name="connsiteX18-1805" fmla="*/ 2798083 w 11580086"/>
                <a:gd name="connsiteY18-1806" fmla="*/ 6332862 h 6332891"/>
                <a:gd name="connsiteX19-1807" fmla="*/ 1162958 w 11580086"/>
                <a:gd name="connsiteY19-1808" fmla="*/ 6186812 h 6332891"/>
                <a:gd name="connsiteX20-1809" fmla="*/ 77108 w 11580086"/>
                <a:gd name="connsiteY20-1810" fmla="*/ 6107437 h 6332891"/>
                <a:gd name="connsiteX21-1811" fmla="*/ 86633 w 11580086"/>
                <a:gd name="connsiteY21-1812" fmla="*/ 5040637 h 6332891"/>
                <a:gd name="connsiteX22-1813" fmla="*/ 70758 w 11580086"/>
                <a:gd name="connsiteY22-1814" fmla="*/ 3923037 h 6332891"/>
                <a:gd name="connsiteX23-1815" fmla="*/ 39008 w 11580086"/>
                <a:gd name="connsiteY23-1816" fmla="*/ 2475237 h 6332891"/>
                <a:gd name="connsiteX24-1817" fmla="*/ 105683 w 11580086"/>
                <a:gd name="connsiteY24-1818" fmla="*/ 1303662 h 6332891"/>
                <a:gd name="connsiteX25-1819" fmla="*/ 172358 w 11580086"/>
                <a:gd name="connsiteY25-1820" fmla="*/ 173362 h 6332891"/>
                <a:gd name="connsiteX0-1821" fmla="*/ 172358 w 11580086"/>
                <a:gd name="connsiteY0-1822" fmla="*/ 173362 h 6332891"/>
                <a:gd name="connsiteX1-1823" fmla="*/ 1680483 w 11580086"/>
                <a:gd name="connsiteY1-1824" fmla="*/ 176537 h 6332891"/>
                <a:gd name="connsiteX2-1825" fmla="*/ 3906158 w 11580086"/>
                <a:gd name="connsiteY2-1826" fmla="*/ 52712 h 6332891"/>
                <a:gd name="connsiteX3-1827" fmla="*/ 6100083 w 11580086"/>
                <a:gd name="connsiteY3-1828" fmla="*/ 255912 h 6332891"/>
                <a:gd name="connsiteX4-1829" fmla="*/ 8401958 w 11580086"/>
                <a:gd name="connsiteY4-1830" fmla="*/ 52712 h 6332891"/>
                <a:gd name="connsiteX5-1831" fmla="*/ 10554608 w 11580086"/>
                <a:gd name="connsiteY5-1832" fmla="*/ 87637 h 6332891"/>
                <a:gd name="connsiteX6-1833" fmla="*/ 11507108 w 11580086"/>
                <a:gd name="connsiteY6-1834" fmla="*/ 109862 h 6332891"/>
                <a:gd name="connsiteX7-1835" fmla="*/ 11449958 w 11580086"/>
                <a:gd name="connsiteY7-1836" fmla="*/ 1519562 h 6332891"/>
                <a:gd name="connsiteX8-1837" fmla="*/ 11538858 w 11580086"/>
                <a:gd name="connsiteY8-1838" fmla="*/ 2402212 h 6332891"/>
                <a:gd name="connsiteX9-1839" fmla="*/ 11399158 w 11580086"/>
                <a:gd name="connsiteY9-1840" fmla="*/ 3542037 h 6332891"/>
                <a:gd name="connsiteX10-1841" fmla="*/ 11532508 w 11580086"/>
                <a:gd name="connsiteY10-1842" fmla="*/ 4551687 h 6332891"/>
                <a:gd name="connsiteX11-1843" fmla="*/ 11453133 w 11580086"/>
                <a:gd name="connsiteY11-1844" fmla="*/ 5377187 h 6332891"/>
                <a:gd name="connsiteX12-1845" fmla="*/ 11542033 w 11580086"/>
                <a:gd name="connsiteY12-1846" fmla="*/ 6120137 h 6332891"/>
                <a:gd name="connsiteX13-1847" fmla="*/ 10722883 w 11580086"/>
                <a:gd name="connsiteY13-1848" fmla="*/ 6253487 h 6332891"/>
                <a:gd name="connsiteX14-1849" fmla="*/ 9351283 w 11580086"/>
                <a:gd name="connsiteY14-1850" fmla="*/ 6215387 h 6332891"/>
                <a:gd name="connsiteX15-1851" fmla="*/ 7878083 w 11580086"/>
                <a:gd name="connsiteY15-1852" fmla="*/ 6091562 h 6332891"/>
                <a:gd name="connsiteX16-1853" fmla="*/ 6312808 w 11580086"/>
                <a:gd name="connsiteY16-1854" fmla="*/ 6240787 h 6332891"/>
                <a:gd name="connsiteX17-1855" fmla="*/ 4293508 w 11580086"/>
                <a:gd name="connsiteY17-1856" fmla="*/ 6174112 h 6332891"/>
                <a:gd name="connsiteX18-1857" fmla="*/ 2798083 w 11580086"/>
                <a:gd name="connsiteY18-1858" fmla="*/ 6332862 h 6332891"/>
                <a:gd name="connsiteX19-1859" fmla="*/ 1162958 w 11580086"/>
                <a:gd name="connsiteY19-1860" fmla="*/ 6186812 h 6332891"/>
                <a:gd name="connsiteX20-1861" fmla="*/ 77108 w 11580086"/>
                <a:gd name="connsiteY20-1862" fmla="*/ 6107437 h 6332891"/>
                <a:gd name="connsiteX21-1863" fmla="*/ 86633 w 11580086"/>
                <a:gd name="connsiteY21-1864" fmla="*/ 5040637 h 6332891"/>
                <a:gd name="connsiteX22-1865" fmla="*/ 70758 w 11580086"/>
                <a:gd name="connsiteY22-1866" fmla="*/ 3923037 h 6332891"/>
                <a:gd name="connsiteX23-1867" fmla="*/ 39008 w 11580086"/>
                <a:gd name="connsiteY23-1868" fmla="*/ 2475237 h 6332891"/>
                <a:gd name="connsiteX24-1869" fmla="*/ 105683 w 11580086"/>
                <a:gd name="connsiteY24-1870" fmla="*/ 1303662 h 6332891"/>
                <a:gd name="connsiteX25-1871" fmla="*/ 172358 w 11580086"/>
                <a:gd name="connsiteY25-1872" fmla="*/ 173362 h 6332891"/>
                <a:gd name="connsiteX0-1873" fmla="*/ 172358 w 11580086"/>
                <a:gd name="connsiteY0-1874" fmla="*/ 173362 h 6332891"/>
                <a:gd name="connsiteX1-1875" fmla="*/ 1680483 w 11580086"/>
                <a:gd name="connsiteY1-1876" fmla="*/ 176537 h 6332891"/>
                <a:gd name="connsiteX2-1877" fmla="*/ 3906158 w 11580086"/>
                <a:gd name="connsiteY2-1878" fmla="*/ 52712 h 6332891"/>
                <a:gd name="connsiteX3-1879" fmla="*/ 6100083 w 11580086"/>
                <a:gd name="connsiteY3-1880" fmla="*/ 151137 h 6332891"/>
                <a:gd name="connsiteX4-1881" fmla="*/ 8401958 w 11580086"/>
                <a:gd name="connsiteY4-1882" fmla="*/ 52712 h 6332891"/>
                <a:gd name="connsiteX5-1883" fmla="*/ 10554608 w 11580086"/>
                <a:gd name="connsiteY5-1884" fmla="*/ 87637 h 6332891"/>
                <a:gd name="connsiteX6-1885" fmla="*/ 11507108 w 11580086"/>
                <a:gd name="connsiteY6-1886" fmla="*/ 109862 h 6332891"/>
                <a:gd name="connsiteX7-1887" fmla="*/ 11449958 w 11580086"/>
                <a:gd name="connsiteY7-1888" fmla="*/ 1519562 h 6332891"/>
                <a:gd name="connsiteX8-1889" fmla="*/ 11538858 w 11580086"/>
                <a:gd name="connsiteY8-1890" fmla="*/ 2402212 h 6332891"/>
                <a:gd name="connsiteX9-1891" fmla="*/ 11399158 w 11580086"/>
                <a:gd name="connsiteY9-1892" fmla="*/ 3542037 h 6332891"/>
                <a:gd name="connsiteX10-1893" fmla="*/ 11532508 w 11580086"/>
                <a:gd name="connsiteY10-1894" fmla="*/ 4551687 h 6332891"/>
                <a:gd name="connsiteX11-1895" fmla="*/ 11453133 w 11580086"/>
                <a:gd name="connsiteY11-1896" fmla="*/ 5377187 h 6332891"/>
                <a:gd name="connsiteX12-1897" fmla="*/ 11542033 w 11580086"/>
                <a:gd name="connsiteY12-1898" fmla="*/ 6120137 h 6332891"/>
                <a:gd name="connsiteX13-1899" fmla="*/ 10722883 w 11580086"/>
                <a:gd name="connsiteY13-1900" fmla="*/ 6253487 h 6332891"/>
                <a:gd name="connsiteX14-1901" fmla="*/ 9351283 w 11580086"/>
                <a:gd name="connsiteY14-1902" fmla="*/ 6215387 h 6332891"/>
                <a:gd name="connsiteX15-1903" fmla="*/ 7878083 w 11580086"/>
                <a:gd name="connsiteY15-1904" fmla="*/ 6091562 h 6332891"/>
                <a:gd name="connsiteX16-1905" fmla="*/ 6312808 w 11580086"/>
                <a:gd name="connsiteY16-1906" fmla="*/ 6240787 h 6332891"/>
                <a:gd name="connsiteX17-1907" fmla="*/ 4293508 w 11580086"/>
                <a:gd name="connsiteY17-1908" fmla="*/ 6174112 h 6332891"/>
                <a:gd name="connsiteX18-1909" fmla="*/ 2798083 w 11580086"/>
                <a:gd name="connsiteY18-1910" fmla="*/ 6332862 h 6332891"/>
                <a:gd name="connsiteX19-1911" fmla="*/ 1162958 w 11580086"/>
                <a:gd name="connsiteY19-1912" fmla="*/ 6186812 h 6332891"/>
                <a:gd name="connsiteX20-1913" fmla="*/ 77108 w 11580086"/>
                <a:gd name="connsiteY20-1914" fmla="*/ 6107437 h 6332891"/>
                <a:gd name="connsiteX21-1915" fmla="*/ 86633 w 11580086"/>
                <a:gd name="connsiteY21-1916" fmla="*/ 5040637 h 6332891"/>
                <a:gd name="connsiteX22-1917" fmla="*/ 70758 w 11580086"/>
                <a:gd name="connsiteY22-1918" fmla="*/ 3923037 h 6332891"/>
                <a:gd name="connsiteX23-1919" fmla="*/ 39008 w 11580086"/>
                <a:gd name="connsiteY23-1920" fmla="*/ 2475237 h 6332891"/>
                <a:gd name="connsiteX24-1921" fmla="*/ 105683 w 11580086"/>
                <a:gd name="connsiteY24-1922" fmla="*/ 1303662 h 6332891"/>
                <a:gd name="connsiteX25-1923" fmla="*/ 172358 w 11580086"/>
                <a:gd name="connsiteY25-1924" fmla="*/ 173362 h 6332891"/>
                <a:gd name="connsiteX0-1925" fmla="*/ 172358 w 11580086"/>
                <a:gd name="connsiteY0-1926" fmla="*/ 173442 h 6332971"/>
                <a:gd name="connsiteX1-1927" fmla="*/ 1670958 w 11580086"/>
                <a:gd name="connsiteY1-1928" fmla="*/ 5167 h 6332971"/>
                <a:gd name="connsiteX2-1929" fmla="*/ 3906158 w 11580086"/>
                <a:gd name="connsiteY2-1930" fmla="*/ 52792 h 6332971"/>
                <a:gd name="connsiteX3-1931" fmla="*/ 6100083 w 11580086"/>
                <a:gd name="connsiteY3-1932" fmla="*/ 151217 h 6332971"/>
                <a:gd name="connsiteX4-1933" fmla="*/ 8401958 w 11580086"/>
                <a:gd name="connsiteY4-1934" fmla="*/ 52792 h 6332971"/>
                <a:gd name="connsiteX5-1935" fmla="*/ 10554608 w 11580086"/>
                <a:gd name="connsiteY5-1936" fmla="*/ 87717 h 6332971"/>
                <a:gd name="connsiteX6-1937" fmla="*/ 11507108 w 11580086"/>
                <a:gd name="connsiteY6-1938" fmla="*/ 109942 h 6332971"/>
                <a:gd name="connsiteX7-1939" fmla="*/ 11449958 w 11580086"/>
                <a:gd name="connsiteY7-1940" fmla="*/ 1519642 h 6332971"/>
                <a:gd name="connsiteX8-1941" fmla="*/ 11538858 w 11580086"/>
                <a:gd name="connsiteY8-1942" fmla="*/ 2402292 h 6332971"/>
                <a:gd name="connsiteX9-1943" fmla="*/ 11399158 w 11580086"/>
                <a:gd name="connsiteY9-1944" fmla="*/ 3542117 h 6332971"/>
                <a:gd name="connsiteX10-1945" fmla="*/ 11532508 w 11580086"/>
                <a:gd name="connsiteY10-1946" fmla="*/ 4551767 h 6332971"/>
                <a:gd name="connsiteX11-1947" fmla="*/ 11453133 w 11580086"/>
                <a:gd name="connsiteY11-1948" fmla="*/ 5377267 h 6332971"/>
                <a:gd name="connsiteX12-1949" fmla="*/ 11542033 w 11580086"/>
                <a:gd name="connsiteY12-1950" fmla="*/ 6120217 h 6332971"/>
                <a:gd name="connsiteX13-1951" fmla="*/ 10722883 w 11580086"/>
                <a:gd name="connsiteY13-1952" fmla="*/ 6253567 h 6332971"/>
                <a:gd name="connsiteX14-1953" fmla="*/ 9351283 w 11580086"/>
                <a:gd name="connsiteY14-1954" fmla="*/ 6215467 h 6332971"/>
                <a:gd name="connsiteX15-1955" fmla="*/ 7878083 w 11580086"/>
                <a:gd name="connsiteY15-1956" fmla="*/ 6091642 h 6332971"/>
                <a:gd name="connsiteX16-1957" fmla="*/ 6312808 w 11580086"/>
                <a:gd name="connsiteY16-1958" fmla="*/ 6240867 h 6332971"/>
                <a:gd name="connsiteX17-1959" fmla="*/ 4293508 w 11580086"/>
                <a:gd name="connsiteY17-1960" fmla="*/ 6174192 h 6332971"/>
                <a:gd name="connsiteX18-1961" fmla="*/ 2798083 w 11580086"/>
                <a:gd name="connsiteY18-1962" fmla="*/ 6332942 h 6332971"/>
                <a:gd name="connsiteX19-1963" fmla="*/ 1162958 w 11580086"/>
                <a:gd name="connsiteY19-1964" fmla="*/ 6186892 h 6332971"/>
                <a:gd name="connsiteX20-1965" fmla="*/ 77108 w 11580086"/>
                <a:gd name="connsiteY20-1966" fmla="*/ 6107517 h 6332971"/>
                <a:gd name="connsiteX21-1967" fmla="*/ 86633 w 11580086"/>
                <a:gd name="connsiteY21-1968" fmla="*/ 5040717 h 6332971"/>
                <a:gd name="connsiteX22-1969" fmla="*/ 70758 w 11580086"/>
                <a:gd name="connsiteY22-1970" fmla="*/ 3923117 h 6332971"/>
                <a:gd name="connsiteX23-1971" fmla="*/ 39008 w 11580086"/>
                <a:gd name="connsiteY23-1972" fmla="*/ 2475317 h 6332971"/>
                <a:gd name="connsiteX24-1973" fmla="*/ 105683 w 11580086"/>
                <a:gd name="connsiteY24-1974" fmla="*/ 1303742 h 6332971"/>
                <a:gd name="connsiteX25-1975" fmla="*/ 172358 w 11580086"/>
                <a:gd name="connsiteY25-1976" fmla="*/ 173442 h 6332971"/>
                <a:gd name="connsiteX0-1977" fmla="*/ 172358 w 11580086"/>
                <a:gd name="connsiteY0-1978" fmla="*/ 173362 h 6332891"/>
                <a:gd name="connsiteX1-1979" fmla="*/ 1709058 w 11580086"/>
                <a:gd name="connsiteY1-1980" fmla="*/ 71762 h 6332891"/>
                <a:gd name="connsiteX2-1981" fmla="*/ 3906158 w 11580086"/>
                <a:gd name="connsiteY2-1982" fmla="*/ 52712 h 6332891"/>
                <a:gd name="connsiteX3-1983" fmla="*/ 6100083 w 11580086"/>
                <a:gd name="connsiteY3-1984" fmla="*/ 151137 h 6332891"/>
                <a:gd name="connsiteX4-1985" fmla="*/ 8401958 w 11580086"/>
                <a:gd name="connsiteY4-1986" fmla="*/ 52712 h 6332891"/>
                <a:gd name="connsiteX5-1987" fmla="*/ 10554608 w 11580086"/>
                <a:gd name="connsiteY5-1988" fmla="*/ 87637 h 6332891"/>
                <a:gd name="connsiteX6-1989" fmla="*/ 11507108 w 11580086"/>
                <a:gd name="connsiteY6-1990" fmla="*/ 109862 h 6332891"/>
                <a:gd name="connsiteX7-1991" fmla="*/ 11449958 w 11580086"/>
                <a:gd name="connsiteY7-1992" fmla="*/ 1519562 h 6332891"/>
                <a:gd name="connsiteX8-1993" fmla="*/ 11538858 w 11580086"/>
                <a:gd name="connsiteY8-1994" fmla="*/ 2402212 h 6332891"/>
                <a:gd name="connsiteX9-1995" fmla="*/ 11399158 w 11580086"/>
                <a:gd name="connsiteY9-1996" fmla="*/ 3542037 h 6332891"/>
                <a:gd name="connsiteX10-1997" fmla="*/ 11532508 w 11580086"/>
                <a:gd name="connsiteY10-1998" fmla="*/ 4551687 h 6332891"/>
                <a:gd name="connsiteX11-1999" fmla="*/ 11453133 w 11580086"/>
                <a:gd name="connsiteY11-2000" fmla="*/ 5377187 h 6332891"/>
                <a:gd name="connsiteX12-2001" fmla="*/ 11542033 w 11580086"/>
                <a:gd name="connsiteY12-2002" fmla="*/ 6120137 h 6332891"/>
                <a:gd name="connsiteX13-2003" fmla="*/ 10722883 w 11580086"/>
                <a:gd name="connsiteY13-2004" fmla="*/ 6253487 h 6332891"/>
                <a:gd name="connsiteX14-2005" fmla="*/ 9351283 w 11580086"/>
                <a:gd name="connsiteY14-2006" fmla="*/ 6215387 h 6332891"/>
                <a:gd name="connsiteX15-2007" fmla="*/ 7878083 w 11580086"/>
                <a:gd name="connsiteY15-2008" fmla="*/ 6091562 h 6332891"/>
                <a:gd name="connsiteX16-2009" fmla="*/ 6312808 w 11580086"/>
                <a:gd name="connsiteY16-2010" fmla="*/ 6240787 h 6332891"/>
                <a:gd name="connsiteX17-2011" fmla="*/ 4293508 w 11580086"/>
                <a:gd name="connsiteY17-2012" fmla="*/ 6174112 h 6332891"/>
                <a:gd name="connsiteX18-2013" fmla="*/ 2798083 w 11580086"/>
                <a:gd name="connsiteY18-2014" fmla="*/ 6332862 h 6332891"/>
                <a:gd name="connsiteX19-2015" fmla="*/ 1162958 w 11580086"/>
                <a:gd name="connsiteY19-2016" fmla="*/ 6186812 h 6332891"/>
                <a:gd name="connsiteX20-2017" fmla="*/ 77108 w 11580086"/>
                <a:gd name="connsiteY20-2018" fmla="*/ 6107437 h 6332891"/>
                <a:gd name="connsiteX21-2019" fmla="*/ 86633 w 11580086"/>
                <a:gd name="connsiteY21-2020" fmla="*/ 5040637 h 6332891"/>
                <a:gd name="connsiteX22-2021" fmla="*/ 70758 w 11580086"/>
                <a:gd name="connsiteY22-2022" fmla="*/ 3923037 h 6332891"/>
                <a:gd name="connsiteX23-2023" fmla="*/ 39008 w 11580086"/>
                <a:gd name="connsiteY23-2024" fmla="*/ 2475237 h 6332891"/>
                <a:gd name="connsiteX24-2025" fmla="*/ 105683 w 11580086"/>
                <a:gd name="connsiteY24-2026" fmla="*/ 1303662 h 6332891"/>
                <a:gd name="connsiteX25-2027" fmla="*/ 172358 w 11580086"/>
                <a:gd name="connsiteY25-2028" fmla="*/ 173362 h 6332891"/>
                <a:gd name="connsiteX0-2029" fmla="*/ 143783 w 11580086"/>
                <a:gd name="connsiteY0-2030" fmla="*/ 94173 h 6339427"/>
                <a:gd name="connsiteX1-2031" fmla="*/ 1709058 w 11580086"/>
                <a:gd name="connsiteY1-2032" fmla="*/ 78298 h 6339427"/>
                <a:gd name="connsiteX2-2033" fmla="*/ 3906158 w 11580086"/>
                <a:gd name="connsiteY2-2034" fmla="*/ 59248 h 6339427"/>
                <a:gd name="connsiteX3-2035" fmla="*/ 6100083 w 11580086"/>
                <a:gd name="connsiteY3-2036" fmla="*/ 157673 h 6339427"/>
                <a:gd name="connsiteX4-2037" fmla="*/ 8401958 w 11580086"/>
                <a:gd name="connsiteY4-2038" fmla="*/ 59248 h 6339427"/>
                <a:gd name="connsiteX5-2039" fmla="*/ 10554608 w 11580086"/>
                <a:gd name="connsiteY5-2040" fmla="*/ 94173 h 6339427"/>
                <a:gd name="connsiteX6-2041" fmla="*/ 11507108 w 11580086"/>
                <a:gd name="connsiteY6-2042" fmla="*/ 116398 h 6339427"/>
                <a:gd name="connsiteX7-2043" fmla="*/ 11449958 w 11580086"/>
                <a:gd name="connsiteY7-2044" fmla="*/ 1526098 h 6339427"/>
                <a:gd name="connsiteX8-2045" fmla="*/ 11538858 w 11580086"/>
                <a:gd name="connsiteY8-2046" fmla="*/ 2408748 h 6339427"/>
                <a:gd name="connsiteX9-2047" fmla="*/ 11399158 w 11580086"/>
                <a:gd name="connsiteY9-2048" fmla="*/ 3548573 h 6339427"/>
                <a:gd name="connsiteX10-2049" fmla="*/ 11532508 w 11580086"/>
                <a:gd name="connsiteY10-2050" fmla="*/ 4558223 h 6339427"/>
                <a:gd name="connsiteX11-2051" fmla="*/ 11453133 w 11580086"/>
                <a:gd name="connsiteY11-2052" fmla="*/ 5383723 h 6339427"/>
                <a:gd name="connsiteX12-2053" fmla="*/ 11542033 w 11580086"/>
                <a:gd name="connsiteY12-2054" fmla="*/ 6126673 h 6339427"/>
                <a:gd name="connsiteX13-2055" fmla="*/ 10722883 w 11580086"/>
                <a:gd name="connsiteY13-2056" fmla="*/ 6260023 h 6339427"/>
                <a:gd name="connsiteX14-2057" fmla="*/ 9351283 w 11580086"/>
                <a:gd name="connsiteY14-2058" fmla="*/ 6221923 h 6339427"/>
                <a:gd name="connsiteX15-2059" fmla="*/ 7878083 w 11580086"/>
                <a:gd name="connsiteY15-2060" fmla="*/ 6098098 h 6339427"/>
                <a:gd name="connsiteX16-2061" fmla="*/ 6312808 w 11580086"/>
                <a:gd name="connsiteY16-2062" fmla="*/ 6247323 h 6339427"/>
                <a:gd name="connsiteX17-2063" fmla="*/ 4293508 w 11580086"/>
                <a:gd name="connsiteY17-2064" fmla="*/ 6180648 h 6339427"/>
                <a:gd name="connsiteX18-2065" fmla="*/ 2798083 w 11580086"/>
                <a:gd name="connsiteY18-2066" fmla="*/ 6339398 h 6339427"/>
                <a:gd name="connsiteX19-2067" fmla="*/ 1162958 w 11580086"/>
                <a:gd name="connsiteY19-2068" fmla="*/ 6193348 h 6339427"/>
                <a:gd name="connsiteX20-2069" fmla="*/ 77108 w 11580086"/>
                <a:gd name="connsiteY20-2070" fmla="*/ 6113973 h 6339427"/>
                <a:gd name="connsiteX21-2071" fmla="*/ 86633 w 11580086"/>
                <a:gd name="connsiteY21-2072" fmla="*/ 5047173 h 6339427"/>
                <a:gd name="connsiteX22-2073" fmla="*/ 70758 w 11580086"/>
                <a:gd name="connsiteY22-2074" fmla="*/ 3929573 h 6339427"/>
                <a:gd name="connsiteX23-2075" fmla="*/ 39008 w 11580086"/>
                <a:gd name="connsiteY23-2076" fmla="*/ 2481773 h 6339427"/>
                <a:gd name="connsiteX24-2077" fmla="*/ 105683 w 11580086"/>
                <a:gd name="connsiteY24-2078" fmla="*/ 1310198 h 6339427"/>
                <a:gd name="connsiteX25-2079" fmla="*/ 143783 w 11580086"/>
                <a:gd name="connsiteY25-2080" fmla="*/ 94173 h 6339427"/>
                <a:gd name="connsiteX0-2081" fmla="*/ 143783 w 11580086"/>
                <a:gd name="connsiteY0-2082" fmla="*/ 94173 h 6339427"/>
                <a:gd name="connsiteX1-2083" fmla="*/ 1709058 w 11580086"/>
                <a:gd name="connsiteY1-2084" fmla="*/ 78298 h 6339427"/>
                <a:gd name="connsiteX2-2085" fmla="*/ 3906158 w 11580086"/>
                <a:gd name="connsiteY2-2086" fmla="*/ 59248 h 6339427"/>
                <a:gd name="connsiteX3-2087" fmla="*/ 6128658 w 11580086"/>
                <a:gd name="connsiteY3-2088" fmla="*/ 52898 h 6339427"/>
                <a:gd name="connsiteX4-2089" fmla="*/ 8401958 w 11580086"/>
                <a:gd name="connsiteY4-2090" fmla="*/ 59248 h 6339427"/>
                <a:gd name="connsiteX5-2091" fmla="*/ 10554608 w 11580086"/>
                <a:gd name="connsiteY5-2092" fmla="*/ 94173 h 6339427"/>
                <a:gd name="connsiteX6-2093" fmla="*/ 11507108 w 11580086"/>
                <a:gd name="connsiteY6-2094" fmla="*/ 116398 h 6339427"/>
                <a:gd name="connsiteX7-2095" fmla="*/ 11449958 w 11580086"/>
                <a:gd name="connsiteY7-2096" fmla="*/ 1526098 h 6339427"/>
                <a:gd name="connsiteX8-2097" fmla="*/ 11538858 w 11580086"/>
                <a:gd name="connsiteY8-2098" fmla="*/ 2408748 h 6339427"/>
                <a:gd name="connsiteX9-2099" fmla="*/ 11399158 w 11580086"/>
                <a:gd name="connsiteY9-2100" fmla="*/ 3548573 h 6339427"/>
                <a:gd name="connsiteX10-2101" fmla="*/ 11532508 w 11580086"/>
                <a:gd name="connsiteY10-2102" fmla="*/ 4558223 h 6339427"/>
                <a:gd name="connsiteX11-2103" fmla="*/ 11453133 w 11580086"/>
                <a:gd name="connsiteY11-2104" fmla="*/ 5383723 h 6339427"/>
                <a:gd name="connsiteX12-2105" fmla="*/ 11542033 w 11580086"/>
                <a:gd name="connsiteY12-2106" fmla="*/ 6126673 h 6339427"/>
                <a:gd name="connsiteX13-2107" fmla="*/ 10722883 w 11580086"/>
                <a:gd name="connsiteY13-2108" fmla="*/ 6260023 h 6339427"/>
                <a:gd name="connsiteX14-2109" fmla="*/ 9351283 w 11580086"/>
                <a:gd name="connsiteY14-2110" fmla="*/ 6221923 h 6339427"/>
                <a:gd name="connsiteX15-2111" fmla="*/ 7878083 w 11580086"/>
                <a:gd name="connsiteY15-2112" fmla="*/ 6098098 h 6339427"/>
                <a:gd name="connsiteX16-2113" fmla="*/ 6312808 w 11580086"/>
                <a:gd name="connsiteY16-2114" fmla="*/ 6247323 h 6339427"/>
                <a:gd name="connsiteX17-2115" fmla="*/ 4293508 w 11580086"/>
                <a:gd name="connsiteY17-2116" fmla="*/ 6180648 h 6339427"/>
                <a:gd name="connsiteX18-2117" fmla="*/ 2798083 w 11580086"/>
                <a:gd name="connsiteY18-2118" fmla="*/ 6339398 h 6339427"/>
                <a:gd name="connsiteX19-2119" fmla="*/ 1162958 w 11580086"/>
                <a:gd name="connsiteY19-2120" fmla="*/ 6193348 h 6339427"/>
                <a:gd name="connsiteX20-2121" fmla="*/ 77108 w 11580086"/>
                <a:gd name="connsiteY20-2122" fmla="*/ 6113973 h 6339427"/>
                <a:gd name="connsiteX21-2123" fmla="*/ 86633 w 11580086"/>
                <a:gd name="connsiteY21-2124" fmla="*/ 5047173 h 6339427"/>
                <a:gd name="connsiteX22-2125" fmla="*/ 70758 w 11580086"/>
                <a:gd name="connsiteY22-2126" fmla="*/ 3929573 h 6339427"/>
                <a:gd name="connsiteX23-2127" fmla="*/ 39008 w 11580086"/>
                <a:gd name="connsiteY23-2128" fmla="*/ 2481773 h 6339427"/>
                <a:gd name="connsiteX24-2129" fmla="*/ 105683 w 11580086"/>
                <a:gd name="connsiteY24-2130" fmla="*/ 1310198 h 6339427"/>
                <a:gd name="connsiteX25-2131" fmla="*/ 143783 w 11580086"/>
                <a:gd name="connsiteY25-2132" fmla="*/ 94173 h 6339427"/>
                <a:gd name="connsiteX0-2133" fmla="*/ 143783 w 11580086"/>
                <a:gd name="connsiteY0-2134" fmla="*/ 101600 h 6346854"/>
                <a:gd name="connsiteX1-2135" fmla="*/ 1709058 w 11580086"/>
                <a:gd name="connsiteY1-2136" fmla="*/ 85725 h 6346854"/>
                <a:gd name="connsiteX2-2137" fmla="*/ 3906158 w 11580086"/>
                <a:gd name="connsiteY2-2138" fmla="*/ 0 h 6346854"/>
                <a:gd name="connsiteX3-2139" fmla="*/ 6128658 w 11580086"/>
                <a:gd name="connsiteY3-2140" fmla="*/ 60325 h 6346854"/>
                <a:gd name="connsiteX4-2141" fmla="*/ 8401958 w 11580086"/>
                <a:gd name="connsiteY4-2142" fmla="*/ 66675 h 6346854"/>
                <a:gd name="connsiteX5-2143" fmla="*/ 10554608 w 11580086"/>
                <a:gd name="connsiteY5-2144" fmla="*/ 101600 h 6346854"/>
                <a:gd name="connsiteX6-2145" fmla="*/ 11507108 w 11580086"/>
                <a:gd name="connsiteY6-2146" fmla="*/ 123825 h 6346854"/>
                <a:gd name="connsiteX7-2147" fmla="*/ 11449958 w 11580086"/>
                <a:gd name="connsiteY7-2148" fmla="*/ 1533525 h 6346854"/>
                <a:gd name="connsiteX8-2149" fmla="*/ 11538858 w 11580086"/>
                <a:gd name="connsiteY8-2150" fmla="*/ 2416175 h 6346854"/>
                <a:gd name="connsiteX9-2151" fmla="*/ 11399158 w 11580086"/>
                <a:gd name="connsiteY9-2152" fmla="*/ 3556000 h 6346854"/>
                <a:gd name="connsiteX10-2153" fmla="*/ 11532508 w 11580086"/>
                <a:gd name="connsiteY10-2154" fmla="*/ 4565650 h 6346854"/>
                <a:gd name="connsiteX11-2155" fmla="*/ 11453133 w 11580086"/>
                <a:gd name="connsiteY11-2156" fmla="*/ 5391150 h 6346854"/>
                <a:gd name="connsiteX12-2157" fmla="*/ 11542033 w 11580086"/>
                <a:gd name="connsiteY12-2158" fmla="*/ 6134100 h 6346854"/>
                <a:gd name="connsiteX13-2159" fmla="*/ 10722883 w 11580086"/>
                <a:gd name="connsiteY13-2160" fmla="*/ 6267450 h 6346854"/>
                <a:gd name="connsiteX14-2161" fmla="*/ 9351283 w 11580086"/>
                <a:gd name="connsiteY14-2162" fmla="*/ 6229350 h 6346854"/>
                <a:gd name="connsiteX15-2163" fmla="*/ 7878083 w 11580086"/>
                <a:gd name="connsiteY15-2164" fmla="*/ 6105525 h 6346854"/>
                <a:gd name="connsiteX16-2165" fmla="*/ 6312808 w 11580086"/>
                <a:gd name="connsiteY16-2166" fmla="*/ 6254750 h 6346854"/>
                <a:gd name="connsiteX17-2167" fmla="*/ 4293508 w 11580086"/>
                <a:gd name="connsiteY17-2168" fmla="*/ 6188075 h 6346854"/>
                <a:gd name="connsiteX18-2169" fmla="*/ 2798083 w 11580086"/>
                <a:gd name="connsiteY18-2170" fmla="*/ 6346825 h 6346854"/>
                <a:gd name="connsiteX19-2171" fmla="*/ 1162958 w 11580086"/>
                <a:gd name="connsiteY19-2172" fmla="*/ 6200775 h 6346854"/>
                <a:gd name="connsiteX20-2173" fmla="*/ 77108 w 11580086"/>
                <a:gd name="connsiteY20-2174" fmla="*/ 6121400 h 6346854"/>
                <a:gd name="connsiteX21-2175" fmla="*/ 86633 w 11580086"/>
                <a:gd name="connsiteY21-2176" fmla="*/ 5054600 h 6346854"/>
                <a:gd name="connsiteX22-2177" fmla="*/ 70758 w 11580086"/>
                <a:gd name="connsiteY22-2178" fmla="*/ 3937000 h 6346854"/>
                <a:gd name="connsiteX23-2179" fmla="*/ 39008 w 11580086"/>
                <a:gd name="connsiteY23-2180" fmla="*/ 2489200 h 6346854"/>
                <a:gd name="connsiteX24-2181" fmla="*/ 105683 w 11580086"/>
                <a:gd name="connsiteY24-2182" fmla="*/ 1317625 h 6346854"/>
                <a:gd name="connsiteX25-2183" fmla="*/ 143783 w 11580086"/>
                <a:gd name="connsiteY25-2184" fmla="*/ 101600 h 6346854"/>
                <a:gd name="connsiteX0-2185" fmla="*/ 143783 w 11580086"/>
                <a:gd name="connsiteY0-2186" fmla="*/ 101869 h 6347123"/>
                <a:gd name="connsiteX1-2187" fmla="*/ 1709058 w 11580086"/>
                <a:gd name="connsiteY1-2188" fmla="*/ 85994 h 6347123"/>
                <a:gd name="connsiteX2-2189" fmla="*/ 3906158 w 11580086"/>
                <a:gd name="connsiteY2-2190" fmla="*/ 269 h 6347123"/>
                <a:gd name="connsiteX3-2191" fmla="*/ 6185808 w 11580086"/>
                <a:gd name="connsiteY3-2192" fmla="*/ 117744 h 6347123"/>
                <a:gd name="connsiteX4-2193" fmla="*/ 8401958 w 11580086"/>
                <a:gd name="connsiteY4-2194" fmla="*/ 66944 h 6347123"/>
                <a:gd name="connsiteX5-2195" fmla="*/ 10554608 w 11580086"/>
                <a:gd name="connsiteY5-2196" fmla="*/ 101869 h 6347123"/>
                <a:gd name="connsiteX6-2197" fmla="*/ 11507108 w 11580086"/>
                <a:gd name="connsiteY6-2198" fmla="*/ 124094 h 6347123"/>
                <a:gd name="connsiteX7-2199" fmla="*/ 11449958 w 11580086"/>
                <a:gd name="connsiteY7-2200" fmla="*/ 1533794 h 6347123"/>
                <a:gd name="connsiteX8-2201" fmla="*/ 11538858 w 11580086"/>
                <a:gd name="connsiteY8-2202" fmla="*/ 2416444 h 6347123"/>
                <a:gd name="connsiteX9-2203" fmla="*/ 11399158 w 11580086"/>
                <a:gd name="connsiteY9-2204" fmla="*/ 3556269 h 6347123"/>
                <a:gd name="connsiteX10-2205" fmla="*/ 11532508 w 11580086"/>
                <a:gd name="connsiteY10-2206" fmla="*/ 4565919 h 6347123"/>
                <a:gd name="connsiteX11-2207" fmla="*/ 11453133 w 11580086"/>
                <a:gd name="connsiteY11-2208" fmla="*/ 5391419 h 6347123"/>
                <a:gd name="connsiteX12-2209" fmla="*/ 11542033 w 11580086"/>
                <a:gd name="connsiteY12-2210" fmla="*/ 6134369 h 6347123"/>
                <a:gd name="connsiteX13-2211" fmla="*/ 10722883 w 11580086"/>
                <a:gd name="connsiteY13-2212" fmla="*/ 6267719 h 6347123"/>
                <a:gd name="connsiteX14-2213" fmla="*/ 9351283 w 11580086"/>
                <a:gd name="connsiteY14-2214" fmla="*/ 6229619 h 6347123"/>
                <a:gd name="connsiteX15-2215" fmla="*/ 7878083 w 11580086"/>
                <a:gd name="connsiteY15-2216" fmla="*/ 6105794 h 6347123"/>
                <a:gd name="connsiteX16-2217" fmla="*/ 6312808 w 11580086"/>
                <a:gd name="connsiteY16-2218" fmla="*/ 6255019 h 6347123"/>
                <a:gd name="connsiteX17-2219" fmla="*/ 4293508 w 11580086"/>
                <a:gd name="connsiteY17-2220" fmla="*/ 6188344 h 6347123"/>
                <a:gd name="connsiteX18-2221" fmla="*/ 2798083 w 11580086"/>
                <a:gd name="connsiteY18-2222" fmla="*/ 6347094 h 6347123"/>
                <a:gd name="connsiteX19-2223" fmla="*/ 1162958 w 11580086"/>
                <a:gd name="connsiteY19-2224" fmla="*/ 6201044 h 6347123"/>
                <a:gd name="connsiteX20-2225" fmla="*/ 77108 w 11580086"/>
                <a:gd name="connsiteY20-2226" fmla="*/ 6121669 h 6347123"/>
                <a:gd name="connsiteX21-2227" fmla="*/ 86633 w 11580086"/>
                <a:gd name="connsiteY21-2228" fmla="*/ 5054869 h 6347123"/>
                <a:gd name="connsiteX22-2229" fmla="*/ 70758 w 11580086"/>
                <a:gd name="connsiteY22-2230" fmla="*/ 3937269 h 6347123"/>
                <a:gd name="connsiteX23-2231" fmla="*/ 39008 w 11580086"/>
                <a:gd name="connsiteY23-2232" fmla="*/ 2489469 h 6347123"/>
                <a:gd name="connsiteX24-2233" fmla="*/ 105683 w 11580086"/>
                <a:gd name="connsiteY24-2234" fmla="*/ 1317894 h 6347123"/>
                <a:gd name="connsiteX25-2235" fmla="*/ 143783 w 11580086"/>
                <a:gd name="connsiteY25-2236" fmla="*/ 101869 h 6347123"/>
                <a:gd name="connsiteX0-2237" fmla="*/ 143783 w 11580086"/>
                <a:gd name="connsiteY0-2238" fmla="*/ 101869 h 6347123"/>
                <a:gd name="connsiteX1-2239" fmla="*/ 1709058 w 11580086"/>
                <a:gd name="connsiteY1-2240" fmla="*/ 85994 h 6347123"/>
                <a:gd name="connsiteX2-2241" fmla="*/ 3906158 w 11580086"/>
                <a:gd name="connsiteY2-2242" fmla="*/ 269 h 6347123"/>
                <a:gd name="connsiteX3-2243" fmla="*/ 6185808 w 11580086"/>
                <a:gd name="connsiteY3-2244" fmla="*/ 117744 h 6347123"/>
                <a:gd name="connsiteX4-2245" fmla="*/ 8401958 w 11580086"/>
                <a:gd name="connsiteY4-2246" fmla="*/ 9794 h 6347123"/>
                <a:gd name="connsiteX5-2247" fmla="*/ 10554608 w 11580086"/>
                <a:gd name="connsiteY5-2248" fmla="*/ 101869 h 6347123"/>
                <a:gd name="connsiteX6-2249" fmla="*/ 11507108 w 11580086"/>
                <a:gd name="connsiteY6-2250" fmla="*/ 124094 h 6347123"/>
                <a:gd name="connsiteX7-2251" fmla="*/ 11449958 w 11580086"/>
                <a:gd name="connsiteY7-2252" fmla="*/ 1533794 h 6347123"/>
                <a:gd name="connsiteX8-2253" fmla="*/ 11538858 w 11580086"/>
                <a:gd name="connsiteY8-2254" fmla="*/ 2416444 h 6347123"/>
                <a:gd name="connsiteX9-2255" fmla="*/ 11399158 w 11580086"/>
                <a:gd name="connsiteY9-2256" fmla="*/ 3556269 h 6347123"/>
                <a:gd name="connsiteX10-2257" fmla="*/ 11532508 w 11580086"/>
                <a:gd name="connsiteY10-2258" fmla="*/ 4565919 h 6347123"/>
                <a:gd name="connsiteX11-2259" fmla="*/ 11453133 w 11580086"/>
                <a:gd name="connsiteY11-2260" fmla="*/ 5391419 h 6347123"/>
                <a:gd name="connsiteX12-2261" fmla="*/ 11542033 w 11580086"/>
                <a:gd name="connsiteY12-2262" fmla="*/ 6134369 h 6347123"/>
                <a:gd name="connsiteX13-2263" fmla="*/ 10722883 w 11580086"/>
                <a:gd name="connsiteY13-2264" fmla="*/ 6267719 h 6347123"/>
                <a:gd name="connsiteX14-2265" fmla="*/ 9351283 w 11580086"/>
                <a:gd name="connsiteY14-2266" fmla="*/ 6229619 h 6347123"/>
                <a:gd name="connsiteX15-2267" fmla="*/ 7878083 w 11580086"/>
                <a:gd name="connsiteY15-2268" fmla="*/ 6105794 h 6347123"/>
                <a:gd name="connsiteX16-2269" fmla="*/ 6312808 w 11580086"/>
                <a:gd name="connsiteY16-2270" fmla="*/ 6255019 h 6347123"/>
                <a:gd name="connsiteX17-2271" fmla="*/ 4293508 w 11580086"/>
                <a:gd name="connsiteY17-2272" fmla="*/ 6188344 h 6347123"/>
                <a:gd name="connsiteX18-2273" fmla="*/ 2798083 w 11580086"/>
                <a:gd name="connsiteY18-2274" fmla="*/ 6347094 h 6347123"/>
                <a:gd name="connsiteX19-2275" fmla="*/ 1162958 w 11580086"/>
                <a:gd name="connsiteY19-2276" fmla="*/ 6201044 h 6347123"/>
                <a:gd name="connsiteX20-2277" fmla="*/ 77108 w 11580086"/>
                <a:gd name="connsiteY20-2278" fmla="*/ 6121669 h 6347123"/>
                <a:gd name="connsiteX21-2279" fmla="*/ 86633 w 11580086"/>
                <a:gd name="connsiteY21-2280" fmla="*/ 5054869 h 6347123"/>
                <a:gd name="connsiteX22-2281" fmla="*/ 70758 w 11580086"/>
                <a:gd name="connsiteY22-2282" fmla="*/ 3937269 h 6347123"/>
                <a:gd name="connsiteX23-2283" fmla="*/ 39008 w 11580086"/>
                <a:gd name="connsiteY23-2284" fmla="*/ 2489469 h 6347123"/>
                <a:gd name="connsiteX24-2285" fmla="*/ 105683 w 11580086"/>
                <a:gd name="connsiteY24-2286" fmla="*/ 1317894 h 6347123"/>
                <a:gd name="connsiteX25-2287" fmla="*/ 143783 w 11580086"/>
                <a:gd name="connsiteY25-2288" fmla="*/ 101869 h 6347123"/>
                <a:gd name="connsiteX0-2289" fmla="*/ 143783 w 11580086"/>
                <a:gd name="connsiteY0-2290" fmla="*/ 101805 h 6347059"/>
                <a:gd name="connsiteX1-2291" fmla="*/ 1709058 w 11580086"/>
                <a:gd name="connsiteY1-2292" fmla="*/ 85930 h 6347059"/>
                <a:gd name="connsiteX2-2293" fmla="*/ 3906158 w 11580086"/>
                <a:gd name="connsiteY2-2294" fmla="*/ 205 h 6347059"/>
                <a:gd name="connsiteX3-2295" fmla="*/ 6195333 w 11580086"/>
                <a:gd name="connsiteY3-2296" fmla="*/ 60530 h 6347059"/>
                <a:gd name="connsiteX4-2297" fmla="*/ 8401958 w 11580086"/>
                <a:gd name="connsiteY4-2298" fmla="*/ 9730 h 6347059"/>
                <a:gd name="connsiteX5-2299" fmla="*/ 10554608 w 11580086"/>
                <a:gd name="connsiteY5-2300" fmla="*/ 101805 h 6347059"/>
                <a:gd name="connsiteX6-2301" fmla="*/ 11507108 w 11580086"/>
                <a:gd name="connsiteY6-2302" fmla="*/ 124030 h 6347059"/>
                <a:gd name="connsiteX7-2303" fmla="*/ 11449958 w 11580086"/>
                <a:gd name="connsiteY7-2304" fmla="*/ 1533730 h 6347059"/>
                <a:gd name="connsiteX8-2305" fmla="*/ 11538858 w 11580086"/>
                <a:gd name="connsiteY8-2306" fmla="*/ 2416380 h 6347059"/>
                <a:gd name="connsiteX9-2307" fmla="*/ 11399158 w 11580086"/>
                <a:gd name="connsiteY9-2308" fmla="*/ 3556205 h 6347059"/>
                <a:gd name="connsiteX10-2309" fmla="*/ 11532508 w 11580086"/>
                <a:gd name="connsiteY10-2310" fmla="*/ 4565855 h 6347059"/>
                <a:gd name="connsiteX11-2311" fmla="*/ 11453133 w 11580086"/>
                <a:gd name="connsiteY11-2312" fmla="*/ 5391355 h 6347059"/>
                <a:gd name="connsiteX12-2313" fmla="*/ 11542033 w 11580086"/>
                <a:gd name="connsiteY12-2314" fmla="*/ 6134305 h 6347059"/>
                <a:gd name="connsiteX13-2315" fmla="*/ 10722883 w 11580086"/>
                <a:gd name="connsiteY13-2316" fmla="*/ 6267655 h 6347059"/>
                <a:gd name="connsiteX14-2317" fmla="*/ 9351283 w 11580086"/>
                <a:gd name="connsiteY14-2318" fmla="*/ 6229555 h 6347059"/>
                <a:gd name="connsiteX15-2319" fmla="*/ 7878083 w 11580086"/>
                <a:gd name="connsiteY15-2320" fmla="*/ 6105730 h 6347059"/>
                <a:gd name="connsiteX16-2321" fmla="*/ 6312808 w 11580086"/>
                <a:gd name="connsiteY16-2322" fmla="*/ 6254955 h 6347059"/>
                <a:gd name="connsiteX17-2323" fmla="*/ 4293508 w 11580086"/>
                <a:gd name="connsiteY17-2324" fmla="*/ 6188280 h 6347059"/>
                <a:gd name="connsiteX18-2325" fmla="*/ 2798083 w 11580086"/>
                <a:gd name="connsiteY18-2326" fmla="*/ 6347030 h 6347059"/>
                <a:gd name="connsiteX19-2327" fmla="*/ 1162958 w 11580086"/>
                <a:gd name="connsiteY19-2328" fmla="*/ 6200980 h 6347059"/>
                <a:gd name="connsiteX20-2329" fmla="*/ 77108 w 11580086"/>
                <a:gd name="connsiteY20-2330" fmla="*/ 6121605 h 6347059"/>
                <a:gd name="connsiteX21-2331" fmla="*/ 86633 w 11580086"/>
                <a:gd name="connsiteY21-2332" fmla="*/ 5054805 h 6347059"/>
                <a:gd name="connsiteX22-2333" fmla="*/ 70758 w 11580086"/>
                <a:gd name="connsiteY22-2334" fmla="*/ 3937205 h 6347059"/>
                <a:gd name="connsiteX23-2335" fmla="*/ 39008 w 11580086"/>
                <a:gd name="connsiteY23-2336" fmla="*/ 2489405 h 6347059"/>
                <a:gd name="connsiteX24-2337" fmla="*/ 105683 w 11580086"/>
                <a:gd name="connsiteY24-2338" fmla="*/ 1317830 h 6347059"/>
                <a:gd name="connsiteX25-2339" fmla="*/ 143783 w 11580086"/>
                <a:gd name="connsiteY25-2340" fmla="*/ 101805 h 6347059"/>
                <a:gd name="connsiteX0-2341" fmla="*/ 143783 w 11585839"/>
                <a:gd name="connsiteY0-2342" fmla="*/ 101805 h 6347059"/>
                <a:gd name="connsiteX1-2343" fmla="*/ 1709058 w 11585839"/>
                <a:gd name="connsiteY1-2344" fmla="*/ 85930 h 6347059"/>
                <a:gd name="connsiteX2-2345" fmla="*/ 3906158 w 11585839"/>
                <a:gd name="connsiteY2-2346" fmla="*/ 205 h 6347059"/>
                <a:gd name="connsiteX3-2347" fmla="*/ 6195333 w 11585839"/>
                <a:gd name="connsiteY3-2348" fmla="*/ 60530 h 6347059"/>
                <a:gd name="connsiteX4-2349" fmla="*/ 8401958 w 11585839"/>
                <a:gd name="connsiteY4-2350" fmla="*/ 9730 h 6347059"/>
                <a:gd name="connsiteX5-2351" fmla="*/ 10202183 w 11585839"/>
                <a:gd name="connsiteY5-2352" fmla="*/ 92280 h 6347059"/>
                <a:gd name="connsiteX6-2353" fmla="*/ 11507108 w 11585839"/>
                <a:gd name="connsiteY6-2354" fmla="*/ 124030 h 6347059"/>
                <a:gd name="connsiteX7-2355" fmla="*/ 11449958 w 11585839"/>
                <a:gd name="connsiteY7-2356" fmla="*/ 1533730 h 6347059"/>
                <a:gd name="connsiteX8-2357" fmla="*/ 11538858 w 11585839"/>
                <a:gd name="connsiteY8-2358" fmla="*/ 2416380 h 6347059"/>
                <a:gd name="connsiteX9-2359" fmla="*/ 11399158 w 11585839"/>
                <a:gd name="connsiteY9-2360" fmla="*/ 3556205 h 6347059"/>
                <a:gd name="connsiteX10-2361" fmla="*/ 11532508 w 11585839"/>
                <a:gd name="connsiteY10-2362" fmla="*/ 4565855 h 6347059"/>
                <a:gd name="connsiteX11-2363" fmla="*/ 11453133 w 11585839"/>
                <a:gd name="connsiteY11-2364" fmla="*/ 5391355 h 6347059"/>
                <a:gd name="connsiteX12-2365" fmla="*/ 11542033 w 11585839"/>
                <a:gd name="connsiteY12-2366" fmla="*/ 6134305 h 6347059"/>
                <a:gd name="connsiteX13-2367" fmla="*/ 10722883 w 11585839"/>
                <a:gd name="connsiteY13-2368" fmla="*/ 6267655 h 6347059"/>
                <a:gd name="connsiteX14-2369" fmla="*/ 9351283 w 11585839"/>
                <a:gd name="connsiteY14-2370" fmla="*/ 6229555 h 6347059"/>
                <a:gd name="connsiteX15-2371" fmla="*/ 7878083 w 11585839"/>
                <a:gd name="connsiteY15-2372" fmla="*/ 6105730 h 6347059"/>
                <a:gd name="connsiteX16-2373" fmla="*/ 6312808 w 11585839"/>
                <a:gd name="connsiteY16-2374" fmla="*/ 6254955 h 6347059"/>
                <a:gd name="connsiteX17-2375" fmla="*/ 4293508 w 11585839"/>
                <a:gd name="connsiteY17-2376" fmla="*/ 6188280 h 6347059"/>
                <a:gd name="connsiteX18-2377" fmla="*/ 2798083 w 11585839"/>
                <a:gd name="connsiteY18-2378" fmla="*/ 6347030 h 6347059"/>
                <a:gd name="connsiteX19-2379" fmla="*/ 1162958 w 11585839"/>
                <a:gd name="connsiteY19-2380" fmla="*/ 6200980 h 6347059"/>
                <a:gd name="connsiteX20-2381" fmla="*/ 77108 w 11585839"/>
                <a:gd name="connsiteY20-2382" fmla="*/ 6121605 h 6347059"/>
                <a:gd name="connsiteX21-2383" fmla="*/ 86633 w 11585839"/>
                <a:gd name="connsiteY21-2384" fmla="*/ 5054805 h 6347059"/>
                <a:gd name="connsiteX22-2385" fmla="*/ 70758 w 11585839"/>
                <a:gd name="connsiteY22-2386" fmla="*/ 3937205 h 6347059"/>
                <a:gd name="connsiteX23-2387" fmla="*/ 39008 w 11585839"/>
                <a:gd name="connsiteY23-2388" fmla="*/ 2489405 h 6347059"/>
                <a:gd name="connsiteX24-2389" fmla="*/ 105683 w 11585839"/>
                <a:gd name="connsiteY24-2390" fmla="*/ 1317830 h 6347059"/>
                <a:gd name="connsiteX25-2391" fmla="*/ 143783 w 11585839"/>
                <a:gd name="connsiteY25-2392" fmla="*/ 101805 h 6347059"/>
                <a:gd name="connsiteX0-2393" fmla="*/ 143783 w 11585839"/>
                <a:gd name="connsiteY0-2394" fmla="*/ 101805 h 6347059"/>
                <a:gd name="connsiteX1-2395" fmla="*/ 1709058 w 11585839"/>
                <a:gd name="connsiteY1-2396" fmla="*/ 85930 h 6347059"/>
                <a:gd name="connsiteX2-2397" fmla="*/ 3906158 w 11585839"/>
                <a:gd name="connsiteY2-2398" fmla="*/ 205 h 6347059"/>
                <a:gd name="connsiteX3-2399" fmla="*/ 6195333 w 11585839"/>
                <a:gd name="connsiteY3-2400" fmla="*/ 60530 h 6347059"/>
                <a:gd name="connsiteX4-2401" fmla="*/ 8401958 w 11585839"/>
                <a:gd name="connsiteY4-2402" fmla="*/ 9730 h 6347059"/>
                <a:gd name="connsiteX5-2403" fmla="*/ 10202183 w 11585839"/>
                <a:gd name="connsiteY5-2404" fmla="*/ 92280 h 6347059"/>
                <a:gd name="connsiteX6-2405" fmla="*/ 11507108 w 11585839"/>
                <a:gd name="connsiteY6-2406" fmla="*/ 124030 h 6347059"/>
                <a:gd name="connsiteX7-2407" fmla="*/ 11449958 w 11585839"/>
                <a:gd name="connsiteY7-2408" fmla="*/ 1533730 h 6347059"/>
                <a:gd name="connsiteX8-2409" fmla="*/ 11538858 w 11585839"/>
                <a:gd name="connsiteY8-2410" fmla="*/ 2416380 h 6347059"/>
                <a:gd name="connsiteX9-2411" fmla="*/ 11475358 w 11585839"/>
                <a:gd name="connsiteY9-2412" fmla="*/ 3556205 h 6347059"/>
                <a:gd name="connsiteX10-2413" fmla="*/ 11532508 w 11585839"/>
                <a:gd name="connsiteY10-2414" fmla="*/ 4565855 h 6347059"/>
                <a:gd name="connsiteX11-2415" fmla="*/ 11453133 w 11585839"/>
                <a:gd name="connsiteY11-2416" fmla="*/ 5391355 h 6347059"/>
                <a:gd name="connsiteX12-2417" fmla="*/ 11542033 w 11585839"/>
                <a:gd name="connsiteY12-2418" fmla="*/ 6134305 h 6347059"/>
                <a:gd name="connsiteX13-2419" fmla="*/ 10722883 w 11585839"/>
                <a:gd name="connsiteY13-2420" fmla="*/ 6267655 h 6347059"/>
                <a:gd name="connsiteX14-2421" fmla="*/ 9351283 w 11585839"/>
                <a:gd name="connsiteY14-2422" fmla="*/ 6229555 h 6347059"/>
                <a:gd name="connsiteX15-2423" fmla="*/ 7878083 w 11585839"/>
                <a:gd name="connsiteY15-2424" fmla="*/ 6105730 h 6347059"/>
                <a:gd name="connsiteX16-2425" fmla="*/ 6312808 w 11585839"/>
                <a:gd name="connsiteY16-2426" fmla="*/ 6254955 h 6347059"/>
                <a:gd name="connsiteX17-2427" fmla="*/ 4293508 w 11585839"/>
                <a:gd name="connsiteY17-2428" fmla="*/ 6188280 h 6347059"/>
                <a:gd name="connsiteX18-2429" fmla="*/ 2798083 w 11585839"/>
                <a:gd name="connsiteY18-2430" fmla="*/ 6347030 h 6347059"/>
                <a:gd name="connsiteX19-2431" fmla="*/ 1162958 w 11585839"/>
                <a:gd name="connsiteY19-2432" fmla="*/ 6200980 h 6347059"/>
                <a:gd name="connsiteX20-2433" fmla="*/ 77108 w 11585839"/>
                <a:gd name="connsiteY20-2434" fmla="*/ 6121605 h 6347059"/>
                <a:gd name="connsiteX21-2435" fmla="*/ 86633 w 11585839"/>
                <a:gd name="connsiteY21-2436" fmla="*/ 5054805 h 6347059"/>
                <a:gd name="connsiteX22-2437" fmla="*/ 70758 w 11585839"/>
                <a:gd name="connsiteY22-2438" fmla="*/ 3937205 h 6347059"/>
                <a:gd name="connsiteX23-2439" fmla="*/ 39008 w 11585839"/>
                <a:gd name="connsiteY23-2440" fmla="*/ 2489405 h 6347059"/>
                <a:gd name="connsiteX24-2441" fmla="*/ 105683 w 11585839"/>
                <a:gd name="connsiteY24-2442" fmla="*/ 1317830 h 6347059"/>
                <a:gd name="connsiteX25-2443" fmla="*/ 143783 w 11585839"/>
                <a:gd name="connsiteY25-2444" fmla="*/ 101805 h 6347059"/>
                <a:gd name="connsiteX0-2445" fmla="*/ 143783 w 11585839"/>
                <a:gd name="connsiteY0-2446" fmla="*/ 101805 h 6347059"/>
                <a:gd name="connsiteX1-2447" fmla="*/ 1709058 w 11585839"/>
                <a:gd name="connsiteY1-2448" fmla="*/ 85930 h 6347059"/>
                <a:gd name="connsiteX2-2449" fmla="*/ 3906158 w 11585839"/>
                <a:gd name="connsiteY2-2450" fmla="*/ 205 h 6347059"/>
                <a:gd name="connsiteX3-2451" fmla="*/ 6195333 w 11585839"/>
                <a:gd name="connsiteY3-2452" fmla="*/ 60530 h 6347059"/>
                <a:gd name="connsiteX4-2453" fmla="*/ 8401958 w 11585839"/>
                <a:gd name="connsiteY4-2454" fmla="*/ 9730 h 6347059"/>
                <a:gd name="connsiteX5-2455" fmla="*/ 10202183 w 11585839"/>
                <a:gd name="connsiteY5-2456" fmla="*/ 92280 h 6347059"/>
                <a:gd name="connsiteX6-2457" fmla="*/ 11507108 w 11585839"/>
                <a:gd name="connsiteY6-2458" fmla="*/ 124030 h 6347059"/>
                <a:gd name="connsiteX7-2459" fmla="*/ 11449958 w 11585839"/>
                <a:gd name="connsiteY7-2460" fmla="*/ 1533730 h 6347059"/>
                <a:gd name="connsiteX8-2461" fmla="*/ 11538858 w 11585839"/>
                <a:gd name="connsiteY8-2462" fmla="*/ 2416380 h 6347059"/>
                <a:gd name="connsiteX9-2463" fmla="*/ 11475358 w 11585839"/>
                <a:gd name="connsiteY9-2464" fmla="*/ 3556205 h 6347059"/>
                <a:gd name="connsiteX10-2465" fmla="*/ 11532508 w 11585839"/>
                <a:gd name="connsiteY10-2466" fmla="*/ 4565855 h 6347059"/>
                <a:gd name="connsiteX11-2467" fmla="*/ 11453133 w 11585839"/>
                <a:gd name="connsiteY11-2468" fmla="*/ 5391355 h 6347059"/>
                <a:gd name="connsiteX12-2469" fmla="*/ 11542033 w 11585839"/>
                <a:gd name="connsiteY12-2470" fmla="*/ 6134305 h 6347059"/>
                <a:gd name="connsiteX13-2471" fmla="*/ 10722883 w 11585839"/>
                <a:gd name="connsiteY13-2472" fmla="*/ 6267655 h 6347059"/>
                <a:gd name="connsiteX14-2473" fmla="*/ 9351283 w 11585839"/>
                <a:gd name="connsiteY14-2474" fmla="*/ 6229555 h 6347059"/>
                <a:gd name="connsiteX15-2475" fmla="*/ 7887608 w 11585839"/>
                <a:gd name="connsiteY15-2476" fmla="*/ 6172405 h 6347059"/>
                <a:gd name="connsiteX16-2477" fmla="*/ 6312808 w 11585839"/>
                <a:gd name="connsiteY16-2478" fmla="*/ 6254955 h 6347059"/>
                <a:gd name="connsiteX17-2479" fmla="*/ 4293508 w 11585839"/>
                <a:gd name="connsiteY17-2480" fmla="*/ 6188280 h 6347059"/>
                <a:gd name="connsiteX18-2481" fmla="*/ 2798083 w 11585839"/>
                <a:gd name="connsiteY18-2482" fmla="*/ 6347030 h 6347059"/>
                <a:gd name="connsiteX19-2483" fmla="*/ 1162958 w 11585839"/>
                <a:gd name="connsiteY19-2484" fmla="*/ 6200980 h 6347059"/>
                <a:gd name="connsiteX20-2485" fmla="*/ 77108 w 11585839"/>
                <a:gd name="connsiteY20-2486" fmla="*/ 6121605 h 6347059"/>
                <a:gd name="connsiteX21-2487" fmla="*/ 86633 w 11585839"/>
                <a:gd name="connsiteY21-2488" fmla="*/ 5054805 h 6347059"/>
                <a:gd name="connsiteX22-2489" fmla="*/ 70758 w 11585839"/>
                <a:gd name="connsiteY22-2490" fmla="*/ 3937205 h 6347059"/>
                <a:gd name="connsiteX23-2491" fmla="*/ 39008 w 11585839"/>
                <a:gd name="connsiteY23-2492" fmla="*/ 2489405 h 6347059"/>
                <a:gd name="connsiteX24-2493" fmla="*/ 105683 w 11585839"/>
                <a:gd name="connsiteY24-2494" fmla="*/ 1317830 h 6347059"/>
                <a:gd name="connsiteX25-2495" fmla="*/ 143783 w 11585839"/>
                <a:gd name="connsiteY25-2496" fmla="*/ 101805 h 6347059"/>
                <a:gd name="connsiteX0-2497" fmla="*/ 143783 w 11585839"/>
                <a:gd name="connsiteY0-2498" fmla="*/ 101805 h 6289932"/>
                <a:gd name="connsiteX1-2499" fmla="*/ 1709058 w 11585839"/>
                <a:gd name="connsiteY1-2500" fmla="*/ 85930 h 6289932"/>
                <a:gd name="connsiteX2-2501" fmla="*/ 3906158 w 11585839"/>
                <a:gd name="connsiteY2-2502" fmla="*/ 205 h 6289932"/>
                <a:gd name="connsiteX3-2503" fmla="*/ 6195333 w 11585839"/>
                <a:gd name="connsiteY3-2504" fmla="*/ 60530 h 6289932"/>
                <a:gd name="connsiteX4-2505" fmla="*/ 8401958 w 11585839"/>
                <a:gd name="connsiteY4-2506" fmla="*/ 9730 h 6289932"/>
                <a:gd name="connsiteX5-2507" fmla="*/ 10202183 w 11585839"/>
                <a:gd name="connsiteY5-2508" fmla="*/ 92280 h 6289932"/>
                <a:gd name="connsiteX6-2509" fmla="*/ 11507108 w 11585839"/>
                <a:gd name="connsiteY6-2510" fmla="*/ 124030 h 6289932"/>
                <a:gd name="connsiteX7-2511" fmla="*/ 11449958 w 11585839"/>
                <a:gd name="connsiteY7-2512" fmla="*/ 1533730 h 6289932"/>
                <a:gd name="connsiteX8-2513" fmla="*/ 11538858 w 11585839"/>
                <a:gd name="connsiteY8-2514" fmla="*/ 2416380 h 6289932"/>
                <a:gd name="connsiteX9-2515" fmla="*/ 11475358 w 11585839"/>
                <a:gd name="connsiteY9-2516" fmla="*/ 3556205 h 6289932"/>
                <a:gd name="connsiteX10-2517" fmla="*/ 11532508 w 11585839"/>
                <a:gd name="connsiteY10-2518" fmla="*/ 4565855 h 6289932"/>
                <a:gd name="connsiteX11-2519" fmla="*/ 11453133 w 11585839"/>
                <a:gd name="connsiteY11-2520" fmla="*/ 5391355 h 6289932"/>
                <a:gd name="connsiteX12-2521" fmla="*/ 11542033 w 11585839"/>
                <a:gd name="connsiteY12-2522" fmla="*/ 6134305 h 6289932"/>
                <a:gd name="connsiteX13-2523" fmla="*/ 10722883 w 11585839"/>
                <a:gd name="connsiteY13-2524" fmla="*/ 6267655 h 6289932"/>
                <a:gd name="connsiteX14-2525" fmla="*/ 9351283 w 11585839"/>
                <a:gd name="connsiteY14-2526" fmla="*/ 6229555 h 6289932"/>
                <a:gd name="connsiteX15-2527" fmla="*/ 7887608 w 11585839"/>
                <a:gd name="connsiteY15-2528" fmla="*/ 6172405 h 6289932"/>
                <a:gd name="connsiteX16-2529" fmla="*/ 6312808 w 11585839"/>
                <a:gd name="connsiteY16-2530" fmla="*/ 6254955 h 6289932"/>
                <a:gd name="connsiteX17-2531" fmla="*/ 4293508 w 11585839"/>
                <a:gd name="connsiteY17-2532" fmla="*/ 6188280 h 6289932"/>
                <a:gd name="connsiteX18-2533" fmla="*/ 2712358 w 11585839"/>
                <a:gd name="connsiteY18-2534" fmla="*/ 6289880 h 6289932"/>
                <a:gd name="connsiteX19-2535" fmla="*/ 1162958 w 11585839"/>
                <a:gd name="connsiteY19-2536" fmla="*/ 6200980 h 6289932"/>
                <a:gd name="connsiteX20-2537" fmla="*/ 77108 w 11585839"/>
                <a:gd name="connsiteY20-2538" fmla="*/ 6121605 h 6289932"/>
                <a:gd name="connsiteX21-2539" fmla="*/ 86633 w 11585839"/>
                <a:gd name="connsiteY21-2540" fmla="*/ 5054805 h 6289932"/>
                <a:gd name="connsiteX22-2541" fmla="*/ 70758 w 11585839"/>
                <a:gd name="connsiteY22-2542" fmla="*/ 3937205 h 6289932"/>
                <a:gd name="connsiteX23-2543" fmla="*/ 39008 w 11585839"/>
                <a:gd name="connsiteY23-2544" fmla="*/ 2489405 h 6289932"/>
                <a:gd name="connsiteX24-2545" fmla="*/ 105683 w 11585839"/>
                <a:gd name="connsiteY24-2546" fmla="*/ 1317830 h 6289932"/>
                <a:gd name="connsiteX25-2547" fmla="*/ 143783 w 11585839"/>
                <a:gd name="connsiteY25-2548" fmla="*/ 101805 h 6289932"/>
                <a:gd name="connsiteX0-2549" fmla="*/ 143783 w 11585839"/>
                <a:gd name="connsiteY0-2550" fmla="*/ 101805 h 6271447"/>
                <a:gd name="connsiteX1-2551" fmla="*/ 1709058 w 11585839"/>
                <a:gd name="connsiteY1-2552" fmla="*/ 85930 h 6271447"/>
                <a:gd name="connsiteX2-2553" fmla="*/ 3906158 w 11585839"/>
                <a:gd name="connsiteY2-2554" fmla="*/ 205 h 6271447"/>
                <a:gd name="connsiteX3-2555" fmla="*/ 6195333 w 11585839"/>
                <a:gd name="connsiteY3-2556" fmla="*/ 60530 h 6271447"/>
                <a:gd name="connsiteX4-2557" fmla="*/ 8401958 w 11585839"/>
                <a:gd name="connsiteY4-2558" fmla="*/ 9730 h 6271447"/>
                <a:gd name="connsiteX5-2559" fmla="*/ 10202183 w 11585839"/>
                <a:gd name="connsiteY5-2560" fmla="*/ 92280 h 6271447"/>
                <a:gd name="connsiteX6-2561" fmla="*/ 11507108 w 11585839"/>
                <a:gd name="connsiteY6-2562" fmla="*/ 124030 h 6271447"/>
                <a:gd name="connsiteX7-2563" fmla="*/ 11449958 w 11585839"/>
                <a:gd name="connsiteY7-2564" fmla="*/ 1533730 h 6271447"/>
                <a:gd name="connsiteX8-2565" fmla="*/ 11538858 w 11585839"/>
                <a:gd name="connsiteY8-2566" fmla="*/ 2416380 h 6271447"/>
                <a:gd name="connsiteX9-2567" fmla="*/ 11475358 w 11585839"/>
                <a:gd name="connsiteY9-2568" fmla="*/ 3556205 h 6271447"/>
                <a:gd name="connsiteX10-2569" fmla="*/ 11532508 w 11585839"/>
                <a:gd name="connsiteY10-2570" fmla="*/ 4565855 h 6271447"/>
                <a:gd name="connsiteX11-2571" fmla="*/ 11453133 w 11585839"/>
                <a:gd name="connsiteY11-2572" fmla="*/ 5391355 h 6271447"/>
                <a:gd name="connsiteX12-2573" fmla="*/ 11542033 w 11585839"/>
                <a:gd name="connsiteY12-2574" fmla="*/ 6134305 h 6271447"/>
                <a:gd name="connsiteX13-2575" fmla="*/ 10722883 w 11585839"/>
                <a:gd name="connsiteY13-2576" fmla="*/ 6267655 h 6271447"/>
                <a:gd name="connsiteX14-2577" fmla="*/ 9351283 w 11585839"/>
                <a:gd name="connsiteY14-2578" fmla="*/ 6229555 h 6271447"/>
                <a:gd name="connsiteX15-2579" fmla="*/ 7887608 w 11585839"/>
                <a:gd name="connsiteY15-2580" fmla="*/ 6172405 h 6271447"/>
                <a:gd name="connsiteX16-2581" fmla="*/ 6312808 w 11585839"/>
                <a:gd name="connsiteY16-2582" fmla="*/ 6254955 h 6271447"/>
                <a:gd name="connsiteX17-2583" fmla="*/ 4293508 w 11585839"/>
                <a:gd name="connsiteY17-2584" fmla="*/ 6188280 h 6271447"/>
                <a:gd name="connsiteX18-2585" fmla="*/ 2721767 w 11585839"/>
                <a:gd name="connsiteY18-2586" fmla="*/ 6215186 h 6271447"/>
                <a:gd name="connsiteX19-2587" fmla="*/ 1162958 w 11585839"/>
                <a:gd name="connsiteY19-2588" fmla="*/ 6200980 h 6271447"/>
                <a:gd name="connsiteX20-2589" fmla="*/ 77108 w 11585839"/>
                <a:gd name="connsiteY20-2590" fmla="*/ 6121605 h 6271447"/>
                <a:gd name="connsiteX21-2591" fmla="*/ 86633 w 11585839"/>
                <a:gd name="connsiteY21-2592" fmla="*/ 5054805 h 6271447"/>
                <a:gd name="connsiteX22-2593" fmla="*/ 70758 w 11585839"/>
                <a:gd name="connsiteY22-2594" fmla="*/ 3937205 h 6271447"/>
                <a:gd name="connsiteX23-2595" fmla="*/ 39008 w 11585839"/>
                <a:gd name="connsiteY23-2596" fmla="*/ 2489405 h 6271447"/>
                <a:gd name="connsiteX24-2597" fmla="*/ 105683 w 11585839"/>
                <a:gd name="connsiteY24-2598" fmla="*/ 1317830 h 6271447"/>
                <a:gd name="connsiteX25-2599" fmla="*/ 143783 w 11585839"/>
                <a:gd name="connsiteY25-2600" fmla="*/ 101805 h 6271447"/>
                <a:gd name="connsiteX0-2601" fmla="*/ 143783 w 11585839"/>
                <a:gd name="connsiteY0-2602" fmla="*/ 101805 h 6271447"/>
                <a:gd name="connsiteX1-2603" fmla="*/ 1709058 w 11585839"/>
                <a:gd name="connsiteY1-2604" fmla="*/ 85930 h 6271447"/>
                <a:gd name="connsiteX2-2605" fmla="*/ 3906158 w 11585839"/>
                <a:gd name="connsiteY2-2606" fmla="*/ 205 h 6271447"/>
                <a:gd name="connsiteX3-2607" fmla="*/ 6195333 w 11585839"/>
                <a:gd name="connsiteY3-2608" fmla="*/ 60530 h 6271447"/>
                <a:gd name="connsiteX4-2609" fmla="*/ 8401958 w 11585839"/>
                <a:gd name="connsiteY4-2610" fmla="*/ 9730 h 6271447"/>
                <a:gd name="connsiteX5-2611" fmla="*/ 10202183 w 11585839"/>
                <a:gd name="connsiteY5-2612" fmla="*/ 92280 h 6271447"/>
                <a:gd name="connsiteX6-2613" fmla="*/ 11507108 w 11585839"/>
                <a:gd name="connsiteY6-2614" fmla="*/ 124030 h 6271447"/>
                <a:gd name="connsiteX7-2615" fmla="*/ 11449958 w 11585839"/>
                <a:gd name="connsiteY7-2616" fmla="*/ 1533730 h 6271447"/>
                <a:gd name="connsiteX8-2617" fmla="*/ 11538858 w 11585839"/>
                <a:gd name="connsiteY8-2618" fmla="*/ 2416380 h 6271447"/>
                <a:gd name="connsiteX9-2619" fmla="*/ 11475358 w 11585839"/>
                <a:gd name="connsiteY9-2620" fmla="*/ 3556205 h 6271447"/>
                <a:gd name="connsiteX10-2621" fmla="*/ 11532508 w 11585839"/>
                <a:gd name="connsiteY10-2622" fmla="*/ 4565855 h 6271447"/>
                <a:gd name="connsiteX11-2623" fmla="*/ 11453133 w 11585839"/>
                <a:gd name="connsiteY11-2624" fmla="*/ 5391355 h 6271447"/>
                <a:gd name="connsiteX12-2625" fmla="*/ 11542033 w 11585839"/>
                <a:gd name="connsiteY12-2626" fmla="*/ 6134305 h 6271447"/>
                <a:gd name="connsiteX13-2627" fmla="*/ 10722883 w 11585839"/>
                <a:gd name="connsiteY13-2628" fmla="*/ 6267655 h 6271447"/>
                <a:gd name="connsiteX14-2629" fmla="*/ 9351283 w 11585839"/>
                <a:gd name="connsiteY14-2630" fmla="*/ 6229555 h 6271447"/>
                <a:gd name="connsiteX15-2631" fmla="*/ 7887608 w 11585839"/>
                <a:gd name="connsiteY15-2632" fmla="*/ 6172405 h 6271447"/>
                <a:gd name="connsiteX16-2633" fmla="*/ 6331625 w 11585839"/>
                <a:gd name="connsiteY16-2634" fmla="*/ 6217608 h 6271447"/>
                <a:gd name="connsiteX17-2635" fmla="*/ 4293508 w 11585839"/>
                <a:gd name="connsiteY17-2636" fmla="*/ 6188280 h 6271447"/>
                <a:gd name="connsiteX18-2637" fmla="*/ 2721767 w 11585839"/>
                <a:gd name="connsiteY18-2638" fmla="*/ 6215186 h 6271447"/>
                <a:gd name="connsiteX19-2639" fmla="*/ 1162958 w 11585839"/>
                <a:gd name="connsiteY19-2640" fmla="*/ 6200980 h 6271447"/>
                <a:gd name="connsiteX20-2641" fmla="*/ 77108 w 11585839"/>
                <a:gd name="connsiteY20-2642" fmla="*/ 6121605 h 6271447"/>
                <a:gd name="connsiteX21-2643" fmla="*/ 86633 w 11585839"/>
                <a:gd name="connsiteY21-2644" fmla="*/ 5054805 h 6271447"/>
                <a:gd name="connsiteX22-2645" fmla="*/ 70758 w 11585839"/>
                <a:gd name="connsiteY22-2646" fmla="*/ 3937205 h 6271447"/>
                <a:gd name="connsiteX23-2647" fmla="*/ 39008 w 11585839"/>
                <a:gd name="connsiteY23-2648" fmla="*/ 2489405 h 6271447"/>
                <a:gd name="connsiteX24-2649" fmla="*/ 105683 w 11585839"/>
                <a:gd name="connsiteY24-2650" fmla="*/ 1317830 h 6271447"/>
                <a:gd name="connsiteX25-2651" fmla="*/ 143783 w 11585839"/>
                <a:gd name="connsiteY25-2652" fmla="*/ 101805 h 6271447"/>
                <a:gd name="connsiteX0-2653" fmla="*/ 143783 w 11585839"/>
                <a:gd name="connsiteY0-2654" fmla="*/ 101805 h 6271055"/>
                <a:gd name="connsiteX1-2655" fmla="*/ 1709058 w 11585839"/>
                <a:gd name="connsiteY1-2656" fmla="*/ 85930 h 6271055"/>
                <a:gd name="connsiteX2-2657" fmla="*/ 3906158 w 11585839"/>
                <a:gd name="connsiteY2-2658" fmla="*/ 205 h 6271055"/>
                <a:gd name="connsiteX3-2659" fmla="*/ 6195333 w 11585839"/>
                <a:gd name="connsiteY3-2660" fmla="*/ 60530 h 6271055"/>
                <a:gd name="connsiteX4-2661" fmla="*/ 8401958 w 11585839"/>
                <a:gd name="connsiteY4-2662" fmla="*/ 9730 h 6271055"/>
                <a:gd name="connsiteX5-2663" fmla="*/ 10202183 w 11585839"/>
                <a:gd name="connsiteY5-2664" fmla="*/ 92280 h 6271055"/>
                <a:gd name="connsiteX6-2665" fmla="*/ 11507108 w 11585839"/>
                <a:gd name="connsiteY6-2666" fmla="*/ 124030 h 6271055"/>
                <a:gd name="connsiteX7-2667" fmla="*/ 11449958 w 11585839"/>
                <a:gd name="connsiteY7-2668" fmla="*/ 1533730 h 6271055"/>
                <a:gd name="connsiteX8-2669" fmla="*/ 11538858 w 11585839"/>
                <a:gd name="connsiteY8-2670" fmla="*/ 2416380 h 6271055"/>
                <a:gd name="connsiteX9-2671" fmla="*/ 11475358 w 11585839"/>
                <a:gd name="connsiteY9-2672" fmla="*/ 3556205 h 6271055"/>
                <a:gd name="connsiteX10-2673" fmla="*/ 11532508 w 11585839"/>
                <a:gd name="connsiteY10-2674" fmla="*/ 4565855 h 6271055"/>
                <a:gd name="connsiteX11-2675" fmla="*/ 11453133 w 11585839"/>
                <a:gd name="connsiteY11-2676" fmla="*/ 5391355 h 6271055"/>
                <a:gd name="connsiteX12-2677" fmla="*/ 11542033 w 11585839"/>
                <a:gd name="connsiteY12-2678" fmla="*/ 6134305 h 6271055"/>
                <a:gd name="connsiteX13-2679" fmla="*/ 10722883 w 11585839"/>
                <a:gd name="connsiteY13-2680" fmla="*/ 6267655 h 6271055"/>
                <a:gd name="connsiteX14-2681" fmla="*/ 9351283 w 11585839"/>
                <a:gd name="connsiteY14-2682" fmla="*/ 6229555 h 6271055"/>
                <a:gd name="connsiteX15-2683" fmla="*/ 7887609 w 11585839"/>
                <a:gd name="connsiteY15-2684" fmla="*/ 6209753 h 6271055"/>
                <a:gd name="connsiteX16-2685" fmla="*/ 6331625 w 11585839"/>
                <a:gd name="connsiteY16-2686" fmla="*/ 6217608 h 6271055"/>
                <a:gd name="connsiteX17-2687" fmla="*/ 4293508 w 11585839"/>
                <a:gd name="connsiteY17-2688" fmla="*/ 6188280 h 6271055"/>
                <a:gd name="connsiteX18-2689" fmla="*/ 2721767 w 11585839"/>
                <a:gd name="connsiteY18-2690" fmla="*/ 6215186 h 6271055"/>
                <a:gd name="connsiteX19-2691" fmla="*/ 1162958 w 11585839"/>
                <a:gd name="connsiteY19-2692" fmla="*/ 6200980 h 6271055"/>
                <a:gd name="connsiteX20-2693" fmla="*/ 77108 w 11585839"/>
                <a:gd name="connsiteY20-2694" fmla="*/ 6121605 h 6271055"/>
                <a:gd name="connsiteX21-2695" fmla="*/ 86633 w 11585839"/>
                <a:gd name="connsiteY21-2696" fmla="*/ 5054805 h 6271055"/>
                <a:gd name="connsiteX22-2697" fmla="*/ 70758 w 11585839"/>
                <a:gd name="connsiteY22-2698" fmla="*/ 3937205 h 6271055"/>
                <a:gd name="connsiteX23-2699" fmla="*/ 39008 w 11585839"/>
                <a:gd name="connsiteY23-2700" fmla="*/ 2489405 h 6271055"/>
                <a:gd name="connsiteX24-2701" fmla="*/ 105683 w 11585839"/>
                <a:gd name="connsiteY24-2702" fmla="*/ 1317830 h 6271055"/>
                <a:gd name="connsiteX25-2703" fmla="*/ 143783 w 11585839"/>
                <a:gd name="connsiteY25-2704" fmla="*/ 101805 h 62710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</a:cxnLst>
              <a:rect l="l" t="t" r="r" b="b"/>
              <a:pathLst>
                <a:path w="11585839" h="6271055">
                  <a:moveTo>
                    <a:pt x="143783" y="101805"/>
                  </a:moveTo>
                  <a:cubicBezTo>
                    <a:pt x="411012" y="-103512"/>
                    <a:pt x="1081996" y="102863"/>
                    <a:pt x="1709058" y="85930"/>
                  </a:cubicBezTo>
                  <a:cubicBezTo>
                    <a:pt x="2336121" y="68997"/>
                    <a:pt x="3158446" y="4438"/>
                    <a:pt x="3906158" y="205"/>
                  </a:cubicBezTo>
                  <a:cubicBezTo>
                    <a:pt x="4653870" y="-4028"/>
                    <a:pt x="5446033" y="58943"/>
                    <a:pt x="6195333" y="60530"/>
                  </a:cubicBezTo>
                  <a:cubicBezTo>
                    <a:pt x="6944633" y="62118"/>
                    <a:pt x="7734150" y="4438"/>
                    <a:pt x="8401958" y="9730"/>
                  </a:cubicBezTo>
                  <a:cubicBezTo>
                    <a:pt x="9069766" y="15022"/>
                    <a:pt x="9684658" y="73230"/>
                    <a:pt x="10202183" y="92280"/>
                  </a:cubicBezTo>
                  <a:cubicBezTo>
                    <a:pt x="10719708" y="111330"/>
                    <a:pt x="11299146" y="-116212"/>
                    <a:pt x="11507108" y="124030"/>
                  </a:cubicBezTo>
                  <a:cubicBezTo>
                    <a:pt x="11715070" y="364272"/>
                    <a:pt x="11444666" y="1151672"/>
                    <a:pt x="11449958" y="1533730"/>
                  </a:cubicBezTo>
                  <a:cubicBezTo>
                    <a:pt x="11455250" y="1915788"/>
                    <a:pt x="11534625" y="2079301"/>
                    <a:pt x="11538858" y="2416380"/>
                  </a:cubicBezTo>
                  <a:cubicBezTo>
                    <a:pt x="11543091" y="2753459"/>
                    <a:pt x="11476416" y="3197959"/>
                    <a:pt x="11475358" y="3556205"/>
                  </a:cubicBezTo>
                  <a:cubicBezTo>
                    <a:pt x="11474300" y="3914451"/>
                    <a:pt x="11536212" y="4259997"/>
                    <a:pt x="11532508" y="4565855"/>
                  </a:cubicBezTo>
                  <a:cubicBezTo>
                    <a:pt x="11528804" y="4871713"/>
                    <a:pt x="11451546" y="5129947"/>
                    <a:pt x="11453133" y="5391355"/>
                  </a:cubicBezTo>
                  <a:cubicBezTo>
                    <a:pt x="11454720" y="5652763"/>
                    <a:pt x="11663741" y="5988255"/>
                    <a:pt x="11542033" y="6134305"/>
                  </a:cubicBezTo>
                  <a:cubicBezTo>
                    <a:pt x="11420325" y="6280355"/>
                    <a:pt x="11088008" y="6251780"/>
                    <a:pt x="10722883" y="6267655"/>
                  </a:cubicBezTo>
                  <a:cubicBezTo>
                    <a:pt x="10357758" y="6283530"/>
                    <a:pt x="9823829" y="6239205"/>
                    <a:pt x="9351283" y="6229555"/>
                  </a:cubicBezTo>
                  <a:lnTo>
                    <a:pt x="7887609" y="6209753"/>
                  </a:lnTo>
                  <a:lnTo>
                    <a:pt x="6331625" y="6217608"/>
                  </a:lnTo>
                  <a:lnTo>
                    <a:pt x="4293508" y="6188280"/>
                  </a:lnTo>
                  <a:cubicBezTo>
                    <a:pt x="3691865" y="6187876"/>
                    <a:pt x="3245681" y="6206217"/>
                    <a:pt x="2721767" y="6215186"/>
                  </a:cubicBezTo>
                  <a:lnTo>
                    <a:pt x="1162958" y="6200980"/>
                  </a:lnTo>
                  <a:cubicBezTo>
                    <a:pt x="722182" y="6185383"/>
                    <a:pt x="256496" y="6312634"/>
                    <a:pt x="77108" y="6121605"/>
                  </a:cubicBezTo>
                  <a:cubicBezTo>
                    <a:pt x="-102280" y="5930576"/>
                    <a:pt x="87691" y="5418872"/>
                    <a:pt x="86633" y="5054805"/>
                  </a:cubicBezTo>
                  <a:cubicBezTo>
                    <a:pt x="85575" y="4690738"/>
                    <a:pt x="78696" y="4364772"/>
                    <a:pt x="70758" y="3937205"/>
                  </a:cubicBezTo>
                  <a:cubicBezTo>
                    <a:pt x="62821" y="3509638"/>
                    <a:pt x="34775" y="2768805"/>
                    <a:pt x="39008" y="2489405"/>
                  </a:cubicBezTo>
                  <a:cubicBezTo>
                    <a:pt x="43241" y="2210005"/>
                    <a:pt x="88221" y="1715763"/>
                    <a:pt x="105683" y="1317830"/>
                  </a:cubicBezTo>
                  <a:cubicBezTo>
                    <a:pt x="123145" y="919897"/>
                    <a:pt x="-123446" y="307122"/>
                    <a:pt x="143783" y="101805"/>
                  </a:cubicBezTo>
                  <a:close/>
                </a:path>
              </a:pathLst>
            </a:custGeom>
            <a:noFill/>
            <a:ln w="222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任意多边形: 形状 5"/>
            <p:cNvSpPr/>
            <p:nvPr/>
          </p:nvSpPr>
          <p:spPr>
            <a:xfrm>
              <a:off x="431022" y="330343"/>
              <a:ext cx="8281954" cy="4482813"/>
            </a:xfrm>
            <a:custGeom>
              <a:avLst/>
              <a:gdLst>
                <a:gd name="connsiteX0" fmla="*/ 452469 w 11666851"/>
                <a:gd name="connsiteY0" fmla="*/ 787469 h 6184999"/>
                <a:gd name="connsiteX1" fmla="*/ 1836769 w 11666851"/>
                <a:gd name="connsiteY1" fmla="*/ 342969 h 6184999"/>
                <a:gd name="connsiteX2" fmla="*/ 3843369 w 11666851"/>
                <a:gd name="connsiteY2" fmla="*/ 266769 h 6184999"/>
                <a:gd name="connsiteX3" fmla="*/ 6218269 w 11666851"/>
                <a:gd name="connsiteY3" fmla="*/ 88969 h 6184999"/>
                <a:gd name="connsiteX4" fmla="*/ 8491569 w 11666851"/>
                <a:gd name="connsiteY4" fmla="*/ 69 h 6184999"/>
                <a:gd name="connsiteX5" fmla="*/ 10777569 w 11666851"/>
                <a:gd name="connsiteY5" fmla="*/ 101669 h 6184999"/>
                <a:gd name="connsiteX6" fmla="*/ 11501469 w 11666851"/>
                <a:gd name="connsiteY6" fmla="*/ 152469 h 6184999"/>
                <a:gd name="connsiteX7" fmla="*/ 11463369 w 11666851"/>
                <a:gd name="connsiteY7" fmla="*/ 1371669 h 6184999"/>
                <a:gd name="connsiteX8" fmla="*/ 11666569 w 11666851"/>
                <a:gd name="connsiteY8" fmla="*/ 2540069 h 6184999"/>
                <a:gd name="connsiteX9" fmla="*/ 11412569 w 11666851"/>
                <a:gd name="connsiteY9" fmla="*/ 3365569 h 6184999"/>
                <a:gd name="connsiteX10" fmla="*/ 11564969 w 11666851"/>
                <a:gd name="connsiteY10" fmla="*/ 4394269 h 6184999"/>
                <a:gd name="connsiteX11" fmla="*/ 11590369 w 11666851"/>
                <a:gd name="connsiteY11" fmla="*/ 5181669 h 6184999"/>
                <a:gd name="connsiteX12" fmla="*/ 11336369 w 11666851"/>
                <a:gd name="connsiteY12" fmla="*/ 5867469 h 6184999"/>
                <a:gd name="connsiteX13" fmla="*/ 10764869 w 11666851"/>
                <a:gd name="connsiteY13" fmla="*/ 5943669 h 6184999"/>
                <a:gd name="connsiteX14" fmla="*/ 9317069 w 11666851"/>
                <a:gd name="connsiteY14" fmla="*/ 5905569 h 6184999"/>
                <a:gd name="connsiteX15" fmla="*/ 8682069 w 11666851"/>
                <a:gd name="connsiteY15" fmla="*/ 5753169 h 6184999"/>
                <a:gd name="connsiteX16" fmla="*/ 6345269 w 11666851"/>
                <a:gd name="connsiteY16" fmla="*/ 5930969 h 6184999"/>
                <a:gd name="connsiteX17" fmla="*/ 4325969 w 11666851"/>
                <a:gd name="connsiteY17" fmla="*/ 5702369 h 6184999"/>
                <a:gd name="connsiteX18" fmla="*/ 2611469 w 11666851"/>
                <a:gd name="connsiteY18" fmla="*/ 6184969 h 6184999"/>
                <a:gd name="connsiteX19" fmla="*/ 947769 w 11666851"/>
                <a:gd name="connsiteY19" fmla="*/ 5676969 h 6184999"/>
                <a:gd name="connsiteX20" fmla="*/ 71469 w 11666851"/>
                <a:gd name="connsiteY20" fmla="*/ 5702369 h 6184999"/>
                <a:gd name="connsiteX21" fmla="*/ 71469 w 11666851"/>
                <a:gd name="connsiteY21" fmla="*/ 4483169 h 6184999"/>
                <a:gd name="connsiteX22" fmla="*/ 236569 w 11666851"/>
                <a:gd name="connsiteY22" fmla="*/ 3022669 h 6184999"/>
                <a:gd name="connsiteX23" fmla="*/ 33369 w 11666851"/>
                <a:gd name="connsiteY23" fmla="*/ 2260669 h 6184999"/>
                <a:gd name="connsiteX24" fmla="*/ 261969 w 11666851"/>
                <a:gd name="connsiteY24" fmla="*/ 1346269 h 6184999"/>
                <a:gd name="connsiteX25" fmla="*/ 452469 w 11666851"/>
                <a:gd name="connsiteY25" fmla="*/ 787469 h 6184999"/>
                <a:gd name="connsiteX0-1" fmla="*/ 452469 w 11666851"/>
                <a:gd name="connsiteY0-2" fmla="*/ 792368 h 6189898"/>
                <a:gd name="connsiteX1-3" fmla="*/ 1798669 w 11666851"/>
                <a:gd name="connsiteY1-4" fmla="*/ 14493 h 6189898"/>
                <a:gd name="connsiteX2-5" fmla="*/ 3843369 w 11666851"/>
                <a:gd name="connsiteY2-6" fmla="*/ 271668 h 6189898"/>
                <a:gd name="connsiteX3-7" fmla="*/ 6218269 w 11666851"/>
                <a:gd name="connsiteY3-8" fmla="*/ 93868 h 6189898"/>
                <a:gd name="connsiteX4-9" fmla="*/ 8491569 w 11666851"/>
                <a:gd name="connsiteY4-10" fmla="*/ 4968 h 6189898"/>
                <a:gd name="connsiteX5-11" fmla="*/ 10777569 w 11666851"/>
                <a:gd name="connsiteY5-12" fmla="*/ 106568 h 6189898"/>
                <a:gd name="connsiteX6-13" fmla="*/ 11501469 w 11666851"/>
                <a:gd name="connsiteY6-14" fmla="*/ 157368 h 6189898"/>
                <a:gd name="connsiteX7-15" fmla="*/ 11463369 w 11666851"/>
                <a:gd name="connsiteY7-16" fmla="*/ 1376568 h 6189898"/>
                <a:gd name="connsiteX8-17" fmla="*/ 11666569 w 11666851"/>
                <a:gd name="connsiteY8-18" fmla="*/ 2544968 h 6189898"/>
                <a:gd name="connsiteX9-19" fmla="*/ 11412569 w 11666851"/>
                <a:gd name="connsiteY9-20" fmla="*/ 3370468 h 6189898"/>
                <a:gd name="connsiteX10-21" fmla="*/ 11564969 w 11666851"/>
                <a:gd name="connsiteY10-22" fmla="*/ 4399168 h 6189898"/>
                <a:gd name="connsiteX11-23" fmla="*/ 11590369 w 11666851"/>
                <a:gd name="connsiteY11-24" fmla="*/ 5186568 h 6189898"/>
                <a:gd name="connsiteX12-25" fmla="*/ 11336369 w 11666851"/>
                <a:gd name="connsiteY12-26" fmla="*/ 5872368 h 6189898"/>
                <a:gd name="connsiteX13-27" fmla="*/ 10764869 w 11666851"/>
                <a:gd name="connsiteY13-28" fmla="*/ 5948568 h 6189898"/>
                <a:gd name="connsiteX14-29" fmla="*/ 9317069 w 11666851"/>
                <a:gd name="connsiteY14-30" fmla="*/ 5910468 h 6189898"/>
                <a:gd name="connsiteX15-31" fmla="*/ 8682069 w 11666851"/>
                <a:gd name="connsiteY15-32" fmla="*/ 5758068 h 6189898"/>
                <a:gd name="connsiteX16-33" fmla="*/ 6345269 w 11666851"/>
                <a:gd name="connsiteY16-34" fmla="*/ 5935868 h 6189898"/>
                <a:gd name="connsiteX17-35" fmla="*/ 4325969 w 11666851"/>
                <a:gd name="connsiteY17-36" fmla="*/ 5707268 h 6189898"/>
                <a:gd name="connsiteX18-37" fmla="*/ 2611469 w 11666851"/>
                <a:gd name="connsiteY18-38" fmla="*/ 6189868 h 6189898"/>
                <a:gd name="connsiteX19-39" fmla="*/ 947769 w 11666851"/>
                <a:gd name="connsiteY19-40" fmla="*/ 5681868 h 6189898"/>
                <a:gd name="connsiteX20-41" fmla="*/ 71469 w 11666851"/>
                <a:gd name="connsiteY20-42" fmla="*/ 5707268 h 6189898"/>
                <a:gd name="connsiteX21-43" fmla="*/ 71469 w 11666851"/>
                <a:gd name="connsiteY21-44" fmla="*/ 4488068 h 6189898"/>
                <a:gd name="connsiteX22-45" fmla="*/ 236569 w 11666851"/>
                <a:gd name="connsiteY22-46" fmla="*/ 3027568 h 6189898"/>
                <a:gd name="connsiteX23-47" fmla="*/ 33369 w 11666851"/>
                <a:gd name="connsiteY23-48" fmla="*/ 2265568 h 6189898"/>
                <a:gd name="connsiteX24-49" fmla="*/ 261969 w 11666851"/>
                <a:gd name="connsiteY24-50" fmla="*/ 1351168 h 6189898"/>
                <a:gd name="connsiteX25-51" fmla="*/ 452469 w 11666851"/>
                <a:gd name="connsiteY25-52" fmla="*/ 792368 h 6189898"/>
                <a:gd name="connsiteX0-53" fmla="*/ 290544 w 11666851"/>
                <a:gd name="connsiteY0-54" fmla="*/ 108417 h 6286997"/>
                <a:gd name="connsiteX1-55" fmla="*/ 1798669 w 11666851"/>
                <a:gd name="connsiteY1-56" fmla="*/ 111592 h 6286997"/>
                <a:gd name="connsiteX2-57" fmla="*/ 3843369 w 11666851"/>
                <a:gd name="connsiteY2-58" fmla="*/ 368767 h 6286997"/>
                <a:gd name="connsiteX3-59" fmla="*/ 6218269 w 11666851"/>
                <a:gd name="connsiteY3-60" fmla="*/ 190967 h 6286997"/>
                <a:gd name="connsiteX4-61" fmla="*/ 8491569 w 11666851"/>
                <a:gd name="connsiteY4-62" fmla="*/ 102067 h 6286997"/>
                <a:gd name="connsiteX5-63" fmla="*/ 10777569 w 11666851"/>
                <a:gd name="connsiteY5-64" fmla="*/ 203667 h 6286997"/>
                <a:gd name="connsiteX6-65" fmla="*/ 11501469 w 11666851"/>
                <a:gd name="connsiteY6-66" fmla="*/ 254467 h 6286997"/>
                <a:gd name="connsiteX7-67" fmla="*/ 11463369 w 11666851"/>
                <a:gd name="connsiteY7-68" fmla="*/ 1473667 h 6286997"/>
                <a:gd name="connsiteX8-69" fmla="*/ 11666569 w 11666851"/>
                <a:gd name="connsiteY8-70" fmla="*/ 2642067 h 6286997"/>
                <a:gd name="connsiteX9-71" fmla="*/ 11412569 w 11666851"/>
                <a:gd name="connsiteY9-72" fmla="*/ 3467567 h 6286997"/>
                <a:gd name="connsiteX10-73" fmla="*/ 11564969 w 11666851"/>
                <a:gd name="connsiteY10-74" fmla="*/ 4496267 h 6286997"/>
                <a:gd name="connsiteX11-75" fmla="*/ 11590369 w 11666851"/>
                <a:gd name="connsiteY11-76" fmla="*/ 5283667 h 6286997"/>
                <a:gd name="connsiteX12-77" fmla="*/ 11336369 w 11666851"/>
                <a:gd name="connsiteY12-78" fmla="*/ 5969467 h 6286997"/>
                <a:gd name="connsiteX13-79" fmla="*/ 10764869 w 11666851"/>
                <a:gd name="connsiteY13-80" fmla="*/ 6045667 h 6286997"/>
                <a:gd name="connsiteX14-81" fmla="*/ 9317069 w 11666851"/>
                <a:gd name="connsiteY14-82" fmla="*/ 6007567 h 6286997"/>
                <a:gd name="connsiteX15-83" fmla="*/ 8682069 w 11666851"/>
                <a:gd name="connsiteY15-84" fmla="*/ 5855167 h 6286997"/>
                <a:gd name="connsiteX16-85" fmla="*/ 6345269 w 11666851"/>
                <a:gd name="connsiteY16-86" fmla="*/ 6032967 h 6286997"/>
                <a:gd name="connsiteX17-87" fmla="*/ 4325969 w 11666851"/>
                <a:gd name="connsiteY17-88" fmla="*/ 5804367 h 6286997"/>
                <a:gd name="connsiteX18-89" fmla="*/ 2611469 w 11666851"/>
                <a:gd name="connsiteY18-90" fmla="*/ 6286967 h 6286997"/>
                <a:gd name="connsiteX19-91" fmla="*/ 947769 w 11666851"/>
                <a:gd name="connsiteY19-92" fmla="*/ 5778967 h 6286997"/>
                <a:gd name="connsiteX20-93" fmla="*/ 71469 w 11666851"/>
                <a:gd name="connsiteY20-94" fmla="*/ 5804367 h 6286997"/>
                <a:gd name="connsiteX21-95" fmla="*/ 71469 w 11666851"/>
                <a:gd name="connsiteY21-96" fmla="*/ 4585167 h 6286997"/>
                <a:gd name="connsiteX22-97" fmla="*/ 236569 w 11666851"/>
                <a:gd name="connsiteY22-98" fmla="*/ 3124667 h 6286997"/>
                <a:gd name="connsiteX23-99" fmla="*/ 33369 w 11666851"/>
                <a:gd name="connsiteY23-100" fmla="*/ 2362667 h 6286997"/>
                <a:gd name="connsiteX24-101" fmla="*/ 261969 w 11666851"/>
                <a:gd name="connsiteY24-102" fmla="*/ 1448267 h 6286997"/>
                <a:gd name="connsiteX25-103" fmla="*/ 290544 w 11666851"/>
                <a:gd name="connsiteY25-104" fmla="*/ 108417 h 6286997"/>
                <a:gd name="connsiteX0-105" fmla="*/ 287043 w 11663350"/>
                <a:gd name="connsiteY0-106" fmla="*/ 108417 h 6292818"/>
                <a:gd name="connsiteX1-107" fmla="*/ 1795168 w 11663350"/>
                <a:gd name="connsiteY1-108" fmla="*/ 111592 h 6292818"/>
                <a:gd name="connsiteX2-109" fmla="*/ 3839868 w 11663350"/>
                <a:gd name="connsiteY2-110" fmla="*/ 368767 h 6292818"/>
                <a:gd name="connsiteX3-111" fmla="*/ 6214768 w 11663350"/>
                <a:gd name="connsiteY3-112" fmla="*/ 190967 h 6292818"/>
                <a:gd name="connsiteX4-113" fmla="*/ 8488068 w 11663350"/>
                <a:gd name="connsiteY4-114" fmla="*/ 102067 h 6292818"/>
                <a:gd name="connsiteX5-115" fmla="*/ 10774068 w 11663350"/>
                <a:gd name="connsiteY5-116" fmla="*/ 203667 h 6292818"/>
                <a:gd name="connsiteX6-117" fmla="*/ 11497968 w 11663350"/>
                <a:gd name="connsiteY6-118" fmla="*/ 254467 h 6292818"/>
                <a:gd name="connsiteX7-119" fmla="*/ 11459868 w 11663350"/>
                <a:gd name="connsiteY7-120" fmla="*/ 1473667 h 6292818"/>
                <a:gd name="connsiteX8-121" fmla="*/ 11663068 w 11663350"/>
                <a:gd name="connsiteY8-122" fmla="*/ 2642067 h 6292818"/>
                <a:gd name="connsiteX9-123" fmla="*/ 11409068 w 11663350"/>
                <a:gd name="connsiteY9-124" fmla="*/ 3467567 h 6292818"/>
                <a:gd name="connsiteX10-125" fmla="*/ 11561468 w 11663350"/>
                <a:gd name="connsiteY10-126" fmla="*/ 4496267 h 6292818"/>
                <a:gd name="connsiteX11-127" fmla="*/ 11586868 w 11663350"/>
                <a:gd name="connsiteY11-128" fmla="*/ 5283667 h 6292818"/>
                <a:gd name="connsiteX12-129" fmla="*/ 11332868 w 11663350"/>
                <a:gd name="connsiteY12-130" fmla="*/ 5969467 h 6292818"/>
                <a:gd name="connsiteX13-131" fmla="*/ 10761368 w 11663350"/>
                <a:gd name="connsiteY13-132" fmla="*/ 6045667 h 6292818"/>
                <a:gd name="connsiteX14-133" fmla="*/ 9313568 w 11663350"/>
                <a:gd name="connsiteY14-134" fmla="*/ 6007567 h 6292818"/>
                <a:gd name="connsiteX15-135" fmla="*/ 8678568 w 11663350"/>
                <a:gd name="connsiteY15-136" fmla="*/ 5855167 h 6292818"/>
                <a:gd name="connsiteX16-137" fmla="*/ 6341768 w 11663350"/>
                <a:gd name="connsiteY16-138" fmla="*/ 6032967 h 6292818"/>
                <a:gd name="connsiteX17-139" fmla="*/ 4322468 w 11663350"/>
                <a:gd name="connsiteY17-140" fmla="*/ 5804367 h 6292818"/>
                <a:gd name="connsiteX18-141" fmla="*/ 2607968 w 11663350"/>
                <a:gd name="connsiteY18-142" fmla="*/ 6286967 h 6292818"/>
                <a:gd name="connsiteX19-143" fmla="*/ 896643 w 11663350"/>
                <a:gd name="connsiteY19-144" fmla="*/ 6055192 h 6292818"/>
                <a:gd name="connsiteX20-145" fmla="*/ 67968 w 11663350"/>
                <a:gd name="connsiteY20-146" fmla="*/ 5804367 h 6292818"/>
                <a:gd name="connsiteX21-147" fmla="*/ 67968 w 11663350"/>
                <a:gd name="connsiteY21-148" fmla="*/ 4585167 h 6292818"/>
                <a:gd name="connsiteX22-149" fmla="*/ 233068 w 11663350"/>
                <a:gd name="connsiteY22-150" fmla="*/ 3124667 h 6292818"/>
                <a:gd name="connsiteX23-151" fmla="*/ 29868 w 11663350"/>
                <a:gd name="connsiteY23-152" fmla="*/ 2362667 h 6292818"/>
                <a:gd name="connsiteX24-153" fmla="*/ 258468 w 11663350"/>
                <a:gd name="connsiteY24-154" fmla="*/ 1448267 h 6292818"/>
                <a:gd name="connsiteX25-155" fmla="*/ 287043 w 11663350"/>
                <a:gd name="connsiteY25-156" fmla="*/ 108417 h 6292818"/>
                <a:gd name="connsiteX0-157" fmla="*/ 260670 w 11636977"/>
                <a:gd name="connsiteY0-158" fmla="*/ 108417 h 6292447"/>
                <a:gd name="connsiteX1-159" fmla="*/ 1768795 w 11636977"/>
                <a:gd name="connsiteY1-160" fmla="*/ 111592 h 6292447"/>
                <a:gd name="connsiteX2-161" fmla="*/ 3813495 w 11636977"/>
                <a:gd name="connsiteY2-162" fmla="*/ 368767 h 6292447"/>
                <a:gd name="connsiteX3-163" fmla="*/ 6188395 w 11636977"/>
                <a:gd name="connsiteY3-164" fmla="*/ 190967 h 6292447"/>
                <a:gd name="connsiteX4-165" fmla="*/ 8461695 w 11636977"/>
                <a:gd name="connsiteY4-166" fmla="*/ 102067 h 6292447"/>
                <a:gd name="connsiteX5-167" fmla="*/ 10747695 w 11636977"/>
                <a:gd name="connsiteY5-168" fmla="*/ 203667 h 6292447"/>
                <a:gd name="connsiteX6-169" fmla="*/ 11471595 w 11636977"/>
                <a:gd name="connsiteY6-170" fmla="*/ 254467 h 6292447"/>
                <a:gd name="connsiteX7-171" fmla="*/ 11433495 w 11636977"/>
                <a:gd name="connsiteY7-172" fmla="*/ 1473667 h 6292447"/>
                <a:gd name="connsiteX8-173" fmla="*/ 11636695 w 11636977"/>
                <a:gd name="connsiteY8-174" fmla="*/ 2642067 h 6292447"/>
                <a:gd name="connsiteX9-175" fmla="*/ 11382695 w 11636977"/>
                <a:gd name="connsiteY9-176" fmla="*/ 3467567 h 6292447"/>
                <a:gd name="connsiteX10-177" fmla="*/ 11535095 w 11636977"/>
                <a:gd name="connsiteY10-178" fmla="*/ 4496267 h 6292447"/>
                <a:gd name="connsiteX11-179" fmla="*/ 11560495 w 11636977"/>
                <a:gd name="connsiteY11-180" fmla="*/ 5283667 h 6292447"/>
                <a:gd name="connsiteX12-181" fmla="*/ 11306495 w 11636977"/>
                <a:gd name="connsiteY12-182" fmla="*/ 5969467 h 6292447"/>
                <a:gd name="connsiteX13-183" fmla="*/ 10734995 w 11636977"/>
                <a:gd name="connsiteY13-184" fmla="*/ 6045667 h 6292447"/>
                <a:gd name="connsiteX14-185" fmla="*/ 9287195 w 11636977"/>
                <a:gd name="connsiteY14-186" fmla="*/ 6007567 h 6292447"/>
                <a:gd name="connsiteX15-187" fmla="*/ 8652195 w 11636977"/>
                <a:gd name="connsiteY15-188" fmla="*/ 5855167 h 6292447"/>
                <a:gd name="connsiteX16-189" fmla="*/ 6315395 w 11636977"/>
                <a:gd name="connsiteY16-190" fmla="*/ 6032967 h 6292447"/>
                <a:gd name="connsiteX17-191" fmla="*/ 4296095 w 11636977"/>
                <a:gd name="connsiteY17-192" fmla="*/ 5804367 h 6292447"/>
                <a:gd name="connsiteX18-193" fmla="*/ 2581595 w 11636977"/>
                <a:gd name="connsiteY18-194" fmla="*/ 6286967 h 6292447"/>
                <a:gd name="connsiteX19-195" fmla="*/ 870270 w 11636977"/>
                <a:gd name="connsiteY19-196" fmla="*/ 6055192 h 6292447"/>
                <a:gd name="connsiteX20-197" fmla="*/ 79695 w 11636977"/>
                <a:gd name="connsiteY20-198" fmla="*/ 5899617 h 6292447"/>
                <a:gd name="connsiteX21-199" fmla="*/ 41595 w 11636977"/>
                <a:gd name="connsiteY21-200" fmla="*/ 4585167 h 6292447"/>
                <a:gd name="connsiteX22-201" fmla="*/ 206695 w 11636977"/>
                <a:gd name="connsiteY22-202" fmla="*/ 3124667 h 6292447"/>
                <a:gd name="connsiteX23-203" fmla="*/ 3495 w 11636977"/>
                <a:gd name="connsiteY23-204" fmla="*/ 2362667 h 6292447"/>
                <a:gd name="connsiteX24-205" fmla="*/ 232095 w 11636977"/>
                <a:gd name="connsiteY24-206" fmla="*/ 1448267 h 6292447"/>
                <a:gd name="connsiteX25-207" fmla="*/ 260670 w 11636977"/>
                <a:gd name="connsiteY25-208" fmla="*/ 108417 h 6292447"/>
                <a:gd name="connsiteX0-209" fmla="*/ 260670 w 11636977"/>
                <a:gd name="connsiteY0-210" fmla="*/ 93006 h 6277036"/>
                <a:gd name="connsiteX1-211" fmla="*/ 1768795 w 11636977"/>
                <a:gd name="connsiteY1-212" fmla="*/ 96181 h 6277036"/>
                <a:gd name="connsiteX2-213" fmla="*/ 3813495 w 11636977"/>
                <a:gd name="connsiteY2-214" fmla="*/ 353356 h 6277036"/>
                <a:gd name="connsiteX3-215" fmla="*/ 6188395 w 11636977"/>
                <a:gd name="connsiteY3-216" fmla="*/ 175556 h 6277036"/>
                <a:gd name="connsiteX4-217" fmla="*/ 8461695 w 11636977"/>
                <a:gd name="connsiteY4-218" fmla="*/ 86656 h 6277036"/>
                <a:gd name="connsiteX5-219" fmla="*/ 10747695 w 11636977"/>
                <a:gd name="connsiteY5-220" fmla="*/ 188256 h 6277036"/>
                <a:gd name="connsiteX6-221" fmla="*/ 11471595 w 11636977"/>
                <a:gd name="connsiteY6-222" fmla="*/ 239056 h 6277036"/>
                <a:gd name="connsiteX7-223" fmla="*/ 11433495 w 11636977"/>
                <a:gd name="connsiteY7-224" fmla="*/ 1458256 h 6277036"/>
                <a:gd name="connsiteX8-225" fmla="*/ 11636695 w 11636977"/>
                <a:gd name="connsiteY8-226" fmla="*/ 2626656 h 6277036"/>
                <a:gd name="connsiteX9-227" fmla="*/ 11382695 w 11636977"/>
                <a:gd name="connsiteY9-228" fmla="*/ 3452156 h 6277036"/>
                <a:gd name="connsiteX10-229" fmla="*/ 11535095 w 11636977"/>
                <a:gd name="connsiteY10-230" fmla="*/ 4480856 h 6277036"/>
                <a:gd name="connsiteX11-231" fmla="*/ 11560495 w 11636977"/>
                <a:gd name="connsiteY11-232" fmla="*/ 5268256 h 6277036"/>
                <a:gd name="connsiteX12-233" fmla="*/ 11306495 w 11636977"/>
                <a:gd name="connsiteY12-234" fmla="*/ 5954056 h 6277036"/>
                <a:gd name="connsiteX13-235" fmla="*/ 10734995 w 11636977"/>
                <a:gd name="connsiteY13-236" fmla="*/ 6030256 h 6277036"/>
                <a:gd name="connsiteX14-237" fmla="*/ 9287195 w 11636977"/>
                <a:gd name="connsiteY14-238" fmla="*/ 5992156 h 6277036"/>
                <a:gd name="connsiteX15-239" fmla="*/ 8652195 w 11636977"/>
                <a:gd name="connsiteY15-240" fmla="*/ 5839756 h 6277036"/>
                <a:gd name="connsiteX16-241" fmla="*/ 6315395 w 11636977"/>
                <a:gd name="connsiteY16-242" fmla="*/ 6017556 h 6277036"/>
                <a:gd name="connsiteX17-243" fmla="*/ 4296095 w 11636977"/>
                <a:gd name="connsiteY17-244" fmla="*/ 5788956 h 6277036"/>
                <a:gd name="connsiteX18-245" fmla="*/ 2581595 w 11636977"/>
                <a:gd name="connsiteY18-246" fmla="*/ 6271556 h 6277036"/>
                <a:gd name="connsiteX19-247" fmla="*/ 870270 w 11636977"/>
                <a:gd name="connsiteY19-248" fmla="*/ 6039781 h 6277036"/>
                <a:gd name="connsiteX20-249" fmla="*/ 79695 w 11636977"/>
                <a:gd name="connsiteY20-250" fmla="*/ 5884206 h 6277036"/>
                <a:gd name="connsiteX21-251" fmla="*/ 41595 w 11636977"/>
                <a:gd name="connsiteY21-252" fmla="*/ 4569756 h 6277036"/>
                <a:gd name="connsiteX22-253" fmla="*/ 206695 w 11636977"/>
                <a:gd name="connsiteY22-254" fmla="*/ 3109256 h 6277036"/>
                <a:gd name="connsiteX23-255" fmla="*/ 3495 w 11636977"/>
                <a:gd name="connsiteY23-256" fmla="*/ 2347256 h 6277036"/>
                <a:gd name="connsiteX24-257" fmla="*/ 193995 w 11636977"/>
                <a:gd name="connsiteY24-258" fmla="*/ 1223306 h 6277036"/>
                <a:gd name="connsiteX25-259" fmla="*/ 260670 w 11636977"/>
                <a:gd name="connsiteY25-260" fmla="*/ 93006 h 6277036"/>
                <a:gd name="connsiteX0-261" fmla="*/ 260670 w 11636977"/>
                <a:gd name="connsiteY0-262" fmla="*/ 93006 h 6277036"/>
                <a:gd name="connsiteX1-263" fmla="*/ 1768795 w 11636977"/>
                <a:gd name="connsiteY1-264" fmla="*/ 96181 h 6277036"/>
                <a:gd name="connsiteX2-265" fmla="*/ 3813495 w 11636977"/>
                <a:gd name="connsiteY2-266" fmla="*/ 353356 h 6277036"/>
                <a:gd name="connsiteX3-267" fmla="*/ 6188395 w 11636977"/>
                <a:gd name="connsiteY3-268" fmla="*/ 175556 h 6277036"/>
                <a:gd name="connsiteX4-269" fmla="*/ 8461695 w 11636977"/>
                <a:gd name="connsiteY4-270" fmla="*/ 86656 h 6277036"/>
                <a:gd name="connsiteX5-271" fmla="*/ 10747695 w 11636977"/>
                <a:gd name="connsiteY5-272" fmla="*/ 188256 h 6277036"/>
                <a:gd name="connsiteX6-273" fmla="*/ 11471595 w 11636977"/>
                <a:gd name="connsiteY6-274" fmla="*/ 239056 h 6277036"/>
                <a:gd name="connsiteX7-275" fmla="*/ 11433495 w 11636977"/>
                <a:gd name="connsiteY7-276" fmla="*/ 1458256 h 6277036"/>
                <a:gd name="connsiteX8-277" fmla="*/ 11636695 w 11636977"/>
                <a:gd name="connsiteY8-278" fmla="*/ 2626656 h 6277036"/>
                <a:gd name="connsiteX9-279" fmla="*/ 11382695 w 11636977"/>
                <a:gd name="connsiteY9-280" fmla="*/ 3452156 h 6277036"/>
                <a:gd name="connsiteX10-281" fmla="*/ 11535095 w 11636977"/>
                <a:gd name="connsiteY10-282" fmla="*/ 4480856 h 6277036"/>
                <a:gd name="connsiteX11-283" fmla="*/ 11560495 w 11636977"/>
                <a:gd name="connsiteY11-284" fmla="*/ 5268256 h 6277036"/>
                <a:gd name="connsiteX12-285" fmla="*/ 11306495 w 11636977"/>
                <a:gd name="connsiteY12-286" fmla="*/ 5954056 h 6277036"/>
                <a:gd name="connsiteX13-287" fmla="*/ 10734995 w 11636977"/>
                <a:gd name="connsiteY13-288" fmla="*/ 6030256 h 6277036"/>
                <a:gd name="connsiteX14-289" fmla="*/ 9287195 w 11636977"/>
                <a:gd name="connsiteY14-290" fmla="*/ 5992156 h 6277036"/>
                <a:gd name="connsiteX15-291" fmla="*/ 8652195 w 11636977"/>
                <a:gd name="connsiteY15-292" fmla="*/ 5839756 h 6277036"/>
                <a:gd name="connsiteX16-293" fmla="*/ 6315395 w 11636977"/>
                <a:gd name="connsiteY16-294" fmla="*/ 6017556 h 6277036"/>
                <a:gd name="connsiteX17-295" fmla="*/ 4296095 w 11636977"/>
                <a:gd name="connsiteY17-296" fmla="*/ 5788956 h 6277036"/>
                <a:gd name="connsiteX18-297" fmla="*/ 2581595 w 11636977"/>
                <a:gd name="connsiteY18-298" fmla="*/ 6271556 h 6277036"/>
                <a:gd name="connsiteX19-299" fmla="*/ 870270 w 11636977"/>
                <a:gd name="connsiteY19-300" fmla="*/ 6039781 h 6277036"/>
                <a:gd name="connsiteX20-301" fmla="*/ 79695 w 11636977"/>
                <a:gd name="connsiteY20-302" fmla="*/ 5884206 h 6277036"/>
                <a:gd name="connsiteX21-303" fmla="*/ 41595 w 11636977"/>
                <a:gd name="connsiteY21-304" fmla="*/ 4569756 h 6277036"/>
                <a:gd name="connsiteX22-305" fmla="*/ 206695 w 11636977"/>
                <a:gd name="connsiteY22-306" fmla="*/ 3109256 h 6277036"/>
                <a:gd name="connsiteX23-307" fmla="*/ 127320 w 11636977"/>
                <a:gd name="connsiteY23-308" fmla="*/ 2394881 h 6277036"/>
                <a:gd name="connsiteX24-309" fmla="*/ 193995 w 11636977"/>
                <a:gd name="connsiteY24-310" fmla="*/ 1223306 h 6277036"/>
                <a:gd name="connsiteX25-311" fmla="*/ 260670 w 11636977"/>
                <a:gd name="connsiteY25-312" fmla="*/ 93006 h 6277036"/>
                <a:gd name="connsiteX0-313" fmla="*/ 261190 w 11637497"/>
                <a:gd name="connsiteY0-314" fmla="*/ 93006 h 6277036"/>
                <a:gd name="connsiteX1-315" fmla="*/ 1769315 w 11637497"/>
                <a:gd name="connsiteY1-316" fmla="*/ 96181 h 6277036"/>
                <a:gd name="connsiteX2-317" fmla="*/ 3814015 w 11637497"/>
                <a:gd name="connsiteY2-318" fmla="*/ 353356 h 6277036"/>
                <a:gd name="connsiteX3-319" fmla="*/ 6188915 w 11637497"/>
                <a:gd name="connsiteY3-320" fmla="*/ 175556 h 6277036"/>
                <a:gd name="connsiteX4-321" fmla="*/ 8462215 w 11637497"/>
                <a:gd name="connsiteY4-322" fmla="*/ 86656 h 6277036"/>
                <a:gd name="connsiteX5-323" fmla="*/ 10748215 w 11637497"/>
                <a:gd name="connsiteY5-324" fmla="*/ 188256 h 6277036"/>
                <a:gd name="connsiteX6-325" fmla="*/ 11472115 w 11637497"/>
                <a:gd name="connsiteY6-326" fmla="*/ 239056 h 6277036"/>
                <a:gd name="connsiteX7-327" fmla="*/ 11434015 w 11637497"/>
                <a:gd name="connsiteY7-328" fmla="*/ 1458256 h 6277036"/>
                <a:gd name="connsiteX8-329" fmla="*/ 11637215 w 11637497"/>
                <a:gd name="connsiteY8-330" fmla="*/ 2626656 h 6277036"/>
                <a:gd name="connsiteX9-331" fmla="*/ 11383215 w 11637497"/>
                <a:gd name="connsiteY9-332" fmla="*/ 3452156 h 6277036"/>
                <a:gd name="connsiteX10-333" fmla="*/ 11535615 w 11637497"/>
                <a:gd name="connsiteY10-334" fmla="*/ 4480856 h 6277036"/>
                <a:gd name="connsiteX11-335" fmla="*/ 11561015 w 11637497"/>
                <a:gd name="connsiteY11-336" fmla="*/ 5268256 h 6277036"/>
                <a:gd name="connsiteX12-337" fmla="*/ 11307015 w 11637497"/>
                <a:gd name="connsiteY12-338" fmla="*/ 5954056 h 6277036"/>
                <a:gd name="connsiteX13-339" fmla="*/ 10735515 w 11637497"/>
                <a:gd name="connsiteY13-340" fmla="*/ 6030256 h 6277036"/>
                <a:gd name="connsiteX14-341" fmla="*/ 9287715 w 11637497"/>
                <a:gd name="connsiteY14-342" fmla="*/ 5992156 h 6277036"/>
                <a:gd name="connsiteX15-343" fmla="*/ 8652715 w 11637497"/>
                <a:gd name="connsiteY15-344" fmla="*/ 5839756 h 6277036"/>
                <a:gd name="connsiteX16-345" fmla="*/ 6315915 w 11637497"/>
                <a:gd name="connsiteY16-346" fmla="*/ 6017556 h 6277036"/>
                <a:gd name="connsiteX17-347" fmla="*/ 4296615 w 11637497"/>
                <a:gd name="connsiteY17-348" fmla="*/ 5788956 h 6277036"/>
                <a:gd name="connsiteX18-349" fmla="*/ 2582115 w 11637497"/>
                <a:gd name="connsiteY18-350" fmla="*/ 6271556 h 6277036"/>
                <a:gd name="connsiteX19-351" fmla="*/ 870790 w 11637497"/>
                <a:gd name="connsiteY19-352" fmla="*/ 6039781 h 6277036"/>
                <a:gd name="connsiteX20-353" fmla="*/ 80215 w 11637497"/>
                <a:gd name="connsiteY20-354" fmla="*/ 5884206 h 6277036"/>
                <a:gd name="connsiteX21-355" fmla="*/ 42115 w 11637497"/>
                <a:gd name="connsiteY21-356" fmla="*/ 4569756 h 6277036"/>
                <a:gd name="connsiteX22-357" fmla="*/ 216740 w 11637497"/>
                <a:gd name="connsiteY22-358" fmla="*/ 3442631 h 6277036"/>
                <a:gd name="connsiteX23-359" fmla="*/ 127840 w 11637497"/>
                <a:gd name="connsiteY23-360" fmla="*/ 2394881 h 6277036"/>
                <a:gd name="connsiteX24-361" fmla="*/ 194515 w 11637497"/>
                <a:gd name="connsiteY24-362" fmla="*/ 1223306 h 6277036"/>
                <a:gd name="connsiteX25-363" fmla="*/ 261190 w 11637497"/>
                <a:gd name="connsiteY25-364" fmla="*/ 93006 h 6277036"/>
                <a:gd name="connsiteX0-365" fmla="*/ 238248 w 11614555"/>
                <a:gd name="connsiteY0-366" fmla="*/ 93006 h 6277036"/>
                <a:gd name="connsiteX1-367" fmla="*/ 1746373 w 11614555"/>
                <a:gd name="connsiteY1-368" fmla="*/ 96181 h 6277036"/>
                <a:gd name="connsiteX2-369" fmla="*/ 3791073 w 11614555"/>
                <a:gd name="connsiteY2-370" fmla="*/ 353356 h 6277036"/>
                <a:gd name="connsiteX3-371" fmla="*/ 6165973 w 11614555"/>
                <a:gd name="connsiteY3-372" fmla="*/ 175556 h 6277036"/>
                <a:gd name="connsiteX4-373" fmla="*/ 8439273 w 11614555"/>
                <a:gd name="connsiteY4-374" fmla="*/ 86656 h 6277036"/>
                <a:gd name="connsiteX5-375" fmla="*/ 10725273 w 11614555"/>
                <a:gd name="connsiteY5-376" fmla="*/ 188256 h 6277036"/>
                <a:gd name="connsiteX6-377" fmla="*/ 11449173 w 11614555"/>
                <a:gd name="connsiteY6-378" fmla="*/ 239056 h 6277036"/>
                <a:gd name="connsiteX7-379" fmla="*/ 11411073 w 11614555"/>
                <a:gd name="connsiteY7-380" fmla="*/ 1458256 h 6277036"/>
                <a:gd name="connsiteX8-381" fmla="*/ 11614273 w 11614555"/>
                <a:gd name="connsiteY8-382" fmla="*/ 2626656 h 6277036"/>
                <a:gd name="connsiteX9-383" fmla="*/ 11360273 w 11614555"/>
                <a:gd name="connsiteY9-384" fmla="*/ 3452156 h 6277036"/>
                <a:gd name="connsiteX10-385" fmla="*/ 11512673 w 11614555"/>
                <a:gd name="connsiteY10-386" fmla="*/ 4480856 h 6277036"/>
                <a:gd name="connsiteX11-387" fmla="*/ 11538073 w 11614555"/>
                <a:gd name="connsiteY11-388" fmla="*/ 5268256 h 6277036"/>
                <a:gd name="connsiteX12-389" fmla="*/ 11284073 w 11614555"/>
                <a:gd name="connsiteY12-390" fmla="*/ 5954056 h 6277036"/>
                <a:gd name="connsiteX13-391" fmla="*/ 10712573 w 11614555"/>
                <a:gd name="connsiteY13-392" fmla="*/ 6030256 h 6277036"/>
                <a:gd name="connsiteX14-393" fmla="*/ 9264773 w 11614555"/>
                <a:gd name="connsiteY14-394" fmla="*/ 5992156 h 6277036"/>
                <a:gd name="connsiteX15-395" fmla="*/ 8629773 w 11614555"/>
                <a:gd name="connsiteY15-396" fmla="*/ 5839756 h 6277036"/>
                <a:gd name="connsiteX16-397" fmla="*/ 6292973 w 11614555"/>
                <a:gd name="connsiteY16-398" fmla="*/ 6017556 h 6277036"/>
                <a:gd name="connsiteX17-399" fmla="*/ 4273673 w 11614555"/>
                <a:gd name="connsiteY17-400" fmla="*/ 5788956 h 6277036"/>
                <a:gd name="connsiteX18-401" fmla="*/ 2559173 w 11614555"/>
                <a:gd name="connsiteY18-402" fmla="*/ 6271556 h 6277036"/>
                <a:gd name="connsiteX19-403" fmla="*/ 847848 w 11614555"/>
                <a:gd name="connsiteY19-404" fmla="*/ 6039781 h 6277036"/>
                <a:gd name="connsiteX20-405" fmla="*/ 57273 w 11614555"/>
                <a:gd name="connsiteY20-406" fmla="*/ 5884206 h 6277036"/>
                <a:gd name="connsiteX21-407" fmla="*/ 76323 w 11614555"/>
                <a:gd name="connsiteY21-408" fmla="*/ 4960281 h 6277036"/>
                <a:gd name="connsiteX22-409" fmla="*/ 193798 w 11614555"/>
                <a:gd name="connsiteY22-410" fmla="*/ 3442631 h 6277036"/>
                <a:gd name="connsiteX23-411" fmla="*/ 104898 w 11614555"/>
                <a:gd name="connsiteY23-412" fmla="*/ 2394881 h 6277036"/>
                <a:gd name="connsiteX24-413" fmla="*/ 171573 w 11614555"/>
                <a:gd name="connsiteY24-414" fmla="*/ 1223306 h 6277036"/>
                <a:gd name="connsiteX25-415" fmla="*/ 238248 w 11614555"/>
                <a:gd name="connsiteY25-416" fmla="*/ 93006 h 6277036"/>
                <a:gd name="connsiteX0-417" fmla="*/ 238596 w 11614903"/>
                <a:gd name="connsiteY0-418" fmla="*/ 93006 h 6277036"/>
                <a:gd name="connsiteX1-419" fmla="*/ 1746721 w 11614903"/>
                <a:gd name="connsiteY1-420" fmla="*/ 96181 h 6277036"/>
                <a:gd name="connsiteX2-421" fmla="*/ 3791421 w 11614903"/>
                <a:gd name="connsiteY2-422" fmla="*/ 353356 h 6277036"/>
                <a:gd name="connsiteX3-423" fmla="*/ 6166321 w 11614903"/>
                <a:gd name="connsiteY3-424" fmla="*/ 175556 h 6277036"/>
                <a:gd name="connsiteX4-425" fmla="*/ 8439621 w 11614903"/>
                <a:gd name="connsiteY4-426" fmla="*/ 86656 h 6277036"/>
                <a:gd name="connsiteX5-427" fmla="*/ 10725621 w 11614903"/>
                <a:gd name="connsiteY5-428" fmla="*/ 188256 h 6277036"/>
                <a:gd name="connsiteX6-429" fmla="*/ 11449521 w 11614903"/>
                <a:gd name="connsiteY6-430" fmla="*/ 239056 h 6277036"/>
                <a:gd name="connsiteX7-431" fmla="*/ 11411421 w 11614903"/>
                <a:gd name="connsiteY7-432" fmla="*/ 1458256 h 6277036"/>
                <a:gd name="connsiteX8-433" fmla="*/ 11614621 w 11614903"/>
                <a:gd name="connsiteY8-434" fmla="*/ 2626656 h 6277036"/>
                <a:gd name="connsiteX9-435" fmla="*/ 11360621 w 11614903"/>
                <a:gd name="connsiteY9-436" fmla="*/ 3452156 h 6277036"/>
                <a:gd name="connsiteX10-437" fmla="*/ 11513021 w 11614903"/>
                <a:gd name="connsiteY10-438" fmla="*/ 4480856 h 6277036"/>
                <a:gd name="connsiteX11-439" fmla="*/ 11538421 w 11614903"/>
                <a:gd name="connsiteY11-440" fmla="*/ 5268256 h 6277036"/>
                <a:gd name="connsiteX12-441" fmla="*/ 11284421 w 11614903"/>
                <a:gd name="connsiteY12-442" fmla="*/ 5954056 h 6277036"/>
                <a:gd name="connsiteX13-443" fmla="*/ 10712921 w 11614903"/>
                <a:gd name="connsiteY13-444" fmla="*/ 6030256 h 6277036"/>
                <a:gd name="connsiteX14-445" fmla="*/ 9265121 w 11614903"/>
                <a:gd name="connsiteY14-446" fmla="*/ 5992156 h 6277036"/>
                <a:gd name="connsiteX15-447" fmla="*/ 8630121 w 11614903"/>
                <a:gd name="connsiteY15-448" fmla="*/ 5839756 h 6277036"/>
                <a:gd name="connsiteX16-449" fmla="*/ 6293321 w 11614903"/>
                <a:gd name="connsiteY16-450" fmla="*/ 6017556 h 6277036"/>
                <a:gd name="connsiteX17-451" fmla="*/ 4274021 w 11614903"/>
                <a:gd name="connsiteY17-452" fmla="*/ 5788956 h 6277036"/>
                <a:gd name="connsiteX18-453" fmla="*/ 2559521 w 11614903"/>
                <a:gd name="connsiteY18-454" fmla="*/ 6271556 h 6277036"/>
                <a:gd name="connsiteX19-455" fmla="*/ 848196 w 11614903"/>
                <a:gd name="connsiteY19-456" fmla="*/ 6039781 h 6277036"/>
                <a:gd name="connsiteX20-457" fmla="*/ 57621 w 11614903"/>
                <a:gd name="connsiteY20-458" fmla="*/ 5884206 h 6277036"/>
                <a:gd name="connsiteX21-459" fmla="*/ 76671 w 11614903"/>
                <a:gd name="connsiteY21-460" fmla="*/ 4960281 h 6277036"/>
                <a:gd name="connsiteX22-461" fmla="*/ 203671 w 11614903"/>
                <a:gd name="connsiteY22-462" fmla="*/ 3842681 h 6277036"/>
                <a:gd name="connsiteX23-463" fmla="*/ 105246 w 11614903"/>
                <a:gd name="connsiteY23-464" fmla="*/ 2394881 h 6277036"/>
                <a:gd name="connsiteX24-465" fmla="*/ 171921 w 11614903"/>
                <a:gd name="connsiteY24-466" fmla="*/ 1223306 h 6277036"/>
                <a:gd name="connsiteX25-467" fmla="*/ 238596 w 11614903"/>
                <a:gd name="connsiteY25-468" fmla="*/ 93006 h 6277036"/>
                <a:gd name="connsiteX0-469" fmla="*/ 236217 w 11612524"/>
                <a:gd name="connsiteY0-470" fmla="*/ 93006 h 6277036"/>
                <a:gd name="connsiteX1-471" fmla="*/ 1744342 w 11612524"/>
                <a:gd name="connsiteY1-472" fmla="*/ 96181 h 6277036"/>
                <a:gd name="connsiteX2-473" fmla="*/ 3789042 w 11612524"/>
                <a:gd name="connsiteY2-474" fmla="*/ 353356 h 6277036"/>
                <a:gd name="connsiteX3-475" fmla="*/ 6163942 w 11612524"/>
                <a:gd name="connsiteY3-476" fmla="*/ 175556 h 6277036"/>
                <a:gd name="connsiteX4-477" fmla="*/ 8437242 w 11612524"/>
                <a:gd name="connsiteY4-478" fmla="*/ 86656 h 6277036"/>
                <a:gd name="connsiteX5-479" fmla="*/ 10723242 w 11612524"/>
                <a:gd name="connsiteY5-480" fmla="*/ 188256 h 6277036"/>
                <a:gd name="connsiteX6-481" fmla="*/ 11447142 w 11612524"/>
                <a:gd name="connsiteY6-482" fmla="*/ 239056 h 6277036"/>
                <a:gd name="connsiteX7-483" fmla="*/ 11409042 w 11612524"/>
                <a:gd name="connsiteY7-484" fmla="*/ 1458256 h 6277036"/>
                <a:gd name="connsiteX8-485" fmla="*/ 11612242 w 11612524"/>
                <a:gd name="connsiteY8-486" fmla="*/ 2626656 h 6277036"/>
                <a:gd name="connsiteX9-487" fmla="*/ 11358242 w 11612524"/>
                <a:gd name="connsiteY9-488" fmla="*/ 3452156 h 6277036"/>
                <a:gd name="connsiteX10-489" fmla="*/ 11510642 w 11612524"/>
                <a:gd name="connsiteY10-490" fmla="*/ 4480856 h 6277036"/>
                <a:gd name="connsiteX11-491" fmla="*/ 11536042 w 11612524"/>
                <a:gd name="connsiteY11-492" fmla="*/ 5268256 h 6277036"/>
                <a:gd name="connsiteX12-493" fmla="*/ 11282042 w 11612524"/>
                <a:gd name="connsiteY12-494" fmla="*/ 5954056 h 6277036"/>
                <a:gd name="connsiteX13-495" fmla="*/ 10710542 w 11612524"/>
                <a:gd name="connsiteY13-496" fmla="*/ 6030256 h 6277036"/>
                <a:gd name="connsiteX14-497" fmla="*/ 9262742 w 11612524"/>
                <a:gd name="connsiteY14-498" fmla="*/ 5992156 h 6277036"/>
                <a:gd name="connsiteX15-499" fmla="*/ 8627742 w 11612524"/>
                <a:gd name="connsiteY15-500" fmla="*/ 5839756 h 6277036"/>
                <a:gd name="connsiteX16-501" fmla="*/ 6290942 w 11612524"/>
                <a:gd name="connsiteY16-502" fmla="*/ 6017556 h 6277036"/>
                <a:gd name="connsiteX17-503" fmla="*/ 4271642 w 11612524"/>
                <a:gd name="connsiteY17-504" fmla="*/ 5788956 h 6277036"/>
                <a:gd name="connsiteX18-505" fmla="*/ 2557142 w 11612524"/>
                <a:gd name="connsiteY18-506" fmla="*/ 6271556 h 6277036"/>
                <a:gd name="connsiteX19-507" fmla="*/ 845817 w 11612524"/>
                <a:gd name="connsiteY19-508" fmla="*/ 6039781 h 6277036"/>
                <a:gd name="connsiteX20-509" fmla="*/ 55242 w 11612524"/>
                <a:gd name="connsiteY20-510" fmla="*/ 5884206 h 6277036"/>
                <a:gd name="connsiteX21-511" fmla="*/ 74292 w 11612524"/>
                <a:gd name="connsiteY21-512" fmla="*/ 4960281 h 6277036"/>
                <a:gd name="connsiteX22-513" fmla="*/ 134617 w 11612524"/>
                <a:gd name="connsiteY22-514" fmla="*/ 3842681 h 6277036"/>
                <a:gd name="connsiteX23-515" fmla="*/ 102867 w 11612524"/>
                <a:gd name="connsiteY23-516" fmla="*/ 2394881 h 6277036"/>
                <a:gd name="connsiteX24-517" fmla="*/ 169542 w 11612524"/>
                <a:gd name="connsiteY24-518" fmla="*/ 1223306 h 6277036"/>
                <a:gd name="connsiteX25-519" fmla="*/ 236217 w 11612524"/>
                <a:gd name="connsiteY25-520" fmla="*/ 93006 h 6277036"/>
                <a:gd name="connsiteX0-521" fmla="*/ 163227 w 11539534"/>
                <a:gd name="connsiteY0-522" fmla="*/ 93006 h 6276333"/>
                <a:gd name="connsiteX1-523" fmla="*/ 1671352 w 11539534"/>
                <a:gd name="connsiteY1-524" fmla="*/ 96181 h 6276333"/>
                <a:gd name="connsiteX2-525" fmla="*/ 3716052 w 11539534"/>
                <a:gd name="connsiteY2-526" fmla="*/ 353356 h 6276333"/>
                <a:gd name="connsiteX3-527" fmla="*/ 6090952 w 11539534"/>
                <a:gd name="connsiteY3-528" fmla="*/ 175556 h 6276333"/>
                <a:gd name="connsiteX4-529" fmla="*/ 8364252 w 11539534"/>
                <a:gd name="connsiteY4-530" fmla="*/ 86656 h 6276333"/>
                <a:gd name="connsiteX5-531" fmla="*/ 10650252 w 11539534"/>
                <a:gd name="connsiteY5-532" fmla="*/ 188256 h 6276333"/>
                <a:gd name="connsiteX6-533" fmla="*/ 11374152 w 11539534"/>
                <a:gd name="connsiteY6-534" fmla="*/ 239056 h 6276333"/>
                <a:gd name="connsiteX7-535" fmla="*/ 11336052 w 11539534"/>
                <a:gd name="connsiteY7-536" fmla="*/ 1458256 h 6276333"/>
                <a:gd name="connsiteX8-537" fmla="*/ 11539252 w 11539534"/>
                <a:gd name="connsiteY8-538" fmla="*/ 2626656 h 6276333"/>
                <a:gd name="connsiteX9-539" fmla="*/ 11285252 w 11539534"/>
                <a:gd name="connsiteY9-540" fmla="*/ 3452156 h 6276333"/>
                <a:gd name="connsiteX10-541" fmla="*/ 11437652 w 11539534"/>
                <a:gd name="connsiteY10-542" fmla="*/ 4480856 h 6276333"/>
                <a:gd name="connsiteX11-543" fmla="*/ 11463052 w 11539534"/>
                <a:gd name="connsiteY11-544" fmla="*/ 5268256 h 6276333"/>
                <a:gd name="connsiteX12-545" fmla="*/ 11209052 w 11539534"/>
                <a:gd name="connsiteY12-546" fmla="*/ 5954056 h 6276333"/>
                <a:gd name="connsiteX13-547" fmla="*/ 10637552 w 11539534"/>
                <a:gd name="connsiteY13-548" fmla="*/ 6030256 h 6276333"/>
                <a:gd name="connsiteX14-549" fmla="*/ 9189752 w 11539534"/>
                <a:gd name="connsiteY14-550" fmla="*/ 5992156 h 6276333"/>
                <a:gd name="connsiteX15-551" fmla="*/ 8554752 w 11539534"/>
                <a:gd name="connsiteY15-552" fmla="*/ 5839756 h 6276333"/>
                <a:gd name="connsiteX16-553" fmla="*/ 6217952 w 11539534"/>
                <a:gd name="connsiteY16-554" fmla="*/ 6017556 h 6276333"/>
                <a:gd name="connsiteX17-555" fmla="*/ 4198652 w 11539534"/>
                <a:gd name="connsiteY17-556" fmla="*/ 5788956 h 6276333"/>
                <a:gd name="connsiteX18-557" fmla="*/ 2484152 w 11539534"/>
                <a:gd name="connsiteY18-558" fmla="*/ 6271556 h 6276333"/>
                <a:gd name="connsiteX19-559" fmla="*/ 772827 w 11539534"/>
                <a:gd name="connsiteY19-560" fmla="*/ 6039781 h 6276333"/>
                <a:gd name="connsiteX20-561" fmla="*/ 96552 w 11539534"/>
                <a:gd name="connsiteY20-562" fmla="*/ 6103281 h 6276333"/>
                <a:gd name="connsiteX21-563" fmla="*/ 1302 w 11539534"/>
                <a:gd name="connsiteY21-564" fmla="*/ 4960281 h 6276333"/>
                <a:gd name="connsiteX22-565" fmla="*/ 61627 w 11539534"/>
                <a:gd name="connsiteY22-566" fmla="*/ 3842681 h 6276333"/>
                <a:gd name="connsiteX23-567" fmla="*/ 29877 w 11539534"/>
                <a:gd name="connsiteY23-568" fmla="*/ 2394881 h 6276333"/>
                <a:gd name="connsiteX24-569" fmla="*/ 96552 w 11539534"/>
                <a:gd name="connsiteY24-570" fmla="*/ 1223306 h 6276333"/>
                <a:gd name="connsiteX25-571" fmla="*/ 163227 w 11539534"/>
                <a:gd name="connsiteY25-572" fmla="*/ 93006 h 6276333"/>
                <a:gd name="connsiteX0-573" fmla="*/ 133783 w 11510090"/>
                <a:gd name="connsiteY0-574" fmla="*/ 93006 h 6276333"/>
                <a:gd name="connsiteX1-575" fmla="*/ 1641908 w 11510090"/>
                <a:gd name="connsiteY1-576" fmla="*/ 96181 h 6276333"/>
                <a:gd name="connsiteX2-577" fmla="*/ 3686608 w 11510090"/>
                <a:gd name="connsiteY2-578" fmla="*/ 353356 h 6276333"/>
                <a:gd name="connsiteX3-579" fmla="*/ 6061508 w 11510090"/>
                <a:gd name="connsiteY3-580" fmla="*/ 175556 h 6276333"/>
                <a:gd name="connsiteX4-581" fmla="*/ 8334808 w 11510090"/>
                <a:gd name="connsiteY4-582" fmla="*/ 86656 h 6276333"/>
                <a:gd name="connsiteX5-583" fmla="*/ 10620808 w 11510090"/>
                <a:gd name="connsiteY5-584" fmla="*/ 188256 h 6276333"/>
                <a:gd name="connsiteX6-585" fmla="*/ 11344708 w 11510090"/>
                <a:gd name="connsiteY6-586" fmla="*/ 239056 h 6276333"/>
                <a:gd name="connsiteX7-587" fmla="*/ 11306608 w 11510090"/>
                <a:gd name="connsiteY7-588" fmla="*/ 1458256 h 6276333"/>
                <a:gd name="connsiteX8-589" fmla="*/ 11509808 w 11510090"/>
                <a:gd name="connsiteY8-590" fmla="*/ 2626656 h 6276333"/>
                <a:gd name="connsiteX9-591" fmla="*/ 11255808 w 11510090"/>
                <a:gd name="connsiteY9-592" fmla="*/ 3452156 h 6276333"/>
                <a:gd name="connsiteX10-593" fmla="*/ 11408208 w 11510090"/>
                <a:gd name="connsiteY10-594" fmla="*/ 4480856 h 6276333"/>
                <a:gd name="connsiteX11-595" fmla="*/ 11433608 w 11510090"/>
                <a:gd name="connsiteY11-596" fmla="*/ 5268256 h 6276333"/>
                <a:gd name="connsiteX12-597" fmla="*/ 11179608 w 11510090"/>
                <a:gd name="connsiteY12-598" fmla="*/ 5954056 h 6276333"/>
                <a:gd name="connsiteX13-599" fmla="*/ 10608108 w 11510090"/>
                <a:gd name="connsiteY13-600" fmla="*/ 6030256 h 6276333"/>
                <a:gd name="connsiteX14-601" fmla="*/ 9160308 w 11510090"/>
                <a:gd name="connsiteY14-602" fmla="*/ 5992156 h 6276333"/>
                <a:gd name="connsiteX15-603" fmla="*/ 8525308 w 11510090"/>
                <a:gd name="connsiteY15-604" fmla="*/ 5839756 h 6276333"/>
                <a:gd name="connsiteX16-605" fmla="*/ 6188508 w 11510090"/>
                <a:gd name="connsiteY16-606" fmla="*/ 6017556 h 6276333"/>
                <a:gd name="connsiteX17-607" fmla="*/ 4169208 w 11510090"/>
                <a:gd name="connsiteY17-608" fmla="*/ 5788956 h 6276333"/>
                <a:gd name="connsiteX18-609" fmla="*/ 2454708 w 11510090"/>
                <a:gd name="connsiteY18-610" fmla="*/ 6271556 h 6276333"/>
                <a:gd name="connsiteX19-611" fmla="*/ 743383 w 11510090"/>
                <a:gd name="connsiteY19-612" fmla="*/ 6039781 h 6276333"/>
                <a:gd name="connsiteX20-613" fmla="*/ 67108 w 11510090"/>
                <a:gd name="connsiteY20-614" fmla="*/ 6103281 h 6276333"/>
                <a:gd name="connsiteX21-615" fmla="*/ 48058 w 11510090"/>
                <a:gd name="connsiteY21-616" fmla="*/ 4960281 h 6276333"/>
                <a:gd name="connsiteX22-617" fmla="*/ 32183 w 11510090"/>
                <a:gd name="connsiteY22-618" fmla="*/ 3842681 h 6276333"/>
                <a:gd name="connsiteX23-619" fmla="*/ 433 w 11510090"/>
                <a:gd name="connsiteY23-620" fmla="*/ 2394881 h 6276333"/>
                <a:gd name="connsiteX24-621" fmla="*/ 67108 w 11510090"/>
                <a:gd name="connsiteY24-622" fmla="*/ 1223306 h 6276333"/>
                <a:gd name="connsiteX25-623" fmla="*/ 133783 w 11510090"/>
                <a:gd name="connsiteY25-624" fmla="*/ 93006 h 6276333"/>
                <a:gd name="connsiteX0-625" fmla="*/ 144180 w 11520487"/>
                <a:gd name="connsiteY0-626" fmla="*/ 93006 h 6276557"/>
                <a:gd name="connsiteX1-627" fmla="*/ 1652305 w 11520487"/>
                <a:gd name="connsiteY1-628" fmla="*/ 96181 h 6276557"/>
                <a:gd name="connsiteX2-629" fmla="*/ 3697005 w 11520487"/>
                <a:gd name="connsiteY2-630" fmla="*/ 353356 h 6276557"/>
                <a:gd name="connsiteX3-631" fmla="*/ 6071905 w 11520487"/>
                <a:gd name="connsiteY3-632" fmla="*/ 175556 h 6276557"/>
                <a:gd name="connsiteX4-633" fmla="*/ 8345205 w 11520487"/>
                <a:gd name="connsiteY4-634" fmla="*/ 86656 h 6276557"/>
                <a:gd name="connsiteX5-635" fmla="*/ 10631205 w 11520487"/>
                <a:gd name="connsiteY5-636" fmla="*/ 188256 h 6276557"/>
                <a:gd name="connsiteX6-637" fmla="*/ 11355105 w 11520487"/>
                <a:gd name="connsiteY6-638" fmla="*/ 239056 h 6276557"/>
                <a:gd name="connsiteX7-639" fmla="*/ 11317005 w 11520487"/>
                <a:gd name="connsiteY7-640" fmla="*/ 1458256 h 6276557"/>
                <a:gd name="connsiteX8-641" fmla="*/ 11520205 w 11520487"/>
                <a:gd name="connsiteY8-642" fmla="*/ 2626656 h 6276557"/>
                <a:gd name="connsiteX9-643" fmla="*/ 11266205 w 11520487"/>
                <a:gd name="connsiteY9-644" fmla="*/ 3452156 h 6276557"/>
                <a:gd name="connsiteX10-645" fmla="*/ 11418605 w 11520487"/>
                <a:gd name="connsiteY10-646" fmla="*/ 4480856 h 6276557"/>
                <a:gd name="connsiteX11-647" fmla="*/ 11444005 w 11520487"/>
                <a:gd name="connsiteY11-648" fmla="*/ 5268256 h 6276557"/>
                <a:gd name="connsiteX12-649" fmla="*/ 11190005 w 11520487"/>
                <a:gd name="connsiteY12-650" fmla="*/ 5954056 h 6276557"/>
                <a:gd name="connsiteX13-651" fmla="*/ 10618505 w 11520487"/>
                <a:gd name="connsiteY13-652" fmla="*/ 6030256 h 6276557"/>
                <a:gd name="connsiteX14-653" fmla="*/ 9170705 w 11520487"/>
                <a:gd name="connsiteY14-654" fmla="*/ 5992156 h 6276557"/>
                <a:gd name="connsiteX15-655" fmla="*/ 8535705 w 11520487"/>
                <a:gd name="connsiteY15-656" fmla="*/ 5839756 h 6276557"/>
                <a:gd name="connsiteX16-657" fmla="*/ 6198905 w 11520487"/>
                <a:gd name="connsiteY16-658" fmla="*/ 6017556 h 6276557"/>
                <a:gd name="connsiteX17-659" fmla="*/ 4179605 w 11520487"/>
                <a:gd name="connsiteY17-660" fmla="*/ 5788956 h 6276557"/>
                <a:gd name="connsiteX18-661" fmla="*/ 2465105 w 11520487"/>
                <a:gd name="connsiteY18-662" fmla="*/ 6271556 h 6276557"/>
                <a:gd name="connsiteX19-663" fmla="*/ 753780 w 11520487"/>
                <a:gd name="connsiteY19-664" fmla="*/ 6039781 h 6276557"/>
                <a:gd name="connsiteX20-665" fmla="*/ 48930 w 11520487"/>
                <a:gd name="connsiteY20-666" fmla="*/ 6027081 h 6276557"/>
                <a:gd name="connsiteX21-667" fmla="*/ 58455 w 11520487"/>
                <a:gd name="connsiteY21-668" fmla="*/ 4960281 h 6276557"/>
                <a:gd name="connsiteX22-669" fmla="*/ 42580 w 11520487"/>
                <a:gd name="connsiteY22-670" fmla="*/ 3842681 h 6276557"/>
                <a:gd name="connsiteX23-671" fmla="*/ 10830 w 11520487"/>
                <a:gd name="connsiteY23-672" fmla="*/ 2394881 h 6276557"/>
                <a:gd name="connsiteX24-673" fmla="*/ 77505 w 11520487"/>
                <a:gd name="connsiteY24-674" fmla="*/ 1223306 h 6276557"/>
                <a:gd name="connsiteX25-675" fmla="*/ 144180 w 11520487"/>
                <a:gd name="connsiteY25-676" fmla="*/ 93006 h 6276557"/>
                <a:gd name="connsiteX0-677" fmla="*/ 172358 w 11548665"/>
                <a:gd name="connsiteY0-678" fmla="*/ 93006 h 6281330"/>
                <a:gd name="connsiteX1-679" fmla="*/ 1680483 w 11548665"/>
                <a:gd name="connsiteY1-680" fmla="*/ 96181 h 6281330"/>
                <a:gd name="connsiteX2-681" fmla="*/ 3725183 w 11548665"/>
                <a:gd name="connsiteY2-682" fmla="*/ 353356 h 6281330"/>
                <a:gd name="connsiteX3-683" fmla="*/ 6100083 w 11548665"/>
                <a:gd name="connsiteY3-684" fmla="*/ 175556 h 6281330"/>
                <a:gd name="connsiteX4-685" fmla="*/ 8373383 w 11548665"/>
                <a:gd name="connsiteY4-686" fmla="*/ 86656 h 6281330"/>
                <a:gd name="connsiteX5-687" fmla="*/ 10659383 w 11548665"/>
                <a:gd name="connsiteY5-688" fmla="*/ 188256 h 6281330"/>
                <a:gd name="connsiteX6-689" fmla="*/ 11383283 w 11548665"/>
                <a:gd name="connsiteY6-690" fmla="*/ 239056 h 6281330"/>
                <a:gd name="connsiteX7-691" fmla="*/ 11345183 w 11548665"/>
                <a:gd name="connsiteY7-692" fmla="*/ 1458256 h 6281330"/>
                <a:gd name="connsiteX8-693" fmla="*/ 11548383 w 11548665"/>
                <a:gd name="connsiteY8-694" fmla="*/ 2626656 h 6281330"/>
                <a:gd name="connsiteX9-695" fmla="*/ 11294383 w 11548665"/>
                <a:gd name="connsiteY9-696" fmla="*/ 3452156 h 6281330"/>
                <a:gd name="connsiteX10-697" fmla="*/ 11446783 w 11548665"/>
                <a:gd name="connsiteY10-698" fmla="*/ 4480856 h 6281330"/>
                <a:gd name="connsiteX11-699" fmla="*/ 11472183 w 11548665"/>
                <a:gd name="connsiteY11-700" fmla="*/ 5268256 h 6281330"/>
                <a:gd name="connsiteX12-701" fmla="*/ 11218183 w 11548665"/>
                <a:gd name="connsiteY12-702" fmla="*/ 5954056 h 6281330"/>
                <a:gd name="connsiteX13-703" fmla="*/ 10646683 w 11548665"/>
                <a:gd name="connsiteY13-704" fmla="*/ 6030256 h 6281330"/>
                <a:gd name="connsiteX14-705" fmla="*/ 9198883 w 11548665"/>
                <a:gd name="connsiteY14-706" fmla="*/ 5992156 h 6281330"/>
                <a:gd name="connsiteX15-707" fmla="*/ 8563883 w 11548665"/>
                <a:gd name="connsiteY15-708" fmla="*/ 5839756 h 6281330"/>
                <a:gd name="connsiteX16-709" fmla="*/ 6227083 w 11548665"/>
                <a:gd name="connsiteY16-710" fmla="*/ 6017556 h 6281330"/>
                <a:gd name="connsiteX17-711" fmla="*/ 4207783 w 11548665"/>
                <a:gd name="connsiteY17-712" fmla="*/ 5788956 h 6281330"/>
                <a:gd name="connsiteX18-713" fmla="*/ 2493283 w 11548665"/>
                <a:gd name="connsiteY18-714" fmla="*/ 6271556 h 6281330"/>
                <a:gd name="connsiteX19-715" fmla="*/ 1162958 w 11548665"/>
                <a:gd name="connsiteY19-716" fmla="*/ 6106456 h 6281330"/>
                <a:gd name="connsiteX20-717" fmla="*/ 77108 w 11548665"/>
                <a:gd name="connsiteY20-718" fmla="*/ 6027081 h 6281330"/>
                <a:gd name="connsiteX21-719" fmla="*/ 86633 w 11548665"/>
                <a:gd name="connsiteY21-720" fmla="*/ 4960281 h 6281330"/>
                <a:gd name="connsiteX22-721" fmla="*/ 70758 w 11548665"/>
                <a:gd name="connsiteY22-722" fmla="*/ 3842681 h 6281330"/>
                <a:gd name="connsiteX23-723" fmla="*/ 39008 w 11548665"/>
                <a:gd name="connsiteY23-724" fmla="*/ 2394881 h 6281330"/>
                <a:gd name="connsiteX24-725" fmla="*/ 105683 w 11548665"/>
                <a:gd name="connsiteY24-726" fmla="*/ 1223306 h 6281330"/>
                <a:gd name="connsiteX25-727" fmla="*/ 172358 w 11548665"/>
                <a:gd name="connsiteY25-728" fmla="*/ 93006 h 6281330"/>
                <a:gd name="connsiteX0-729" fmla="*/ 172358 w 11548665"/>
                <a:gd name="connsiteY0-730" fmla="*/ 93006 h 6263058"/>
                <a:gd name="connsiteX1-731" fmla="*/ 1680483 w 11548665"/>
                <a:gd name="connsiteY1-732" fmla="*/ 96181 h 6263058"/>
                <a:gd name="connsiteX2-733" fmla="*/ 3725183 w 11548665"/>
                <a:gd name="connsiteY2-734" fmla="*/ 353356 h 6263058"/>
                <a:gd name="connsiteX3-735" fmla="*/ 6100083 w 11548665"/>
                <a:gd name="connsiteY3-736" fmla="*/ 175556 h 6263058"/>
                <a:gd name="connsiteX4-737" fmla="*/ 8373383 w 11548665"/>
                <a:gd name="connsiteY4-738" fmla="*/ 86656 h 6263058"/>
                <a:gd name="connsiteX5-739" fmla="*/ 10659383 w 11548665"/>
                <a:gd name="connsiteY5-740" fmla="*/ 188256 h 6263058"/>
                <a:gd name="connsiteX6-741" fmla="*/ 11383283 w 11548665"/>
                <a:gd name="connsiteY6-742" fmla="*/ 239056 h 6263058"/>
                <a:gd name="connsiteX7-743" fmla="*/ 11345183 w 11548665"/>
                <a:gd name="connsiteY7-744" fmla="*/ 1458256 h 6263058"/>
                <a:gd name="connsiteX8-745" fmla="*/ 11548383 w 11548665"/>
                <a:gd name="connsiteY8-746" fmla="*/ 2626656 h 6263058"/>
                <a:gd name="connsiteX9-747" fmla="*/ 11294383 w 11548665"/>
                <a:gd name="connsiteY9-748" fmla="*/ 3452156 h 6263058"/>
                <a:gd name="connsiteX10-749" fmla="*/ 11446783 w 11548665"/>
                <a:gd name="connsiteY10-750" fmla="*/ 4480856 h 6263058"/>
                <a:gd name="connsiteX11-751" fmla="*/ 11472183 w 11548665"/>
                <a:gd name="connsiteY11-752" fmla="*/ 5268256 h 6263058"/>
                <a:gd name="connsiteX12-753" fmla="*/ 11218183 w 11548665"/>
                <a:gd name="connsiteY12-754" fmla="*/ 5954056 h 6263058"/>
                <a:gd name="connsiteX13-755" fmla="*/ 10646683 w 11548665"/>
                <a:gd name="connsiteY13-756" fmla="*/ 6030256 h 6263058"/>
                <a:gd name="connsiteX14-757" fmla="*/ 9198883 w 11548665"/>
                <a:gd name="connsiteY14-758" fmla="*/ 5992156 h 6263058"/>
                <a:gd name="connsiteX15-759" fmla="*/ 8563883 w 11548665"/>
                <a:gd name="connsiteY15-760" fmla="*/ 5839756 h 6263058"/>
                <a:gd name="connsiteX16-761" fmla="*/ 6227083 w 11548665"/>
                <a:gd name="connsiteY16-762" fmla="*/ 6017556 h 6263058"/>
                <a:gd name="connsiteX17-763" fmla="*/ 4207783 w 11548665"/>
                <a:gd name="connsiteY17-764" fmla="*/ 5788956 h 6263058"/>
                <a:gd name="connsiteX18-765" fmla="*/ 2798083 w 11548665"/>
                <a:gd name="connsiteY18-766" fmla="*/ 6252506 h 6263058"/>
                <a:gd name="connsiteX19-767" fmla="*/ 1162958 w 11548665"/>
                <a:gd name="connsiteY19-768" fmla="*/ 6106456 h 6263058"/>
                <a:gd name="connsiteX20-769" fmla="*/ 77108 w 11548665"/>
                <a:gd name="connsiteY20-770" fmla="*/ 6027081 h 6263058"/>
                <a:gd name="connsiteX21-771" fmla="*/ 86633 w 11548665"/>
                <a:gd name="connsiteY21-772" fmla="*/ 4960281 h 6263058"/>
                <a:gd name="connsiteX22-773" fmla="*/ 70758 w 11548665"/>
                <a:gd name="connsiteY22-774" fmla="*/ 3842681 h 6263058"/>
                <a:gd name="connsiteX23-775" fmla="*/ 39008 w 11548665"/>
                <a:gd name="connsiteY23-776" fmla="*/ 2394881 h 6263058"/>
                <a:gd name="connsiteX24-777" fmla="*/ 105683 w 11548665"/>
                <a:gd name="connsiteY24-778" fmla="*/ 1223306 h 6263058"/>
                <a:gd name="connsiteX25-779" fmla="*/ 172358 w 11548665"/>
                <a:gd name="connsiteY25-780" fmla="*/ 93006 h 6263058"/>
                <a:gd name="connsiteX0-781" fmla="*/ 172358 w 11548665"/>
                <a:gd name="connsiteY0-782" fmla="*/ 93006 h 6252535"/>
                <a:gd name="connsiteX1-783" fmla="*/ 1680483 w 11548665"/>
                <a:gd name="connsiteY1-784" fmla="*/ 96181 h 6252535"/>
                <a:gd name="connsiteX2-785" fmla="*/ 3725183 w 11548665"/>
                <a:gd name="connsiteY2-786" fmla="*/ 353356 h 6252535"/>
                <a:gd name="connsiteX3-787" fmla="*/ 6100083 w 11548665"/>
                <a:gd name="connsiteY3-788" fmla="*/ 175556 h 6252535"/>
                <a:gd name="connsiteX4-789" fmla="*/ 8373383 w 11548665"/>
                <a:gd name="connsiteY4-790" fmla="*/ 86656 h 6252535"/>
                <a:gd name="connsiteX5-791" fmla="*/ 10659383 w 11548665"/>
                <a:gd name="connsiteY5-792" fmla="*/ 188256 h 6252535"/>
                <a:gd name="connsiteX6-793" fmla="*/ 11383283 w 11548665"/>
                <a:gd name="connsiteY6-794" fmla="*/ 239056 h 6252535"/>
                <a:gd name="connsiteX7-795" fmla="*/ 11345183 w 11548665"/>
                <a:gd name="connsiteY7-796" fmla="*/ 1458256 h 6252535"/>
                <a:gd name="connsiteX8-797" fmla="*/ 11548383 w 11548665"/>
                <a:gd name="connsiteY8-798" fmla="*/ 2626656 h 6252535"/>
                <a:gd name="connsiteX9-799" fmla="*/ 11294383 w 11548665"/>
                <a:gd name="connsiteY9-800" fmla="*/ 3452156 h 6252535"/>
                <a:gd name="connsiteX10-801" fmla="*/ 11446783 w 11548665"/>
                <a:gd name="connsiteY10-802" fmla="*/ 4480856 h 6252535"/>
                <a:gd name="connsiteX11-803" fmla="*/ 11472183 w 11548665"/>
                <a:gd name="connsiteY11-804" fmla="*/ 5268256 h 6252535"/>
                <a:gd name="connsiteX12-805" fmla="*/ 11218183 w 11548665"/>
                <a:gd name="connsiteY12-806" fmla="*/ 5954056 h 6252535"/>
                <a:gd name="connsiteX13-807" fmla="*/ 10646683 w 11548665"/>
                <a:gd name="connsiteY13-808" fmla="*/ 6030256 h 6252535"/>
                <a:gd name="connsiteX14-809" fmla="*/ 9198883 w 11548665"/>
                <a:gd name="connsiteY14-810" fmla="*/ 5992156 h 6252535"/>
                <a:gd name="connsiteX15-811" fmla="*/ 8563883 w 11548665"/>
                <a:gd name="connsiteY15-812" fmla="*/ 5839756 h 6252535"/>
                <a:gd name="connsiteX16-813" fmla="*/ 6227083 w 11548665"/>
                <a:gd name="connsiteY16-814" fmla="*/ 6017556 h 6252535"/>
                <a:gd name="connsiteX17-815" fmla="*/ 4293508 w 11548665"/>
                <a:gd name="connsiteY17-816" fmla="*/ 6093756 h 6252535"/>
                <a:gd name="connsiteX18-817" fmla="*/ 2798083 w 11548665"/>
                <a:gd name="connsiteY18-818" fmla="*/ 6252506 h 6252535"/>
                <a:gd name="connsiteX19-819" fmla="*/ 1162958 w 11548665"/>
                <a:gd name="connsiteY19-820" fmla="*/ 6106456 h 6252535"/>
                <a:gd name="connsiteX20-821" fmla="*/ 77108 w 11548665"/>
                <a:gd name="connsiteY20-822" fmla="*/ 6027081 h 6252535"/>
                <a:gd name="connsiteX21-823" fmla="*/ 86633 w 11548665"/>
                <a:gd name="connsiteY21-824" fmla="*/ 4960281 h 6252535"/>
                <a:gd name="connsiteX22-825" fmla="*/ 70758 w 11548665"/>
                <a:gd name="connsiteY22-826" fmla="*/ 3842681 h 6252535"/>
                <a:gd name="connsiteX23-827" fmla="*/ 39008 w 11548665"/>
                <a:gd name="connsiteY23-828" fmla="*/ 2394881 h 6252535"/>
                <a:gd name="connsiteX24-829" fmla="*/ 105683 w 11548665"/>
                <a:gd name="connsiteY24-830" fmla="*/ 1223306 h 6252535"/>
                <a:gd name="connsiteX25-831" fmla="*/ 172358 w 11548665"/>
                <a:gd name="connsiteY25-832" fmla="*/ 93006 h 6252535"/>
                <a:gd name="connsiteX0-833" fmla="*/ 172358 w 11548665"/>
                <a:gd name="connsiteY0-834" fmla="*/ 93006 h 6252535"/>
                <a:gd name="connsiteX1-835" fmla="*/ 1680483 w 11548665"/>
                <a:gd name="connsiteY1-836" fmla="*/ 96181 h 6252535"/>
                <a:gd name="connsiteX2-837" fmla="*/ 3725183 w 11548665"/>
                <a:gd name="connsiteY2-838" fmla="*/ 353356 h 6252535"/>
                <a:gd name="connsiteX3-839" fmla="*/ 6100083 w 11548665"/>
                <a:gd name="connsiteY3-840" fmla="*/ 175556 h 6252535"/>
                <a:gd name="connsiteX4-841" fmla="*/ 8373383 w 11548665"/>
                <a:gd name="connsiteY4-842" fmla="*/ 86656 h 6252535"/>
                <a:gd name="connsiteX5-843" fmla="*/ 10659383 w 11548665"/>
                <a:gd name="connsiteY5-844" fmla="*/ 188256 h 6252535"/>
                <a:gd name="connsiteX6-845" fmla="*/ 11383283 w 11548665"/>
                <a:gd name="connsiteY6-846" fmla="*/ 239056 h 6252535"/>
                <a:gd name="connsiteX7-847" fmla="*/ 11345183 w 11548665"/>
                <a:gd name="connsiteY7-848" fmla="*/ 1458256 h 6252535"/>
                <a:gd name="connsiteX8-849" fmla="*/ 11548383 w 11548665"/>
                <a:gd name="connsiteY8-850" fmla="*/ 2626656 h 6252535"/>
                <a:gd name="connsiteX9-851" fmla="*/ 11294383 w 11548665"/>
                <a:gd name="connsiteY9-852" fmla="*/ 3452156 h 6252535"/>
                <a:gd name="connsiteX10-853" fmla="*/ 11446783 w 11548665"/>
                <a:gd name="connsiteY10-854" fmla="*/ 4480856 h 6252535"/>
                <a:gd name="connsiteX11-855" fmla="*/ 11472183 w 11548665"/>
                <a:gd name="connsiteY11-856" fmla="*/ 5268256 h 6252535"/>
                <a:gd name="connsiteX12-857" fmla="*/ 11218183 w 11548665"/>
                <a:gd name="connsiteY12-858" fmla="*/ 5954056 h 6252535"/>
                <a:gd name="connsiteX13-859" fmla="*/ 10646683 w 11548665"/>
                <a:gd name="connsiteY13-860" fmla="*/ 6030256 h 6252535"/>
                <a:gd name="connsiteX14-861" fmla="*/ 9198883 w 11548665"/>
                <a:gd name="connsiteY14-862" fmla="*/ 5992156 h 6252535"/>
                <a:gd name="connsiteX15-863" fmla="*/ 8563883 w 11548665"/>
                <a:gd name="connsiteY15-864" fmla="*/ 5839756 h 6252535"/>
                <a:gd name="connsiteX16-865" fmla="*/ 6312808 w 11548665"/>
                <a:gd name="connsiteY16-866" fmla="*/ 6160431 h 6252535"/>
                <a:gd name="connsiteX17-867" fmla="*/ 4293508 w 11548665"/>
                <a:gd name="connsiteY17-868" fmla="*/ 6093756 h 6252535"/>
                <a:gd name="connsiteX18-869" fmla="*/ 2798083 w 11548665"/>
                <a:gd name="connsiteY18-870" fmla="*/ 6252506 h 6252535"/>
                <a:gd name="connsiteX19-871" fmla="*/ 1162958 w 11548665"/>
                <a:gd name="connsiteY19-872" fmla="*/ 6106456 h 6252535"/>
                <a:gd name="connsiteX20-873" fmla="*/ 77108 w 11548665"/>
                <a:gd name="connsiteY20-874" fmla="*/ 6027081 h 6252535"/>
                <a:gd name="connsiteX21-875" fmla="*/ 86633 w 11548665"/>
                <a:gd name="connsiteY21-876" fmla="*/ 4960281 h 6252535"/>
                <a:gd name="connsiteX22-877" fmla="*/ 70758 w 11548665"/>
                <a:gd name="connsiteY22-878" fmla="*/ 3842681 h 6252535"/>
                <a:gd name="connsiteX23-879" fmla="*/ 39008 w 11548665"/>
                <a:gd name="connsiteY23-880" fmla="*/ 2394881 h 6252535"/>
                <a:gd name="connsiteX24-881" fmla="*/ 105683 w 11548665"/>
                <a:gd name="connsiteY24-882" fmla="*/ 1223306 h 6252535"/>
                <a:gd name="connsiteX25-883" fmla="*/ 172358 w 11548665"/>
                <a:gd name="connsiteY25-884" fmla="*/ 93006 h 6252535"/>
                <a:gd name="connsiteX0-885" fmla="*/ 172358 w 11548665"/>
                <a:gd name="connsiteY0-886" fmla="*/ 93006 h 6252535"/>
                <a:gd name="connsiteX1-887" fmla="*/ 1680483 w 11548665"/>
                <a:gd name="connsiteY1-888" fmla="*/ 96181 h 6252535"/>
                <a:gd name="connsiteX2-889" fmla="*/ 3725183 w 11548665"/>
                <a:gd name="connsiteY2-890" fmla="*/ 353356 h 6252535"/>
                <a:gd name="connsiteX3-891" fmla="*/ 6100083 w 11548665"/>
                <a:gd name="connsiteY3-892" fmla="*/ 175556 h 6252535"/>
                <a:gd name="connsiteX4-893" fmla="*/ 8373383 w 11548665"/>
                <a:gd name="connsiteY4-894" fmla="*/ 86656 h 6252535"/>
                <a:gd name="connsiteX5-895" fmla="*/ 10659383 w 11548665"/>
                <a:gd name="connsiteY5-896" fmla="*/ 188256 h 6252535"/>
                <a:gd name="connsiteX6-897" fmla="*/ 11383283 w 11548665"/>
                <a:gd name="connsiteY6-898" fmla="*/ 239056 h 6252535"/>
                <a:gd name="connsiteX7-899" fmla="*/ 11345183 w 11548665"/>
                <a:gd name="connsiteY7-900" fmla="*/ 1458256 h 6252535"/>
                <a:gd name="connsiteX8-901" fmla="*/ 11548383 w 11548665"/>
                <a:gd name="connsiteY8-902" fmla="*/ 2626656 h 6252535"/>
                <a:gd name="connsiteX9-903" fmla="*/ 11294383 w 11548665"/>
                <a:gd name="connsiteY9-904" fmla="*/ 3452156 h 6252535"/>
                <a:gd name="connsiteX10-905" fmla="*/ 11446783 w 11548665"/>
                <a:gd name="connsiteY10-906" fmla="*/ 4480856 h 6252535"/>
                <a:gd name="connsiteX11-907" fmla="*/ 11472183 w 11548665"/>
                <a:gd name="connsiteY11-908" fmla="*/ 5268256 h 6252535"/>
                <a:gd name="connsiteX12-909" fmla="*/ 11218183 w 11548665"/>
                <a:gd name="connsiteY12-910" fmla="*/ 5954056 h 6252535"/>
                <a:gd name="connsiteX13-911" fmla="*/ 10646683 w 11548665"/>
                <a:gd name="connsiteY13-912" fmla="*/ 6030256 h 6252535"/>
                <a:gd name="connsiteX14-913" fmla="*/ 9198883 w 11548665"/>
                <a:gd name="connsiteY14-914" fmla="*/ 5992156 h 6252535"/>
                <a:gd name="connsiteX15-915" fmla="*/ 7878083 w 11548665"/>
                <a:gd name="connsiteY15-916" fmla="*/ 6011206 h 6252535"/>
                <a:gd name="connsiteX16-917" fmla="*/ 6312808 w 11548665"/>
                <a:gd name="connsiteY16-918" fmla="*/ 6160431 h 6252535"/>
                <a:gd name="connsiteX17-919" fmla="*/ 4293508 w 11548665"/>
                <a:gd name="connsiteY17-920" fmla="*/ 6093756 h 6252535"/>
                <a:gd name="connsiteX18-921" fmla="*/ 2798083 w 11548665"/>
                <a:gd name="connsiteY18-922" fmla="*/ 6252506 h 6252535"/>
                <a:gd name="connsiteX19-923" fmla="*/ 1162958 w 11548665"/>
                <a:gd name="connsiteY19-924" fmla="*/ 6106456 h 6252535"/>
                <a:gd name="connsiteX20-925" fmla="*/ 77108 w 11548665"/>
                <a:gd name="connsiteY20-926" fmla="*/ 6027081 h 6252535"/>
                <a:gd name="connsiteX21-927" fmla="*/ 86633 w 11548665"/>
                <a:gd name="connsiteY21-928" fmla="*/ 4960281 h 6252535"/>
                <a:gd name="connsiteX22-929" fmla="*/ 70758 w 11548665"/>
                <a:gd name="connsiteY22-930" fmla="*/ 3842681 h 6252535"/>
                <a:gd name="connsiteX23-931" fmla="*/ 39008 w 11548665"/>
                <a:gd name="connsiteY23-932" fmla="*/ 2394881 h 6252535"/>
                <a:gd name="connsiteX24-933" fmla="*/ 105683 w 11548665"/>
                <a:gd name="connsiteY24-934" fmla="*/ 1223306 h 6252535"/>
                <a:gd name="connsiteX25-935" fmla="*/ 172358 w 11548665"/>
                <a:gd name="connsiteY25-936" fmla="*/ 93006 h 6252535"/>
                <a:gd name="connsiteX0-937" fmla="*/ 172358 w 11548665"/>
                <a:gd name="connsiteY0-938" fmla="*/ 93006 h 6252535"/>
                <a:gd name="connsiteX1-939" fmla="*/ 1680483 w 11548665"/>
                <a:gd name="connsiteY1-940" fmla="*/ 96181 h 6252535"/>
                <a:gd name="connsiteX2-941" fmla="*/ 3725183 w 11548665"/>
                <a:gd name="connsiteY2-942" fmla="*/ 353356 h 6252535"/>
                <a:gd name="connsiteX3-943" fmla="*/ 6100083 w 11548665"/>
                <a:gd name="connsiteY3-944" fmla="*/ 175556 h 6252535"/>
                <a:gd name="connsiteX4-945" fmla="*/ 8373383 w 11548665"/>
                <a:gd name="connsiteY4-946" fmla="*/ 86656 h 6252535"/>
                <a:gd name="connsiteX5-947" fmla="*/ 10659383 w 11548665"/>
                <a:gd name="connsiteY5-948" fmla="*/ 188256 h 6252535"/>
                <a:gd name="connsiteX6-949" fmla="*/ 11383283 w 11548665"/>
                <a:gd name="connsiteY6-950" fmla="*/ 239056 h 6252535"/>
                <a:gd name="connsiteX7-951" fmla="*/ 11345183 w 11548665"/>
                <a:gd name="connsiteY7-952" fmla="*/ 1458256 h 6252535"/>
                <a:gd name="connsiteX8-953" fmla="*/ 11548383 w 11548665"/>
                <a:gd name="connsiteY8-954" fmla="*/ 2626656 h 6252535"/>
                <a:gd name="connsiteX9-955" fmla="*/ 11294383 w 11548665"/>
                <a:gd name="connsiteY9-956" fmla="*/ 3452156 h 6252535"/>
                <a:gd name="connsiteX10-957" fmla="*/ 11446783 w 11548665"/>
                <a:gd name="connsiteY10-958" fmla="*/ 4480856 h 6252535"/>
                <a:gd name="connsiteX11-959" fmla="*/ 11472183 w 11548665"/>
                <a:gd name="connsiteY11-960" fmla="*/ 5268256 h 6252535"/>
                <a:gd name="connsiteX12-961" fmla="*/ 11218183 w 11548665"/>
                <a:gd name="connsiteY12-962" fmla="*/ 5954056 h 6252535"/>
                <a:gd name="connsiteX13-963" fmla="*/ 10646683 w 11548665"/>
                <a:gd name="connsiteY13-964" fmla="*/ 6030256 h 6252535"/>
                <a:gd name="connsiteX14-965" fmla="*/ 9351283 w 11548665"/>
                <a:gd name="connsiteY14-966" fmla="*/ 6135031 h 6252535"/>
                <a:gd name="connsiteX15-967" fmla="*/ 7878083 w 11548665"/>
                <a:gd name="connsiteY15-968" fmla="*/ 6011206 h 6252535"/>
                <a:gd name="connsiteX16-969" fmla="*/ 6312808 w 11548665"/>
                <a:gd name="connsiteY16-970" fmla="*/ 6160431 h 6252535"/>
                <a:gd name="connsiteX17-971" fmla="*/ 4293508 w 11548665"/>
                <a:gd name="connsiteY17-972" fmla="*/ 6093756 h 6252535"/>
                <a:gd name="connsiteX18-973" fmla="*/ 2798083 w 11548665"/>
                <a:gd name="connsiteY18-974" fmla="*/ 6252506 h 6252535"/>
                <a:gd name="connsiteX19-975" fmla="*/ 1162958 w 11548665"/>
                <a:gd name="connsiteY19-976" fmla="*/ 6106456 h 6252535"/>
                <a:gd name="connsiteX20-977" fmla="*/ 77108 w 11548665"/>
                <a:gd name="connsiteY20-978" fmla="*/ 6027081 h 6252535"/>
                <a:gd name="connsiteX21-979" fmla="*/ 86633 w 11548665"/>
                <a:gd name="connsiteY21-980" fmla="*/ 4960281 h 6252535"/>
                <a:gd name="connsiteX22-981" fmla="*/ 70758 w 11548665"/>
                <a:gd name="connsiteY22-982" fmla="*/ 3842681 h 6252535"/>
                <a:gd name="connsiteX23-983" fmla="*/ 39008 w 11548665"/>
                <a:gd name="connsiteY23-984" fmla="*/ 2394881 h 6252535"/>
                <a:gd name="connsiteX24-985" fmla="*/ 105683 w 11548665"/>
                <a:gd name="connsiteY24-986" fmla="*/ 1223306 h 6252535"/>
                <a:gd name="connsiteX25-987" fmla="*/ 172358 w 11548665"/>
                <a:gd name="connsiteY25-988" fmla="*/ 93006 h 6252535"/>
                <a:gd name="connsiteX0-989" fmla="*/ 172358 w 11548665"/>
                <a:gd name="connsiteY0-990" fmla="*/ 93006 h 6252535"/>
                <a:gd name="connsiteX1-991" fmla="*/ 1680483 w 11548665"/>
                <a:gd name="connsiteY1-992" fmla="*/ 96181 h 6252535"/>
                <a:gd name="connsiteX2-993" fmla="*/ 3725183 w 11548665"/>
                <a:gd name="connsiteY2-994" fmla="*/ 353356 h 6252535"/>
                <a:gd name="connsiteX3-995" fmla="*/ 6100083 w 11548665"/>
                <a:gd name="connsiteY3-996" fmla="*/ 175556 h 6252535"/>
                <a:gd name="connsiteX4-997" fmla="*/ 8373383 w 11548665"/>
                <a:gd name="connsiteY4-998" fmla="*/ 86656 h 6252535"/>
                <a:gd name="connsiteX5-999" fmla="*/ 10659383 w 11548665"/>
                <a:gd name="connsiteY5-1000" fmla="*/ 188256 h 6252535"/>
                <a:gd name="connsiteX6-1001" fmla="*/ 11383283 w 11548665"/>
                <a:gd name="connsiteY6-1002" fmla="*/ 239056 h 6252535"/>
                <a:gd name="connsiteX7-1003" fmla="*/ 11345183 w 11548665"/>
                <a:gd name="connsiteY7-1004" fmla="*/ 1458256 h 6252535"/>
                <a:gd name="connsiteX8-1005" fmla="*/ 11548383 w 11548665"/>
                <a:gd name="connsiteY8-1006" fmla="*/ 2626656 h 6252535"/>
                <a:gd name="connsiteX9-1007" fmla="*/ 11294383 w 11548665"/>
                <a:gd name="connsiteY9-1008" fmla="*/ 3452156 h 6252535"/>
                <a:gd name="connsiteX10-1009" fmla="*/ 11446783 w 11548665"/>
                <a:gd name="connsiteY10-1010" fmla="*/ 4480856 h 6252535"/>
                <a:gd name="connsiteX11-1011" fmla="*/ 11472183 w 11548665"/>
                <a:gd name="connsiteY11-1012" fmla="*/ 5268256 h 6252535"/>
                <a:gd name="connsiteX12-1013" fmla="*/ 11218183 w 11548665"/>
                <a:gd name="connsiteY12-1014" fmla="*/ 5954056 h 6252535"/>
                <a:gd name="connsiteX13-1015" fmla="*/ 10722883 w 11548665"/>
                <a:gd name="connsiteY13-1016" fmla="*/ 6173131 h 6252535"/>
                <a:gd name="connsiteX14-1017" fmla="*/ 9351283 w 11548665"/>
                <a:gd name="connsiteY14-1018" fmla="*/ 6135031 h 6252535"/>
                <a:gd name="connsiteX15-1019" fmla="*/ 7878083 w 11548665"/>
                <a:gd name="connsiteY15-1020" fmla="*/ 6011206 h 6252535"/>
                <a:gd name="connsiteX16-1021" fmla="*/ 6312808 w 11548665"/>
                <a:gd name="connsiteY16-1022" fmla="*/ 6160431 h 6252535"/>
                <a:gd name="connsiteX17-1023" fmla="*/ 4293508 w 11548665"/>
                <a:gd name="connsiteY17-1024" fmla="*/ 6093756 h 6252535"/>
                <a:gd name="connsiteX18-1025" fmla="*/ 2798083 w 11548665"/>
                <a:gd name="connsiteY18-1026" fmla="*/ 6252506 h 6252535"/>
                <a:gd name="connsiteX19-1027" fmla="*/ 1162958 w 11548665"/>
                <a:gd name="connsiteY19-1028" fmla="*/ 6106456 h 6252535"/>
                <a:gd name="connsiteX20-1029" fmla="*/ 77108 w 11548665"/>
                <a:gd name="connsiteY20-1030" fmla="*/ 6027081 h 6252535"/>
                <a:gd name="connsiteX21-1031" fmla="*/ 86633 w 11548665"/>
                <a:gd name="connsiteY21-1032" fmla="*/ 4960281 h 6252535"/>
                <a:gd name="connsiteX22-1033" fmla="*/ 70758 w 11548665"/>
                <a:gd name="connsiteY22-1034" fmla="*/ 3842681 h 6252535"/>
                <a:gd name="connsiteX23-1035" fmla="*/ 39008 w 11548665"/>
                <a:gd name="connsiteY23-1036" fmla="*/ 2394881 h 6252535"/>
                <a:gd name="connsiteX24-1037" fmla="*/ 105683 w 11548665"/>
                <a:gd name="connsiteY24-1038" fmla="*/ 1223306 h 6252535"/>
                <a:gd name="connsiteX25-1039" fmla="*/ 172358 w 11548665"/>
                <a:gd name="connsiteY25-1040" fmla="*/ 93006 h 6252535"/>
                <a:gd name="connsiteX0-1041" fmla="*/ 172358 w 11548665"/>
                <a:gd name="connsiteY0-1042" fmla="*/ 93006 h 6252535"/>
                <a:gd name="connsiteX1-1043" fmla="*/ 1680483 w 11548665"/>
                <a:gd name="connsiteY1-1044" fmla="*/ 96181 h 6252535"/>
                <a:gd name="connsiteX2-1045" fmla="*/ 3725183 w 11548665"/>
                <a:gd name="connsiteY2-1046" fmla="*/ 353356 h 6252535"/>
                <a:gd name="connsiteX3-1047" fmla="*/ 6100083 w 11548665"/>
                <a:gd name="connsiteY3-1048" fmla="*/ 175556 h 6252535"/>
                <a:gd name="connsiteX4-1049" fmla="*/ 8373383 w 11548665"/>
                <a:gd name="connsiteY4-1050" fmla="*/ 86656 h 6252535"/>
                <a:gd name="connsiteX5-1051" fmla="*/ 10659383 w 11548665"/>
                <a:gd name="connsiteY5-1052" fmla="*/ 188256 h 6252535"/>
                <a:gd name="connsiteX6-1053" fmla="*/ 11383283 w 11548665"/>
                <a:gd name="connsiteY6-1054" fmla="*/ 239056 h 6252535"/>
                <a:gd name="connsiteX7-1055" fmla="*/ 11345183 w 11548665"/>
                <a:gd name="connsiteY7-1056" fmla="*/ 1458256 h 6252535"/>
                <a:gd name="connsiteX8-1057" fmla="*/ 11548383 w 11548665"/>
                <a:gd name="connsiteY8-1058" fmla="*/ 2626656 h 6252535"/>
                <a:gd name="connsiteX9-1059" fmla="*/ 11294383 w 11548665"/>
                <a:gd name="connsiteY9-1060" fmla="*/ 3452156 h 6252535"/>
                <a:gd name="connsiteX10-1061" fmla="*/ 11446783 w 11548665"/>
                <a:gd name="connsiteY10-1062" fmla="*/ 4480856 h 6252535"/>
                <a:gd name="connsiteX11-1063" fmla="*/ 11472183 w 11548665"/>
                <a:gd name="connsiteY11-1064" fmla="*/ 5268256 h 6252535"/>
                <a:gd name="connsiteX12-1065" fmla="*/ 11418208 w 11548665"/>
                <a:gd name="connsiteY12-1066" fmla="*/ 6011206 h 6252535"/>
                <a:gd name="connsiteX13-1067" fmla="*/ 10722883 w 11548665"/>
                <a:gd name="connsiteY13-1068" fmla="*/ 6173131 h 6252535"/>
                <a:gd name="connsiteX14-1069" fmla="*/ 9351283 w 11548665"/>
                <a:gd name="connsiteY14-1070" fmla="*/ 6135031 h 6252535"/>
                <a:gd name="connsiteX15-1071" fmla="*/ 7878083 w 11548665"/>
                <a:gd name="connsiteY15-1072" fmla="*/ 6011206 h 6252535"/>
                <a:gd name="connsiteX16-1073" fmla="*/ 6312808 w 11548665"/>
                <a:gd name="connsiteY16-1074" fmla="*/ 6160431 h 6252535"/>
                <a:gd name="connsiteX17-1075" fmla="*/ 4293508 w 11548665"/>
                <a:gd name="connsiteY17-1076" fmla="*/ 6093756 h 6252535"/>
                <a:gd name="connsiteX18-1077" fmla="*/ 2798083 w 11548665"/>
                <a:gd name="connsiteY18-1078" fmla="*/ 6252506 h 6252535"/>
                <a:gd name="connsiteX19-1079" fmla="*/ 1162958 w 11548665"/>
                <a:gd name="connsiteY19-1080" fmla="*/ 6106456 h 6252535"/>
                <a:gd name="connsiteX20-1081" fmla="*/ 77108 w 11548665"/>
                <a:gd name="connsiteY20-1082" fmla="*/ 6027081 h 6252535"/>
                <a:gd name="connsiteX21-1083" fmla="*/ 86633 w 11548665"/>
                <a:gd name="connsiteY21-1084" fmla="*/ 4960281 h 6252535"/>
                <a:gd name="connsiteX22-1085" fmla="*/ 70758 w 11548665"/>
                <a:gd name="connsiteY22-1086" fmla="*/ 3842681 h 6252535"/>
                <a:gd name="connsiteX23-1087" fmla="*/ 39008 w 11548665"/>
                <a:gd name="connsiteY23-1088" fmla="*/ 2394881 h 6252535"/>
                <a:gd name="connsiteX24-1089" fmla="*/ 105683 w 11548665"/>
                <a:gd name="connsiteY24-1090" fmla="*/ 1223306 h 6252535"/>
                <a:gd name="connsiteX25-1091" fmla="*/ 172358 w 11548665"/>
                <a:gd name="connsiteY25-1092" fmla="*/ 93006 h 6252535"/>
                <a:gd name="connsiteX0-1093" fmla="*/ 172358 w 11548665"/>
                <a:gd name="connsiteY0-1094" fmla="*/ 93006 h 6252535"/>
                <a:gd name="connsiteX1-1095" fmla="*/ 1680483 w 11548665"/>
                <a:gd name="connsiteY1-1096" fmla="*/ 96181 h 6252535"/>
                <a:gd name="connsiteX2-1097" fmla="*/ 3725183 w 11548665"/>
                <a:gd name="connsiteY2-1098" fmla="*/ 353356 h 6252535"/>
                <a:gd name="connsiteX3-1099" fmla="*/ 6100083 w 11548665"/>
                <a:gd name="connsiteY3-1100" fmla="*/ 175556 h 6252535"/>
                <a:gd name="connsiteX4-1101" fmla="*/ 8373383 w 11548665"/>
                <a:gd name="connsiteY4-1102" fmla="*/ 86656 h 6252535"/>
                <a:gd name="connsiteX5-1103" fmla="*/ 10659383 w 11548665"/>
                <a:gd name="connsiteY5-1104" fmla="*/ 188256 h 6252535"/>
                <a:gd name="connsiteX6-1105" fmla="*/ 11383283 w 11548665"/>
                <a:gd name="connsiteY6-1106" fmla="*/ 239056 h 6252535"/>
                <a:gd name="connsiteX7-1107" fmla="*/ 11345183 w 11548665"/>
                <a:gd name="connsiteY7-1108" fmla="*/ 1458256 h 6252535"/>
                <a:gd name="connsiteX8-1109" fmla="*/ 11548383 w 11548665"/>
                <a:gd name="connsiteY8-1110" fmla="*/ 2626656 h 6252535"/>
                <a:gd name="connsiteX9-1111" fmla="*/ 11294383 w 11548665"/>
                <a:gd name="connsiteY9-1112" fmla="*/ 3452156 h 6252535"/>
                <a:gd name="connsiteX10-1113" fmla="*/ 11446783 w 11548665"/>
                <a:gd name="connsiteY10-1114" fmla="*/ 4480856 h 6252535"/>
                <a:gd name="connsiteX11-1115" fmla="*/ 11424558 w 11548665"/>
                <a:gd name="connsiteY11-1116" fmla="*/ 5306356 h 6252535"/>
                <a:gd name="connsiteX12-1117" fmla="*/ 11418208 w 11548665"/>
                <a:gd name="connsiteY12-1118" fmla="*/ 6011206 h 6252535"/>
                <a:gd name="connsiteX13-1119" fmla="*/ 10722883 w 11548665"/>
                <a:gd name="connsiteY13-1120" fmla="*/ 6173131 h 6252535"/>
                <a:gd name="connsiteX14-1121" fmla="*/ 9351283 w 11548665"/>
                <a:gd name="connsiteY14-1122" fmla="*/ 6135031 h 6252535"/>
                <a:gd name="connsiteX15-1123" fmla="*/ 7878083 w 11548665"/>
                <a:gd name="connsiteY15-1124" fmla="*/ 6011206 h 6252535"/>
                <a:gd name="connsiteX16-1125" fmla="*/ 6312808 w 11548665"/>
                <a:gd name="connsiteY16-1126" fmla="*/ 6160431 h 6252535"/>
                <a:gd name="connsiteX17-1127" fmla="*/ 4293508 w 11548665"/>
                <a:gd name="connsiteY17-1128" fmla="*/ 6093756 h 6252535"/>
                <a:gd name="connsiteX18-1129" fmla="*/ 2798083 w 11548665"/>
                <a:gd name="connsiteY18-1130" fmla="*/ 6252506 h 6252535"/>
                <a:gd name="connsiteX19-1131" fmla="*/ 1162958 w 11548665"/>
                <a:gd name="connsiteY19-1132" fmla="*/ 6106456 h 6252535"/>
                <a:gd name="connsiteX20-1133" fmla="*/ 77108 w 11548665"/>
                <a:gd name="connsiteY20-1134" fmla="*/ 6027081 h 6252535"/>
                <a:gd name="connsiteX21-1135" fmla="*/ 86633 w 11548665"/>
                <a:gd name="connsiteY21-1136" fmla="*/ 4960281 h 6252535"/>
                <a:gd name="connsiteX22-1137" fmla="*/ 70758 w 11548665"/>
                <a:gd name="connsiteY22-1138" fmla="*/ 3842681 h 6252535"/>
                <a:gd name="connsiteX23-1139" fmla="*/ 39008 w 11548665"/>
                <a:gd name="connsiteY23-1140" fmla="*/ 2394881 h 6252535"/>
                <a:gd name="connsiteX24-1141" fmla="*/ 105683 w 11548665"/>
                <a:gd name="connsiteY24-1142" fmla="*/ 1223306 h 6252535"/>
                <a:gd name="connsiteX25-1143" fmla="*/ 172358 w 11548665"/>
                <a:gd name="connsiteY25-1144" fmla="*/ 93006 h 6252535"/>
                <a:gd name="connsiteX0-1145" fmla="*/ 172358 w 11548665"/>
                <a:gd name="connsiteY0-1146" fmla="*/ 93006 h 6252535"/>
                <a:gd name="connsiteX1-1147" fmla="*/ 1680483 w 11548665"/>
                <a:gd name="connsiteY1-1148" fmla="*/ 96181 h 6252535"/>
                <a:gd name="connsiteX2-1149" fmla="*/ 3725183 w 11548665"/>
                <a:gd name="connsiteY2-1150" fmla="*/ 353356 h 6252535"/>
                <a:gd name="connsiteX3-1151" fmla="*/ 6100083 w 11548665"/>
                <a:gd name="connsiteY3-1152" fmla="*/ 175556 h 6252535"/>
                <a:gd name="connsiteX4-1153" fmla="*/ 8373383 w 11548665"/>
                <a:gd name="connsiteY4-1154" fmla="*/ 86656 h 6252535"/>
                <a:gd name="connsiteX5-1155" fmla="*/ 10659383 w 11548665"/>
                <a:gd name="connsiteY5-1156" fmla="*/ 188256 h 6252535"/>
                <a:gd name="connsiteX6-1157" fmla="*/ 11383283 w 11548665"/>
                <a:gd name="connsiteY6-1158" fmla="*/ 239056 h 6252535"/>
                <a:gd name="connsiteX7-1159" fmla="*/ 11345183 w 11548665"/>
                <a:gd name="connsiteY7-1160" fmla="*/ 1458256 h 6252535"/>
                <a:gd name="connsiteX8-1161" fmla="*/ 11548383 w 11548665"/>
                <a:gd name="connsiteY8-1162" fmla="*/ 2626656 h 6252535"/>
                <a:gd name="connsiteX9-1163" fmla="*/ 11294383 w 11548665"/>
                <a:gd name="connsiteY9-1164" fmla="*/ 3452156 h 6252535"/>
                <a:gd name="connsiteX10-1165" fmla="*/ 11446783 w 11548665"/>
                <a:gd name="connsiteY10-1166" fmla="*/ 4480856 h 6252535"/>
                <a:gd name="connsiteX11-1167" fmla="*/ 11338833 w 11548665"/>
                <a:gd name="connsiteY11-1168" fmla="*/ 5315881 h 6252535"/>
                <a:gd name="connsiteX12-1169" fmla="*/ 11418208 w 11548665"/>
                <a:gd name="connsiteY12-1170" fmla="*/ 6011206 h 6252535"/>
                <a:gd name="connsiteX13-1171" fmla="*/ 10722883 w 11548665"/>
                <a:gd name="connsiteY13-1172" fmla="*/ 6173131 h 6252535"/>
                <a:gd name="connsiteX14-1173" fmla="*/ 9351283 w 11548665"/>
                <a:gd name="connsiteY14-1174" fmla="*/ 6135031 h 6252535"/>
                <a:gd name="connsiteX15-1175" fmla="*/ 7878083 w 11548665"/>
                <a:gd name="connsiteY15-1176" fmla="*/ 6011206 h 6252535"/>
                <a:gd name="connsiteX16-1177" fmla="*/ 6312808 w 11548665"/>
                <a:gd name="connsiteY16-1178" fmla="*/ 6160431 h 6252535"/>
                <a:gd name="connsiteX17-1179" fmla="*/ 4293508 w 11548665"/>
                <a:gd name="connsiteY17-1180" fmla="*/ 6093756 h 6252535"/>
                <a:gd name="connsiteX18-1181" fmla="*/ 2798083 w 11548665"/>
                <a:gd name="connsiteY18-1182" fmla="*/ 6252506 h 6252535"/>
                <a:gd name="connsiteX19-1183" fmla="*/ 1162958 w 11548665"/>
                <a:gd name="connsiteY19-1184" fmla="*/ 6106456 h 6252535"/>
                <a:gd name="connsiteX20-1185" fmla="*/ 77108 w 11548665"/>
                <a:gd name="connsiteY20-1186" fmla="*/ 6027081 h 6252535"/>
                <a:gd name="connsiteX21-1187" fmla="*/ 86633 w 11548665"/>
                <a:gd name="connsiteY21-1188" fmla="*/ 4960281 h 6252535"/>
                <a:gd name="connsiteX22-1189" fmla="*/ 70758 w 11548665"/>
                <a:gd name="connsiteY22-1190" fmla="*/ 3842681 h 6252535"/>
                <a:gd name="connsiteX23-1191" fmla="*/ 39008 w 11548665"/>
                <a:gd name="connsiteY23-1192" fmla="*/ 2394881 h 6252535"/>
                <a:gd name="connsiteX24-1193" fmla="*/ 105683 w 11548665"/>
                <a:gd name="connsiteY24-1194" fmla="*/ 1223306 h 6252535"/>
                <a:gd name="connsiteX25-1195" fmla="*/ 172358 w 11548665"/>
                <a:gd name="connsiteY25-1196" fmla="*/ 93006 h 6252535"/>
                <a:gd name="connsiteX0-1197" fmla="*/ 172358 w 11563976"/>
                <a:gd name="connsiteY0-1198" fmla="*/ 93006 h 6252535"/>
                <a:gd name="connsiteX1-1199" fmla="*/ 1680483 w 11563976"/>
                <a:gd name="connsiteY1-1200" fmla="*/ 96181 h 6252535"/>
                <a:gd name="connsiteX2-1201" fmla="*/ 3725183 w 11563976"/>
                <a:gd name="connsiteY2-1202" fmla="*/ 353356 h 6252535"/>
                <a:gd name="connsiteX3-1203" fmla="*/ 6100083 w 11563976"/>
                <a:gd name="connsiteY3-1204" fmla="*/ 175556 h 6252535"/>
                <a:gd name="connsiteX4-1205" fmla="*/ 8373383 w 11563976"/>
                <a:gd name="connsiteY4-1206" fmla="*/ 86656 h 6252535"/>
                <a:gd name="connsiteX5-1207" fmla="*/ 10659383 w 11563976"/>
                <a:gd name="connsiteY5-1208" fmla="*/ 188256 h 6252535"/>
                <a:gd name="connsiteX6-1209" fmla="*/ 11383283 w 11563976"/>
                <a:gd name="connsiteY6-1210" fmla="*/ 239056 h 6252535"/>
                <a:gd name="connsiteX7-1211" fmla="*/ 11345183 w 11563976"/>
                <a:gd name="connsiteY7-1212" fmla="*/ 1458256 h 6252535"/>
                <a:gd name="connsiteX8-1213" fmla="*/ 11548383 w 11563976"/>
                <a:gd name="connsiteY8-1214" fmla="*/ 2626656 h 6252535"/>
                <a:gd name="connsiteX9-1215" fmla="*/ 11294383 w 11563976"/>
                <a:gd name="connsiteY9-1216" fmla="*/ 3452156 h 6252535"/>
                <a:gd name="connsiteX10-1217" fmla="*/ 11446783 w 11563976"/>
                <a:gd name="connsiteY10-1218" fmla="*/ 4480856 h 6252535"/>
                <a:gd name="connsiteX11-1219" fmla="*/ 11338833 w 11563976"/>
                <a:gd name="connsiteY11-1220" fmla="*/ 5315881 h 6252535"/>
                <a:gd name="connsiteX12-1221" fmla="*/ 11542033 w 11563976"/>
                <a:gd name="connsiteY12-1222" fmla="*/ 6039781 h 6252535"/>
                <a:gd name="connsiteX13-1223" fmla="*/ 10722883 w 11563976"/>
                <a:gd name="connsiteY13-1224" fmla="*/ 6173131 h 6252535"/>
                <a:gd name="connsiteX14-1225" fmla="*/ 9351283 w 11563976"/>
                <a:gd name="connsiteY14-1226" fmla="*/ 6135031 h 6252535"/>
                <a:gd name="connsiteX15-1227" fmla="*/ 7878083 w 11563976"/>
                <a:gd name="connsiteY15-1228" fmla="*/ 6011206 h 6252535"/>
                <a:gd name="connsiteX16-1229" fmla="*/ 6312808 w 11563976"/>
                <a:gd name="connsiteY16-1230" fmla="*/ 6160431 h 6252535"/>
                <a:gd name="connsiteX17-1231" fmla="*/ 4293508 w 11563976"/>
                <a:gd name="connsiteY17-1232" fmla="*/ 6093756 h 6252535"/>
                <a:gd name="connsiteX18-1233" fmla="*/ 2798083 w 11563976"/>
                <a:gd name="connsiteY18-1234" fmla="*/ 6252506 h 6252535"/>
                <a:gd name="connsiteX19-1235" fmla="*/ 1162958 w 11563976"/>
                <a:gd name="connsiteY19-1236" fmla="*/ 6106456 h 6252535"/>
                <a:gd name="connsiteX20-1237" fmla="*/ 77108 w 11563976"/>
                <a:gd name="connsiteY20-1238" fmla="*/ 6027081 h 6252535"/>
                <a:gd name="connsiteX21-1239" fmla="*/ 86633 w 11563976"/>
                <a:gd name="connsiteY21-1240" fmla="*/ 4960281 h 6252535"/>
                <a:gd name="connsiteX22-1241" fmla="*/ 70758 w 11563976"/>
                <a:gd name="connsiteY22-1242" fmla="*/ 3842681 h 6252535"/>
                <a:gd name="connsiteX23-1243" fmla="*/ 39008 w 11563976"/>
                <a:gd name="connsiteY23-1244" fmla="*/ 2394881 h 6252535"/>
                <a:gd name="connsiteX24-1245" fmla="*/ 105683 w 11563976"/>
                <a:gd name="connsiteY24-1246" fmla="*/ 1223306 h 6252535"/>
                <a:gd name="connsiteX25-1247" fmla="*/ 172358 w 11563976"/>
                <a:gd name="connsiteY25-1248" fmla="*/ 93006 h 6252535"/>
                <a:gd name="connsiteX0-1249" fmla="*/ 172358 w 11581839"/>
                <a:gd name="connsiteY0-1250" fmla="*/ 93006 h 6252535"/>
                <a:gd name="connsiteX1-1251" fmla="*/ 1680483 w 11581839"/>
                <a:gd name="connsiteY1-1252" fmla="*/ 96181 h 6252535"/>
                <a:gd name="connsiteX2-1253" fmla="*/ 3725183 w 11581839"/>
                <a:gd name="connsiteY2-1254" fmla="*/ 353356 h 6252535"/>
                <a:gd name="connsiteX3-1255" fmla="*/ 6100083 w 11581839"/>
                <a:gd name="connsiteY3-1256" fmla="*/ 175556 h 6252535"/>
                <a:gd name="connsiteX4-1257" fmla="*/ 8373383 w 11581839"/>
                <a:gd name="connsiteY4-1258" fmla="*/ 86656 h 6252535"/>
                <a:gd name="connsiteX5-1259" fmla="*/ 10659383 w 11581839"/>
                <a:gd name="connsiteY5-1260" fmla="*/ 188256 h 6252535"/>
                <a:gd name="connsiteX6-1261" fmla="*/ 11383283 w 11581839"/>
                <a:gd name="connsiteY6-1262" fmla="*/ 239056 h 6252535"/>
                <a:gd name="connsiteX7-1263" fmla="*/ 11345183 w 11581839"/>
                <a:gd name="connsiteY7-1264" fmla="*/ 1458256 h 6252535"/>
                <a:gd name="connsiteX8-1265" fmla="*/ 11548383 w 11581839"/>
                <a:gd name="connsiteY8-1266" fmla="*/ 2626656 h 6252535"/>
                <a:gd name="connsiteX9-1267" fmla="*/ 11294383 w 11581839"/>
                <a:gd name="connsiteY9-1268" fmla="*/ 3452156 h 6252535"/>
                <a:gd name="connsiteX10-1269" fmla="*/ 11446783 w 11581839"/>
                <a:gd name="connsiteY10-1270" fmla="*/ 4480856 h 6252535"/>
                <a:gd name="connsiteX11-1271" fmla="*/ 11453133 w 11581839"/>
                <a:gd name="connsiteY11-1272" fmla="*/ 5296831 h 6252535"/>
                <a:gd name="connsiteX12-1273" fmla="*/ 11542033 w 11581839"/>
                <a:gd name="connsiteY12-1274" fmla="*/ 6039781 h 6252535"/>
                <a:gd name="connsiteX13-1275" fmla="*/ 10722883 w 11581839"/>
                <a:gd name="connsiteY13-1276" fmla="*/ 6173131 h 6252535"/>
                <a:gd name="connsiteX14-1277" fmla="*/ 9351283 w 11581839"/>
                <a:gd name="connsiteY14-1278" fmla="*/ 6135031 h 6252535"/>
                <a:gd name="connsiteX15-1279" fmla="*/ 7878083 w 11581839"/>
                <a:gd name="connsiteY15-1280" fmla="*/ 6011206 h 6252535"/>
                <a:gd name="connsiteX16-1281" fmla="*/ 6312808 w 11581839"/>
                <a:gd name="connsiteY16-1282" fmla="*/ 6160431 h 6252535"/>
                <a:gd name="connsiteX17-1283" fmla="*/ 4293508 w 11581839"/>
                <a:gd name="connsiteY17-1284" fmla="*/ 6093756 h 6252535"/>
                <a:gd name="connsiteX18-1285" fmla="*/ 2798083 w 11581839"/>
                <a:gd name="connsiteY18-1286" fmla="*/ 6252506 h 6252535"/>
                <a:gd name="connsiteX19-1287" fmla="*/ 1162958 w 11581839"/>
                <a:gd name="connsiteY19-1288" fmla="*/ 6106456 h 6252535"/>
                <a:gd name="connsiteX20-1289" fmla="*/ 77108 w 11581839"/>
                <a:gd name="connsiteY20-1290" fmla="*/ 6027081 h 6252535"/>
                <a:gd name="connsiteX21-1291" fmla="*/ 86633 w 11581839"/>
                <a:gd name="connsiteY21-1292" fmla="*/ 4960281 h 6252535"/>
                <a:gd name="connsiteX22-1293" fmla="*/ 70758 w 11581839"/>
                <a:gd name="connsiteY22-1294" fmla="*/ 3842681 h 6252535"/>
                <a:gd name="connsiteX23-1295" fmla="*/ 39008 w 11581839"/>
                <a:gd name="connsiteY23-1296" fmla="*/ 2394881 h 6252535"/>
                <a:gd name="connsiteX24-1297" fmla="*/ 105683 w 11581839"/>
                <a:gd name="connsiteY24-1298" fmla="*/ 1223306 h 6252535"/>
                <a:gd name="connsiteX25-1299" fmla="*/ 172358 w 11581839"/>
                <a:gd name="connsiteY25-1300" fmla="*/ 93006 h 6252535"/>
                <a:gd name="connsiteX0-1301" fmla="*/ 172358 w 11581839"/>
                <a:gd name="connsiteY0-1302" fmla="*/ 93006 h 6252535"/>
                <a:gd name="connsiteX1-1303" fmla="*/ 1680483 w 11581839"/>
                <a:gd name="connsiteY1-1304" fmla="*/ 96181 h 6252535"/>
                <a:gd name="connsiteX2-1305" fmla="*/ 3725183 w 11581839"/>
                <a:gd name="connsiteY2-1306" fmla="*/ 353356 h 6252535"/>
                <a:gd name="connsiteX3-1307" fmla="*/ 6100083 w 11581839"/>
                <a:gd name="connsiteY3-1308" fmla="*/ 175556 h 6252535"/>
                <a:gd name="connsiteX4-1309" fmla="*/ 8373383 w 11581839"/>
                <a:gd name="connsiteY4-1310" fmla="*/ 86656 h 6252535"/>
                <a:gd name="connsiteX5-1311" fmla="*/ 10659383 w 11581839"/>
                <a:gd name="connsiteY5-1312" fmla="*/ 188256 h 6252535"/>
                <a:gd name="connsiteX6-1313" fmla="*/ 11383283 w 11581839"/>
                <a:gd name="connsiteY6-1314" fmla="*/ 239056 h 6252535"/>
                <a:gd name="connsiteX7-1315" fmla="*/ 11345183 w 11581839"/>
                <a:gd name="connsiteY7-1316" fmla="*/ 1458256 h 6252535"/>
                <a:gd name="connsiteX8-1317" fmla="*/ 11548383 w 11581839"/>
                <a:gd name="connsiteY8-1318" fmla="*/ 2626656 h 6252535"/>
                <a:gd name="connsiteX9-1319" fmla="*/ 11399158 w 11581839"/>
                <a:gd name="connsiteY9-1320" fmla="*/ 3461681 h 6252535"/>
                <a:gd name="connsiteX10-1321" fmla="*/ 11446783 w 11581839"/>
                <a:gd name="connsiteY10-1322" fmla="*/ 4480856 h 6252535"/>
                <a:gd name="connsiteX11-1323" fmla="*/ 11453133 w 11581839"/>
                <a:gd name="connsiteY11-1324" fmla="*/ 5296831 h 6252535"/>
                <a:gd name="connsiteX12-1325" fmla="*/ 11542033 w 11581839"/>
                <a:gd name="connsiteY12-1326" fmla="*/ 6039781 h 6252535"/>
                <a:gd name="connsiteX13-1327" fmla="*/ 10722883 w 11581839"/>
                <a:gd name="connsiteY13-1328" fmla="*/ 6173131 h 6252535"/>
                <a:gd name="connsiteX14-1329" fmla="*/ 9351283 w 11581839"/>
                <a:gd name="connsiteY14-1330" fmla="*/ 6135031 h 6252535"/>
                <a:gd name="connsiteX15-1331" fmla="*/ 7878083 w 11581839"/>
                <a:gd name="connsiteY15-1332" fmla="*/ 6011206 h 6252535"/>
                <a:gd name="connsiteX16-1333" fmla="*/ 6312808 w 11581839"/>
                <a:gd name="connsiteY16-1334" fmla="*/ 6160431 h 6252535"/>
                <a:gd name="connsiteX17-1335" fmla="*/ 4293508 w 11581839"/>
                <a:gd name="connsiteY17-1336" fmla="*/ 6093756 h 6252535"/>
                <a:gd name="connsiteX18-1337" fmla="*/ 2798083 w 11581839"/>
                <a:gd name="connsiteY18-1338" fmla="*/ 6252506 h 6252535"/>
                <a:gd name="connsiteX19-1339" fmla="*/ 1162958 w 11581839"/>
                <a:gd name="connsiteY19-1340" fmla="*/ 6106456 h 6252535"/>
                <a:gd name="connsiteX20-1341" fmla="*/ 77108 w 11581839"/>
                <a:gd name="connsiteY20-1342" fmla="*/ 6027081 h 6252535"/>
                <a:gd name="connsiteX21-1343" fmla="*/ 86633 w 11581839"/>
                <a:gd name="connsiteY21-1344" fmla="*/ 4960281 h 6252535"/>
                <a:gd name="connsiteX22-1345" fmla="*/ 70758 w 11581839"/>
                <a:gd name="connsiteY22-1346" fmla="*/ 3842681 h 6252535"/>
                <a:gd name="connsiteX23-1347" fmla="*/ 39008 w 11581839"/>
                <a:gd name="connsiteY23-1348" fmla="*/ 2394881 h 6252535"/>
                <a:gd name="connsiteX24-1349" fmla="*/ 105683 w 11581839"/>
                <a:gd name="connsiteY24-1350" fmla="*/ 1223306 h 6252535"/>
                <a:gd name="connsiteX25-1351" fmla="*/ 172358 w 11581839"/>
                <a:gd name="connsiteY25-1352" fmla="*/ 93006 h 6252535"/>
                <a:gd name="connsiteX0-1353" fmla="*/ 172358 w 11581839"/>
                <a:gd name="connsiteY0-1354" fmla="*/ 93006 h 6252535"/>
                <a:gd name="connsiteX1-1355" fmla="*/ 1680483 w 11581839"/>
                <a:gd name="connsiteY1-1356" fmla="*/ 96181 h 6252535"/>
                <a:gd name="connsiteX2-1357" fmla="*/ 3725183 w 11581839"/>
                <a:gd name="connsiteY2-1358" fmla="*/ 353356 h 6252535"/>
                <a:gd name="connsiteX3-1359" fmla="*/ 6100083 w 11581839"/>
                <a:gd name="connsiteY3-1360" fmla="*/ 175556 h 6252535"/>
                <a:gd name="connsiteX4-1361" fmla="*/ 8373383 w 11581839"/>
                <a:gd name="connsiteY4-1362" fmla="*/ 86656 h 6252535"/>
                <a:gd name="connsiteX5-1363" fmla="*/ 10659383 w 11581839"/>
                <a:gd name="connsiteY5-1364" fmla="*/ 188256 h 6252535"/>
                <a:gd name="connsiteX6-1365" fmla="*/ 11383283 w 11581839"/>
                <a:gd name="connsiteY6-1366" fmla="*/ 239056 h 6252535"/>
                <a:gd name="connsiteX7-1367" fmla="*/ 11345183 w 11581839"/>
                <a:gd name="connsiteY7-1368" fmla="*/ 1458256 h 6252535"/>
                <a:gd name="connsiteX8-1369" fmla="*/ 11434083 w 11581839"/>
                <a:gd name="connsiteY8-1370" fmla="*/ 2331381 h 6252535"/>
                <a:gd name="connsiteX9-1371" fmla="*/ 11399158 w 11581839"/>
                <a:gd name="connsiteY9-1372" fmla="*/ 3461681 h 6252535"/>
                <a:gd name="connsiteX10-1373" fmla="*/ 11446783 w 11581839"/>
                <a:gd name="connsiteY10-1374" fmla="*/ 4480856 h 6252535"/>
                <a:gd name="connsiteX11-1375" fmla="*/ 11453133 w 11581839"/>
                <a:gd name="connsiteY11-1376" fmla="*/ 5296831 h 6252535"/>
                <a:gd name="connsiteX12-1377" fmla="*/ 11542033 w 11581839"/>
                <a:gd name="connsiteY12-1378" fmla="*/ 6039781 h 6252535"/>
                <a:gd name="connsiteX13-1379" fmla="*/ 10722883 w 11581839"/>
                <a:gd name="connsiteY13-1380" fmla="*/ 6173131 h 6252535"/>
                <a:gd name="connsiteX14-1381" fmla="*/ 9351283 w 11581839"/>
                <a:gd name="connsiteY14-1382" fmla="*/ 6135031 h 6252535"/>
                <a:gd name="connsiteX15-1383" fmla="*/ 7878083 w 11581839"/>
                <a:gd name="connsiteY15-1384" fmla="*/ 6011206 h 6252535"/>
                <a:gd name="connsiteX16-1385" fmla="*/ 6312808 w 11581839"/>
                <a:gd name="connsiteY16-1386" fmla="*/ 6160431 h 6252535"/>
                <a:gd name="connsiteX17-1387" fmla="*/ 4293508 w 11581839"/>
                <a:gd name="connsiteY17-1388" fmla="*/ 6093756 h 6252535"/>
                <a:gd name="connsiteX18-1389" fmla="*/ 2798083 w 11581839"/>
                <a:gd name="connsiteY18-1390" fmla="*/ 6252506 h 6252535"/>
                <a:gd name="connsiteX19-1391" fmla="*/ 1162958 w 11581839"/>
                <a:gd name="connsiteY19-1392" fmla="*/ 6106456 h 6252535"/>
                <a:gd name="connsiteX20-1393" fmla="*/ 77108 w 11581839"/>
                <a:gd name="connsiteY20-1394" fmla="*/ 6027081 h 6252535"/>
                <a:gd name="connsiteX21-1395" fmla="*/ 86633 w 11581839"/>
                <a:gd name="connsiteY21-1396" fmla="*/ 4960281 h 6252535"/>
                <a:gd name="connsiteX22-1397" fmla="*/ 70758 w 11581839"/>
                <a:gd name="connsiteY22-1398" fmla="*/ 3842681 h 6252535"/>
                <a:gd name="connsiteX23-1399" fmla="*/ 39008 w 11581839"/>
                <a:gd name="connsiteY23-1400" fmla="*/ 2394881 h 6252535"/>
                <a:gd name="connsiteX24-1401" fmla="*/ 105683 w 11581839"/>
                <a:gd name="connsiteY24-1402" fmla="*/ 1223306 h 6252535"/>
                <a:gd name="connsiteX25-1403" fmla="*/ 172358 w 11581839"/>
                <a:gd name="connsiteY25-1404" fmla="*/ 93006 h 6252535"/>
                <a:gd name="connsiteX0-1405" fmla="*/ 172358 w 11596332"/>
                <a:gd name="connsiteY0-1406" fmla="*/ 93006 h 6252535"/>
                <a:gd name="connsiteX1-1407" fmla="*/ 1680483 w 11596332"/>
                <a:gd name="connsiteY1-1408" fmla="*/ 96181 h 6252535"/>
                <a:gd name="connsiteX2-1409" fmla="*/ 3725183 w 11596332"/>
                <a:gd name="connsiteY2-1410" fmla="*/ 353356 h 6252535"/>
                <a:gd name="connsiteX3-1411" fmla="*/ 6100083 w 11596332"/>
                <a:gd name="connsiteY3-1412" fmla="*/ 175556 h 6252535"/>
                <a:gd name="connsiteX4-1413" fmla="*/ 8373383 w 11596332"/>
                <a:gd name="connsiteY4-1414" fmla="*/ 86656 h 6252535"/>
                <a:gd name="connsiteX5-1415" fmla="*/ 10659383 w 11596332"/>
                <a:gd name="connsiteY5-1416" fmla="*/ 188256 h 6252535"/>
                <a:gd name="connsiteX6-1417" fmla="*/ 11383283 w 11596332"/>
                <a:gd name="connsiteY6-1418" fmla="*/ 239056 h 6252535"/>
                <a:gd name="connsiteX7-1419" fmla="*/ 11345183 w 11596332"/>
                <a:gd name="connsiteY7-1420" fmla="*/ 1458256 h 6252535"/>
                <a:gd name="connsiteX8-1421" fmla="*/ 11596008 w 11596332"/>
                <a:gd name="connsiteY8-1422" fmla="*/ 2321856 h 6252535"/>
                <a:gd name="connsiteX9-1423" fmla="*/ 11399158 w 11596332"/>
                <a:gd name="connsiteY9-1424" fmla="*/ 3461681 h 6252535"/>
                <a:gd name="connsiteX10-1425" fmla="*/ 11446783 w 11596332"/>
                <a:gd name="connsiteY10-1426" fmla="*/ 4480856 h 6252535"/>
                <a:gd name="connsiteX11-1427" fmla="*/ 11453133 w 11596332"/>
                <a:gd name="connsiteY11-1428" fmla="*/ 5296831 h 6252535"/>
                <a:gd name="connsiteX12-1429" fmla="*/ 11542033 w 11596332"/>
                <a:gd name="connsiteY12-1430" fmla="*/ 6039781 h 6252535"/>
                <a:gd name="connsiteX13-1431" fmla="*/ 10722883 w 11596332"/>
                <a:gd name="connsiteY13-1432" fmla="*/ 6173131 h 6252535"/>
                <a:gd name="connsiteX14-1433" fmla="*/ 9351283 w 11596332"/>
                <a:gd name="connsiteY14-1434" fmla="*/ 6135031 h 6252535"/>
                <a:gd name="connsiteX15-1435" fmla="*/ 7878083 w 11596332"/>
                <a:gd name="connsiteY15-1436" fmla="*/ 6011206 h 6252535"/>
                <a:gd name="connsiteX16-1437" fmla="*/ 6312808 w 11596332"/>
                <a:gd name="connsiteY16-1438" fmla="*/ 6160431 h 6252535"/>
                <a:gd name="connsiteX17-1439" fmla="*/ 4293508 w 11596332"/>
                <a:gd name="connsiteY17-1440" fmla="*/ 6093756 h 6252535"/>
                <a:gd name="connsiteX18-1441" fmla="*/ 2798083 w 11596332"/>
                <a:gd name="connsiteY18-1442" fmla="*/ 6252506 h 6252535"/>
                <a:gd name="connsiteX19-1443" fmla="*/ 1162958 w 11596332"/>
                <a:gd name="connsiteY19-1444" fmla="*/ 6106456 h 6252535"/>
                <a:gd name="connsiteX20-1445" fmla="*/ 77108 w 11596332"/>
                <a:gd name="connsiteY20-1446" fmla="*/ 6027081 h 6252535"/>
                <a:gd name="connsiteX21-1447" fmla="*/ 86633 w 11596332"/>
                <a:gd name="connsiteY21-1448" fmla="*/ 4960281 h 6252535"/>
                <a:gd name="connsiteX22-1449" fmla="*/ 70758 w 11596332"/>
                <a:gd name="connsiteY22-1450" fmla="*/ 3842681 h 6252535"/>
                <a:gd name="connsiteX23-1451" fmla="*/ 39008 w 11596332"/>
                <a:gd name="connsiteY23-1452" fmla="*/ 2394881 h 6252535"/>
                <a:gd name="connsiteX24-1453" fmla="*/ 105683 w 11596332"/>
                <a:gd name="connsiteY24-1454" fmla="*/ 1223306 h 6252535"/>
                <a:gd name="connsiteX25-1455" fmla="*/ 172358 w 11596332"/>
                <a:gd name="connsiteY25-1456" fmla="*/ 93006 h 6252535"/>
                <a:gd name="connsiteX0-1457" fmla="*/ 172358 w 11581839"/>
                <a:gd name="connsiteY0-1458" fmla="*/ 93006 h 6252535"/>
                <a:gd name="connsiteX1-1459" fmla="*/ 1680483 w 11581839"/>
                <a:gd name="connsiteY1-1460" fmla="*/ 96181 h 6252535"/>
                <a:gd name="connsiteX2-1461" fmla="*/ 3725183 w 11581839"/>
                <a:gd name="connsiteY2-1462" fmla="*/ 353356 h 6252535"/>
                <a:gd name="connsiteX3-1463" fmla="*/ 6100083 w 11581839"/>
                <a:gd name="connsiteY3-1464" fmla="*/ 175556 h 6252535"/>
                <a:gd name="connsiteX4-1465" fmla="*/ 8373383 w 11581839"/>
                <a:gd name="connsiteY4-1466" fmla="*/ 86656 h 6252535"/>
                <a:gd name="connsiteX5-1467" fmla="*/ 10659383 w 11581839"/>
                <a:gd name="connsiteY5-1468" fmla="*/ 188256 h 6252535"/>
                <a:gd name="connsiteX6-1469" fmla="*/ 11383283 w 11581839"/>
                <a:gd name="connsiteY6-1470" fmla="*/ 239056 h 6252535"/>
                <a:gd name="connsiteX7-1471" fmla="*/ 11345183 w 11581839"/>
                <a:gd name="connsiteY7-1472" fmla="*/ 1458256 h 6252535"/>
                <a:gd name="connsiteX8-1473" fmla="*/ 11538858 w 11581839"/>
                <a:gd name="connsiteY8-1474" fmla="*/ 2321856 h 6252535"/>
                <a:gd name="connsiteX9-1475" fmla="*/ 11399158 w 11581839"/>
                <a:gd name="connsiteY9-1476" fmla="*/ 3461681 h 6252535"/>
                <a:gd name="connsiteX10-1477" fmla="*/ 11446783 w 11581839"/>
                <a:gd name="connsiteY10-1478" fmla="*/ 4480856 h 6252535"/>
                <a:gd name="connsiteX11-1479" fmla="*/ 11453133 w 11581839"/>
                <a:gd name="connsiteY11-1480" fmla="*/ 5296831 h 6252535"/>
                <a:gd name="connsiteX12-1481" fmla="*/ 11542033 w 11581839"/>
                <a:gd name="connsiteY12-1482" fmla="*/ 6039781 h 6252535"/>
                <a:gd name="connsiteX13-1483" fmla="*/ 10722883 w 11581839"/>
                <a:gd name="connsiteY13-1484" fmla="*/ 6173131 h 6252535"/>
                <a:gd name="connsiteX14-1485" fmla="*/ 9351283 w 11581839"/>
                <a:gd name="connsiteY14-1486" fmla="*/ 6135031 h 6252535"/>
                <a:gd name="connsiteX15-1487" fmla="*/ 7878083 w 11581839"/>
                <a:gd name="connsiteY15-1488" fmla="*/ 6011206 h 6252535"/>
                <a:gd name="connsiteX16-1489" fmla="*/ 6312808 w 11581839"/>
                <a:gd name="connsiteY16-1490" fmla="*/ 6160431 h 6252535"/>
                <a:gd name="connsiteX17-1491" fmla="*/ 4293508 w 11581839"/>
                <a:gd name="connsiteY17-1492" fmla="*/ 6093756 h 6252535"/>
                <a:gd name="connsiteX18-1493" fmla="*/ 2798083 w 11581839"/>
                <a:gd name="connsiteY18-1494" fmla="*/ 6252506 h 6252535"/>
                <a:gd name="connsiteX19-1495" fmla="*/ 1162958 w 11581839"/>
                <a:gd name="connsiteY19-1496" fmla="*/ 6106456 h 6252535"/>
                <a:gd name="connsiteX20-1497" fmla="*/ 77108 w 11581839"/>
                <a:gd name="connsiteY20-1498" fmla="*/ 6027081 h 6252535"/>
                <a:gd name="connsiteX21-1499" fmla="*/ 86633 w 11581839"/>
                <a:gd name="connsiteY21-1500" fmla="*/ 4960281 h 6252535"/>
                <a:gd name="connsiteX22-1501" fmla="*/ 70758 w 11581839"/>
                <a:gd name="connsiteY22-1502" fmla="*/ 3842681 h 6252535"/>
                <a:gd name="connsiteX23-1503" fmla="*/ 39008 w 11581839"/>
                <a:gd name="connsiteY23-1504" fmla="*/ 2394881 h 6252535"/>
                <a:gd name="connsiteX24-1505" fmla="*/ 105683 w 11581839"/>
                <a:gd name="connsiteY24-1506" fmla="*/ 1223306 h 6252535"/>
                <a:gd name="connsiteX25-1507" fmla="*/ 172358 w 11581839"/>
                <a:gd name="connsiteY25-1508" fmla="*/ 93006 h 6252535"/>
                <a:gd name="connsiteX0-1509" fmla="*/ 172358 w 11580086"/>
                <a:gd name="connsiteY0-1510" fmla="*/ 93006 h 6252535"/>
                <a:gd name="connsiteX1-1511" fmla="*/ 1680483 w 11580086"/>
                <a:gd name="connsiteY1-1512" fmla="*/ 96181 h 6252535"/>
                <a:gd name="connsiteX2-1513" fmla="*/ 3725183 w 11580086"/>
                <a:gd name="connsiteY2-1514" fmla="*/ 353356 h 6252535"/>
                <a:gd name="connsiteX3-1515" fmla="*/ 6100083 w 11580086"/>
                <a:gd name="connsiteY3-1516" fmla="*/ 175556 h 6252535"/>
                <a:gd name="connsiteX4-1517" fmla="*/ 8373383 w 11580086"/>
                <a:gd name="connsiteY4-1518" fmla="*/ 86656 h 6252535"/>
                <a:gd name="connsiteX5-1519" fmla="*/ 10659383 w 11580086"/>
                <a:gd name="connsiteY5-1520" fmla="*/ 188256 h 6252535"/>
                <a:gd name="connsiteX6-1521" fmla="*/ 11383283 w 11580086"/>
                <a:gd name="connsiteY6-1522" fmla="*/ 239056 h 6252535"/>
                <a:gd name="connsiteX7-1523" fmla="*/ 11345183 w 11580086"/>
                <a:gd name="connsiteY7-1524" fmla="*/ 1458256 h 6252535"/>
                <a:gd name="connsiteX8-1525" fmla="*/ 11538858 w 11580086"/>
                <a:gd name="connsiteY8-1526" fmla="*/ 2321856 h 6252535"/>
                <a:gd name="connsiteX9-1527" fmla="*/ 11399158 w 11580086"/>
                <a:gd name="connsiteY9-1528" fmla="*/ 3461681 h 6252535"/>
                <a:gd name="connsiteX10-1529" fmla="*/ 11532508 w 11580086"/>
                <a:gd name="connsiteY10-1530" fmla="*/ 4471331 h 6252535"/>
                <a:gd name="connsiteX11-1531" fmla="*/ 11453133 w 11580086"/>
                <a:gd name="connsiteY11-1532" fmla="*/ 5296831 h 6252535"/>
                <a:gd name="connsiteX12-1533" fmla="*/ 11542033 w 11580086"/>
                <a:gd name="connsiteY12-1534" fmla="*/ 6039781 h 6252535"/>
                <a:gd name="connsiteX13-1535" fmla="*/ 10722883 w 11580086"/>
                <a:gd name="connsiteY13-1536" fmla="*/ 6173131 h 6252535"/>
                <a:gd name="connsiteX14-1537" fmla="*/ 9351283 w 11580086"/>
                <a:gd name="connsiteY14-1538" fmla="*/ 6135031 h 6252535"/>
                <a:gd name="connsiteX15-1539" fmla="*/ 7878083 w 11580086"/>
                <a:gd name="connsiteY15-1540" fmla="*/ 6011206 h 6252535"/>
                <a:gd name="connsiteX16-1541" fmla="*/ 6312808 w 11580086"/>
                <a:gd name="connsiteY16-1542" fmla="*/ 6160431 h 6252535"/>
                <a:gd name="connsiteX17-1543" fmla="*/ 4293508 w 11580086"/>
                <a:gd name="connsiteY17-1544" fmla="*/ 6093756 h 6252535"/>
                <a:gd name="connsiteX18-1545" fmla="*/ 2798083 w 11580086"/>
                <a:gd name="connsiteY18-1546" fmla="*/ 6252506 h 6252535"/>
                <a:gd name="connsiteX19-1547" fmla="*/ 1162958 w 11580086"/>
                <a:gd name="connsiteY19-1548" fmla="*/ 6106456 h 6252535"/>
                <a:gd name="connsiteX20-1549" fmla="*/ 77108 w 11580086"/>
                <a:gd name="connsiteY20-1550" fmla="*/ 6027081 h 6252535"/>
                <a:gd name="connsiteX21-1551" fmla="*/ 86633 w 11580086"/>
                <a:gd name="connsiteY21-1552" fmla="*/ 4960281 h 6252535"/>
                <a:gd name="connsiteX22-1553" fmla="*/ 70758 w 11580086"/>
                <a:gd name="connsiteY22-1554" fmla="*/ 3842681 h 6252535"/>
                <a:gd name="connsiteX23-1555" fmla="*/ 39008 w 11580086"/>
                <a:gd name="connsiteY23-1556" fmla="*/ 2394881 h 6252535"/>
                <a:gd name="connsiteX24-1557" fmla="*/ 105683 w 11580086"/>
                <a:gd name="connsiteY24-1558" fmla="*/ 1223306 h 6252535"/>
                <a:gd name="connsiteX25-1559" fmla="*/ 172358 w 11580086"/>
                <a:gd name="connsiteY25-1560" fmla="*/ 93006 h 6252535"/>
                <a:gd name="connsiteX0-1561" fmla="*/ 172358 w 11580086"/>
                <a:gd name="connsiteY0-1562" fmla="*/ 93006 h 6252535"/>
                <a:gd name="connsiteX1-1563" fmla="*/ 1680483 w 11580086"/>
                <a:gd name="connsiteY1-1564" fmla="*/ 96181 h 6252535"/>
                <a:gd name="connsiteX2-1565" fmla="*/ 3725183 w 11580086"/>
                <a:gd name="connsiteY2-1566" fmla="*/ 353356 h 6252535"/>
                <a:gd name="connsiteX3-1567" fmla="*/ 6100083 w 11580086"/>
                <a:gd name="connsiteY3-1568" fmla="*/ 175556 h 6252535"/>
                <a:gd name="connsiteX4-1569" fmla="*/ 8373383 w 11580086"/>
                <a:gd name="connsiteY4-1570" fmla="*/ 86656 h 6252535"/>
                <a:gd name="connsiteX5-1571" fmla="*/ 10659383 w 11580086"/>
                <a:gd name="connsiteY5-1572" fmla="*/ 188256 h 6252535"/>
                <a:gd name="connsiteX6-1573" fmla="*/ 11516633 w 11580086"/>
                <a:gd name="connsiteY6-1574" fmla="*/ 239056 h 6252535"/>
                <a:gd name="connsiteX7-1575" fmla="*/ 11345183 w 11580086"/>
                <a:gd name="connsiteY7-1576" fmla="*/ 1458256 h 6252535"/>
                <a:gd name="connsiteX8-1577" fmla="*/ 11538858 w 11580086"/>
                <a:gd name="connsiteY8-1578" fmla="*/ 2321856 h 6252535"/>
                <a:gd name="connsiteX9-1579" fmla="*/ 11399158 w 11580086"/>
                <a:gd name="connsiteY9-1580" fmla="*/ 3461681 h 6252535"/>
                <a:gd name="connsiteX10-1581" fmla="*/ 11532508 w 11580086"/>
                <a:gd name="connsiteY10-1582" fmla="*/ 4471331 h 6252535"/>
                <a:gd name="connsiteX11-1583" fmla="*/ 11453133 w 11580086"/>
                <a:gd name="connsiteY11-1584" fmla="*/ 5296831 h 6252535"/>
                <a:gd name="connsiteX12-1585" fmla="*/ 11542033 w 11580086"/>
                <a:gd name="connsiteY12-1586" fmla="*/ 6039781 h 6252535"/>
                <a:gd name="connsiteX13-1587" fmla="*/ 10722883 w 11580086"/>
                <a:gd name="connsiteY13-1588" fmla="*/ 6173131 h 6252535"/>
                <a:gd name="connsiteX14-1589" fmla="*/ 9351283 w 11580086"/>
                <a:gd name="connsiteY14-1590" fmla="*/ 6135031 h 6252535"/>
                <a:gd name="connsiteX15-1591" fmla="*/ 7878083 w 11580086"/>
                <a:gd name="connsiteY15-1592" fmla="*/ 6011206 h 6252535"/>
                <a:gd name="connsiteX16-1593" fmla="*/ 6312808 w 11580086"/>
                <a:gd name="connsiteY16-1594" fmla="*/ 6160431 h 6252535"/>
                <a:gd name="connsiteX17-1595" fmla="*/ 4293508 w 11580086"/>
                <a:gd name="connsiteY17-1596" fmla="*/ 6093756 h 6252535"/>
                <a:gd name="connsiteX18-1597" fmla="*/ 2798083 w 11580086"/>
                <a:gd name="connsiteY18-1598" fmla="*/ 6252506 h 6252535"/>
                <a:gd name="connsiteX19-1599" fmla="*/ 1162958 w 11580086"/>
                <a:gd name="connsiteY19-1600" fmla="*/ 6106456 h 6252535"/>
                <a:gd name="connsiteX20-1601" fmla="*/ 77108 w 11580086"/>
                <a:gd name="connsiteY20-1602" fmla="*/ 6027081 h 6252535"/>
                <a:gd name="connsiteX21-1603" fmla="*/ 86633 w 11580086"/>
                <a:gd name="connsiteY21-1604" fmla="*/ 4960281 h 6252535"/>
                <a:gd name="connsiteX22-1605" fmla="*/ 70758 w 11580086"/>
                <a:gd name="connsiteY22-1606" fmla="*/ 3842681 h 6252535"/>
                <a:gd name="connsiteX23-1607" fmla="*/ 39008 w 11580086"/>
                <a:gd name="connsiteY23-1608" fmla="*/ 2394881 h 6252535"/>
                <a:gd name="connsiteX24-1609" fmla="*/ 105683 w 11580086"/>
                <a:gd name="connsiteY24-1610" fmla="*/ 1223306 h 6252535"/>
                <a:gd name="connsiteX25-1611" fmla="*/ 172358 w 11580086"/>
                <a:gd name="connsiteY25-1612" fmla="*/ 93006 h 6252535"/>
                <a:gd name="connsiteX0-1613" fmla="*/ 172358 w 11580086"/>
                <a:gd name="connsiteY0-1614" fmla="*/ 93006 h 6252535"/>
                <a:gd name="connsiteX1-1615" fmla="*/ 1680483 w 11580086"/>
                <a:gd name="connsiteY1-1616" fmla="*/ 96181 h 6252535"/>
                <a:gd name="connsiteX2-1617" fmla="*/ 3725183 w 11580086"/>
                <a:gd name="connsiteY2-1618" fmla="*/ 353356 h 6252535"/>
                <a:gd name="connsiteX3-1619" fmla="*/ 6100083 w 11580086"/>
                <a:gd name="connsiteY3-1620" fmla="*/ 175556 h 6252535"/>
                <a:gd name="connsiteX4-1621" fmla="*/ 8373383 w 11580086"/>
                <a:gd name="connsiteY4-1622" fmla="*/ 86656 h 6252535"/>
                <a:gd name="connsiteX5-1623" fmla="*/ 10659383 w 11580086"/>
                <a:gd name="connsiteY5-1624" fmla="*/ 188256 h 6252535"/>
                <a:gd name="connsiteX6-1625" fmla="*/ 11516633 w 11580086"/>
                <a:gd name="connsiteY6-1626" fmla="*/ 239056 h 6252535"/>
                <a:gd name="connsiteX7-1627" fmla="*/ 11449958 w 11580086"/>
                <a:gd name="connsiteY7-1628" fmla="*/ 1439206 h 6252535"/>
                <a:gd name="connsiteX8-1629" fmla="*/ 11538858 w 11580086"/>
                <a:gd name="connsiteY8-1630" fmla="*/ 2321856 h 6252535"/>
                <a:gd name="connsiteX9-1631" fmla="*/ 11399158 w 11580086"/>
                <a:gd name="connsiteY9-1632" fmla="*/ 3461681 h 6252535"/>
                <a:gd name="connsiteX10-1633" fmla="*/ 11532508 w 11580086"/>
                <a:gd name="connsiteY10-1634" fmla="*/ 4471331 h 6252535"/>
                <a:gd name="connsiteX11-1635" fmla="*/ 11453133 w 11580086"/>
                <a:gd name="connsiteY11-1636" fmla="*/ 5296831 h 6252535"/>
                <a:gd name="connsiteX12-1637" fmla="*/ 11542033 w 11580086"/>
                <a:gd name="connsiteY12-1638" fmla="*/ 6039781 h 6252535"/>
                <a:gd name="connsiteX13-1639" fmla="*/ 10722883 w 11580086"/>
                <a:gd name="connsiteY13-1640" fmla="*/ 6173131 h 6252535"/>
                <a:gd name="connsiteX14-1641" fmla="*/ 9351283 w 11580086"/>
                <a:gd name="connsiteY14-1642" fmla="*/ 6135031 h 6252535"/>
                <a:gd name="connsiteX15-1643" fmla="*/ 7878083 w 11580086"/>
                <a:gd name="connsiteY15-1644" fmla="*/ 6011206 h 6252535"/>
                <a:gd name="connsiteX16-1645" fmla="*/ 6312808 w 11580086"/>
                <a:gd name="connsiteY16-1646" fmla="*/ 6160431 h 6252535"/>
                <a:gd name="connsiteX17-1647" fmla="*/ 4293508 w 11580086"/>
                <a:gd name="connsiteY17-1648" fmla="*/ 6093756 h 6252535"/>
                <a:gd name="connsiteX18-1649" fmla="*/ 2798083 w 11580086"/>
                <a:gd name="connsiteY18-1650" fmla="*/ 6252506 h 6252535"/>
                <a:gd name="connsiteX19-1651" fmla="*/ 1162958 w 11580086"/>
                <a:gd name="connsiteY19-1652" fmla="*/ 6106456 h 6252535"/>
                <a:gd name="connsiteX20-1653" fmla="*/ 77108 w 11580086"/>
                <a:gd name="connsiteY20-1654" fmla="*/ 6027081 h 6252535"/>
                <a:gd name="connsiteX21-1655" fmla="*/ 86633 w 11580086"/>
                <a:gd name="connsiteY21-1656" fmla="*/ 4960281 h 6252535"/>
                <a:gd name="connsiteX22-1657" fmla="*/ 70758 w 11580086"/>
                <a:gd name="connsiteY22-1658" fmla="*/ 3842681 h 6252535"/>
                <a:gd name="connsiteX23-1659" fmla="*/ 39008 w 11580086"/>
                <a:gd name="connsiteY23-1660" fmla="*/ 2394881 h 6252535"/>
                <a:gd name="connsiteX24-1661" fmla="*/ 105683 w 11580086"/>
                <a:gd name="connsiteY24-1662" fmla="*/ 1223306 h 6252535"/>
                <a:gd name="connsiteX25-1663" fmla="*/ 172358 w 11580086"/>
                <a:gd name="connsiteY25-1664" fmla="*/ 93006 h 6252535"/>
                <a:gd name="connsiteX0-1665" fmla="*/ 172358 w 11580086"/>
                <a:gd name="connsiteY0-1666" fmla="*/ 128654 h 6288183"/>
                <a:gd name="connsiteX1-1667" fmla="*/ 1680483 w 11580086"/>
                <a:gd name="connsiteY1-1668" fmla="*/ 131829 h 6288183"/>
                <a:gd name="connsiteX2-1669" fmla="*/ 3725183 w 11580086"/>
                <a:gd name="connsiteY2-1670" fmla="*/ 389004 h 6288183"/>
                <a:gd name="connsiteX3-1671" fmla="*/ 6100083 w 11580086"/>
                <a:gd name="connsiteY3-1672" fmla="*/ 211204 h 6288183"/>
                <a:gd name="connsiteX4-1673" fmla="*/ 8373383 w 11580086"/>
                <a:gd name="connsiteY4-1674" fmla="*/ 122304 h 6288183"/>
                <a:gd name="connsiteX5-1675" fmla="*/ 10659383 w 11580086"/>
                <a:gd name="connsiteY5-1676" fmla="*/ 223904 h 6288183"/>
                <a:gd name="connsiteX6-1677" fmla="*/ 11507108 w 11580086"/>
                <a:gd name="connsiteY6-1678" fmla="*/ 65154 h 6288183"/>
                <a:gd name="connsiteX7-1679" fmla="*/ 11449958 w 11580086"/>
                <a:gd name="connsiteY7-1680" fmla="*/ 1474854 h 6288183"/>
                <a:gd name="connsiteX8-1681" fmla="*/ 11538858 w 11580086"/>
                <a:gd name="connsiteY8-1682" fmla="*/ 2357504 h 6288183"/>
                <a:gd name="connsiteX9-1683" fmla="*/ 11399158 w 11580086"/>
                <a:gd name="connsiteY9-1684" fmla="*/ 3497329 h 6288183"/>
                <a:gd name="connsiteX10-1685" fmla="*/ 11532508 w 11580086"/>
                <a:gd name="connsiteY10-1686" fmla="*/ 4506979 h 6288183"/>
                <a:gd name="connsiteX11-1687" fmla="*/ 11453133 w 11580086"/>
                <a:gd name="connsiteY11-1688" fmla="*/ 5332479 h 6288183"/>
                <a:gd name="connsiteX12-1689" fmla="*/ 11542033 w 11580086"/>
                <a:gd name="connsiteY12-1690" fmla="*/ 6075429 h 6288183"/>
                <a:gd name="connsiteX13-1691" fmla="*/ 10722883 w 11580086"/>
                <a:gd name="connsiteY13-1692" fmla="*/ 6208779 h 6288183"/>
                <a:gd name="connsiteX14-1693" fmla="*/ 9351283 w 11580086"/>
                <a:gd name="connsiteY14-1694" fmla="*/ 6170679 h 6288183"/>
                <a:gd name="connsiteX15-1695" fmla="*/ 7878083 w 11580086"/>
                <a:gd name="connsiteY15-1696" fmla="*/ 6046854 h 6288183"/>
                <a:gd name="connsiteX16-1697" fmla="*/ 6312808 w 11580086"/>
                <a:gd name="connsiteY16-1698" fmla="*/ 6196079 h 6288183"/>
                <a:gd name="connsiteX17-1699" fmla="*/ 4293508 w 11580086"/>
                <a:gd name="connsiteY17-1700" fmla="*/ 6129404 h 6288183"/>
                <a:gd name="connsiteX18-1701" fmla="*/ 2798083 w 11580086"/>
                <a:gd name="connsiteY18-1702" fmla="*/ 6288154 h 6288183"/>
                <a:gd name="connsiteX19-1703" fmla="*/ 1162958 w 11580086"/>
                <a:gd name="connsiteY19-1704" fmla="*/ 6142104 h 6288183"/>
                <a:gd name="connsiteX20-1705" fmla="*/ 77108 w 11580086"/>
                <a:gd name="connsiteY20-1706" fmla="*/ 6062729 h 6288183"/>
                <a:gd name="connsiteX21-1707" fmla="*/ 86633 w 11580086"/>
                <a:gd name="connsiteY21-1708" fmla="*/ 4995929 h 6288183"/>
                <a:gd name="connsiteX22-1709" fmla="*/ 70758 w 11580086"/>
                <a:gd name="connsiteY22-1710" fmla="*/ 3878329 h 6288183"/>
                <a:gd name="connsiteX23-1711" fmla="*/ 39008 w 11580086"/>
                <a:gd name="connsiteY23-1712" fmla="*/ 2430529 h 6288183"/>
                <a:gd name="connsiteX24-1713" fmla="*/ 105683 w 11580086"/>
                <a:gd name="connsiteY24-1714" fmla="*/ 1258954 h 6288183"/>
                <a:gd name="connsiteX25-1715" fmla="*/ 172358 w 11580086"/>
                <a:gd name="connsiteY25-1716" fmla="*/ 128654 h 6288183"/>
                <a:gd name="connsiteX0-1717" fmla="*/ 172358 w 11580086"/>
                <a:gd name="connsiteY0-1718" fmla="*/ 178015 h 6337544"/>
                <a:gd name="connsiteX1-1719" fmla="*/ 1680483 w 11580086"/>
                <a:gd name="connsiteY1-1720" fmla="*/ 181190 h 6337544"/>
                <a:gd name="connsiteX2-1721" fmla="*/ 3725183 w 11580086"/>
                <a:gd name="connsiteY2-1722" fmla="*/ 438365 h 6337544"/>
                <a:gd name="connsiteX3-1723" fmla="*/ 6100083 w 11580086"/>
                <a:gd name="connsiteY3-1724" fmla="*/ 260565 h 6337544"/>
                <a:gd name="connsiteX4-1725" fmla="*/ 8373383 w 11580086"/>
                <a:gd name="connsiteY4-1726" fmla="*/ 171665 h 6337544"/>
                <a:gd name="connsiteX5-1727" fmla="*/ 10554608 w 11580086"/>
                <a:gd name="connsiteY5-1728" fmla="*/ 92290 h 6337544"/>
                <a:gd name="connsiteX6-1729" fmla="*/ 11507108 w 11580086"/>
                <a:gd name="connsiteY6-1730" fmla="*/ 114515 h 6337544"/>
                <a:gd name="connsiteX7-1731" fmla="*/ 11449958 w 11580086"/>
                <a:gd name="connsiteY7-1732" fmla="*/ 1524215 h 6337544"/>
                <a:gd name="connsiteX8-1733" fmla="*/ 11538858 w 11580086"/>
                <a:gd name="connsiteY8-1734" fmla="*/ 2406865 h 6337544"/>
                <a:gd name="connsiteX9-1735" fmla="*/ 11399158 w 11580086"/>
                <a:gd name="connsiteY9-1736" fmla="*/ 3546690 h 6337544"/>
                <a:gd name="connsiteX10-1737" fmla="*/ 11532508 w 11580086"/>
                <a:gd name="connsiteY10-1738" fmla="*/ 4556340 h 6337544"/>
                <a:gd name="connsiteX11-1739" fmla="*/ 11453133 w 11580086"/>
                <a:gd name="connsiteY11-1740" fmla="*/ 5381840 h 6337544"/>
                <a:gd name="connsiteX12-1741" fmla="*/ 11542033 w 11580086"/>
                <a:gd name="connsiteY12-1742" fmla="*/ 6124790 h 6337544"/>
                <a:gd name="connsiteX13-1743" fmla="*/ 10722883 w 11580086"/>
                <a:gd name="connsiteY13-1744" fmla="*/ 6258140 h 6337544"/>
                <a:gd name="connsiteX14-1745" fmla="*/ 9351283 w 11580086"/>
                <a:gd name="connsiteY14-1746" fmla="*/ 6220040 h 6337544"/>
                <a:gd name="connsiteX15-1747" fmla="*/ 7878083 w 11580086"/>
                <a:gd name="connsiteY15-1748" fmla="*/ 6096215 h 6337544"/>
                <a:gd name="connsiteX16-1749" fmla="*/ 6312808 w 11580086"/>
                <a:gd name="connsiteY16-1750" fmla="*/ 6245440 h 6337544"/>
                <a:gd name="connsiteX17-1751" fmla="*/ 4293508 w 11580086"/>
                <a:gd name="connsiteY17-1752" fmla="*/ 6178765 h 6337544"/>
                <a:gd name="connsiteX18-1753" fmla="*/ 2798083 w 11580086"/>
                <a:gd name="connsiteY18-1754" fmla="*/ 6337515 h 6337544"/>
                <a:gd name="connsiteX19-1755" fmla="*/ 1162958 w 11580086"/>
                <a:gd name="connsiteY19-1756" fmla="*/ 6191465 h 6337544"/>
                <a:gd name="connsiteX20-1757" fmla="*/ 77108 w 11580086"/>
                <a:gd name="connsiteY20-1758" fmla="*/ 6112090 h 6337544"/>
                <a:gd name="connsiteX21-1759" fmla="*/ 86633 w 11580086"/>
                <a:gd name="connsiteY21-1760" fmla="*/ 5045290 h 6337544"/>
                <a:gd name="connsiteX22-1761" fmla="*/ 70758 w 11580086"/>
                <a:gd name="connsiteY22-1762" fmla="*/ 3927690 h 6337544"/>
                <a:gd name="connsiteX23-1763" fmla="*/ 39008 w 11580086"/>
                <a:gd name="connsiteY23-1764" fmla="*/ 2479890 h 6337544"/>
                <a:gd name="connsiteX24-1765" fmla="*/ 105683 w 11580086"/>
                <a:gd name="connsiteY24-1766" fmla="*/ 1308315 h 6337544"/>
                <a:gd name="connsiteX25-1767" fmla="*/ 172358 w 11580086"/>
                <a:gd name="connsiteY25-1768" fmla="*/ 178015 h 6337544"/>
                <a:gd name="connsiteX0-1769" fmla="*/ 172358 w 11580086"/>
                <a:gd name="connsiteY0-1770" fmla="*/ 173362 h 6332891"/>
                <a:gd name="connsiteX1-1771" fmla="*/ 1680483 w 11580086"/>
                <a:gd name="connsiteY1-1772" fmla="*/ 176537 h 6332891"/>
                <a:gd name="connsiteX2-1773" fmla="*/ 3725183 w 11580086"/>
                <a:gd name="connsiteY2-1774" fmla="*/ 433712 h 6332891"/>
                <a:gd name="connsiteX3-1775" fmla="*/ 6100083 w 11580086"/>
                <a:gd name="connsiteY3-1776" fmla="*/ 255912 h 6332891"/>
                <a:gd name="connsiteX4-1777" fmla="*/ 8401958 w 11580086"/>
                <a:gd name="connsiteY4-1778" fmla="*/ 52712 h 6332891"/>
                <a:gd name="connsiteX5-1779" fmla="*/ 10554608 w 11580086"/>
                <a:gd name="connsiteY5-1780" fmla="*/ 87637 h 6332891"/>
                <a:gd name="connsiteX6-1781" fmla="*/ 11507108 w 11580086"/>
                <a:gd name="connsiteY6-1782" fmla="*/ 109862 h 6332891"/>
                <a:gd name="connsiteX7-1783" fmla="*/ 11449958 w 11580086"/>
                <a:gd name="connsiteY7-1784" fmla="*/ 1519562 h 6332891"/>
                <a:gd name="connsiteX8-1785" fmla="*/ 11538858 w 11580086"/>
                <a:gd name="connsiteY8-1786" fmla="*/ 2402212 h 6332891"/>
                <a:gd name="connsiteX9-1787" fmla="*/ 11399158 w 11580086"/>
                <a:gd name="connsiteY9-1788" fmla="*/ 3542037 h 6332891"/>
                <a:gd name="connsiteX10-1789" fmla="*/ 11532508 w 11580086"/>
                <a:gd name="connsiteY10-1790" fmla="*/ 4551687 h 6332891"/>
                <a:gd name="connsiteX11-1791" fmla="*/ 11453133 w 11580086"/>
                <a:gd name="connsiteY11-1792" fmla="*/ 5377187 h 6332891"/>
                <a:gd name="connsiteX12-1793" fmla="*/ 11542033 w 11580086"/>
                <a:gd name="connsiteY12-1794" fmla="*/ 6120137 h 6332891"/>
                <a:gd name="connsiteX13-1795" fmla="*/ 10722883 w 11580086"/>
                <a:gd name="connsiteY13-1796" fmla="*/ 6253487 h 6332891"/>
                <a:gd name="connsiteX14-1797" fmla="*/ 9351283 w 11580086"/>
                <a:gd name="connsiteY14-1798" fmla="*/ 6215387 h 6332891"/>
                <a:gd name="connsiteX15-1799" fmla="*/ 7878083 w 11580086"/>
                <a:gd name="connsiteY15-1800" fmla="*/ 6091562 h 6332891"/>
                <a:gd name="connsiteX16-1801" fmla="*/ 6312808 w 11580086"/>
                <a:gd name="connsiteY16-1802" fmla="*/ 6240787 h 6332891"/>
                <a:gd name="connsiteX17-1803" fmla="*/ 4293508 w 11580086"/>
                <a:gd name="connsiteY17-1804" fmla="*/ 6174112 h 6332891"/>
                <a:gd name="connsiteX18-1805" fmla="*/ 2798083 w 11580086"/>
                <a:gd name="connsiteY18-1806" fmla="*/ 6332862 h 6332891"/>
                <a:gd name="connsiteX19-1807" fmla="*/ 1162958 w 11580086"/>
                <a:gd name="connsiteY19-1808" fmla="*/ 6186812 h 6332891"/>
                <a:gd name="connsiteX20-1809" fmla="*/ 77108 w 11580086"/>
                <a:gd name="connsiteY20-1810" fmla="*/ 6107437 h 6332891"/>
                <a:gd name="connsiteX21-1811" fmla="*/ 86633 w 11580086"/>
                <a:gd name="connsiteY21-1812" fmla="*/ 5040637 h 6332891"/>
                <a:gd name="connsiteX22-1813" fmla="*/ 70758 w 11580086"/>
                <a:gd name="connsiteY22-1814" fmla="*/ 3923037 h 6332891"/>
                <a:gd name="connsiteX23-1815" fmla="*/ 39008 w 11580086"/>
                <a:gd name="connsiteY23-1816" fmla="*/ 2475237 h 6332891"/>
                <a:gd name="connsiteX24-1817" fmla="*/ 105683 w 11580086"/>
                <a:gd name="connsiteY24-1818" fmla="*/ 1303662 h 6332891"/>
                <a:gd name="connsiteX25-1819" fmla="*/ 172358 w 11580086"/>
                <a:gd name="connsiteY25-1820" fmla="*/ 173362 h 6332891"/>
                <a:gd name="connsiteX0-1821" fmla="*/ 172358 w 11580086"/>
                <a:gd name="connsiteY0-1822" fmla="*/ 173362 h 6332891"/>
                <a:gd name="connsiteX1-1823" fmla="*/ 1680483 w 11580086"/>
                <a:gd name="connsiteY1-1824" fmla="*/ 176537 h 6332891"/>
                <a:gd name="connsiteX2-1825" fmla="*/ 3906158 w 11580086"/>
                <a:gd name="connsiteY2-1826" fmla="*/ 52712 h 6332891"/>
                <a:gd name="connsiteX3-1827" fmla="*/ 6100083 w 11580086"/>
                <a:gd name="connsiteY3-1828" fmla="*/ 255912 h 6332891"/>
                <a:gd name="connsiteX4-1829" fmla="*/ 8401958 w 11580086"/>
                <a:gd name="connsiteY4-1830" fmla="*/ 52712 h 6332891"/>
                <a:gd name="connsiteX5-1831" fmla="*/ 10554608 w 11580086"/>
                <a:gd name="connsiteY5-1832" fmla="*/ 87637 h 6332891"/>
                <a:gd name="connsiteX6-1833" fmla="*/ 11507108 w 11580086"/>
                <a:gd name="connsiteY6-1834" fmla="*/ 109862 h 6332891"/>
                <a:gd name="connsiteX7-1835" fmla="*/ 11449958 w 11580086"/>
                <a:gd name="connsiteY7-1836" fmla="*/ 1519562 h 6332891"/>
                <a:gd name="connsiteX8-1837" fmla="*/ 11538858 w 11580086"/>
                <a:gd name="connsiteY8-1838" fmla="*/ 2402212 h 6332891"/>
                <a:gd name="connsiteX9-1839" fmla="*/ 11399158 w 11580086"/>
                <a:gd name="connsiteY9-1840" fmla="*/ 3542037 h 6332891"/>
                <a:gd name="connsiteX10-1841" fmla="*/ 11532508 w 11580086"/>
                <a:gd name="connsiteY10-1842" fmla="*/ 4551687 h 6332891"/>
                <a:gd name="connsiteX11-1843" fmla="*/ 11453133 w 11580086"/>
                <a:gd name="connsiteY11-1844" fmla="*/ 5377187 h 6332891"/>
                <a:gd name="connsiteX12-1845" fmla="*/ 11542033 w 11580086"/>
                <a:gd name="connsiteY12-1846" fmla="*/ 6120137 h 6332891"/>
                <a:gd name="connsiteX13-1847" fmla="*/ 10722883 w 11580086"/>
                <a:gd name="connsiteY13-1848" fmla="*/ 6253487 h 6332891"/>
                <a:gd name="connsiteX14-1849" fmla="*/ 9351283 w 11580086"/>
                <a:gd name="connsiteY14-1850" fmla="*/ 6215387 h 6332891"/>
                <a:gd name="connsiteX15-1851" fmla="*/ 7878083 w 11580086"/>
                <a:gd name="connsiteY15-1852" fmla="*/ 6091562 h 6332891"/>
                <a:gd name="connsiteX16-1853" fmla="*/ 6312808 w 11580086"/>
                <a:gd name="connsiteY16-1854" fmla="*/ 6240787 h 6332891"/>
                <a:gd name="connsiteX17-1855" fmla="*/ 4293508 w 11580086"/>
                <a:gd name="connsiteY17-1856" fmla="*/ 6174112 h 6332891"/>
                <a:gd name="connsiteX18-1857" fmla="*/ 2798083 w 11580086"/>
                <a:gd name="connsiteY18-1858" fmla="*/ 6332862 h 6332891"/>
                <a:gd name="connsiteX19-1859" fmla="*/ 1162958 w 11580086"/>
                <a:gd name="connsiteY19-1860" fmla="*/ 6186812 h 6332891"/>
                <a:gd name="connsiteX20-1861" fmla="*/ 77108 w 11580086"/>
                <a:gd name="connsiteY20-1862" fmla="*/ 6107437 h 6332891"/>
                <a:gd name="connsiteX21-1863" fmla="*/ 86633 w 11580086"/>
                <a:gd name="connsiteY21-1864" fmla="*/ 5040637 h 6332891"/>
                <a:gd name="connsiteX22-1865" fmla="*/ 70758 w 11580086"/>
                <a:gd name="connsiteY22-1866" fmla="*/ 3923037 h 6332891"/>
                <a:gd name="connsiteX23-1867" fmla="*/ 39008 w 11580086"/>
                <a:gd name="connsiteY23-1868" fmla="*/ 2475237 h 6332891"/>
                <a:gd name="connsiteX24-1869" fmla="*/ 105683 w 11580086"/>
                <a:gd name="connsiteY24-1870" fmla="*/ 1303662 h 6332891"/>
                <a:gd name="connsiteX25-1871" fmla="*/ 172358 w 11580086"/>
                <a:gd name="connsiteY25-1872" fmla="*/ 173362 h 6332891"/>
                <a:gd name="connsiteX0-1873" fmla="*/ 172358 w 11580086"/>
                <a:gd name="connsiteY0-1874" fmla="*/ 173362 h 6332891"/>
                <a:gd name="connsiteX1-1875" fmla="*/ 1680483 w 11580086"/>
                <a:gd name="connsiteY1-1876" fmla="*/ 176537 h 6332891"/>
                <a:gd name="connsiteX2-1877" fmla="*/ 3906158 w 11580086"/>
                <a:gd name="connsiteY2-1878" fmla="*/ 52712 h 6332891"/>
                <a:gd name="connsiteX3-1879" fmla="*/ 6100083 w 11580086"/>
                <a:gd name="connsiteY3-1880" fmla="*/ 151137 h 6332891"/>
                <a:gd name="connsiteX4-1881" fmla="*/ 8401958 w 11580086"/>
                <a:gd name="connsiteY4-1882" fmla="*/ 52712 h 6332891"/>
                <a:gd name="connsiteX5-1883" fmla="*/ 10554608 w 11580086"/>
                <a:gd name="connsiteY5-1884" fmla="*/ 87637 h 6332891"/>
                <a:gd name="connsiteX6-1885" fmla="*/ 11507108 w 11580086"/>
                <a:gd name="connsiteY6-1886" fmla="*/ 109862 h 6332891"/>
                <a:gd name="connsiteX7-1887" fmla="*/ 11449958 w 11580086"/>
                <a:gd name="connsiteY7-1888" fmla="*/ 1519562 h 6332891"/>
                <a:gd name="connsiteX8-1889" fmla="*/ 11538858 w 11580086"/>
                <a:gd name="connsiteY8-1890" fmla="*/ 2402212 h 6332891"/>
                <a:gd name="connsiteX9-1891" fmla="*/ 11399158 w 11580086"/>
                <a:gd name="connsiteY9-1892" fmla="*/ 3542037 h 6332891"/>
                <a:gd name="connsiteX10-1893" fmla="*/ 11532508 w 11580086"/>
                <a:gd name="connsiteY10-1894" fmla="*/ 4551687 h 6332891"/>
                <a:gd name="connsiteX11-1895" fmla="*/ 11453133 w 11580086"/>
                <a:gd name="connsiteY11-1896" fmla="*/ 5377187 h 6332891"/>
                <a:gd name="connsiteX12-1897" fmla="*/ 11542033 w 11580086"/>
                <a:gd name="connsiteY12-1898" fmla="*/ 6120137 h 6332891"/>
                <a:gd name="connsiteX13-1899" fmla="*/ 10722883 w 11580086"/>
                <a:gd name="connsiteY13-1900" fmla="*/ 6253487 h 6332891"/>
                <a:gd name="connsiteX14-1901" fmla="*/ 9351283 w 11580086"/>
                <a:gd name="connsiteY14-1902" fmla="*/ 6215387 h 6332891"/>
                <a:gd name="connsiteX15-1903" fmla="*/ 7878083 w 11580086"/>
                <a:gd name="connsiteY15-1904" fmla="*/ 6091562 h 6332891"/>
                <a:gd name="connsiteX16-1905" fmla="*/ 6312808 w 11580086"/>
                <a:gd name="connsiteY16-1906" fmla="*/ 6240787 h 6332891"/>
                <a:gd name="connsiteX17-1907" fmla="*/ 4293508 w 11580086"/>
                <a:gd name="connsiteY17-1908" fmla="*/ 6174112 h 6332891"/>
                <a:gd name="connsiteX18-1909" fmla="*/ 2798083 w 11580086"/>
                <a:gd name="connsiteY18-1910" fmla="*/ 6332862 h 6332891"/>
                <a:gd name="connsiteX19-1911" fmla="*/ 1162958 w 11580086"/>
                <a:gd name="connsiteY19-1912" fmla="*/ 6186812 h 6332891"/>
                <a:gd name="connsiteX20-1913" fmla="*/ 77108 w 11580086"/>
                <a:gd name="connsiteY20-1914" fmla="*/ 6107437 h 6332891"/>
                <a:gd name="connsiteX21-1915" fmla="*/ 86633 w 11580086"/>
                <a:gd name="connsiteY21-1916" fmla="*/ 5040637 h 6332891"/>
                <a:gd name="connsiteX22-1917" fmla="*/ 70758 w 11580086"/>
                <a:gd name="connsiteY22-1918" fmla="*/ 3923037 h 6332891"/>
                <a:gd name="connsiteX23-1919" fmla="*/ 39008 w 11580086"/>
                <a:gd name="connsiteY23-1920" fmla="*/ 2475237 h 6332891"/>
                <a:gd name="connsiteX24-1921" fmla="*/ 105683 w 11580086"/>
                <a:gd name="connsiteY24-1922" fmla="*/ 1303662 h 6332891"/>
                <a:gd name="connsiteX25-1923" fmla="*/ 172358 w 11580086"/>
                <a:gd name="connsiteY25-1924" fmla="*/ 173362 h 6332891"/>
                <a:gd name="connsiteX0-1925" fmla="*/ 172358 w 11580086"/>
                <a:gd name="connsiteY0-1926" fmla="*/ 173442 h 6332971"/>
                <a:gd name="connsiteX1-1927" fmla="*/ 1670958 w 11580086"/>
                <a:gd name="connsiteY1-1928" fmla="*/ 5167 h 6332971"/>
                <a:gd name="connsiteX2-1929" fmla="*/ 3906158 w 11580086"/>
                <a:gd name="connsiteY2-1930" fmla="*/ 52792 h 6332971"/>
                <a:gd name="connsiteX3-1931" fmla="*/ 6100083 w 11580086"/>
                <a:gd name="connsiteY3-1932" fmla="*/ 151217 h 6332971"/>
                <a:gd name="connsiteX4-1933" fmla="*/ 8401958 w 11580086"/>
                <a:gd name="connsiteY4-1934" fmla="*/ 52792 h 6332971"/>
                <a:gd name="connsiteX5-1935" fmla="*/ 10554608 w 11580086"/>
                <a:gd name="connsiteY5-1936" fmla="*/ 87717 h 6332971"/>
                <a:gd name="connsiteX6-1937" fmla="*/ 11507108 w 11580086"/>
                <a:gd name="connsiteY6-1938" fmla="*/ 109942 h 6332971"/>
                <a:gd name="connsiteX7-1939" fmla="*/ 11449958 w 11580086"/>
                <a:gd name="connsiteY7-1940" fmla="*/ 1519642 h 6332971"/>
                <a:gd name="connsiteX8-1941" fmla="*/ 11538858 w 11580086"/>
                <a:gd name="connsiteY8-1942" fmla="*/ 2402292 h 6332971"/>
                <a:gd name="connsiteX9-1943" fmla="*/ 11399158 w 11580086"/>
                <a:gd name="connsiteY9-1944" fmla="*/ 3542117 h 6332971"/>
                <a:gd name="connsiteX10-1945" fmla="*/ 11532508 w 11580086"/>
                <a:gd name="connsiteY10-1946" fmla="*/ 4551767 h 6332971"/>
                <a:gd name="connsiteX11-1947" fmla="*/ 11453133 w 11580086"/>
                <a:gd name="connsiteY11-1948" fmla="*/ 5377267 h 6332971"/>
                <a:gd name="connsiteX12-1949" fmla="*/ 11542033 w 11580086"/>
                <a:gd name="connsiteY12-1950" fmla="*/ 6120217 h 6332971"/>
                <a:gd name="connsiteX13-1951" fmla="*/ 10722883 w 11580086"/>
                <a:gd name="connsiteY13-1952" fmla="*/ 6253567 h 6332971"/>
                <a:gd name="connsiteX14-1953" fmla="*/ 9351283 w 11580086"/>
                <a:gd name="connsiteY14-1954" fmla="*/ 6215467 h 6332971"/>
                <a:gd name="connsiteX15-1955" fmla="*/ 7878083 w 11580086"/>
                <a:gd name="connsiteY15-1956" fmla="*/ 6091642 h 6332971"/>
                <a:gd name="connsiteX16-1957" fmla="*/ 6312808 w 11580086"/>
                <a:gd name="connsiteY16-1958" fmla="*/ 6240867 h 6332971"/>
                <a:gd name="connsiteX17-1959" fmla="*/ 4293508 w 11580086"/>
                <a:gd name="connsiteY17-1960" fmla="*/ 6174192 h 6332971"/>
                <a:gd name="connsiteX18-1961" fmla="*/ 2798083 w 11580086"/>
                <a:gd name="connsiteY18-1962" fmla="*/ 6332942 h 6332971"/>
                <a:gd name="connsiteX19-1963" fmla="*/ 1162958 w 11580086"/>
                <a:gd name="connsiteY19-1964" fmla="*/ 6186892 h 6332971"/>
                <a:gd name="connsiteX20-1965" fmla="*/ 77108 w 11580086"/>
                <a:gd name="connsiteY20-1966" fmla="*/ 6107517 h 6332971"/>
                <a:gd name="connsiteX21-1967" fmla="*/ 86633 w 11580086"/>
                <a:gd name="connsiteY21-1968" fmla="*/ 5040717 h 6332971"/>
                <a:gd name="connsiteX22-1969" fmla="*/ 70758 w 11580086"/>
                <a:gd name="connsiteY22-1970" fmla="*/ 3923117 h 6332971"/>
                <a:gd name="connsiteX23-1971" fmla="*/ 39008 w 11580086"/>
                <a:gd name="connsiteY23-1972" fmla="*/ 2475317 h 6332971"/>
                <a:gd name="connsiteX24-1973" fmla="*/ 105683 w 11580086"/>
                <a:gd name="connsiteY24-1974" fmla="*/ 1303742 h 6332971"/>
                <a:gd name="connsiteX25-1975" fmla="*/ 172358 w 11580086"/>
                <a:gd name="connsiteY25-1976" fmla="*/ 173442 h 6332971"/>
                <a:gd name="connsiteX0-1977" fmla="*/ 172358 w 11580086"/>
                <a:gd name="connsiteY0-1978" fmla="*/ 173362 h 6332891"/>
                <a:gd name="connsiteX1-1979" fmla="*/ 1709058 w 11580086"/>
                <a:gd name="connsiteY1-1980" fmla="*/ 71762 h 6332891"/>
                <a:gd name="connsiteX2-1981" fmla="*/ 3906158 w 11580086"/>
                <a:gd name="connsiteY2-1982" fmla="*/ 52712 h 6332891"/>
                <a:gd name="connsiteX3-1983" fmla="*/ 6100083 w 11580086"/>
                <a:gd name="connsiteY3-1984" fmla="*/ 151137 h 6332891"/>
                <a:gd name="connsiteX4-1985" fmla="*/ 8401958 w 11580086"/>
                <a:gd name="connsiteY4-1986" fmla="*/ 52712 h 6332891"/>
                <a:gd name="connsiteX5-1987" fmla="*/ 10554608 w 11580086"/>
                <a:gd name="connsiteY5-1988" fmla="*/ 87637 h 6332891"/>
                <a:gd name="connsiteX6-1989" fmla="*/ 11507108 w 11580086"/>
                <a:gd name="connsiteY6-1990" fmla="*/ 109862 h 6332891"/>
                <a:gd name="connsiteX7-1991" fmla="*/ 11449958 w 11580086"/>
                <a:gd name="connsiteY7-1992" fmla="*/ 1519562 h 6332891"/>
                <a:gd name="connsiteX8-1993" fmla="*/ 11538858 w 11580086"/>
                <a:gd name="connsiteY8-1994" fmla="*/ 2402212 h 6332891"/>
                <a:gd name="connsiteX9-1995" fmla="*/ 11399158 w 11580086"/>
                <a:gd name="connsiteY9-1996" fmla="*/ 3542037 h 6332891"/>
                <a:gd name="connsiteX10-1997" fmla="*/ 11532508 w 11580086"/>
                <a:gd name="connsiteY10-1998" fmla="*/ 4551687 h 6332891"/>
                <a:gd name="connsiteX11-1999" fmla="*/ 11453133 w 11580086"/>
                <a:gd name="connsiteY11-2000" fmla="*/ 5377187 h 6332891"/>
                <a:gd name="connsiteX12-2001" fmla="*/ 11542033 w 11580086"/>
                <a:gd name="connsiteY12-2002" fmla="*/ 6120137 h 6332891"/>
                <a:gd name="connsiteX13-2003" fmla="*/ 10722883 w 11580086"/>
                <a:gd name="connsiteY13-2004" fmla="*/ 6253487 h 6332891"/>
                <a:gd name="connsiteX14-2005" fmla="*/ 9351283 w 11580086"/>
                <a:gd name="connsiteY14-2006" fmla="*/ 6215387 h 6332891"/>
                <a:gd name="connsiteX15-2007" fmla="*/ 7878083 w 11580086"/>
                <a:gd name="connsiteY15-2008" fmla="*/ 6091562 h 6332891"/>
                <a:gd name="connsiteX16-2009" fmla="*/ 6312808 w 11580086"/>
                <a:gd name="connsiteY16-2010" fmla="*/ 6240787 h 6332891"/>
                <a:gd name="connsiteX17-2011" fmla="*/ 4293508 w 11580086"/>
                <a:gd name="connsiteY17-2012" fmla="*/ 6174112 h 6332891"/>
                <a:gd name="connsiteX18-2013" fmla="*/ 2798083 w 11580086"/>
                <a:gd name="connsiteY18-2014" fmla="*/ 6332862 h 6332891"/>
                <a:gd name="connsiteX19-2015" fmla="*/ 1162958 w 11580086"/>
                <a:gd name="connsiteY19-2016" fmla="*/ 6186812 h 6332891"/>
                <a:gd name="connsiteX20-2017" fmla="*/ 77108 w 11580086"/>
                <a:gd name="connsiteY20-2018" fmla="*/ 6107437 h 6332891"/>
                <a:gd name="connsiteX21-2019" fmla="*/ 86633 w 11580086"/>
                <a:gd name="connsiteY21-2020" fmla="*/ 5040637 h 6332891"/>
                <a:gd name="connsiteX22-2021" fmla="*/ 70758 w 11580086"/>
                <a:gd name="connsiteY22-2022" fmla="*/ 3923037 h 6332891"/>
                <a:gd name="connsiteX23-2023" fmla="*/ 39008 w 11580086"/>
                <a:gd name="connsiteY23-2024" fmla="*/ 2475237 h 6332891"/>
                <a:gd name="connsiteX24-2025" fmla="*/ 105683 w 11580086"/>
                <a:gd name="connsiteY24-2026" fmla="*/ 1303662 h 6332891"/>
                <a:gd name="connsiteX25-2027" fmla="*/ 172358 w 11580086"/>
                <a:gd name="connsiteY25-2028" fmla="*/ 173362 h 6332891"/>
                <a:gd name="connsiteX0-2029" fmla="*/ 143783 w 11580086"/>
                <a:gd name="connsiteY0-2030" fmla="*/ 94173 h 6339427"/>
                <a:gd name="connsiteX1-2031" fmla="*/ 1709058 w 11580086"/>
                <a:gd name="connsiteY1-2032" fmla="*/ 78298 h 6339427"/>
                <a:gd name="connsiteX2-2033" fmla="*/ 3906158 w 11580086"/>
                <a:gd name="connsiteY2-2034" fmla="*/ 59248 h 6339427"/>
                <a:gd name="connsiteX3-2035" fmla="*/ 6100083 w 11580086"/>
                <a:gd name="connsiteY3-2036" fmla="*/ 157673 h 6339427"/>
                <a:gd name="connsiteX4-2037" fmla="*/ 8401958 w 11580086"/>
                <a:gd name="connsiteY4-2038" fmla="*/ 59248 h 6339427"/>
                <a:gd name="connsiteX5-2039" fmla="*/ 10554608 w 11580086"/>
                <a:gd name="connsiteY5-2040" fmla="*/ 94173 h 6339427"/>
                <a:gd name="connsiteX6-2041" fmla="*/ 11507108 w 11580086"/>
                <a:gd name="connsiteY6-2042" fmla="*/ 116398 h 6339427"/>
                <a:gd name="connsiteX7-2043" fmla="*/ 11449958 w 11580086"/>
                <a:gd name="connsiteY7-2044" fmla="*/ 1526098 h 6339427"/>
                <a:gd name="connsiteX8-2045" fmla="*/ 11538858 w 11580086"/>
                <a:gd name="connsiteY8-2046" fmla="*/ 2408748 h 6339427"/>
                <a:gd name="connsiteX9-2047" fmla="*/ 11399158 w 11580086"/>
                <a:gd name="connsiteY9-2048" fmla="*/ 3548573 h 6339427"/>
                <a:gd name="connsiteX10-2049" fmla="*/ 11532508 w 11580086"/>
                <a:gd name="connsiteY10-2050" fmla="*/ 4558223 h 6339427"/>
                <a:gd name="connsiteX11-2051" fmla="*/ 11453133 w 11580086"/>
                <a:gd name="connsiteY11-2052" fmla="*/ 5383723 h 6339427"/>
                <a:gd name="connsiteX12-2053" fmla="*/ 11542033 w 11580086"/>
                <a:gd name="connsiteY12-2054" fmla="*/ 6126673 h 6339427"/>
                <a:gd name="connsiteX13-2055" fmla="*/ 10722883 w 11580086"/>
                <a:gd name="connsiteY13-2056" fmla="*/ 6260023 h 6339427"/>
                <a:gd name="connsiteX14-2057" fmla="*/ 9351283 w 11580086"/>
                <a:gd name="connsiteY14-2058" fmla="*/ 6221923 h 6339427"/>
                <a:gd name="connsiteX15-2059" fmla="*/ 7878083 w 11580086"/>
                <a:gd name="connsiteY15-2060" fmla="*/ 6098098 h 6339427"/>
                <a:gd name="connsiteX16-2061" fmla="*/ 6312808 w 11580086"/>
                <a:gd name="connsiteY16-2062" fmla="*/ 6247323 h 6339427"/>
                <a:gd name="connsiteX17-2063" fmla="*/ 4293508 w 11580086"/>
                <a:gd name="connsiteY17-2064" fmla="*/ 6180648 h 6339427"/>
                <a:gd name="connsiteX18-2065" fmla="*/ 2798083 w 11580086"/>
                <a:gd name="connsiteY18-2066" fmla="*/ 6339398 h 6339427"/>
                <a:gd name="connsiteX19-2067" fmla="*/ 1162958 w 11580086"/>
                <a:gd name="connsiteY19-2068" fmla="*/ 6193348 h 6339427"/>
                <a:gd name="connsiteX20-2069" fmla="*/ 77108 w 11580086"/>
                <a:gd name="connsiteY20-2070" fmla="*/ 6113973 h 6339427"/>
                <a:gd name="connsiteX21-2071" fmla="*/ 86633 w 11580086"/>
                <a:gd name="connsiteY21-2072" fmla="*/ 5047173 h 6339427"/>
                <a:gd name="connsiteX22-2073" fmla="*/ 70758 w 11580086"/>
                <a:gd name="connsiteY22-2074" fmla="*/ 3929573 h 6339427"/>
                <a:gd name="connsiteX23-2075" fmla="*/ 39008 w 11580086"/>
                <a:gd name="connsiteY23-2076" fmla="*/ 2481773 h 6339427"/>
                <a:gd name="connsiteX24-2077" fmla="*/ 105683 w 11580086"/>
                <a:gd name="connsiteY24-2078" fmla="*/ 1310198 h 6339427"/>
                <a:gd name="connsiteX25-2079" fmla="*/ 143783 w 11580086"/>
                <a:gd name="connsiteY25-2080" fmla="*/ 94173 h 6339427"/>
                <a:gd name="connsiteX0-2081" fmla="*/ 143783 w 11580086"/>
                <a:gd name="connsiteY0-2082" fmla="*/ 94173 h 6339427"/>
                <a:gd name="connsiteX1-2083" fmla="*/ 1709058 w 11580086"/>
                <a:gd name="connsiteY1-2084" fmla="*/ 78298 h 6339427"/>
                <a:gd name="connsiteX2-2085" fmla="*/ 3906158 w 11580086"/>
                <a:gd name="connsiteY2-2086" fmla="*/ 59248 h 6339427"/>
                <a:gd name="connsiteX3-2087" fmla="*/ 6128658 w 11580086"/>
                <a:gd name="connsiteY3-2088" fmla="*/ 52898 h 6339427"/>
                <a:gd name="connsiteX4-2089" fmla="*/ 8401958 w 11580086"/>
                <a:gd name="connsiteY4-2090" fmla="*/ 59248 h 6339427"/>
                <a:gd name="connsiteX5-2091" fmla="*/ 10554608 w 11580086"/>
                <a:gd name="connsiteY5-2092" fmla="*/ 94173 h 6339427"/>
                <a:gd name="connsiteX6-2093" fmla="*/ 11507108 w 11580086"/>
                <a:gd name="connsiteY6-2094" fmla="*/ 116398 h 6339427"/>
                <a:gd name="connsiteX7-2095" fmla="*/ 11449958 w 11580086"/>
                <a:gd name="connsiteY7-2096" fmla="*/ 1526098 h 6339427"/>
                <a:gd name="connsiteX8-2097" fmla="*/ 11538858 w 11580086"/>
                <a:gd name="connsiteY8-2098" fmla="*/ 2408748 h 6339427"/>
                <a:gd name="connsiteX9-2099" fmla="*/ 11399158 w 11580086"/>
                <a:gd name="connsiteY9-2100" fmla="*/ 3548573 h 6339427"/>
                <a:gd name="connsiteX10-2101" fmla="*/ 11532508 w 11580086"/>
                <a:gd name="connsiteY10-2102" fmla="*/ 4558223 h 6339427"/>
                <a:gd name="connsiteX11-2103" fmla="*/ 11453133 w 11580086"/>
                <a:gd name="connsiteY11-2104" fmla="*/ 5383723 h 6339427"/>
                <a:gd name="connsiteX12-2105" fmla="*/ 11542033 w 11580086"/>
                <a:gd name="connsiteY12-2106" fmla="*/ 6126673 h 6339427"/>
                <a:gd name="connsiteX13-2107" fmla="*/ 10722883 w 11580086"/>
                <a:gd name="connsiteY13-2108" fmla="*/ 6260023 h 6339427"/>
                <a:gd name="connsiteX14-2109" fmla="*/ 9351283 w 11580086"/>
                <a:gd name="connsiteY14-2110" fmla="*/ 6221923 h 6339427"/>
                <a:gd name="connsiteX15-2111" fmla="*/ 7878083 w 11580086"/>
                <a:gd name="connsiteY15-2112" fmla="*/ 6098098 h 6339427"/>
                <a:gd name="connsiteX16-2113" fmla="*/ 6312808 w 11580086"/>
                <a:gd name="connsiteY16-2114" fmla="*/ 6247323 h 6339427"/>
                <a:gd name="connsiteX17-2115" fmla="*/ 4293508 w 11580086"/>
                <a:gd name="connsiteY17-2116" fmla="*/ 6180648 h 6339427"/>
                <a:gd name="connsiteX18-2117" fmla="*/ 2798083 w 11580086"/>
                <a:gd name="connsiteY18-2118" fmla="*/ 6339398 h 6339427"/>
                <a:gd name="connsiteX19-2119" fmla="*/ 1162958 w 11580086"/>
                <a:gd name="connsiteY19-2120" fmla="*/ 6193348 h 6339427"/>
                <a:gd name="connsiteX20-2121" fmla="*/ 77108 w 11580086"/>
                <a:gd name="connsiteY20-2122" fmla="*/ 6113973 h 6339427"/>
                <a:gd name="connsiteX21-2123" fmla="*/ 86633 w 11580086"/>
                <a:gd name="connsiteY21-2124" fmla="*/ 5047173 h 6339427"/>
                <a:gd name="connsiteX22-2125" fmla="*/ 70758 w 11580086"/>
                <a:gd name="connsiteY22-2126" fmla="*/ 3929573 h 6339427"/>
                <a:gd name="connsiteX23-2127" fmla="*/ 39008 w 11580086"/>
                <a:gd name="connsiteY23-2128" fmla="*/ 2481773 h 6339427"/>
                <a:gd name="connsiteX24-2129" fmla="*/ 105683 w 11580086"/>
                <a:gd name="connsiteY24-2130" fmla="*/ 1310198 h 6339427"/>
                <a:gd name="connsiteX25-2131" fmla="*/ 143783 w 11580086"/>
                <a:gd name="connsiteY25-2132" fmla="*/ 94173 h 6339427"/>
                <a:gd name="connsiteX0-2133" fmla="*/ 143783 w 11580086"/>
                <a:gd name="connsiteY0-2134" fmla="*/ 101600 h 6346854"/>
                <a:gd name="connsiteX1-2135" fmla="*/ 1709058 w 11580086"/>
                <a:gd name="connsiteY1-2136" fmla="*/ 85725 h 6346854"/>
                <a:gd name="connsiteX2-2137" fmla="*/ 3906158 w 11580086"/>
                <a:gd name="connsiteY2-2138" fmla="*/ 0 h 6346854"/>
                <a:gd name="connsiteX3-2139" fmla="*/ 6128658 w 11580086"/>
                <a:gd name="connsiteY3-2140" fmla="*/ 60325 h 6346854"/>
                <a:gd name="connsiteX4-2141" fmla="*/ 8401958 w 11580086"/>
                <a:gd name="connsiteY4-2142" fmla="*/ 66675 h 6346854"/>
                <a:gd name="connsiteX5-2143" fmla="*/ 10554608 w 11580086"/>
                <a:gd name="connsiteY5-2144" fmla="*/ 101600 h 6346854"/>
                <a:gd name="connsiteX6-2145" fmla="*/ 11507108 w 11580086"/>
                <a:gd name="connsiteY6-2146" fmla="*/ 123825 h 6346854"/>
                <a:gd name="connsiteX7-2147" fmla="*/ 11449958 w 11580086"/>
                <a:gd name="connsiteY7-2148" fmla="*/ 1533525 h 6346854"/>
                <a:gd name="connsiteX8-2149" fmla="*/ 11538858 w 11580086"/>
                <a:gd name="connsiteY8-2150" fmla="*/ 2416175 h 6346854"/>
                <a:gd name="connsiteX9-2151" fmla="*/ 11399158 w 11580086"/>
                <a:gd name="connsiteY9-2152" fmla="*/ 3556000 h 6346854"/>
                <a:gd name="connsiteX10-2153" fmla="*/ 11532508 w 11580086"/>
                <a:gd name="connsiteY10-2154" fmla="*/ 4565650 h 6346854"/>
                <a:gd name="connsiteX11-2155" fmla="*/ 11453133 w 11580086"/>
                <a:gd name="connsiteY11-2156" fmla="*/ 5391150 h 6346854"/>
                <a:gd name="connsiteX12-2157" fmla="*/ 11542033 w 11580086"/>
                <a:gd name="connsiteY12-2158" fmla="*/ 6134100 h 6346854"/>
                <a:gd name="connsiteX13-2159" fmla="*/ 10722883 w 11580086"/>
                <a:gd name="connsiteY13-2160" fmla="*/ 6267450 h 6346854"/>
                <a:gd name="connsiteX14-2161" fmla="*/ 9351283 w 11580086"/>
                <a:gd name="connsiteY14-2162" fmla="*/ 6229350 h 6346854"/>
                <a:gd name="connsiteX15-2163" fmla="*/ 7878083 w 11580086"/>
                <a:gd name="connsiteY15-2164" fmla="*/ 6105525 h 6346854"/>
                <a:gd name="connsiteX16-2165" fmla="*/ 6312808 w 11580086"/>
                <a:gd name="connsiteY16-2166" fmla="*/ 6254750 h 6346854"/>
                <a:gd name="connsiteX17-2167" fmla="*/ 4293508 w 11580086"/>
                <a:gd name="connsiteY17-2168" fmla="*/ 6188075 h 6346854"/>
                <a:gd name="connsiteX18-2169" fmla="*/ 2798083 w 11580086"/>
                <a:gd name="connsiteY18-2170" fmla="*/ 6346825 h 6346854"/>
                <a:gd name="connsiteX19-2171" fmla="*/ 1162958 w 11580086"/>
                <a:gd name="connsiteY19-2172" fmla="*/ 6200775 h 6346854"/>
                <a:gd name="connsiteX20-2173" fmla="*/ 77108 w 11580086"/>
                <a:gd name="connsiteY20-2174" fmla="*/ 6121400 h 6346854"/>
                <a:gd name="connsiteX21-2175" fmla="*/ 86633 w 11580086"/>
                <a:gd name="connsiteY21-2176" fmla="*/ 5054600 h 6346854"/>
                <a:gd name="connsiteX22-2177" fmla="*/ 70758 w 11580086"/>
                <a:gd name="connsiteY22-2178" fmla="*/ 3937000 h 6346854"/>
                <a:gd name="connsiteX23-2179" fmla="*/ 39008 w 11580086"/>
                <a:gd name="connsiteY23-2180" fmla="*/ 2489200 h 6346854"/>
                <a:gd name="connsiteX24-2181" fmla="*/ 105683 w 11580086"/>
                <a:gd name="connsiteY24-2182" fmla="*/ 1317625 h 6346854"/>
                <a:gd name="connsiteX25-2183" fmla="*/ 143783 w 11580086"/>
                <a:gd name="connsiteY25-2184" fmla="*/ 101600 h 6346854"/>
                <a:gd name="connsiteX0-2185" fmla="*/ 143783 w 11580086"/>
                <a:gd name="connsiteY0-2186" fmla="*/ 101869 h 6347123"/>
                <a:gd name="connsiteX1-2187" fmla="*/ 1709058 w 11580086"/>
                <a:gd name="connsiteY1-2188" fmla="*/ 85994 h 6347123"/>
                <a:gd name="connsiteX2-2189" fmla="*/ 3906158 w 11580086"/>
                <a:gd name="connsiteY2-2190" fmla="*/ 269 h 6347123"/>
                <a:gd name="connsiteX3-2191" fmla="*/ 6185808 w 11580086"/>
                <a:gd name="connsiteY3-2192" fmla="*/ 117744 h 6347123"/>
                <a:gd name="connsiteX4-2193" fmla="*/ 8401958 w 11580086"/>
                <a:gd name="connsiteY4-2194" fmla="*/ 66944 h 6347123"/>
                <a:gd name="connsiteX5-2195" fmla="*/ 10554608 w 11580086"/>
                <a:gd name="connsiteY5-2196" fmla="*/ 101869 h 6347123"/>
                <a:gd name="connsiteX6-2197" fmla="*/ 11507108 w 11580086"/>
                <a:gd name="connsiteY6-2198" fmla="*/ 124094 h 6347123"/>
                <a:gd name="connsiteX7-2199" fmla="*/ 11449958 w 11580086"/>
                <a:gd name="connsiteY7-2200" fmla="*/ 1533794 h 6347123"/>
                <a:gd name="connsiteX8-2201" fmla="*/ 11538858 w 11580086"/>
                <a:gd name="connsiteY8-2202" fmla="*/ 2416444 h 6347123"/>
                <a:gd name="connsiteX9-2203" fmla="*/ 11399158 w 11580086"/>
                <a:gd name="connsiteY9-2204" fmla="*/ 3556269 h 6347123"/>
                <a:gd name="connsiteX10-2205" fmla="*/ 11532508 w 11580086"/>
                <a:gd name="connsiteY10-2206" fmla="*/ 4565919 h 6347123"/>
                <a:gd name="connsiteX11-2207" fmla="*/ 11453133 w 11580086"/>
                <a:gd name="connsiteY11-2208" fmla="*/ 5391419 h 6347123"/>
                <a:gd name="connsiteX12-2209" fmla="*/ 11542033 w 11580086"/>
                <a:gd name="connsiteY12-2210" fmla="*/ 6134369 h 6347123"/>
                <a:gd name="connsiteX13-2211" fmla="*/ 10722883 w 11580086"/>
                <a:gd name="connsiteY13-2212" fmla="*/ 6267719 h 6347123"/>
                <a:gd name="connsiteX14-2213" fmla="*/ 9351283 w 11580086"/>
                <a:gd name="connsiteY14-2214" fmla="*/ 6229619 h 6347123"/>
                <a:gd name="connsiteX15-2215" fmla="*/ 7878083 w 11580086"/>
                <a:gd name="connsiteY15-2216" fmla="*/ 6105794 h 6347123"/>
                <a:gd name="connsiteX16-2217" fmla="*/ 6312808 w 11580086"/>
                <a:gd name="connsiteY16-2218" fmla="*/ 6255019 h 6347123"/>
                <a:gd name="connsiteX17-2219" fmla="*/ 4293508 w 11580086"/>
                <a:gd name="connsiteY17-2220" fmla="*/ 6188344 h 6347123"/>
                <a:gd name="connsiteX18-2221" fmla="*/ 2798083 w 11580086"/>
                <a:gd name="connsiteY18-2222" fmla="*/ 6347094 h 6347123"/>
                <a:gd name="connsiteX19-2223" fmla="*/ 1162958 w 11580086"/>
                <a:gd name="connsiteY19-2224" fmla="*/ 6201044 h 6347123"/>
                <a:gd name="connsiteX20-2225" fmla="*/ 77108 w 11580086"/>
                <a:gd name="connsiteY20-2226" fmla="*/ 6121669 h 6347123"/>
                <a:gd name="connsiteX21-2227" fmla="*/ 86633 w 11580086"/>
                <a:gd name="connsiteY21-2228" fmla="*/ 5054869 h 6347123"/>
                <a:gd name="connsiteX22-2229" fmla="*/ 70758 w 11580086"/>
                <a:gd name="connsiteY22-2230" fmla="*/ 3937269 h 6347123"/>
                <a:gd name="connsiteX23-2231" fmla="*/ 39008 w 11580086"/>
                <a:gd name="connsiteY23-2232" fmla="*/ 2489469 h 6347123"/>
                <a:gd name="connsiteX24-2233" fmla="*/ 105683 w 11580086"/>
                <a:gd name="connsiteY24-2234" fmla="*/ 1317894 h 6347123"/>
                <a:gd name="connsiteX25-2235" fmla="*/ 143783 w 11580086"/>
                <a:gd name="connsiteY25-2236" fmla="*/ 101869 h 6347123"/>
                <a:gd name="connsiteX0-2237" fmla="*/ 143783 w 11580086"/>
                <a:gd name="connsiteY0-2238" fmla="*/ 101869 h 6347123"/>
                <a:gd name="connsiteX1-2239" fmla="*/ 1709058 w 11580086"/>
                <a:gd name="connsiteY1-2240" fmla="*/ 85994 h 6347123"/>
                <a:gd name="connsiteX2-2241" fmla="*/ 3906158 w 11580086"/>
                <a:gd name="connsiteY2-2242" fmla="*/ 269 h 6347123"/>
                <a:gd name="connsiteX3-2243" fmla="*/ 6185808 w 11580086"/>
                <a:gd name="connsiteY3-2244" fmla="*/ 117744 h 6347123"/>
                <a:gd name="connsiteX4-2245" fmla="*/ 8401958 w 11580086"/>
                <a:gd name="connsiteY4-2246" fmla="*/ 9794 h 6347123"/>
                <a:gd name="connsiteX5-2247" fmla="*/ 10554608 w 11580086"/>
                <a:gd name="connsiteY5-2248" fmla="*/ 101869 h 6347123"/>
                <a:gd name="connsiteX6-2249" fmla="*/ 11507108 w 11580086"/>
                <a:gd name="connsiteY6-2250" fmla="*/ 124094 h 6347123"/>
                <a:gd name="connsiteX7-2251" fmla="*/ 11449958 w 11580086"/>
                <a:gd name="connsiteY7-2252" fmla="*/ 1533794 h 6347123"/>
                <a:gd name="connsiteX8-2253" fmla="*/ 11538858 w 11580086"/>
                <a:gd name="connsiteY8-2254" fmla="*/ 2416444 h 6347123"/>
                <a:gd name="connsiteX9-2255" fmla="*/ 11399158 w 11580086"/>
                <a:gd name="connsiteY9-2256" fmla="*/ 3556269 h 6347123"/>
                <a:gd name="connsiteX10-2257" fmla="*/ 11532508 w 11580086"/>
                <a:gd name="connsiteY10-2258" fmla="*/ 4565919 h 6347123"/>
                <a:gd name="connsiteX11-2259" fmla="*/ 11453133 w 11580086"/>
                <a:gd name="connsiteY11-2260" fmla="*/ 5391419 h 6347123"/>
                <a:gd name="connsiteX12-2261" fmla="*/ 11542033 w 11580086"/>
                <a:gd name="connsiteY12-2262" fmla="*/ 6134369 h 6347123"/>
                <a:gd name="connsiteX13-2263" fmla="*/ 10722883 w 11580086"/>
                <a:gd name="connsiteY13-2264" fmla="*/ 6267719 h 6347123"/>
                <a:gd name="connsiteX14-2265" fmla="*/ 9351283 w 11580086"/>
                <a:gd name="connsiteY14-2266" fmla="*/ 6229619 h 6347123"/>
                <a:gd name="connsiteX15-2267" fmla="*/ 7878083 w 11580086"/>
                <a:gd name="connsiteY15-2268" fmla="*/ 6105794 h 6347123"/>
                <a:gd name="connsiteX16-2269" fmla="*/ 6312808 w 11580086"/>
                <a:gd name="connsiteY16-2270" fmla="*/ 6255019 h 6347123"/>
                <a:gd name="connsiteX17-2271" fmla="*/ 4293508 w 11580086"/>
                <a:gd name="connsiteY17-2272" fmla="*/ 6188344 h 6347123"/>
                <a:gd name="connsiteX18-2273" fmla="*/ 2798083 w 11580086"/>
                <a:gd name="connsiteY18-2274" fmla="*/ 6347094 h 6347123"/>
                <a:gd name="connsiteX19-2275" fmla="*/ 1162958 w 11580086"/>
                <a:gd name="connsiteY19-2276" fmla="*/ 6201044 h 6347123"/>
                <a:gd name="connsiteX20-2277" fmla="*/ 77108 w 11580086"/>
                <a:gd name="connsiteY20-2278" fmla="*/ 6121669 h 6347123"/>
                <a:gd name="connsiteX21-2279" fmla="*/ 86633 w 11580086"/>
                <a:gd name="connsiteY21-2280" fmla="*/ 5054869 h 6347123"/>
                <a:gd name="connsiteX22-2281" fmla="*/ 70758 w 11580086"/>
                <a:gd name="connsiteY22-2282" fmla="*/ 3937269 h 6347123"/>
                <a:gd name="connsiteX23-2283" fmla="*/ 39008 w 11580086"/>
                <a:gd name="connsiteY23-2284" fmla="*/ 2489469 h 6347123"/>
                <a:gd name="connsiteX24-2285" fmla="*/ 105683 w 11580086"/>
                <a:gd name="connsiteY24-2286" fmla="*/ 1317894 h 6347123"/>
                <a:gd name="connsiteX25-2287" fmla="*/ 143783 w 11580086"/>
                <a:gd name="connsiteY25-2288" fmla="*/ 101869 h 6347123"/>
                <a:gd name="connsiteX0-2289" fmla="*/ 143783 w 11580086"/>
                <a:gd name="connsiteY0-2290" fmla="*/ 101805 h 6347059"/>
                <a:gd name="connsiteX1-2291" fmla="*/ 1709058 w 11580086"/>
                <a:gd name="connsiteY1-2292" fmla="*/ 85930 h 6347059"/>
                <a:gd name="connsiteX2-2293" fmla="*/ 3906158 w 11580086"/>
                <a:gd name="connsiteY2-2294" fmla="*/ 205 h 6347059"/>
                <a:gd name="connsiteX3-2295" fmla="*/ 6195333 w 11580086"/>
                <a:gd name="connsiteY3-2296" fmla="*/ 60530 h 6347059"/>
                <a:gd name="connsiteX4-2297" fmla="*/ 8401958 w 11580086"/>
                <a:gd name="connsiteY4-2298" fmla="*/ 9730 h 6347059"/>
                <a:gd name="connsiteX5-2299" fmla="*/ 10554608 w 11580086"/>
                <a:gd name="connsiteY5-2300" fmla="*/ 101805 h 6347059"/>
                <a:gd name="connsiteX6-2301" fmla="*/ 11507108 w 11580086"/>
                <a:gd name="connsiteY6-2302" fmla="*/ 124030 h 6347059"/>
                <a:gd name="connsiteX7-2303" fmla="*/ 11449958 w 11580086"/>
                <a:gd name="connsiteY7-2304" fmla="*/ 1533730 h 6347059"/>
                <a:gd name="connsiteX8-2305" fmla="*/ 11538858 w 11580086"/>
                <a:gd name="connsiteY8-2306" fmla="*/ 2416380 h 6347059"/>
                <a:gd name="connsiteX9-2307" fmla="*/ 11399158 w 11580086"/>
                <a:gd name="connsiteY9-2308" fmla="*/ 3556205 h 6347059"/>
                <a:gd name="connsiteX10-2309" fmla="*/ 11532508 w 11580086"/>
                <a:gd name="connsiteY10-2310" fmla="*/ 4565855 h 6347059"/>
                <a:gd name="connsiteX11-2311" fmla="*/ 11453133 w 11580086"/>
                <a:gd name="connsiteY11-2312" fmla="*/ 5391355 h 6347059"/>
                <a:gd name="connsiteX12-2313" fmla="*/ 11542033 w 11580086"/>
                <a:gd name="connsiteY12-2314" fmla="*/ 6134305 h 6347059"/>
                <a:gd name="connsiteX13-2315" fmla="*/ 10722883 w 11580086"/>
                <a:gd name="connsiteY13-2316" fmla="*/ 6267655 h 6347059"/>
                <a:gd name="connsiteX14-2317" fmla="*/ 9351283 w 11580086"/>
                <a:gd name="connsiteY14-2318" fmla="*/ 6229555 h 6347059"/>
                <a:gd name="connsiteX15-2319" fmla="*/ 7878083 w 11580086"/>
                <a:gd name="connsiteY15-2320" fmla="*/ 6105730 h 6347059"/>
                <a:gd name="connsiteX16-2321" fmla="*/ 6312808 w 11580086"/>
                <a:gd name="connsiteY16-2322" fmla="*/ 6254955 h 6347059"/>
                <a:gd name="connsiteX17-2323" fmla="*/ 4293508 w 11580086"/>
                <a:gd name="connsiteY17-2324" fmla="*/ 6188280 h 6347059"/>
                <a:gd name="connsiteX18-2325" fmla="*/ 2798083 w 11580086"/>
                <a:gd name="connsiteY18-2326" fmla="*/ 6347030 h 6347059"/>
                <a:gd name="connsiteX19-2327" fmla="*/ 1162958 w 11580086"/>
                <a:gd name="connsiteY19-2328" fmla="*/ 6200980 h 6347059"/>
                <a:gd name="connsiteX20-2329" fmla="*/ 77108 w 11580086"/>
                <a:gd name="connsiteY20-2330" fmla="*/ 6121605 h 6347059"/>
                <a:gd name="connsiteX21-2331" fmla="*/ 86633 w 11580086"/>
                <a:gd name="connsiteY21-2332" fmla="*/ 5054805 h 6347059"/>
                <a:gd name="connsiteX22-2333" fmla="*/ 70758 w 11580086"/>
                <a:gd name="connsiteY22-2334" fmla="*/ 3937205 h 6347059"/>
                <a:gd name="connsiteX23-2335" fmla="*/ 39008 w 11580086"/>
                <a:gd name="connsiteY23-2336" fmla="*/ 2489405 h 6347059"/>
                <a:gd name="connsiteX24-2337" fmla="*/ 105683 w 11580086"/>
                <a:gd name="connsiteY24-2338" fmla="*/ 1317830 h 6347059"/>
                <a:gd name="connsiteX25-2339" fmla="*/ 143783 w 11580086"/>
                <a:gd name="connsiteY25-2340" fmla="*/ 101805 h 6347059"/>
                <a:gd name="connsiteX0-2341" fmla="*/ 143783 w 11585839"/>
                <a:gd name="connsiteY0-2342" fmla="*/ 101805 h 6347059"/>
                <a:gd name="connsiteX1-2343" fmla="*/ 1709058 w 11585839"/>
                <a:gd name="connsiteY1-2344" fmla="*/ 85930 h 6347059"/>
                <a:gd name="connsiteX2-2345" fmla="*/ 3906158 w 11585839"/>
                <a:gd name="connsiteY2-2346" fmla="*/ 205 h 6347059"/>
                <a:gd name="connsiteX3-2347" fmla="*/ 6195333 w 11585839"/>
                <a:gd name="connsiteY3-2348" fmla="*/ 60530 h 6347059"/>
                <a:gd name="connsiteX4-2349" fmla="*/ 8401958 w 11585839"/>
                <a:gd name="connsiteY4-2350" fmla="*/ 9730 h 6347059"/>
                <a:gd name="connsiteX5-2351" fmla="*/ 10202183 w 11585839"/>
                <a:gd name="connsiteY5-2352" fmla="*/ 92280 h 6347059"/>
                <a:gd name="connsiteX6-2353" fmla="*/ 11507108 w 11585839"/>
                <a:gd name="connsiteY6-2354" fmla="*/ 124030 h 6347059"/>
                <a:gd name="connsiteX7-2355" fmla="*/ 11449958 w 11585839"/>
                <a:gd name="connsiteY7-2356" fmla="*/ 1533730 h 6347059"/>
                <a:gd name="connsiteX8-2357" fmla="*/ 11538858 w 11585839"/>
                <a:gd name="connsiteY8-2358" fmla="*/ 2416380 h 6347059"/>
                <a:gd name="connsiteX9-2359" fmla="*/ 11399158 w 11585839"/>
                <a:gd name="connsiteY9-2360" fmla="*/ 3556205 h 6347059"/>
                <a:gd name="connsiteX10-2361" fmla="*/ 11532508 w 11585839"/>
                <a:gd name="connsiteY10-2362" fmla="*/ 4565855 h 6347059"/>
                <a:gd name="connsiteX11-2363" fmla="*/ 11453133 w 11585839"/>
                <a:gd name="connsiteY11-2364" fmla="*/ 5391355 h 6347059"/>
                <a:gd name="connsiteX12-2365" fmla="*/ 11542033 w 11585839"/>
                <a:gd name="connsiteY12-2366" fmla="*/ 6134305 h 6347059"/>
                <a:gd name="connsiteX13-2367" fmla="*/ 10722883 w 11585839"/>
                <a:gd name="connsiteY13-2368" fmla="*/ 6267655 h 6347059"/>
                <a:gd name="connsiteX14-2369" fmla="*/ 9351283 w 11585839"/>
                <a:gd name="connsiteY14-2370" fmla="*/ 6229555 h 6347059"/>
                <a:gd name="connsiteX15-2371" fmla="*/ 7878083 w 11585839"/>
                <a:gd name="connsiteY15-2372" fmla="*/ 6105730 h 6347059"/>
                <a:gd name="connsiteX16-2373" fmla="*/ 6312808 w 11585839"/>
                <a:gd name="connsiteY16-2374" fmla="*/ 6254955 h 6347059"/>
                <a:gd name="connsiteX17-2375" fmla="*/ 4293508 w 11585839"/>
                <a:gd name="connsiteY17-2376" fmla="*/ 6188280 h 6347059"/>
                <a:gd name="connsiteX18-2377" fmla="*/ 2798083 w 11585839"/>
                <a:gd name="connsiteY18-2378" fmla="*/ 6347030 h 6347059"/>
                <a:gd name="connsiteX19-2379" fmla="*/ 1162958 w 11585839"/>
                <a:gd name="connsiteY19-2380" fmla="*/ 6200980 h 6347059"/>
                <a:gd name="connsiteX20-2381" fmla="*/ 77108 w 11585839"/>
                <a:gd name="connsiteY20-2382" fmla="*/ 6121605 h 6347059"/>
                <a:gd name="connsiteX21-2383" fmla="*/ 86633 w 11585839"/>
                <a:gd name="connsiteY21-2384" fmla="*/ 5054805 h 6347059"/>
                <a:gd name="connsiteX22-2385" fmla="*/ 70758 w 11585839"/>
                <a:gd name="connsiteY22-2386" fmla="*/ 3937205 h 6347059"/>
                <a:gd name="connsiteX23-2387" fmla="*/ 39008 w 11585839"/>
                <a:gd name="connsiteY23-2388" fmla="*/ 2489405 h 6347059"/>
                <a:gd name="connsiteX24-2389" fmla="*/ 105683 w 11585839"/>
                <a:gd name="connsiteY24-2390" fmla="*/ 1317830 h 6347059"/>
                <a:gd name="connsiteX25-2391" fmla="*/ 143783 w 11585839"/>
                <a:gd name="connsiteY25-2392" fmla="*/ 101805 h 6347059"/>
                <a:gd name="connsiteX0-2393" fmla="*/ 143783 w 11585839"/>
                <a:gd name="connsiteY0-2394" fmla="*/ 101805 h 6347059"/>
                <a:gd name="connsiteX1-2395" fmla="*/ 1709058 w 11585839"/>
                <a:gd name="connsiteY1-2396" fmla="*/ 85930 h 6347059"/>
                <a:gd name="connsiteX2-2397" fmla="*/ 3906158 w 11585839"/>
                <a:gd name="connsiteY2-2398" fmla="*/ 205 h 6347059"/>
                <a:gd name="connsiteX3-2399" fmla="*/ 6195333 w 11585839"/>
                <a:gd name="connsiteY3-2400" fmla="*/ 60530 h 6347059"/>
                <a:gd name="connsiteX4-2401" fmla="*/ 8401958 w 11585839"/>
                <a:gd name="connsiteY4-2402" fmla="*/ 9730 h 6347059"/>
                <a:gd name="connsiteX5-2403" fmla="*/ 10202183 w 11585839"/>
                <a:gd name="connsiteY5-2404" fmla="*/ 92280 h 6347059"/>
                <a:gd name="connsiteX6-2405" fmla="*/ 11507108 w 11585839"/>
                <a:gd name="connsiteY6-2406" fmla="*/ 124030 h 6347059"/>
                <a:gd name="connsiteX7-2407" fmla="*/ 11449958 w 11585839"/>
                <a:gd name="connsiteY7-2408" fmla="*/ 1533730 h 6347059"/>
                <a:gd name="connsiteX8-2409" fmla="*/ 11538858 w 11585839"/>
                <a:gd name="connsiteY8-2410" fmla="*/ 2416380 h 6347059"/>
                <a:gd name="connsiteX9-2411" fmla="*/ 11475358 w 11585839"/>
                <a:gd name="connsiteY9-2412" fmla="*/ 3556205 h 6347059"/>
                <a:gd name="connsiteX10-2413" fmla="*/ 11532508 w 11585839"/>
                <a:gd name="connsiteY10-2414" fmla="*/ 4565855 h 6347059"/>
                <a:gd name="connsiteX11-2415" fmla="*/ 11453133 w 11585839"/>
                <a:gd name="connsiteY11-2416" fmla="*/ 5391355 h 6347059"/>
                <a:gd name="connsiteX12-2417" fmla="*/ 11542033 w 11585839"/>
                <a:gd name="connsiteY12-2418" fmla="*/ 6134305 h 6347059"/>
                <a:gd name="connsiteX13-2419" fmla="*/ 10722883 w 11585839"/>
                <a:gd name="connsiteY13-2420" fmla="*/ 6267655 h 6347059"/>
                <a:gd name="connsiteX14-2421" fmla="*/ 9351283 w 11585839"/>
                <a:gd name="connsiteY14-2422" fmla="*/ 6229555 h 6347059"/>
                <a:gd name="connsiteX15-2423" fmla="*/ 7878083 w 11585839"/>
                <a:gd name="connsiteY15-2424" fmla="*/ 6105730 h 6347059"/>
                <a:gd name="connsiteX16-2425" fmla="*/ 6312808 w 11585839"/>
                <a:gd name="connsiteY16-2426" fmla="*/ 6254955 h 6347059"/>
                <a:gd name="connsiteX17-2427" fmla="*/ 4293508 w 11585839"/>
                <a:gd name="connsiteY17-2428" fmla="*/ 6188280 h 6347059"/>
                <a:gd name="connsiteX18-2429" fmla="*/ 2798083 w 11585839"/>
                <a:gd name="connsiteY18-2430" fmla="*/ 6347030 h 6347059"/>
                <a:gd name="connsiteX19-2431" fmla="*/ 1162958 w 11585839"/>
                <a:gd name="connsiteY19-2432" fmla="*/ 6200980 h 6347059"/>
                <a:gd name="connsiteX20-2433" fmla="*/ 77108 w 11585839"/>
                <a:gd name="connsiteY20-2434" fmla="*/ 6121605 h 6347059"/>
                <a:gd name="connsiteX21-2435" fmla="*/ 86633 w 11585839"/>
                <a:gd name="connsiteY21-2436" fmla="*/ 5054805 h 6347059"/>
                <a:gd name="connsiteX22-2437" fmla="*/ 70758 w 11585839"/>
                <a:gd name="connsiteY22-2438" fmla="*/ 3937205 h 6347059"/>
                <a:gd name="connsiteX23-2439" fmla="*/ 39008 w 11585839"/>
                <a:gd name="connsiteY23-2440" fmla="*/ 2489405 h 6347059"/>
                <a:gd name="connsiteX24-2441" fmla="*/ 105683 w 11585839"/>
                <a:gd name="connsiteY24-2442" fmla="*/ 1317830 h 6347059"/>
                <a:gd name="connsiteX25-2443" fmla="*/ 143783 w 11585839"/>
                <a:gd name="connsiteY25-2444" fmla="*/ 101805 h 6347059"/>
                <a:gd name="connsiteX0-2445" fmla="*/ 143783 w 11585839"/>
                <a:gd name="connsiteY0-2446" fmla="*/ 101805 h 6347059"/>
                <a:gd name="connsiteX1-2447" fmla="*/ 1709058 w 11585839"/>
                <a:gd name="connsiteY1-2448" fmla="*/ 85930 h 6347059"/>
                <a:gd name="connsiteX2-2449" fmla="*/ 3906158 w 11585839"/>
                <a:gd name="connsiteY2-2450" fmla="*/ 205 h 6347059"/>
                <a:gd name="connsiteX3-2451" fmla="*/ 6195333 w 11585839"/>
                <a:gd name="connsiteY3-2452" fmla="*/ 60530 h 6347059"/>
                <a:gd name="connsiteX4-2453" fmla="*/ 8401958 w 11585839"/>
                <a:gd name="connsiteY4-2454" fmla="*/ 9730 h 6347059"/>
                <a:gd name="connsiteX5-2455" fmla="*/ 10202183 w 11585839"/>
                <a:gd name="connsiteY5-2456" fmla="*/ 92280 h 6347059"/>
                <a:gd name="connsiteX6-2457" fmla="*/ 11507108 w 11585839"/>
                <a:gd name="connsiteY6-2458" fmla="*/ 124030 h 6347059"/>
                <a:gd name="connsiteX7-2459" fmla="*/ 11449958 w 11585839"/>
                <a:gd name="connsiteY7-2460" fmla="*/ 1533730 h 6347059"/>
                <a:gd name="connsiteX8-2461" fmla="*/ 11538858 w 11585839"/>
                <a:gd name="connsiteY8-2462" fmla="*/ 2416380 h 6347059"/>
                <a:gd name="connsiteX9-2463" fmla="*/ 11475358 w 11585839"/>
                <a:gd name="connsiteY9-2464" fmla="*/ 3556205 h 6347059"/>
                <a:gd name="connsiteX10-2465" fmla="*/ 11532508 w 11585839"/>
                <a:gd name="connsiteY10-2466" fmla="*/ 4565855 h 6347059"/>
                <a:gd name="connsiteX11-2467" fmla="*/ 11453133 w 11585839"/>
                <a:gd name="connsiteY11-2468" fmla="*/ 5391355 h 6347059"/>
                <a:gd name="connsiteX12-2469" fmla="*/ 11542033 w 11585839"/>
                <a:gd name="connsiteY12-2470" fmla="*/ 6134305 h 6347059"/>
                <a:gd name="connsiteX13-2471" fmla="*/ 10722883 w 11585839"/>
                <a:gd name="connsiteY13-2472" fmla="*/ 6267655 h 6347059"/>
                <a:gd name="connsiteX14-2473" fmla="*/ 9351283 w 11585839"/>
                <a:gd name="connsiteY14-2474" fmla="*/ 6229555 h 6347059"/>
                <a:gd name="connsiteX15-2475" fmla="*/ 7887608 w 11585839"/>
                <a:gd name="connsiteY15-2476" fmla="*/ 6172405 h 6347059"/>
                <a:gd name="connsiteX16-2477" fmla="*/ 6312808 w 11585839"/>
                <a:gd name="connsiteY16-2478" fmla="*/ 6254955 h 6347059"/>
                <a:gd name="connsiteX17-2479" fmla="*/ 4293508 w 11585839"/>
                <a:gd name="connsiteY17-2480" fmla="*/ 6188280 h 6347059"/>
                <a:gd name="connsiteX18-2481" fmla="*/ 2798083 w 11585839"/>
                <a:gd name="connsiteY18-2482" fmla="*/ 6347030 h 6347059"/>
                <a:gd name="connsiteX19-2483" fmla="*/ 1162958 w 11585839"/>
                <a:gd name="connsiteY19-2484" fmla="*/ 6200980 h 6347059"/>
                <a:gd name="connsiteX20-2485" fmla="*/ 77108 w 11585839"/>
                <a:gd name="connsiteY20-2486" fmla="*/ 6121605 h 6347059"/>
                <a:gd name="connsiteX21-2487" fmla="*/ 86633 w 11585839"/>
                <a:gd name="connsiteY21-2488" fmla="*/ 5054805 h 6347059"/>
                <a:gd name="connsiteX22-2489" fmla="*/ 70758 w 11585839"/>
                <a:gd name="connsiteY22-2490" fmla="*/ 3937205 h 6347059"/>
                <a:gd name="connsiteX23-2491" fmla="*/ 39008 w 11585839"/>
                <a:gd name="connsiteY23-2492" fmla="*/ 2489405 h 6347059"/>
                <a:gd name="connsiteX24-2493" fmla="*/ 105683 w 11585839"/>
                <a:gd name="connsiteY24-2494" fmla="*/ 1317830 h 6347059"/>
                <a:gd name="connsiteX25-2495" fmla="*/ 143783 w 11585839"/>
                <a:gd name="connsiteY25-2496" fmla="*/ 101805 h 6347059"/>
                <a:gd name="connsiteX0-2497" fmla="*/ 143783 w 11585839"/>
                <a:gd name="connsiteY0-2498" fmla="*/ 101805 h 6289932"/>
                <a:gd name="connsiteX1-2499" fmla="*/ 1709058 w 11585839"/>
                <a:gd name="connsiteY1-2500" fmla="*/ 85930 h 6289932"/>
                <a:gd name="connsiteX2-2501" fmla="*/ 3906158 w 11585839"/>
                <a:gd name="connsiteY2-2502" fmla="*/ 205 h 6289932"/>
                <a:gd name="connsiteX3-2503" fmla="*/ 6195333 w 11585839"/>
                <a:gd name="connsiteY3-2504" fmla="*/ 60530 h 6289932"/>
                <a:gd name="connsiteX4-2505" fmla="*/ 8401958 w 11585839"/>
                <a:gd name="connsiteY4-2506" fmla="*/ 9730 h 6289932"/>
                <a:gd name="connsiteX5-2507" fmla="*/ 10202183 w 11585839"/>
                <a:gd name="connsiteY5-2508" fmla="*/ 92280 h 6289932"/>
                <a:gd name="connsiteX6-2509" fmla="*/ 11507108 w 11585839"/>
                <a:gd name="connsiteY6-2510" fmla="*/ 124030 h 6289932"/>
                <a:gd name="connsiteX7-2511" fmla="*/ 11449958 w 11585839"/>
                <a:gd name="connsiteY7-2512" fmla="*/ 1533730 h 6289932"/>
                <a:gd name="connsiteX8-2513" fmla="*/ 11538858 w 11585839"/>
                <a:gd name="connsiteY8-2514" fmla="*/ 2416380 h 6289932"/>
                <a:gd name="connsiteX9-2515" fmla="*/ 11475358 w 11585839"/>
                <a:gd name="connsiteY9-2516" fmla="*/ 3556205 h 6289932"/>
                <a:gd name="connsiteX10-2517" fmla="*/ 11532508 w 11585839"/>
                <a:gd name="connsiteY10-2518" fmla="*/ 4565855 h 6289932"/>
                <a:gd name="connsiteX11-2519" fmla="*/ 11453133 w 11585839"/>
                <a:gd name="connsiteY11-2520" fmla="*/ 5391355 h 6289932"/>
                <a:gd name="connsiteX12-2521" fmla="*/ 11542033 w 11585839"/>
                <a:gd name="connsiteY12-2522" fmla="*/ 6134305 h 6289932"/>
                <a:gd name="connsiteX13-2523" fmla="*/ 10722883 w 11585839"/>
                <a:gd name="connsiteY13-2524" fmla="*/ 6267655 h 6289932"/>
                <a:gd name="connsiteX14-2525" fmla="*/ 9351283 w 11585839"/>
                <a:gd name="connsiteY14-2526" fmla="*/ 6229555 h 6289932"/>
                <a:gd name="connsiteX15-2527" fmla="*/ 7887608 w 11585839"/>
                <a:gd name="connsiteY15-2528" fmla="*/ 6172405 h 6289932"/>
                <a:gd name="connsiteX16-2529" fmla="*/ 6312808 w 11585839"/>
                <a:gd name="connsiteY16-2530" fmla="*/ 6254955 h 6289932"/>
                <a:gd name="connsiteX17-2531" fmla="*/ 4293508 w 11585839"/>
                <a:gd name="connsiteY17-2532" fmla="*/ 6188280 h 6289932"/>
                <a:gd name="connsiteX18-2533" fmla="*/ 2712358 w 11585839"/>
                <a:gd name="connsiteY18-2534" fmla="*/ 6289880 h 6289932"/>
                <a:gd name="connsiteX19-2535" fmla="*/ 1162958 w 11585839"/>
                <a:gd name="connsiteY19-2536" fmla="*/ 6200980 h 6289932"/>
                <a:gd name="connsiteX20-2537" fmla="*/ 77108 w 11585839"/>
                <a:gd name="connsiteY20-2538" fmla="*/ 6121605 h 6289932"/>
                <a:gd name="connsiteX21-2539" fmla="*/ 86633 w 11585839"/>
                <a:gd name="connsiteY21-2540" fmla="*/ 5054805 h 6289932"/>
                <a:gd name="connsiteX22-2541" fmla="*/ 70758 w 11585839"/>
                <a:gd name="connsiteY22-2542" fmla="*/ 3937205 h 6289932"/>
                <a:gd name="connsiteX23-2543" fmla="*/ 39008 w 11585839"/>
                <a:gd name="connsiteY23-2544" fmla="*/ 2489405 h 6289932"/>
                <a:gd name="connsiteX24-2545" fmla="*/ 105683 w 11585839"/>
                <a:gd name="connsiteY24-2546" fmla="*/ 1317830 h 6289932"/>
                <a:gd name="connsiteX25-2547" fmla="*/ 143783 w 11585839"/>
                <a:gd name="connsiteY25-2548" fmla="*/ 101805 h 6289932"/>
                <a:gd name="connsiteX0-2549" fmla="*/ 143783 w 11585839"/>
                <a:gd name="connsiteY0-2550" fmla="*/ 101805 h 6291080"/>
                <a:gd name="connsiteX1-2551" fmla="*/ 1709058 w 11585839"/>
                <a:gd name="connsiteY1-2552" fmla="*/ 85930 h 6291080"/>
                <a:gd name="connsiteX2-2553" fmla="*/ 3906158 w 11585839"/>
                <a:gd name="connsiteY2-2554" fmla="*/ 205 h 6291080"/>
                <a:gd name="connsiteX3-2555" fmla="*/ 6195333 w 11585839"/>
                <a:gd name="connsiteY3-2556" fmla="*/ 60530 h 6291080"/>
                <a:gd name="connsiteX4-2557" fmla="*/ 8401958 w 11585839"/>
                <a:gd name="connsiteY4-2558" fmla="*/ 9730 h 6291080"/>
                <a:gd name="connsiteX5-2559" fmla="*/ 10202183 w 11585839"/>
                <a:gd name="connsiteY5-2560" fmla="*/ 92280 h 6291080"/>
                <a:gd name="connsiteX6-2561" fmla="*/ 11507108 w 11585839"/>
                <a:gd name="connsiteY6-2562" fmla="*/ 124030 h 6291080"/>
                <a:gd name="connsiteX7-2563" fmla="*/ 11449958 w 11585839"/>
                <a:gd name="connsiteY7-2564" fmla="*/ 1533730 h 6291080"/>
                <a:gd name="connsiteX8-2565" fmla="*/ 11538858 w 11585839"/>
                <a:gd name="connsiteY8-2566" fmla="*/ 2416380 h 6291080"/>
                <a:gd name="connsiteX9-2567" fmla="*/ 11475358 w 11585839"/>
                <a:gd name="connsiteY9-2568" fmla="*/ 3556205 h 6291080"/>
                <a:gd name="connsiteX10-2569" fmla="*/ 11532508 w 11585839"/>
                <a:gd name="connsiteY10-2570" fmla="*/ 4565855 h 6291080"/>
                <a:gd name="connsiteX11-2571" fmla="*/ 11453133 w 11585839"/>
                <a:gd name="connsiteY11-2572" fmla="*/ 5391355 h 6291080"/>
                <a:gd name="connsiteX12-2573" fmla="*/ 11542033 w 11585839"/>
                <a:gd name="connsiteY12-2574" fmla="*/ 6134305 h 6291080"/>
                <a:gd name="connsiteX13-2575" fmla="*/ 10722883 w 11585839"/>
                <a:gd name="connsiteY13-2576" fmla="*/ 6267655 h 6291080"/>
                <a:gd name="connsiteX14-2577" fmla="*/ 9351283 w 11585839"/>
                <a:gd name="connsiteY14-2578" fmla="*/ 6229555 h 6291080"/>
                <a:gd name="connsiteX15-2579" fmla="*/ 7887608 w 11585839"/>
                <a:gd name="connsiteY15-2580" fmla="*/ 6172405 h 6291080"/>
                <a:gd name="connsiteX16-2581" fmla="*/ 6312808 w 11585839"/>
                <a:gd name="connsiteY16-2582" fmla="*/ 6254955 h 6291080"/>
                <a:gd name="connsiteX17-2583" fmla="*/ 4302744 w 11585839"/>
                <a:gd name="connsiteY17-2584" fmla="*/ 6132862 h 6291080"/>
                <a:gd name="connsiteX18-2585" fmla="*/ 2712358 w 11585839"/>
                <a:gd name="connsiteY18-2586" fmla="*/ 6289880 h 6291080"/>
                <a:gd name="connsiteX19-2587" fmla="*/ 1162958 w 11585839"/>
                <a:gd name="connsiteY19-2588" fmla="*/ 6200980 h 6291080"/>
                <a:gd name="connsiteX20-2589" fmla="*/ 77108 w 11585839"/>
                <a:gd name="connsiteY20-2590" fmla="*/ 6121605 h 6291080"/>
                <a:gd name="connsiteX21-2591" fmla="*/ 86633 w 11585839"/>
                <a:gd name="connsiteY21-2592" fmla="*/ 5054805 h 6291080"/>
                <a:gd name="connsiteX22-2593" fmla="*/ 70758 w 11585839"/>
                <a:gd name="connsiteY22-2594" fmla="*/ 3937205 h 6291080"/>
                <a:gd name="connsiteX23-2595" fmla="*/ 39008 w 11585839"/>
                <a:gd name="connsiteY23-2596" fmla="*/ 2489405 h 6291080"/>
                <a:gd name="connsiteX24-2597" fmla="*/ 105683 w 11585839"/>
                <a:gd name="connsiteY24-2598" fmla="*/ 1317830 h 6291080"/>
                <a:gd name="connsiteX25-2599" fmla="*/ 143783 w 11585839"/>
                <a:gd name="connsiteY25-2600" fmla="*/ 101805 h 6291080"/>
                <a:gd name="connsiteX0-2601" fmla="*/ 143783 w 11585839"/>
                <a:gd name="connsiteY0-2602" fmla="*/ 101805 h 6291080"/>
                <a:gd name="connsiteX1-2603" fmla="*/ 1709058 w 11585839"/>
                <a:gd name="connsiteY1-2604" fmla="*/ 85930 h 6291080"/>
                <a:gd name="connsiteX2-2605" fmla="*/ 3906158 w 11585839"/>
                <a:gd name="connsiteY2-2606" fmla="*/ 205 h 6291080"/>
                <a:gd name="connsiteX3-2607" fmla="*/ 6195333 w 11585839"/>
                <a:gd name="connsiteY3-2608" fmla="*/ 60530 h 6291080"/>
                <a:gd name="connsiteX4-2609" fmla="*/ 8401958 w 11585839"/>
                <a:gd name="connsiteY4-2610" fmla="*/ 9730 h 6291080"/>
                <a:gd name="connsiteX5-2611" fmla="*/ 10202183 w 11585839"/>
                <a:gd name="connsiteY5-2612" fmla="*/ 92280 h 6291080"/>
                <a:gd name="connsiteX6-2613" fmla="*/ 11507108 w 11585839"/>
                <a:gd name="connsiteY6-2614" fmla="*/ 124030 h 6291080"/>
                <a:gd name="connsiteX7-2615" fmla="*/ 11449958 w 11585839"/>
                <a:gd name="connsiteY7-2616" fmla="*/ 1533730 h 6291080"/>
                <a:gd name="connsiteX8-2617" fmla="*/ 11538858 w 11585839"/>
                <a:gd name="connsiteY8-2618" fmla="*/ 2416380 h 6291080"/>
                <a:gd name="connsiteX9-2619" fmla="*/ 11475358 w 11585839"/>
                <a:gd name="connsiteY9-2620" fmla="*/ 3556205 h 6291080"/>
                <a:gd name="connsiteX10-2621" fmla="*/ 11532508 w 11585839"/>
                <a:gd name="connsiteY10-2622" fmla="*/ 4565855 h 6291080"/>
                <a:gd name="connsiteX11-2623" fmla="*/ 11453133 w 11585839"/>
                <a:gd name="connsiteY11-2624" fmla="*/ 5391355 h 6291080"/>
                <a:gd name="connsiteX12-2625" fmla="*/ 11542033 w 11585839"/>
                <a:gd name="connsiteY12-2626" fmla="*/ 6134305 h 6291080"/>
                <a:gd name="connsiteX13-2627" fmla="*/ 10722883 w 11585839"/>
                <a:gd name="connsiteY13-2628" fmla="*/ 6267655 h 6291080"/>
                <a:gd name="connsiteX14-2629" fmla="*/ 9351283 w 11585839"/>
                <a:gd name="connsiteY14-2630" fmla="*/ 6229555 h 6291080"/>
                <a:gd name="connsiteX15-2631" fmla="*/ 7887608 w 11585839"/>
                <a:gd name="connsiteY15-2632" fmla="*/ 6172405 h 6291080"/>
                <a:gd name="connsiteX16-2633" fmla="*/ 6312808 w 11585839"/>
                <a:gd name="connsiteY16-2634" fmla="*/ 6134883 h 6291080"/>
                <a:gd name="connsiteX17-2635" fmla="*/ 4302744 w 11585839"/>
                <a:gd name="connsiteY17-2636" fmla="*/ 6132862 h 6291080"/>
                <a:gd name="connsiteX18-2637" fmla="*/ 2712358 w 11585839"/>
                <a:gd name="connsiteY18-2638" fmla="*/ 6289880 h 6291080"/>
                <a:gd name="connsiteX19-2639" fmla="*/ 1162958 w 11585839"/>
                <a:gd name="connsiteY19-2640" fmla="*/ 6200980 h 6291080"/>
                <a:gd name="connsiteX20-2641" fmla="*/ 77108 w 11585839"/>
                <a:gd name="connsiteY20-2642" fmla="*/ 6121605 h 6291080"/>
                <a:gd name="connsiteX21-2643" fmla="*/ 86633 w 11585839"/>
                <a:gd name="connsiteY21-2644" fmla="*/ 5054805 h 6291080"/>
                <a:gd name="connsiteX22-2645" fmla="*/ 70758 w 11585839"/>
                <a:gd name="connsiteY22-2646" fmla="*/ 3937205 h 6291080"/>
                <a:gd name="connsiteX23-2647" fmla="*/ 39008 w 11585839"/>
                <a:gd name="connsiteY23-2648" fmla="*/ 2489405 h 6291080"/>
                <a:gd name="connsiteX24-2649" fmla="*/ 105683 w 11585839"/>
                <a:gd name="connsiteY24-2650" fmla="*/ 1317830 h 6291080"/>
                <a:gd name="connsiteX25-2651" fmla="*/ 143783 w 11585839"/>
                <a:gd name="connsiteY25-2652" fmla="*/ 101805 h 6291080"/>
                <a:gd name="connsiteX0-2653" fmla="*/ 143783 w 11585839"/>
                <a:gd name="connsiteY0-2654" fmla="*/ 101805 h 6291080"/>
                <a:gd name="connsiteX1-2655" fmla="*/ 1709058 w 11585839"/>
                <a:gd name="connsiteY1-2656" fmla="*/ 85930 h 6291080"/>
                <a:gd name="connsiteX2-2657" fmla="*/ 3906158 w 11585839"/>
                <a:gd name="connsiteY2-2658" fmla="*/ 205 h 6291080"/>
                <a:gd name="connsiteX3-2659" fmla="*/ 6195333 w 11585839"/>
                <a:gd name="connsiteY3-2660" fmla="*/ 60530 h 6291080"/>
                <a:gd name="connsiteX4-2661" fmla="*/ 8401958 w 11585839"/>
                <a:gd name="connsiteY4-2662" fmla="*/ 9730 h 6291080"/>
                <a:gd name="connsiteX5-2663" fmla="*/ 10202183 w 11585839"/>
                <a:gd name="connsiteY5-2664" fmla="*/ 92280 h 6291080"/>
                <a:gd name="connsiteX6-2665" fmla="*/ 11507108 w 11585839"/>
                <a:gd name="connsiteY6-2666" fmla="*/ 124030 h 6291080"/>
                <a:gd name="connsiteX7-2667" fmla="*/ 11449958 w 11585839"/>
                <a:gd name="connsiteY7-2668" fmla="*/ 1533730 h 6291080"/>
                <a:gd name="connsiteX8-2669" fmla="*/ 11538858 w 11585839"/>
                <a:gd name="connsiteY8-2670" fmla="*/ 2416380 h 6291080"/>
                <a:gd name="connsiteX9-2671" fmla="*/ 11475358 w 11585839"/>
                <a:gd name="connsiteY9-2672" fmla="*/ 3556205 h 6291080"/>
                <a:gd name="connsiteX10-2673" fmla="*/ 11532508 w 11585839"/>
                <a:gd name="connsiteY10-2674" fmla="*/ 4565855 h 6291080"/>
                <a:gd name="connsiteX11-2675" fmla="*/ 11453133 w 11585839"/>
                <a:gd name="connsiteY11-2676" fmla="*/ 5391355 h 6291080"/>
                <a:gd name="connsiteX12-2677" fmla="*/ 11542033 w 11585839"/>
                <a:gd name="connsiteY12-2678" fmla="*/ 6134305 h 6291080"/>
                <a:gd name="connsiteX13-2679" fmla="*/ 10722883 w 11585839"/>
                <a:gd name="connsiteY13-2680" fmla="*/ 6267655 h 6291080"/>
                <a:gd name="connsiteX14-2681" fmla="*/ 9351283 w 11585839"/>
                <a:gd name="connsiteY14-2682" fmla="*/ 6229555 h 6291080"/>
                <a:gd name="connsiteX15-2683" fmla="*/ 7896844 w 11585839"/>
                <a:gd name="connsiteY15-2684" fmla="*/ 6135459 h 6291080"/>
                <a:gd name="connsiteX16-2685" fmla="*/ 6312808 w 11585839"/>
                <a:gd name="connsiteY16-2686" fmla="*/ 6134883 h 6291080"/>
                <a:gd name="connsiteX17-2687" fmla="*/ 4302744 w 11585839"/>
                <a:gd name="connsiteY17-2688" fmla="*/ 6132862 h 6291080"/>
                <a:gd name="connsiteX18-2689" fmla="*/ 2712358 w 11585839"/>
                <a:gd name="connsiteY18-2690" fmla="*/ 6289880 h 6291080"/>
                <a:gd name="connsiteX19-2691" fmla="*/ 1162958 w 11585839"/>
                <a:gd name="connsiteY19-2692" fmla="*/ 6200980 h 6291080"/>
                <a:gd name="connsiteX20-2693" fmla="*/ 77108 w 11585839"/>
                <a:gd name="connsiteY20-2694" fmla="*/ 6121605 h 6291080"/>
                <a:gd name="connsiteX21-2695" fmla="*/ 86633 w 11585839"/>
                <a:gd name="connsiteY21-2696" fmla="*/ 5054805 h 6291080"/>
                <a:gd name="connsiteX22-2697" fmla="*/ 70758 w 11585839"/>
                <a:gd name="connsiteY22-2698" fmla="*/ 3937205 h 6291080"/>
                <a:gd name="connsiteX23-2699" fmla="*/ 39008 w 11585839"/>
                <a:gd name="connsiteY23-2700" fmla="*/ 2489405 h 6291080"/>
                <a:gd name="connsiteX24-2701" fmla="*/ 105683 w 11585839"/>
                <a:gd name="connsiteY24-2702" fmla="*/ 1317830 h 6291080"/>
                <a:gd name="connsiteX25-2703" fmla="*/ 143783 w 11585839"/>
                <a:gd name="connsiteY25-2704" fmla="*/ 101805 h 6291080"/>
                <a:gd name="connsiteX0-2705" fmla="*/ 143783 w 11585839"/>
                <a:gd name="connsiteY0-2706" fmla="*/ 101805 h 6271922"/>
                <a:gd name="connsiteX1-2707" fmla="*/ 1709058 w 11585839"/>
                <a:gd name="connsiteY1-2708" fmla="*/ 85930 h 6271922"/>
                <a:gd name="connsiteX2-2709" fmla="*/ 3906158 w 11585839"/>
                <a:gd name="connsiteY2-2710" fmla="*/ 205 h 6271922"/>
                <a:gd name="connsiteX3-2711" fmla="*/ 6195333 w 11585839"/>
                <a:gd name="connsiteY3-2712" fmla="*/ 60530 h 6271922"/>
                <a:gd name="connsiteX4-2713" fmla="*/ 8401958 w 11585839"/>
                <a:gd name="connsiteY4-2714" fmla="*/ 9730 h 6271922"/>
                <a:gd name="connsiteX5-2715" fmla="*/ 10202183 w 11585839"/>
                <a:gd name="connsiteY5-2716" fmla="*/ 92280 h 6271922"/>
                <a:gd name="connsiteX6-2717" fmla="*/ 11507108 w 11585839"/>
                <a:gd name="connsiteY6-2718" fmla="*/ 124030 h 6271922"/>
                <a:gd name="connsiteX7-2719" fmla="*/ 11449958 w 11585839"/>
                <a:gd name="connsiteY7-2720" fmla="*/ 1533730 h 6271922"/>
                <a:gd name="connsiteX8-2721" fmla="*/ 11538858 w 11585839"/>
                <a:gd name="connsiteY8-2722" fmla="*/ 2416380 h 6271922"/>
                <a:gd name="connsiteX9-2723" fmla="*/ 11475358 w 11585839"/>
                <a:gd name="connsiteY9-2724" fmla="*/ 3556205 h 6271922"/>
                <a:gd name="connsiteX10-2725" fmla="*/ 11532508 w 11585839"/>
                <a:gd name="connsiteY10-2726" fmla="*/ 4565855 h 6271922"/>
                <a:gd name="connsiteX11-2727" fmla="*/ 11453133 w 11585839"/>
                <a:gd name="connsiteY11-2728" fmla="*/ 5391355 h 6271922"/>
                <a:gd name="connsiteX12-2729" fmla="*/ 11542033 w 11585839"/>
                <a:gd name="connsiteY12-2730" fmla="*/ 6134305 h 6271922"/>
                <a:gd name="connsiteX13-2731" fmla="*/ 10722883 w 11585839"/>
                <a:gd name="connsiteY13-2732" fmla="*/ 6267655 h 6271922"/>
                <a:gd name="connsiteX14-2733" fmla="*/ 9351283 w 11585839"/>
                <a:gd name="connsiteY14-2734" fmla="*/ 6229555 h 6271922"/>
                <a:gd name="connsiteX15-2735" fmla="*/ 7896844 w 11585839"/>
                <a:gd name="connsiteY15-2736" fmla="*/ 6135459 h 6271922"/>
                <a:gd name="connsiteX16-2737" fmla="*/ 6312808 w 11585839"/>
                <a:gd name="connsiteY16-2738" fmla="*/ 6134883 h 6271922"/>
                <a:gd name="connsiteX17-2739" fmla="*/ 4302744 w 11585839"/>
                <a:gd name="connsiteY17-2740" fmla="*/ 6132862 h 6271922"/>
                <a:gd name="connsiteX18-2741" fmla="*/ 2777012 w 11585839"/>
                <a:gd name="connsiteY18-2742" fmla="*/ 6142098 h 6271922"/>
                <a:gd name="connsiteX19-2743" fmla="*/ 1162958 w 11585839"/>
                <a:gd name="connsiteY19-2744" fmla="*/ 6200980 h 6271922"/>
                <a:gd name="connsiteX20-2745" fmla="*/ 77108 w 11585839"/>
                <a:gd name="connsiteY20-2746" fmla="*/ 6121605 h 6271922"/>
                <a:gd name="connsiteX21-2747" fmla="*/ 86633 w 11585839"/>
                <a:gd name="connsiteY21-2748" fmla="*/ 5054805 h 6271922"/>
                <a:gd name="connsiteX22-2749" fmla="*/ 70758 w 11585839"/>
                <a:gd name="connsiteY22-2750" fmla="*/ 3937205 h 6271922"/>
                <a:gd name="connsiteX23-2751" fmla="*/ 39008 w 11585839"/>
                <a:gd name="connsiteY23-2752" fmla="*/ 2489405 h 6271922"/>
                <a:gd name="connsiteX24-2753" fmla="*/ 105683 w 11585839"/>
                <a:gd name="connsiteY24-2754" fmla="*/ 1317830 h 6271922"/>
                <a:gd name="connsiteX25-2755" fmla="*/ 143783 w 11585839"/>
                <a:gd name="connsiteY25-2756" fmla="*/ 101805 h 6271922"/>
                <a:gd name="connsiteX0-2757" fmla="*/ 143783 w 11585839"/>
                <a:gd name="connsiteY0-2758" fmla="*/ 101805 h 6271343"/>
                <a:gd name="connsiteX1-2759" fmla="*/ 1709058 w 11585839"/>
                <a:gd name="connsiteY1-2760" fmla="*/ 85930 h 6271343"/>
                <a:gd name="connsiteX2-2761" fmla="*/ 3906158 w 11585839"/>
                <a:gd name="connsiteY2-2762" fmla="*/ 205 h 6271343"/>
                <a:gd name="connsiteX3-2763" fmla="*/ 6195333 w 11585839"/>
                <a:gd name="connsiteY3-2764" fmla="*/ 60530 h 6271343"/>
                <a:gd name="connsiteX4-2765" fmla="*/ 8401958 w 11585839"/>
                <a:gd name="connsiteY4-2766" fmla="*/ 9730 h 6271343"/>
                <a:gd name="connsiteX5-2767" fmla="*/ 10202183 w 11585839"/>
                <a:gd name="connsiteY5-2768" fmla="*/ 92280 h 6271343"/>
                <a:gd name="connsiteX6-2769" fmla="*/ 11507108 w 11585839"/>
                <a:gd name="connsiteY6-2770" fmla="*/ 124030 h 6271343"/>
                <a:gd name="connsiteX7-2771" fmla="*/ 11449958 w 11585839"/>
                <a:gd name="connsiteY7-2772" fmla="*/ 1533730 h 6271343"/>
                <a:gd name="connsiteX8-2773" fmla="*/ 11538858 w 11585839"/>
                <a:gd name="connsiteY8-2774" fmla="*/ 2416380 h 6271343"/>
                <a:gd name="connsiteX9-2775" fmla="*/ 11475358 w 11585839"/>
                <a:gd name="connsiteY9-2776" fmla="*/ 3556205 h 6271343"/>
                <a:gd name="connsiteX10-2777" fmla="*/ 11532508 w 11585839"/>
                <a:gd name="connsiteY10-2778" fmla="*/ 4565855 h 6271343"/>
                <a:gd name="connsiteX11-2779" fmla="*/ 11453133 w 11585839"/>
                <a:gd name="connsiteY11-2780" fmla="*/ 5391355 h 6271343"/>
                <a:gd name="connsiteX12-2781" fmla="*/ 11542033 w 11585839"/>
                <a:gd name="connsiteY12-2782" fmla="*/ 6134305 h 6271343"/>
                <a:gd name="connsiteX13-2783" fmla="*/ 10722883 w 11585839"/>
                <a:gd name="connsiteY13-2784" fmla="*/ 6267655 h 6271343"/>
                <a:gd name="connsiteX14-2785" fmla="*/ 9351283 w 11585839"/>
                <a:gd name="connsiteY14-2786" fmla="*/ 6229555 h 6271343"/>
                <a:gd name="connsiteX15-2787" fmla="*/ 7896844 w 11585839"/>
                <a:gd name="connsiteY15-2788" fmla="*/ 6181640 h 6271343"/>
                <a:gd name="connsiteX16-2789" fmla="*/ 6312808 w 11585839"/>
                <a:gd name="connsiteY16-2790" fmla="*/ 6134883 h 6271343"/>
                <a:gd name="connsiteX17-2791" fmla="*/ 4302744 w 11585839"/>
                <a:gd name="connsiteY17-2792" fmla="*/ 6132862 h 6271343"/>
                <a:gd name="connsiteX18-2793" fmla="*/ 2777012 w 11585839"/>
                <a:gd name="connsiteY18-2794" fmla="*/ 6142098 h 6271343"/>
                <a:gd name="connsiteX19-2795" fmla="*/ 1162958 w 11585839"/>
                <a:gd name="connsiteY19-2796" fmla="*/ 6200980 h 6271343"/>
                <a:gd name="connsiteX20-2797" fmla="*/ 77108 w 11585839"/>
                <a:gd name="connsiteY20-2798" fmla="*/ 6121605 h 6271343"/>
                <a:gd name="connsiteX21-2799" fmla="*/ 86633 w 11585839"/>
                <a:gd name="connsiteY21-2800" fmla="*/ 5054805 h 6271343"/>
                <a:gd name="connsiteX22-2801" fmla="*/ 70758 w 11585839"/>
                <a:gd name="connsiteY22-2802" fmla="*/ 3937205 h 6271343"/>
                <a:gd name="connsiteX23-2803" fmla="*/ 39008 w 11585839"/>
                <a:gd name="connsiteY23-2804" fmla="*/ 2489405 h 6271343"/>
                <a:gd name="connsiteX24-2805" fmla="*/ 105683 w 11585839"/>
                <a:gd name="connsiteY24-2806" fmla="*/ 1317830 h 6271343"/>
                <a:gd name="connsiteX25-2807" fmla="*/ 143783 w 11585839"/>
                <a:gd name="connsiteY25-2808" fmla="*/ 101805 h 6271343"/>
                <a:gd name="connsiteX0-2809" fmla="*/ 143783 w 11585839"/>
                <a:gd name="connsiteY0-2810" fmla="*/ 101805 h 6271343"/>
                <a:gd name="connsiteX1-2811" fmla="*/ 1709058 w 11585839"/>
                <a:gd name="connsiteY1-2812" fmla="*/ 85930 h 6271343"/>
                <a:gd name="connsiteX2-2813" fmla="*/ 3906158 w 11585839"/>
                <a:gd name="connsiteY2-2814" fmla="*/ 205 h 6271343"/>
                <a:gd name="connsiteX3-2815" fmla="*/ 6195333 w 11585839"/>
                <a:gd name="connsiteY3-2816" fmla="*/ 60530 h 6271343"/>
                <a:gd name="connsiteX4-2817" fmla="*/ 8401958 w 11585839"/>
                <a:gd name="connsiteY4-2818" fmla="*/ 9730 h 6271343"/>
                <a:gd name="connsiteX5-2819" fmla="*/ 10202183 w 11585839"/>
                <a:gd name="connsiteY5-2820" fmla="*/ 92280 h 6271343"/>
                <a:gd name="connsiteX6-2821" fmla="*/ 11507108 w 11585839"/>
                <a:gd name="connsiteY6-2822" fmla="*/ 124030 h 6271343"/>
                <a:gd name="connsiteX7-2823" fmla="*/ 11449958 w 11585839"/>
                <a:gd name="connsiteY7-2824" fmla="*/ 1533730 h 6271343"/>
                <a:gd name="connsiteX8-2825" fmla="*/ 11538858 w 11585839"/>
                <a:gd name="connsiteY8-2826" fmla="*/ 2416380 h 6271343"/>
                <a:gd name="connsiteX9-2827" fmla="*/ 11475358 w 11585839"/>
                <a:gd name="connsiteY9-2828" fmla="*/ 3556205 h 6271343"/>
                <a:gd name="connsiteX10-2829" fmla="*/ 11532508 w 11585839"/>
                <a:gd name="connsiteY10-2830" fmla="*/ 4565855 h 6271343"/>
                <a:gd name="connsiteX11-2831" fmla="*/ 11453133 w 11585839"/>
                <a:gd name="connsiteY11-2832" fmla="*/ 5391355 h 6271343"/>
                <a:gd name="connsiteX12-2833" fmla="*/ 11542033 w 11585839"/>
                <a:gd name="connsiteY12-2834" fmla="*/ 6134305 h 6271343"/>
                <a:gd name="connsiteX13-2835" fmla="*/ 10722883 w 11585839"/>
                <a:gd name="connsiteY13-2836" fmla="*/ 6267655 h 6271343"/>
                <a:gd name="connsiteX14-2837" fmla="*/ 9351283 w 11585839"/>
                <a:gd name="connsiteY14-2838" fmla="*/ 6229555 h 6271343"/>
                <a:gd name="connsiteX15-2839" fmla="*/ 7896844 w 11585839"/>
                <a:gd name="connsiteY15-2840" fmla="*/ 6181640 h 6271343"/>
                <a:gd name="connsiteX16-2841" fmla="*/ 6312808 w 11585839"/>
                <a:gd name="connsiteY16-2842" fmla="*/ 6199538 h 6271343"/>
                <a:gd name="connsiteX17-2843" fmla="*/ 4302744 w 11585839"/>
                <a:gd name="connsiteY17-2844" fmla="*/ 6132862 h 6271343"/>
                <a:gd name="connsiteX18-2845" fmla="*/ 2777012 w 11585839"/>
                <a:gd name="connsiteY18-2846" fmla="*/ 6142098 h 6271343"/>
                <a:gd name="connsiteX19-2847" fmla="*/ 1162958 w 11585839"/>
                <a:gd name="connsiteY19-2848" fmla="*/ 6200980 h 6271343"/>
                <a:gd name="connsiteX20-2849" fmla="*/ 77108 w 11585839"/>
                <a:gd name="connsiteY20-2850" fmla="*/ 6121605 h 6271343"/>
                <a:gd name="connsiteX21-2851" fmla="*/ 86633 w 11585839"/>
                <a:gd name="connsiteY21-2852" fmla="*/ 5054805 h 6271343"/>
                <a:gd name="connsiteX22-2853" fmla="*/ 70758 w 11585839"/>
                <a:gd name="connsiteY22-2854" fmla="*/ 3937205 h 6271343"/>
                <a:gd name="connsiteX23-2855" fmla="*/ 39008 w 11585839"/>
                <a:gd name="connsiteY23-2856" fmla="*/ 2489405 h 6271343"/>
                <a:gd name="connsiteX24-2857" fmla="*/ 105683 w 11585839"/>
                <a:gd name="connsiteY24-2858" fmla="*/ 1317830 h 6271343"/>
                <a:gd name="connsiteX25-2859" fmla="*/ 143783 w 11585839"/>
                <a:gd name="connsiteY25-2860" fmla="*/ 101805 h 6271343"/>
                <a:gd name="connsiteX0-2861" fmla="*/ 143783 w 11585839"/>
                <a:gd name="connsiteY0-2862" fmla="*/ 101805 h 6271343"/>
                <a:gd name="connsiteX1-2863" fmla="*/ 1709058 w 11585839"/>
                <a:gd name="connsiteY1-2864" fmla="*/ 85930 h 6271343"/>
                <a:gd name="connsiteX2-2865" fmla="*/ 3906158 w 11585839"/>
                <a:gd name="connsiteY2-2866" fmla="*/ 205 h 6271343"/>
                <a:gd name="connsiteX3-2867" fmla="*/ 6195333 w 11585839"/>
                <a:gd name="connsiteY3-2868" fmla="*/ 60530 h 6271343"/>
                <a:gd name="connsiteX4-2869" fmla="*/ 8401958 w 11585839"/>
                <a:gd name="connsiteY4-2870" fmla="*/ 9730 h 6271343"/>
                <a:gd name="connsiteX5-2871" fmla="*/ 10202183 w 11585839"/>
                <a:gd name="connsiteY5-2872" fmla="*/ 92280 h 6271343"/>
                <a:gd name="connsiteX6-2873" fmla="*/ 11507108 w 11585839"/>
                <a:gd name="connsiteY6-2874" fmla="*/ 124030 h 6271343"/>
                <a:gd name="connsiteX7-2875" fmla="*/ 11449958 w 11585839"/>
                <a:gd name="connsiteY7-2876" fmla="*/ 1533730 h 6271343"/>
                <a:gd name="connsiteX8-2877" fmla="*/ 11538858 w 11585839"/>
                <a:gd name="connsiteY8-2878" fmla="*/ 2416380 h 6271343"/>
                <a:gd name="connsiteX9-2879" fmla="*/ 11475358 w 11585839"/>
                <a:gd name="connsiteY9-2880" fmla="*/ 3556205 h 6271343"/>
                <a:gd name="connsiteX10-2881" fmla="*/ 11532508 w 11585839"/>
                <a:gd name="connsiteY10-2882" fmla="*/ 4565855 h 6271343"/>
                <a:gd name="connsiteX11-2883" fmla="*/ 11453133 w 11585839"/>
                <a:gd name="connsiteY11-2884" fmla="*/ 5391355 h 6271343"/>
                <a:gd name="connsiteX12-2885" fmla="*/ 11542033 w 11585839"/>
                <a:gd name="connsiteY12-2886" fmla="*/ 6134305 h 6271343"/>
                <a:gd name="connsiteX13-2887" fmla="*/ 10722883 w 11585839"/>
                <a:gd name="connsiteY13-2888" fmla="*/ 6267655 h 6271343"/>
                <a:gd name="connsiteX14-2889" fmla="*/ 9351283 w 11585839"/>
                <a:gd name="connsiteY14-2890" fmla="*/ 6229555 h 6271343"/>
                <a:gd name="connsiteX15-2891" fmla="*/ 7896844 w 11585839"/>
                <a:gd name="connsiteY15-2892" fmla="*/ 6181640 h 6271343"/>
                <a:gd name="connsiteX16-2893" fmla="*/ 6312808 w 11585839"/>
                <a:gd name="connsiteY16-2894" fmla="*/ 6199538 h 6271343"/>
                <a:gd name="connsiteX17-2895" fmla="*/ 4302744 w 11585839"/>
                <a:gd name="connsiteY17-2896" fmla="*/ 6132862 h 6271343"/>
                <a:gd name="connsiteX18-2897" fmla="*/ 2777012 w 11585839"/>
                <a:gd name="connsiteY18-2898" fmla="*/ 6142098 h 6271343"/>
                <a:gd name="connsiteX19-2899" fmla="*/ 1162958 w 11585839"/>
                <a:gd name="connsiteY19-2900" fmla="*/ 6200980 h 6271343"/>
                <a:gd name="connsiteX20-2901" fmla="*/ 77108 w 11585839"/>
                <a:gd name="connsiteY20-2902" fmla="*/ 6121605 h 6271343"/>
                <a:gd name="connsiteX21-2903" fmla="*/ 86633 w 11585839"/>
                <a:gd name="connsiteY21-2904" fmla="*/ 5054805 h 6271343"/>
                <a:gd name="connsiteX22-2905" fmla="*/ 70758 w 11585839"/>
                <a:gd name="connsiteY22-2906" fmla="*/ 3937205 h 6271343"/>
                <a:gd name="connsiteX23-2907" fmla="*/ 39008 w 11585839"/>
                <a:gd name="connsiteY23-2908" fmla="*/ 2489405 h 6271343"/>
                <a:gd name="connsiteX24-2909" fmla="*/ 105683 w 11585839"/>
                <a:gd name="connsiteY24-2910" fmla="*/ 1317830 h 6271343"/>
                <a:gd name="connsiteX25-2911" fmla="*/ 143783 w 11585839"/>
                <a:gd name="connsiteY25-2912" fmla="*/ 101805 h 6271343"/>
                <a:gd name="connsiteX0-2913" fmla="*/ 143783 w 11585839"/>
                <a:gd name="connsiteY0-2914" fmla="*/ 101805 h 6271343"/>
                <a:gd name="connsiteX1-2915" fmla="*/ 1709058 w 11585839"/>
                <a:gd name="connsiteY1-2916" fmla="*/ 85930 h 6271343"/>
                <a:gd name="connsiteX2-2917" fmla="*/ 3906158 w 11585839"/>
                <a:gd name="connsiteY2-2918" fmla="*/ 205 h 6271343"/>
                <a:gd name="connsiteX3-2919" fmla="*/ 6195333 w 11585839"/>
                <a:gd name="connsiteY3-2920" fmla="*/ 60530 h 6271343"/>
                <a:gd name="connsiteX4-2921" fmla="*/ 8401958 w 11585839"/>
                <a:gd name="connsiteY4-2922" fmla="*/ 9730 h 6271343"/>
                <a:gd name="connsiteX5-2923" fmla="*/ 10202183 w 11585839"/>
                <a:gd name="connsiteY5-2924" fmla="*/ 92280 h 6271343"/>
                <a:gd name="connsiteX6-2925" fmla="*/ 11507108 w 11585839"/>
                <a:gd name="connsiteY6-2926" fmla="*/ 124030 h 6271343"/>
                <a:gd name="connsiteX7-2927" fmla="*/ 11449958 w 11585839"/>
                <a:gd name="connsiteY7-2928" fmla="*/ 1533730 h 6271343"/>
                <a:gd name="connsiteX8-2929" fmla="*/ 11538858 w 11585839"/>
                <a:gd name="connsiteY8-2930" fmla="*/ 2416380 h 6271343"/>
                <a:gd name="connsiteX9-2931" fmla="*/ 11475358 w 11585839"/>
                <a:gd name="connsiteY9-2932" fmla="*/ 3556205 h 6271343"/>
                <a:gd name="connsiteX10-2933" fmla="*/ 11532508 w 11585839"/>
                <a:gd name="connsiteY10-2934" fmla="*/ 4565855 h 6271343"/>
                <a:gd name="connsiteX11-2935" fmla="*/ 11453133 w 11585839"/>
                <a:gd name="connsiteY11-2936" fmla="*/ 5391355 h 6271343"/>
                <a:gd name="connsiteX12-2937" fmla="*/ 11542033 w 11585839"/>
                <a:gd name="connsiteY12-2938" fmla="*/ 6134305 h 6271343"/>
                <a:gd name="connsiteX13-2939" fmla="*/ 10722883 w 11585839"/>
                <a:gd name="connsiteY13-2940" fmla="*/ 6267655 h 6271343"/>
                <a:gd name="connsiteX14-2941" fmla="*/ 9351283 w 11585839"/>
                <a:gd name="connsiteY14-2942" fmla="*/ 6229555 h 6271343"/>
                <a:gd name="connsiteX15-2943" fmla="*/ 7896844 w 11585839"/>
                <a:gd name="connsiteY15-2944" fmla="*/ 6181640 h 6271343"/>
                <a:gd name="connsiteX16-2945" fmla="*/ 6312808 w 11585839"/>
                <a:gd name="connsiteY16-2946" fmla="*/ 6199538 h 6271343"/>
                <a:gd name="connsiteX17-2947" fmla="*/ 4330453 w 11585839"/>
                <a:gd name="connsiteY17-2948" fmla="*/ 6197517 h 6271343"/>
                <a:gd name="connsiteX18-2949" fmla="*/ 2777012 w 11585839"/>
                <a:gd name="connsiteY18-2950" fmla="*/ 6142098 h 6271343"/>
                <a:gd name="connsiteX19-2951" fmla="*/ 1162958 w 11585839"/>
                <a:gd name="connsiteY19-2952" fmla="*/ 6200980 h 6271343"/>
                <a:gd name="connsiteX20-2953" fmla="*/ 77108 w 11585839"/>
                <a:gd name="connsiteY20-2954" fmla="*/ 6121605 h 6271343"/>
                <a:gd name="connsiteX21-2955" fmla="*/ 86633 w 11585839"/>
                <a:gd name="connsiteY21-2956" fmla="*/ 5054805 h 6271343"/>
                <a:gd name="connsiteX22-2957" fmla="*/ 70758 w 11585839"/>
                <a:gd name="connsiteY22-2958" fmla="*/ 3937205 h 6271343"/>
                <a:gd name="connsiteX23-2959" fmla="*/ 39008 w 11585839"/>
                <a:gd name="connsiteY23-2960" fmla="*/ 2489405 h 6271343"/>
                <a:gd name="connsiteX24-2961" fmla="*/ 105683 w 11585839"/>
                <a:gd name="connsiteY24-2962" fmla="*/ 1317830 h 6271343"/>
                <a:gd name="connsiteX25-2963" fmla="*/ 143783 w 11585839"/>
                <a:gd name="connsiteY25-2964" fmla="*/ 101805 h 6271343"/>
                <a:gd name="connsiteX0-2965" fmla="*/ 143783 w 11585839"/>
                <a:gd name="connsiteY0-2966" fmla="*/ 101805 h 6271343"/>
                <a:gd name="connsiteX1-2967" fmla="*/ 1709058 w 11585839"/>
                <a:gd name="connsiteY1-2968" fmla="*/ 85930 h 6271343"/>
                <a:gd name="connsiteX2-2969" fmla="*/ 3906158 w 11585839"/>
                <a:gd name="connsiteY2-2970" fmla="*/ 205 h 6271343"/>
                <a:gd name="connsiteX3-2971" fmla="*/ 6195333 w 11585839"/>
                <a:gd name="connsiteY3-2972" fmla="*/ 60530 h 6271343"/>
                <a:gd name="connsiteX4-2973" fmla="*/ 8401958 w 11585839"/>
                <a:gd name="connsiteY4-2974" fmla="*/ 9730 h 6271343"/>
                <a:gd name="connsiteX5-2975" fmla="*/ 10202183 w 11585839"/>
                <a:gd name="connsiteY5-2976" fmla="*/ 92280 h 6271343"/>
                <a:gd name="connsiteX6-2977" fmla="*/ 11507108 w 11585839"/>
                <a:gd name="connsiteY6-2978" fmla="*/ 124030 h 6271343"/>
                <a:gd name="connsiteX7-2979" fmla="*/ 11449958 w 11585839"/>
                <a:gd name="connsiteY7-2980" fmla="*/ 1533730 h 6271343"/>
                <a:gd name="connsiteX8-2981" fmla="*/ 11538858 w 11585839"/>
                <a:gd name="connsiteY8-2982" fmla="*/ 2416380 h 6271343"/>
                <a:gd name="connsiteX9-2983" fmla="*/ 11475358 w 11585839"/>
                <a:gd name="connsiteY9-2984" fmla="*/ 3556205 h 6271343"/>
                <a:gd name="connsiteX10-2985" fmla="*/ 11532508 w 11585839"/>
                <a:gd name="connsiteY10-2986" fmla="*/ 4565855 h 6271343"/>
                <a:gd name="connsiteX11-2987" fmla="*/ 11453133 w 11585839"/>
                <a:gd name="connsiteY11-2988" fmla="*/ 5391355 h 6271343"/>
                <a:gd name="connsiteX12-2989" fmla="*/ 11542033 w 11585839"/>
                <a:gd name="connsiteY12-2990" fmla="*/ 6134305 h 6271343"/>
                <a:gd name="connsiteX13-2991" fmla="*/ 10722883 w 11585839"/>
                <a:gd name="connsiteY13-2992" fmla="*/ 6267655 h 6271343"/>
                <a:gd name="connsiteX14-2993" fmla="*/ 9351283 w 11585839"/>
                <a:gd name="connsiteY14-2994" fmla="*/ 6229555 h 6271343"/>
                <a:gd name="connsiteX15-2995" fmla="*/ 7896844 w 11585839"/>
                <a:gd name="connsiteY15-2996" fmla="*/ 6181640 h 6271343"/>
                <a:gd name="connsiteX16-2997" fmla="*/ 6312808 w 11585839"/>
                <a:gd name="connsiteY16-2998" fmla="*/ 6199538 h 6271343"/>
                <a:gd name="connsiteX17-2999" fmla="*/ 4330453 w 11585839"/>
                <a:gd name="connsiteY17-3000" fmla="*/ 6197517 h 6271343"/>
                <a:gd name="connsiteX18-3001" fmla="*/ 2878612 w 11585839"/>
                <a:gd name="connsiteY18-3002" fmla="*/ 6188280 h 6271343"/>
                <a:gd name="connsiteX19-3003" fmla="*/ 1162958 w 11585839"/>
                <a:gd name="connsiteY19-3004" fmla="*/ 6200980 h 6271343"/>
                <a:gd name="connsiteX20-3005" fmla="*/ 77108 w 11585839"/>
                <a:gd name="connsiteY20-3006" fmla="*/ 6121605 h 6271343"/>
                <a:gd name="connsiteX21-3007" fmla="*/ 86633 w 11585839"/>
                <a:gd name="connsiteY21-3008" fmla="*/ 5054805 h 6271343"/>
                <a:gd name="connsiteX22-3009" fmla="*/ 70758 w 11585839"/>
                <a:gd name="connsiteY22-3010" fmla="*/ 3937205 h 6271343"/>
                <a:gd name="connsiteX23-3011" fmla="*/ 39008 w 11585839"/>
                <a:gd name="connsiteY23-3012" fmla="*/ 2489405 h 6271343"/>
                <a:gd name="connsiteX24-3013" fmla="*/ 105683 w 11585839"/>
                <a:gd name="connsiteY24-3014" fmla="*/ 1317830 h 6271343"/>
                <a:gd name="connsiteX25-3015" fmla="*/ 143783 w 11585839"/>
                <a:gd name="connsiteY25-3016" fmla="*/ 101805 h 62713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</a:cxnLst>
              <a:rect l="l" t="t" r="r" b="b"/>
              <a:pathLst>
                <a:path w="11585839" h="6271343">
                  <a:moveTo>
                    <a:pt x="143783" y="101805"/>
                  </a:moveTo>
                  <a:cubicBezTo>
                    <a:pt x="411012" y="-103512"/>
                    <a:pt x="1081996" y="102863"/>
                    <a:pt x="1709058" y="85930"/>
                  </a:cubicBezTo>
                  <a:cubicBezTo>
                    <a:pt x="2336121" y="68997"/>
                    <a:pt x="3158446" y="4438"/>
                    <a:pt x="3906158" y="205"/>
                  </a:cubicBezTo>
                  <a:cubicBezTo>
                    <a:pt x="4653870" y="-4028"/>
                    <a:pt x="5446033" y="58943"/>
                    <a:pt x="6195333" y="60530"/>
                  </a:cubicBezTo>
                  <a:cubicBezTo>
                    <a:pt x="6944633" y="62118"/>
                    <a:pt x="7734150" y="4438"/>
                    <a:pt x="8401958" y="9730"/>
                  </a:cubicBezTo>
                  <a:cubicBezTo>
                    <a:pt x="9069766" y="15022"/>
                    <a:pt x="9684658" y="73230"/>
                    <a:pt x="10202183" y="92280"/>
                  </a:cubicBezTo>
                  <a:cubicBezTo>
                    <a:pt x="10719708" y="111330"/>
                    <a:pt x="11299146" y="-116212"/>
                    <a:pt x="11507108" y="124030"/>
                  </a:cubicBezTo>
                  <a:cubicBezTo>
                    <a:pt x="11715070" y="364272"/>
                    <a:pt x="11444666" y="1151672"/>
                    <a:pt x="11449958" y="1533730"/>
                  </a:cubicBezTo>
                  <a:cubicBezTo>
                    <a:pt x="11455250" y="1915788"/>
                    <a:pt x="11534625" y="2079301"/>
                    <a:pt x="11538858" y="2416380"/>
                  </a:cubicBezTo>
                  <a:cubicBezTo>
                    <a:pt x="11543091" y="2753459"/>
                    <a:pt x="11476416" y="3197959"/>
                    <a:pt x="11475358" y="3556205"/>
                  </a:cubicBezTo>
                  <a:cubicBezTo>
                    <a:pt x="11474300" y="3914451"/>
                    <a:pt x="11536212" y="4259997"/>
                    <a:pt x="11532508" y="4565855"/>
                  </a:cubicBezTo>
                  <a:cubicBezTo>
                    <a:pt x="11528804" y="4871713"/>
                    <a:pt x="11451546" y="5129947"/>
                    <a:pt x="11453133" y="5391355"/>
                  </a:cubicBezTo>
                  <a:cubicBezTo>
                    <a:pt x="11454720" y="5652763"/>
                    <a:pt x="11663741" y="5988255"/>
                    <a:pt x="11542033" y="6134305"/>
                  </a:cubicBezTo>
                  <a:cubicBezTo>
                    <a:pt x="11420325" y="6280355"/>
                    <a:pt x="11088008" y="6251780"/>
                    <a:pt x="10722883" y="6267655"/>
                  </a:cubicBezTo>
                  <a:cubicBezTo>
                    <a:pt x="10357758" y="6283530"/>
                    <a:pt x="9822289" y="6243891"/>
                    <a:pt x="9351283" y="6229555"/>
                  </a:cubicBezTo>
                  <a:cubicBezTo>
                    <a:pt x="8880277" y="6215219"/>
                    <a:pt x="8403256" y="6186643"/>
                    <a:pt x="7896844" y="6181640"/>
                  </a:cubicBezTo>
                  <a:lnTo>
                    <a:pt x="6312808" y="6199538"/>
                  </a:lnTo>
                  <a:lnTo>
                    <a:pt x="4330453" y="6197517"/>
                  </a:lnTo>
                  <a:lnTo>
                    <a:pt x="2878612" y="6188280"/>
                  </a:lnTo>
                  <a:cubicBezTo>
                    <a:pt x="2350696" y="6188857"/>
                    <a:pt x="1629875" y="6212092"/>
                    <a:pt x="1162958" y="6200980"/>
                  </a:cubicBezTo>
                  <a:cubicBezTo>
                    <a:pt x="696041" y="6189868"/>
                    <a:pt x="256496" y="6312634"/>
                    <a:pt x="77108" y="6121605"/>
                  </a:cubicBezTo>
                  <a:cubicBezTo>
                    <a:pt x="-102280" y="5930576"/>
                    <a:pt x="87691" y="5418872"/>
                    <a:pt x="86633" y="5054805"/>
                  </a:cubicBezTo>
                  <a:cubicBezTo>
                    <a:pt x="85575" y="4690738"/>
                    <a:pt x="78696" y="4364772"/>
                    <a:pt x="70758" y="3937205"/>
                  </a:cubicBezTo>
                  <a:cubicBezTo>
                    <a:pt x="62821" y="3509638"/>
                    <a:pt x="34775" y="2768805"/>
                    <a:pt x="39008" y="2489405"/>
                  </a:cubicBezTo>
                  <a:cubicBezTo>
                    <a:pt x="43241" y="2210005"/>
                    <a:pt x="88221" y="1715763"/>
                    <a:pt x="105683" y="1317830"/>
                  </a:cubicBezTo>
                  <a:cubicBezTo>
                    <a:pt x="123145" y="919897"/>
                    <a:pt x="-123446" y="307122"/>
                    <a:pt x="143783" y="10180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5129" name="图片 6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 rot="-417153">
            <a:off x="23813" y="-150812"/>
            <a:ext cx="3065462" cy="17795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148" name="组合 4"/>
          <p:cNvGrpSpPr/>
          <p:nvPr userDrawn="1"/>
        </p:nvGrpSpPr>
        <p:grpSpPr>
          <a:xfrm>
            <a:off x="0" y="0"/>
            <a:ext cx="9144000" cy="5143500"/>
            <a:chOff x="-1" y="0"/>
            <a:chExt cx="12192000" cy="6858000"/>
          </a:xfrm>
        </p:grpSpPr>
        <p:pic>
          <p:nvPicPr>
            <p:cNvPr id="6154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1999" cy="6858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-1" y="0"/>
              <a:ext cx="4150784" cy="6858000"/>
            </a:xfrm>
            <a:prstGeom prst="rect">
              <a:avLst/>
            </a:prstGeom>
            <a:blipFill dpi="0" rotWithShape="1">
              <a:blip r:embed="rId4">
                <a:alphaModFix amt="27000"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6149" name="图形 1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2333625" cy="3614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0" name="图片 8"/>
          <p:cNvPicPr>
            <a:picLocks noChangeAspect="1"/>
          </p:cNvPicPr>
          <p:nvPr userDrawn="1"/>
        </p:nvPicPr>
        <p:blipFill>
          <a:blip r:embed="rId6"/>
          <a:srcRect l="10930" t="12402" r="10516" b="11523"/>
          <a:stretch>
            <a:fillRect/>
          </a:stretch>
        </p:blipFill>
        <p:spPr>
          <a:xfrm>
            <a:off x="-244475" y="2967038"/>
            <a:ext cx="2247900" cy="2176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1" name="图片 9"/>
          <p:cNvPicPr>
            <a:picLocks noChangeAspect="1"/>
          </p:cNvPicPr>
          <p:nvPr userDrawn="1"/>
        </p:nvPicPr>
        <p:blipFill>
          <a:blip r:embed="rId7"/>
          <a:srcRect l="35117"/>
          <a:stretch>
            <a:fillRect/>
          </a:stretch>
        </p:blipFill>
        <p:spPr>
          <a:xfrm>
            <a:off x="5807075" y="0"/>
            <a:ext cx="3336925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" name="组合 5"/>
          <p:cNvGrpSpPr/>
          <p:nvPr/>
        </p:nvGrpSpPr>
        <p:grpSpPr bwMode="auto">
          <a:xfrm>
            <a:off x="211138" y="200025"/>
            <a:ext cx="8721725" cy="4757738"/>
            <a:chOff x="314790" y="249767"/>
            <a:chExt cx="8514419" cy="4643965"/>
          </a:xfrm>
          <a:solidFill>
            <a:schemeClr val="bg1"/>
          </a:solidFill>
        </p:grpSpPr>
        <p:sp>
          <p:nvSpPr>
            <p:cNvPr id="11" name="任意多边形: 形状 6"/>
            <p:cNvSpPr/>
            <p:nvPr/>
          </p:nvSpPr>
          <p:spPr>
            <a:xfrm>
              <a:off x="314790" y="249767"/>
              <a:ext cx="8514419" cy="4643965"/>
            </a:xfrm>
            <a:custGeom>
              <a:avLst/>
              <a:gdLst>
                <a:gd name="connsiteX0" fmla="*/ 452469 w 11666851"/>
                <a:gd name="connsiteY0" fmla="*/ 787469 h 6184999"/>
                <a:gd name="connsiteX1" fmla="*/ 1836769 w 11666851"/>
                <a:gd name="connsiteY1" fmla="*/ 342969 h 6184999"/>
                <a:gd name="connsiteX2" fmla="*/ 3843369 w 11666851"/>
                <a:gd name="connsiteY2" fmla="*/ 266769 h 6184999"/>
                <a:gd name="connsiteX3" fmla="*/ 6218269 w 11666851"/>
                <a:gd name="connsiteY3" fmla="*/ 88969 h 6184999"/>
                <a:gd name="connsiteX4" fmla="*/ 8491569 w 11666851"/>
                <a:gd name="connsiteY4" fmla="*/ 69 h 6184999"/>
                <a:gd name="connsiteX5" fmla="*/ 10777569 w 11666851"/>
                <a:gd name="connsiteY5" fmla="*/ 101669 h 6184999"/>
                <a:gd name="connsiteX6" fmla="*/ 11501469 w 11666851"/>
                <a:gd name="connsiteY6" fmla="*/ 152469 h 6184999"/>
                <a:gd name="connsiteX7" fmla="*/ 11463369 w 11666851"/>
                <a:gd name="connsiteY7" fmla="*/ 1371669 h 6184999"/>
                <a:gd name="connsiteX8" fmla="*/ 11666569 w 11666851"/>
                <a:gd name="connsiteY8" fmla="*/ 2540069 h 6184999"/>
                <a:gd name="connsiteX9" fmla="*/ 11412569 w 11666851"/>
                <a:gd name="connsiteY9" fmla="*/ 3365569 h 6184999"/>
                <a:gd name="connsiteX10" fmla="*/ 11564969 w 11666851"/>
                <a:gd name="connsiteY10" fmla="*/ 4394269 h 6184999"/>
                <a:gd name="connsiteX11" fmla="*/ 11590369 w 11666851"/>
                <a:gd name="connsiteY11" fmla="*/ 5181669 h 6184999"/>
                <a:gd name="connsiteX12" fmla="*/ 11336369 w 11666851"/>
                <a:gd name="connsiteY12" fmla="*/ 5867469 h 6184999"/>
                <a:gd name="connsiteX13" fmla="*/ 10764869 w 11666851"/>
                <a:gd name="connsiteY13" fmla="*/ 5943669 h 6184999"/>
                <a:gd name="connsiteX14" fmla="*/ 9317069 w 11666851"/>
                <a:gd name="connsiteY14" fmla="*/ 5905569 h 6184999"/>
                <a:gd name="connsiteX15" fmla="*/ 8682069 w 11666851"/>
                <a:gd name="connsiteY15" fmla="*/ 5753169 h 6184999"/>
                <a:gd name="connsiteX16" fmla="*/ 6345269 w 11666851"/>
                <a:gd name="connsiteY16" fmla="*/ 5930969 h 6184999"/>
                <a:gd name="connsiteX17" fmla="*/ 4325969 w 11666851"/>
                <a:gd name="connsiteY17" fmla="*/ 5702369 h 6184999"/>
                <a:gd name="connsiteX18" fmla="*/ 2611469 w 11666851"/>
                <a:gd name="connsiteY18" fmla="*/ 6184969 h 6184999"/>
                <a:gd name="connsiteX19" fmla="*/ 947769 w 11666851"/>
                <a:gd name="connsiteY19" fmla="*/ 5676969 h 6184999"/>
                <a:gd name="connsiteX20" fmla="*/ 71469 w 11666851"/>
                <a:gd name="connsiteY20" fmla="*/ 5702369 h 6184999"/>
                <a:gd name="connsiteX21" fmla="*/ 71469 w 11666851"/>
                <a:gd name="connsiteY21" fmla="*/ 4483169 h 6184999"/>
                <a:gd name="connsiteX22" fmla="*/ 236569 w 11666851"/>
                <a:gd name="connsiteY22" fmla="*/ 3022669 h 6184999"/>
                <a:gd name="connsiteX23" fmla="*/ 33369 w 11666851"/>
                <a:gd name="connsiteY23" fmla="*/ 2260669 h 6184999"/>
                <a:gd name="connsiteX24" fmla="*/ 261969 w 11666851"/>
                <a:gd name="connsiteY24" fmla="*/ 1346269 h 6184999"/>
                <a:gd name="connsiteX25" fmla="*/ 452469 w 11666851"/>
                <a:gd name="connsiteY25" fmla="*/ 787469 h 6184999"/>
                <a:gd name="connsiteX0-1" fmla="*/ 452469 w 11666851"/>
                <a:gd name="connsiteY0-2" fmla="*/ 792368 h 6189898"/>
                <a:gd name="connsiteX1-3" fmla="*/ 1798669 w 11666851"/>
                <a:gd name="connsiteY1-4" fmla="*/ 14493 h 6189898"/>
                <a:gd name="connsiteX2-5" fmla="*/ 3843369 w 11666851"/>
                <a:gd name="connsiteY2-6" fmla="*/ 271668 h 6189898"/>
                <a:gd name="connsiteX3-7" fmla="*/ 6218269 w 11666851"/>
                <a:gd name="connsiteY3-8" fmla="*/ 93868 h 6189898"/>
                <a:gd name="connsiteX4-9" fmla="*/ 8491569 w 11666851"/>
                <a:gd name="connsiteY4-10" fmla="*/ 4968 h 6189898"/>
                <a:gd name="connsiteX5-11" fmla="*/ 10777569 w 11666851"/>
                <a:gd name="connsiteY5-12" fmla="*/ 106568 h 6189898"/>
                <a:gd name="connsiteX6-13" fmla="*/ 11501469 w 11666851"/>
                <a:gd name="connsiteY6-14" fmla="*/ 157368 h 6189898"/>
                <a:gd name="connsiteX7-15" fmla="*/ 11463369 w 11666851"/>
                <a:gd name="connsiteY7-16" fmla="*/ 1376568 h 6189898"/>
                <a:gd name="connsiteX8-17" fmla="*/ 11666569 w 11666851"/>
                <a:gd name="connsiteY8-18" fmla="*/ 2544968 h 6189898"/>
                <a:gd name="connsiteX9-19" fmla="*/ 11412569 w 11666851"/>
                <a:gd name="connsiteY9-20" fmla="*/ 3370468 h 6189898"/>
                <a:gd name="connsiteX10-21" fmla="*/ 11564969 w 11666851"/>
                <a:gd name="connsiteY10-22" fmla="*/ 4399168 h 6189898"/>
                <a:gd name="connsiteX11-23" fmla="*/ 11590369 w 11666851"/>
                <a:gd name="connsiteY11-24" fmla="*/ 5186568 h 6189898"/>
                <a:gd name="connsiteX12-25" fmla="*/ 11336369 w 11666851"/>
                <a:gd name="connsiteY12-26" fmla="*/ 5872368 h 6189898"/>
                <a:gd name="connsiteX13-27" fmla="*/ 10764869 w 11666851"/>
                <a:gd name="connsiteY13-28" fmla="*/ 5948568 h 6189898"/>
                <a:gd name="connsiteX14-29" fmla="*/ 9317069 w 11666851"/>
                <a:gd name="connsiteY14-30" fmla="*/ 5910468 h 6189898"/>
                <a:gd name="connsiteX15-31" fmla="*/ 8682069 w 11666851"/>
                <a:gd name="connsiteY15-32" fmla="*/ 5758068 h 6189898"/>
                <a:gd name="connsiteX16-33" fmla="*/ 6345269 w 11666851"/>
                <a:gd name="connsiteY16-34" fmla="*/ 5935868 h 6189898"/>
                <a:gd name="connsiteX17-35" fmla="*/ 4325969 w 11666851"/>
                <a:gd name="connsiteY17-36" fmla="*/ 5707268 h 6189898"/>
                <a:gd name="connsiteX18-37" fmla="*/ 2611469 w 11666851"/>
                <a:gd name="connsiteY18-38" fmla="*/ 6189868 h 6189898"/>
                <a:gd name="connsiteX19-39" fmla="*/ 947769 w 11666851"/>
                <a:gd name="connsiteY19-40" fmla="*/ 5681868 h 6189898"/>
                <a:gd name="connsiteX20-41" fmla="*/ 71469 w 11666851"/>
                <a:gd name="connsiteY20-42" fmla="*/ 5707268 h 6189898"/>
                <a:gd name="connsiteX21-43" fmla="*/ 71469 w 11666851"/>
                <a:gd name="connsiteY21-44" fmla="*/ 4488068 h 6189898"/>
                <a:gd name="connsiteX22-45" fmla="*/ 236569 w 11666851"/>
                <a:gd name="connsiteY22-46" fmla="*/ 3027568 h 6189898"/>
                <a:gd name="connsiteX23-47" fmla="*/ 33369 w 11666851"/>
                <a:gd name="connsiteY23-48" fmla="*/ 2265568 h 6189898"/>
                <a:gd name="connsiteX24-49" fmla="*/ 261969 w 11666851"/>
                <a:gd name="connsiteY24-50" fmla="*/ 1351168 h 6189898"/>
                <a:gd name="connsiteX25-51" fmla="*/ 452469 w 11666851"/>
                <a:gd name="connsiteY25-52" fmla="*/ 792368 h 6189898"/>
                <a:gd name="connsiteX0-53" fmla="*/ 290544 w 11666851"/>
                <a:gd name="connsiteY0-54" fmla="*/ 108417 h 6286997"/>
                <a:gd name="connsiteX1-55" fmla="*/ 1798669 w 11666851"/>
                <a:gd name="connsiteY1-56" fmla="*/ 111592 h 6286997"/>
                <a:gd name="connsiteX2-57" fmla="*/ 3843369 w 11666851"/>
                <a:gd name="connsiteY2-58" fmla="*/ 368767 h 6286997"/>
                <a:gd name="connsiteX3-59" fmla="*/ 6218269 w 11666851"/>
                <a:gd name="connsiteY3-60" fmla="*/ 190967 h 6286997"/>
                <a:gd name="connsiteX4-61" fmla="*/ 8491569 w 11666851"/>
                <a:gd name="connsiteY4-62" fmla="*/ 102067 h 6286997"/>
                <a:gd name="connsiteX5-63" fmla="*/ 10777569 w 11666851"/>
                <a:gd name="connsiteY5-64" fmla="*/ 203667 h 6286997"/>
                <a:gd name="connsiteX6-65" fmla="*/ 11501469 w 11666851"/>
                <a:gd name="connsiteY6-66" fmla="*/ 254467 h 6286997"/>
                <a:gd name="connsiteX7-67" fmla="*/ 11463369 w 11666851"/>
                <a:gd name="connsiteY7-68" fmla="*/ 1473667 h 6286997"/>
                <a:gd name="connsiteX8-69" fmla="*/ 11666569 w 11666851"/>
                <a:gd name="connsiteY8-70" fmla="*/ 2642067 h 6286997"/>
                <a:gd name="connsiteX9-71" fmla="*/ 11412569 w 11666851"/>
                <a:gd name="connsiteY9-72" fmla="*/ 3467567 h 6286997"/>
                <a:gd name="connsiteX10-73" fmla="*/ 11564969 w 11666851"/>
                <a:gd name="connsiteY10-74" fmla="*/ 4496267 h 6286997"/>
                <a:gd name="connsiteX11-75" fmla="*/ 11590369 w 11666851"/>
                <a:gd name="connsiteY11-76" fmla="*/ 5283667 h 6286997"/>
                <a:gd name="connsiteX12-77" fmla="*/ 11336369 w 11666851"/>
                <a:gd name="connsiteY12-78" fmla="*/ 5969467 h 6286997"/>
                <a:gd name="connsiteX13-79" fmla="*/ 10764869 w 11666851"/>
                <a:gd name="connsiteY13-80" fmla="*/ 6045667 h 6286997"/>
                <a:gd name="connsiteX14-81" fmla="*/ 9317069 w 11666851"/>
                <a:gd name="connsiteY14-82" fmla="*/ 6007567 h 6286997"/>
                <a:gd name="connsiteX15-83" fmla="*/ 8682069 w 11666851"/>
                <a:gd name="connsiteY15-84" fmla="*/ 5855167 h 6286997"/>
                <a:gd name="connsiteX16-85" fmla="*/ 6345269 w 11666851"/>
                <a:gd name="connsiteY16-86" fmla="*/ 6032967 h 6286997"/>
                <a:gd name="connsiteX17-87" fmla="*/ 4325969 w 11666851"/>
                <a:gd name="connsiteY17-88" fmla="*/ 5804367 h 6286997"/>
                <a:gd name="connsiteX18-89" fmla="*/ 2611469 w 11666851"/>
                <a:gd name="connsiteY18-90" fmla="*/ 6286967 h 6286997"/>
                <a:gd name="connsiteX19-91" fmla="*/ 947769 w 11666851"/>
                <a:gd name="connsiteY19-92" fmla="*/ 5778967 h 6286997"/>
                <a:gd name="connsiteX20-93" fmla="*/ 71469 w 11666851"/>
                <a:gd name="connsiteY20-94" fmla="*/ 5804367 h 6286997"/>
                <a:gd name="connsiteX21-95" fmla="*/ 71469 w 11666851"/>
                <a:gd name="connsiteY21-96" fmla="*/ 4585167 h 6286997"/>
                <a:gd name="connsiteX22-97" fmla="*/ 236569 w 11666851"/>
                <a:gd name="connsiteY22-98" fmla="*/ 3124667 h 6286997"/>
                <a:gd name="connsiteX23-99" fmla="*/ 33369 w 11666851"/>
                <a:gd name="connsiteY23-100" fmla="*/ 2362667 h 6286997"/>
                <a:gd name="connsiteX24-101" fmla="*/ 261969 w 11666851"/>
                <a:gd name="connsiteY24-102" fmla="*/ 1448267 h 6286997"/>
                <a:gd name="connsiteX25-103" fmla="*/ 290544 w 11666851"/>
                <a:gd name="connsiteY25-104" fmla="*/ 108417 h 6286997"/>
                <a:gd name="connsiteX0-105" fmla="*/ 287043 w 11663350"/>
                <a:gd name="connsiteY0-106" fmla="*/ 108417 h 6292818"/>
                <a:gd name="connsiteX1-107" fmla="*/ 1795168 w 11663350"/>
                <a:gd name="connsiteY1-108" fmla="*/ 111592 h 6292818"/>
                <a:gd name="connsiteX2-109" fmla="*/ 3839868 w 11663350"/>
                <a:gd name="connsiteY2-110" fmla="*/ 368767 h 6292818"/>
                <a:gd name="connsiteX3-111" fmla="*/ 6214768 w 11663350"/>
                <a:gd name="connsiteY3-112" fmla="*/ 190967 h 6292818"/>
                <a:gd name="connsiteX4-113" fmla="*/ 8488068 w 11663350"/>
                <a:gd name="connsiteY4-114" fmla="*/ 102067 h 6292818"/>
                <a:gd name="connsiteX5-115" fmla="*/ 10774068 w 11663350"/>
                <a:gd name="connsiteY5-116" fmla="*/ 203667 h 6292818"/>
                <a:gd name="connsiteX6-117" fmla="*/ 11497968 w 11663350"/>
                <a:gd name="connsiteY6-118" fmla="*/ 254467 h 6292818"/>
                <a:gd name="connsiteX7-119" fmla="*/ 11459868 w 11663350"/>
                <a:gd name="connsiteY7-120" fmla="*/ 1473667 h 6292818"/>
                <a:gd name="connsiteX8-121" fmla="*/ 11663068 w 11663350"/>
                <a:gd name="connsiteY8-122" fmla="*/ 2642067 h 6292818"/>
                <a:gd name="connsiteX9-123" fmla="*/ 11409068 w 11663350"/>
                <a:gd name="connsiteY9-124" fmla="*/ 3467567 h 6292818"/>
                <a:gd name="connsiteX10-125" fmla="*/ 11561468 w 11663350"/>
                <a:gd name="connsiteY10-126" fmla="*/ 4496267 h 6292818"/>
                <a:gd name="connsiteX11-127" fmla="*/ 11586868 w 11663350"/>
                <a:gd name="connsiteY11-128" fmla="*/ 5283667 h 6292818"/>
                <a:gd name="connsiteX12-129" fmla="*/ 11332868 w 11663350"/>
                <a:gd name="connsiteY12-130" fmla="*/ 5969467 h 6292818"/>
                <a:gd name="connsiteX13-131" fmla="*/ 10761368 w 11663350"/>
                <a:gd name="connsiteY13-132" fmla="*/ 6045667 h 6292818"/>
                <a:gd name="connsiteX14-133" fmla="*/ 9313568 w 11663350"/>
                <a:gd name="connsiteY14-134" fmla="*/ 6007567 h 6292818"/>
                <a:gd name="connsiteX15-135" fmla="*/ 8678568 w 11663350"/>
                <a:gd name="connsiteY15-136" fmla="*/ 5855167 h 6292818"/>
                <a:gd name="connsiteX16-137" fmla="*/ 6341768 w 11663350"/>
                <a:gd name="connsiteY16-138" fmla="*/ 6032967 h 6292818"/>
                <a:gd name="connsiteX17-139" fmla="*/ 4322468 w 11663350"/>
                <a:gd name="connsiteY17-140" fmla="*/ 5804367 h 6292818"/>
                <a:gd name="connsiteX18-141" fmla="*/ 2607968 w 11663350"/>
                <a:gd name="connsiteY18-142" fmla="*/ 6286967 h 6292818"/>
                <a:gd name="connsiteX19-143" fmla="*/ 896643 w 11663350"/>
                <a:gd name="connsiteY19-144" fmla="*/ 6055192 h 6292818"/>
                <a:gd name="connsiteX20-145" fmla="*/ 67968 w 11663350"/>
                <a:gd name="connsiteY20-146" fmla="*/ 5804367 h 6292818"/>
                <a:gd name="connsiteX21-147" fmla="*/ 67968 w 11663350"/>
                <a:gd name="connsiteY21-148" fmla="*/ 4585167 h 6292818"/>
                <a:gd name="connsiteX22-149" fmla="*/ 233068 w 11663350"/>
                <a:gd name="connsiteY22-150" fmla="*/ 3124667 h 6292818"/>
                <a:gd name="connsiteX23-151" fmla="*/ 29868 w 11663350"/>
                <a:gd name="connsiteY23-152" fmla="*/ 2362667 h 6292818"/>
                <a:gd name="connsiteX24-153" fmla="*/ 258468 w 11663350"/>
                <a:gd name="connsiteY24-154" fmla="*/ 1448267 h 6292818"/>
                <a:gd name="connsiteX25-155" fmla="*/ 287043 w 11663350"/>
                <a:gd name="connsiteY25-156" fmla="*/ 108417 h 6292818"/>
                <a:gd name="connsiteX0-157" fmla="*/ 260670 w 11636977"/>
                <a:gd name="connsiteY0-158" fmla="*/ 108417 h 6292447"/>
                <a:gd name="connsiteX1-159" fmla="*/ 1768795 w 11636977"/>
                <a:gd name="connsiteY1-160" fmla="*/ 111592 h 6292447"/>
                <a:gd name="connsiteX2-161" fmla="*/ 3813495 w 11636977"/>
                <a:gd name="connsiteY2-162" fmla="*/ 368767 h 6292447"/>
                <a:gd name="connsiteX3-163" fmla="*/ 6188395 w 11636977"/>
                <a:gd name="connsiteY3-164" fmla="*/ 190967 h 6292447"/>
                <a:gd name="connsiteX4-165" fmla="*/ 8461695 w 11636977"/>
                <a:gd name="connsiteY4-166" fmla="*/ 102067 h 6292447"/>
                <a:gd name="connsiteX5-167" fmla="*/ 10747695 w 11636977"/>
                <a:gd name="connsiteY5-168" fmla="*/ 203667 h 6292447"/>
                <a:gd name="connsiteX6-169" fmla="*/ 11471595 w 11636977"/>
                <a:gd name="connsiteY6-170" fmla="*/ 254467 h 6292447"/>
                <a:gd name="connsiteX7-171" fmla="*/ 11433495 w 11636977"/>
                <a:gd name="connsiteY7-172" fmla="*/ 1473667 h 6292447"/>
                <a:gd name="connsiteX8-173" fmla="*/ 11636695 w 11636977"/>
                <a:gd name="connsiteY8-174" fmla="*/ 2642067 h 6292447"/>
                <a:gd name="connsiteX9-175" fmla="*/ 11382695 w 11636977"/>
                <a:gd name="connsiteY9-176" fmla="*/ 3467567 h 6292447"/>
                <a:gd name="connsiteX10-177" fmla="*/ 11535095 w 11636977"/>
                <a:gd name="connsiteY10-178" fmla="*/ 4496267 h 6292447"/>
                <a:gd name="connsiteX11-179" fmla="*/ 11560495 w 11636977"/>
                <a:gd name="connsiteY11-180" fmla="*/ 5283667 h 6292447"/>
                <a:gd name="connsiteX12-181" fmla="*/ 11306495 w 11636977"/>
                <a:gd name="connsiteY12-182" fmla="*/ 5969467 h 6292447"/>
                <a:gd name="connsiteX13-183" fmla="*/ 10734995 w 11636977"/>
                <a:gd name="connsiteY13-184" fmla="*/ 6045667 h 6292447"/>
                <a:gd name="connsiteX14-185" fmla="*/ 9287195 w 11636977"/>
                <a:gd name="connsiteY14-186" fmla="*/ 6007567 h 6292447"/>
                <a:gd name="connsiteX15-187" fmla="*/ 8652195 w 11636977"/>
                <a:gd name="connsiteY15-188" fmla="*/ 5855167 h 6292447"/>
                <a:gd name="connsiteX16-189" fmla="*/ 6315395 w 11636977"/>
                <a:gd name="connsiteY16-190" fmla="*/ 6032967 h 6292447"/>
                <a:gd name="connsiteX17-191" fmla="*/ 4296095 w 11636977"/>
                <a:gd name="connsiteY17-192" fmla="*/ 5804367 h 6292447"/>
                <a:gd name="connsiteX18-193" fmla="*/ 2581595 w 11636977"/>
                <a:gd name="connsiteY18-194" fmla="*/ 6286967 h 6292447"/>
                <a:gd name="connsiteX19-195" fmla="*/ 870270 w 11636977"/>
                <a:gd name="connsiteY19-196" fmla="*/ 6055192 h 6292447"/>
                <a:gd name="connsiteX20-197" fmla="*/ 79695 w 11636977"/>
                <a:gd name="connsiteY20-198" fmla="*/ 5899617 h 6292447"/>
                <a:gd name="connsiteX21-199" fmla="*/ 41595 w 11636977"/>
                <a:gd name="connsiteY21-200" fmla="*/ 4585167 h 6292447"/>
                <a:gd name="connsiteX22-201" fmla="*/ 206695 w 11636977"/>
                <a:gd name="connsiteY22-202" fmla="*/ 3124667 h 6292447"/>
                <a:gd name="connsiteX23-203" fmla="*/ 3495 w 11636977"/>
                <a:gd name="connsiteY23-204" fmla="*/ 2362667 h 6292447"/>
                <a:gd name="connsiteX24-205" fmla="*/ 232095 w 11636977"/>
                <a:gd name="connsiteY24-206" fmla="*/ 1448267 h 6292447"/>
                <a:gd name="connsiteX25-207" fmla="*/ 260670 w 11636977"/>
                <a:gd name="connsiteY25-208" fmla="*/ 108417 h 6292447"/>
                <a:gd name="connsiteX0-209" fmla="*/ 260670 w 11636977"/>
                <a:gd name="connsiteY0-210" fmla="*/ 93006 h 6277036"/>
                <a:gd name="connsiteX1-211" fmla="*/ 1768795 w 11636977"/>
                <a:gd name="connsiteY1-212" fmla="*/ 96181 h 6277036"/>
                <a:gd name="connsiteX2-213" fmla="*/ 3813495 w 11636977"/>
                <a:gd name="connsiteY2-214" fmla="*/ 353356 h 6277036"/>
                <a:gd name="connsiteX3-215" fmla="*/ 6188395 w 11636977"/>
                <a:gd name="connsiteY3-216" fmla="*/ 175556 h 6277036"/>
                <a:gd name="connsiteX4-217" fmla="*/ 8461695 w 11636977"/>
                <a:gd name="connsiteY4-218" fmla="*/ 86656 h 6277036"/>
                <a:gd name="connsiteX5-219" fmla="*/ 10747695 w 11636977"/>
                <a:gd name="connsiteY5-220" fmla="*/ 188256 h 6277036"/>
                <a:gd name="connsiteX6-221" fmla="*/ 11471595 w 11636977"/>
                <a:gd name="connsiteY6-222" fmla="*/ 239056 h 6277036"/>
                <a:gd name="connsiteX7-223" fmla="*/ 11433495 w 11636977"/>
                <a:gd name="connsiteY7-224" fmla="*/ 1458256 h 6277036"/>
                <a:gd name="connsiteX8-225" fmla="*/ 11636695 w 11636977"/>
                <a:gd name="connsiteY8-226" fmla="*/ 2626656 h 6277036"/>
                <a:gd name="connsiteX9-227" fmla="*/ 11382695 w 11636977"/>
                <a:gd name="connsiteY9-228" fmla="*/ 3452156 h 6277036"/>
                <a:gd name="connsiteX10-229" fmla="*/ 11535095 w 11636977"/>
                <a:gd name="connsiteY10-230" fmla="*/ 4480856 h 6277036"/>
                <a:gd name="connsiteX11-231" fmla="*/ 11560495 w 11636977"/>
                <a:gd name="connsiteY11-232" fmla="*/ 5268256 h 6277036"/>
                <a:gd name="connsiteX12-233" fmla="*/ 11306495 w 11636977"/>
                <a:gd name="connsiteY12-234" fmla="*/ 5954056 h 6277036"/>
                <a:gd name="connsiteX13-235" fmla="*/ 10734995 w 11636977"/>
                <a:gd name="connsiteY13-236" fmla="*/ 6030256 h 6277036"/>
                <a:gd name="connsiteX14-237" fmla="*/ 9287195 w 11636977"/>
                <a:gd name="connsiteY14-238" fmla="*/ 5992156 h 6277036"/>
                <a:gd name="connsiteX15-239" fmla="*/ 8652195 w 11636977"/>
                <a:gd name="connsiteY15-240" fmla="*/ 5839756 h 6277036"/>
                <a:gd name="connsiteX16-241" fmla="*/ 6315395 w 11636977"/>
                <a:gd name="connsiteY16-242" fmla="*/ 6017556 h 6277036"/>
                <a:gd name="connsiteX17-243" fmla="*/ 4296095 w 11636977"/>
                <a:gd name="connsiteY17-244" fmla="*/ 5788956 h 6277036"/>
                <a:gd name="connsiteX18-245" fmla="*/ 2581595 w 11636977"/>
                <a:gd name="connsiteY18-246" fmla="*/ 6271556 h 6277036"/>
                <a:gd name="connsiteX19-247" fmla="*/ 870270 w 11636977"/>
                <a:gd name="connsiteY19-248" fmla="*/ 6039781 h 6277036"/>
                <a:gd name="connsiteX20-249" fmla="*/ 79695 w 11636977"/>
                <a:gd name="connsiteY20-250" fmla="*/ 5884206 h 6277036"/>
                <a:gd name="connsiteX21-251" fmla="*/ 41595 w 11636977"/>
                <a:gd name="connsiteY21-252" fmla="*/ 4569756 h 6277036"/>
                <a:gd name="connsiteX22-253" fmla="*/ 206695 w 11636977"/>
                <a:gd name="connsiteY22-254" fmla="*/ 3109256 h 6277036"/>
                <a:gd name="connsiteX23-255" fmla="*/ 3495 w 11636977"/>
                <a:gd name="connsiteY23-256" fmla="*/ 2347256 h 6277036"/>
                <a:gd name="connsiteX24-257" fmla="*/ 193995 w 11636977"/>
                <a:gd name="connsiteY24-258" fmla="*/ 1223306 h 6277036"/>
                <a:gd name="connsiteX25-259" fmla="*/ 260670 w 11636977"/>
                <a:gd name="connsiteY25-260" fmla="*/ 93006 h 6277036"/>
                <a:gd name="connsiteX0-261" fmla="*/ 260670 w 11636977"/>
                <a:gd name="connsiteY0-262" fmla="*/ 93006 h 6277036"/>
                <a:gd name="connsiteX1-263" fmla="*/ 1768795 w 11636977"/>
                <a:gd name="connsiteY1-264" fmla="*/ 96181 h 6277036"/>
                <a:gd name="connsiteX2-265" fmla="*/ 3813495 w 11636977"/>
                <a:gd name="connsiteY2-266" fmla="*/ 353356 h 6277036"/>
                <a:gd name="connsiteX3-267" fmla="*/ 6188395 w 11636977"/>
                <a:gd name="connsiteY3-268" fmla="*/ 175556 h 6277036"/>
                <a:gd name="connsiteX4-269" fmla="*/ 8461695 w 11636977"/>
                <a:gd name="connsiteY4-270" fmla="*/ 86656 h 6277036"/>
                <a:gd name="connsiteX5-271" fmla="*/ 10747695 w 11636977"/>
                <a:gd name="connsiteY5-272" fmla="*/ 188256 h 6277036"/>
                <a:gd name="connsiteX6-273" fmla="*/ 11471595 w 11636977"/>
                <a:gd name="connsiteY6-274" fmla="*/ 239056 h 6277036"/>
                <a:gd name="connsiteX7-275" fmla="*/ 11433495 w 11636977"/>
                <a:gd name="connsiteY7-276" fmla="*/ 1458256 h 6277036"/>
                <a:gd name="connsiteX8-277" fmla="*/ 11636695 w 11636977"/>
                <a:gd name="connsiteY8-278" fmla="*/ 2626656 h 6277036"/>
                <a:gd name="connsiteX9-279" fmla="*/ 11382695 w 11636977"/>
                <a:gd name="connsiteY9-280" fmla="*/ 3452156 h 6277036"/>
                <a:gd name="connsiteX10-281" fmla="*/ 11535095 w 11636977"/>
                <a:gd name="connsiteY10-282" fmla="*/ 4480856 h 6277036"/>
                <a:gd name="connsiteX11-283" fmla="*/ 11560495 w 11636977"/>
                <a:gd name="connsiteY11-284" fmla="*/ 5268256 h 6277036"/>
                <a:gd name="connsiteX12-285" fmla="*/ 11306495 w 11636977"/>
                <a:gd name="connsiteY12-286" fmla="*/ 5954056 h 6277036"/>
                <a:gd name="connsiteX13-287" fmla="*/ 10734995 w 11636977"/>
                <a:gd name="connsiteY13-288" fmla="*/ 6030256 h 6277036"/>
                <a:gd name="connsiteX14-289" fmla="*/ 9287195 w 11636977"/>
                <a:gd name="connsiteY14-290" fmla="*/ 5992156 h 6277036"/>
                <a:gd name="connsiteX15-291" fmla="*/ 8652195 w 11636977"/>
                <a:gd name="connsiteY15-292" fmla="*/ 5839756 h 6277036"/>
                <a:gd name="connsiteX16-293" fmla="*/ 6315395 w 11636977"/>
                <a:gd name="connsiteY16-294" fmla="*/ 6017556 h 6277036"/>
                <a:gd name="connsiteX17-295" fmla="*/ 4296095 w 11636977"/>
                <a:gd name="connsiteY17-296" fmla="*/ 5788956 h 6277036"/>
                <a:gd name="connsiteX18-297" fmla="*/ 2581595 w 11636977"/>
                <a:gd name="connsiteY18-298" fmla="*/ 6271556 h 6277036"/>
                <a:gd name="connsiteX19-299" fmla="*/ 870270 w 11636977"/>
                <a:gd name="connsiteY19-300" fmla="*/ 6039781 h 6277036"/>
                <a:gd name="connsiteX20-301" fmla="*/ 79695 w 11636977"/>
                <a:gd name="connsiteY20-302" fmla="*/ 5884206 h 6277036"/>
                <a:gd name="connsiteX21-303" fmla="*/ 41595 w 11636977"/>
                <a:gd name="connsiteY21-304" fmla="*/ 4569756 h 6277036"/>
                <a:gd name="connsiteX22-305" fmla="*/ 206695 w 11636977"/>
                <a:gd name="connsiteY22-306" fmla="*/ 3109256 h 6277036"/>
                <a:gd name="connsiteX23-307" fmla="*/ 127320 w 11636977"/>
                <a:gd name="connsiteY23-308" fmla="*/ 2394881 h 6277036"/>
                <a:gd name="connsiteX24-309" fmla="*/ 193995 w 11636977"/>
                <a:gd name="connsiteY24-310" fmla="*/ 1223306 h 6277036"/>
                <a:gd name="connsiteX25-311" fmla="*/ 260670 w 11636977"/>
                <a:gd name="connsiteY25-312" fmla="*/ 93006 h 6277036"/>
                <a:gd name="connsiteX0-313" fmla="*/ 261190 w 11637497"/>
                <a:gd name="connsiteY0-314" fmla="*/ 93006 h 6277036"/>
                <a:gd name="connsiteX1-315" fmla="*/ 1769315 w 11637497"/>
                <a:gd name="connsiteY1-316" fmla="*/ 96181 h 6277036"/>
                <a:gd name="connsiteX2-317" fmla="*/ 3814015 w 11637497"/>
                <a:gd name="connsiteY2-318" fmla="*/ 353356 h 6277036"/>
                <a:gd name="connsiteX3-319" fmla="*/ 6188915 w 11637497"/>
                <a:gd name="connsiteY3-320" fmla="*/ 175556 h 6277036"/>
                <a:gd name="connsiteX4-321" fmla="*/ 8462215 w 11637497"/>
                <a:gd name="connsiteY4-322" fmla="*/ 86656 h 6277036"/>
                <a:gd name="connsiteX5-323" fmla="*/ 10748215 w 11637497"/>
                <a:gd name="connsiteY5-324" fmla="*/ 188256 h 6277036"/>
                <a:gd name="connsiteX6-325" fmla="*/ 11472115 w 11637497"/>
                <a:gd name="connsiteY6-326" fmla="*/ 239056 h 6277036"/>
                <a:gd name="connsiteX7-327" fmla="*/ 11434015 w 11637497"/>
                <a:gd name="connsiteY7-328" fmla="*/ 1458256 h 6277036"/>
                <a:gd name="connsiteX8-329" fmla="*/ 11637215 w 11637497"/>
                <a:gd name="connsiteY8-330" fmla="*/ 2626656 h 6277036"/>
                <a:gd name="connsiteX9-331" fmla="*/ 11383215 w 11637497"/>
                <a:gd name="connsiteY9-332" fmla="*/ 3452156 h 6277036"/>
                <a:gd name="connsiteX10-333" fmla="*/ 11535615 w 11637497"/>
                <a:gd name="connsiteY10-334" fmla="*/ 4480856 h 6277036"/>
                <a:gd name="connsiteX11-335" fmla="*/ 11561015 w 11637497"/>
                <a:gd name="connsiteY11-336" fmla="*/ 5268256 h 6277036"/>
                <a:gd name="connsiteX12-337" fmla="*/ 11307015 w 11637497"/>
                <a:gd name="connsiteY12-338" fmla="*/ 5954056 h 6277036"/>
                <a:gd name="connsiteX13-339" fmla="*/ 10735515 w 11637497"/>
                <a:gd name="connsiteY13-340" fmla="*/ 6030256 h 6277036"/>
                <a:gd name="connsiteX14-341" fmla="*/ 9287715 w 11637497"/>
                <a:gd name="connsiteY14-342" fmla="*/ 5992156 h 6277036"/>
                <a:gd name="connsiteX15-343" fmla="*/ 8652715 w 11637497"/>
                <a:gd name="connsiteY15-344" fmla="*/ 5839756 h 6277036"/>
                <a:gd name="connsiteX16-345" fmla="*/ 6315915 w 11637497"/>
                <a:gd name="connsiteY16-346" fmla="*/ 6017556 h 6277036"/>
                <a:gd name="connsiteX17-347" fmla="*/ 4296615 w 11637497"/>
                <a:gd name="connsiteY17-348" fmla="*/ 5788956 h 6277036"/>
                <a:gd name="connsiteX18-349" fmla="*/ 2582115 w 11637497"/>
                <a:gd name="connsiteY18-350" fmla="*/ 6271556 h 6277036"/>
                <a:gd name="connsiteX19-351" fmla="*/ 870790 w 11637497"/>
                <a:gd name="connsiteY19-352" fmla="*/ 6039781 h 6277036"/>
                <a:gd name="connsiteX20-353" fmla="*/ 80215 w 11637497"/>
                <a:gd name="connsiteY20-354" fmla="*/ 5884206 h 6277036"/>
                <a:gd name="connsiteX21-355" fmla="*/ 42115 w 11637497"/>
                <a:gd name="connsiteY21-356" fmla="*/ 4569756 h 6277036"/>
                <a:gd name="connsiteX22-357" fmla="*/ 216740 w 11637497"/>
                <a:gd name="connsiteY22-358" fmla="*/ 3442631 h 6277036"/>
                <a:gd name="connsiteX23-359" fmla="*/ 127840 w 11637497"/>
                <a:gd name="connsiteY23-360" fmla="*/ 2394881 h 6277036"/>
                <a:gd name="connsiteX24-361" fmla="*/ 194515 w 11637497"/>
                <a:gd name="connsiteY24-362" fmla="*/ 1223306 h 6277036"/>
                <a:gd name="connsiteX25-363" fmla="*/ 261190 w 11637497"/>
                <a:gd name="connsiteY25-364" fmla="*/ 93006 h 6277036"/>
                <a:gd name="connsiteX0-365" fmla="*/ 238248 w 11614555"/>
                <a:gd name="connsiteY0-366" fmla="*/ 93006 h 6277036"/>
                <a:gd name="connsiteX1-367" fmla="*/ 1746373 w 11614555"/>
                <a:gd name="connsiteY1-368" fmla="*/ 96181 h 6277036"/>
                <a:gd name="connsiteX2-369" fmla="*/ 3791073 w 11614555"/>
                <a:gd name="connsiteY2-370" fmla="*/ 353356 h 6277036"/>
                <a:gd name="connsiteX3-371" fmla="*/ 6165973 w 11614555"/>
                <a:gd name="connsiteY3-372" fmla="*/ 175556 h 6277036"/>
                <a:gd name="connsiteX4-373" fmla="*/ 8439273 w 11614555"/>
                <a:gd name="connsiteY4-374" fmla="*/ 86656 h 6277036"/>
                <a:gd name="connsiteX5-375" fmla="*/ 10725273 w 11614555"/>
                <a:gd name="connsiteY5-376" fmla="*/ 188256 h 6277036"/>
                <a:gd name="connsiteX6-377" fmla="*/ 11449173 w 11614555"/>
                <a:gd name="connsiteY6-378" fmla="*/ 239056 h 6277036"/>
                <a:gd name="connsiteX7-379" fmla="*/ 11411073 w 11614555"/>
                <a:gd name="connsiteY7-380" fmla="*/ 1458256 h 6277036"/>
                <a:gd name="connsiteX8-381" fmla="*/ 11614273 w 11614555"/>
                <a:gd name="connsiteY8-382" fmla="*/ 2626656 h 6277036"/>
                <a:gd name="connsiteX9-383" fmla="*/ 11360273 w 11614555"/>
                <a:gd name="connsiteY9-384" fmla="*/ 3452156 h 6277036"/>
                <a:gd name="connsiteX10-385" fmla="*/ 11512673 w 11614555"/>
                <a:gd name="connsiteY10-386" fmla="*/ 4480856 h 6277036"/>
                <a:gd name="connsiteX11-387" fmla="*/ 11538073 w 11614555"/>
                <a:gd name="connsiteY11-388" fmla="*/ 5268256 h 6277036"/>
                <a:gd name="connsiteX12-389" fmla="*/ 11284073 w 11614555"/>
                <a:gd name="connsiteY12-390" fmla="*/ 5954056 h 6277036"/>
                <a:gd name="connsiteX13-391" fmla="*/ 10712573 w 11614555"/>
                <a:gd name="connsiteY13-392" fmla="*/ 6030256 h 6277036"/>
                <a:gd name="connsiteX14-393" fmla="*/ 9264773 w 11614555"/>
                <a:gd name="connsiteY14-394" fmla="*/ 5992156 h 6277036"/>
                <a:gd name="connsiteX15-395" fmla="*/ 8629773 w 11614555"/>
                <a:gd name="connsiteY15-396" fmla="*/ 5839756 h 6277036"/>
                <a:gd name="connsiteX16-397" fmla="*/ 6292973 w 11614555"/>
                <a:gd name="connsiteY16-398" fmla="*/ 6017556 h 6277036"/>
                <a:gd name="connsiteX17-399" fmla="*/ 4273673 w 11614555"/>
                <a:gd name="connsiteY17-400" fmla="*/ 5788956 h 6277036"/>
                <a:gd name="connsiteX18-401" fmla="*/ 2559173 w 11614555"/>
                <a:gd name="connsiteY18-402" fmla="*/ 6271556 h 6277036"/>
                <a:gd name="connsiteX19-403" fmla="*/ 847848 w 11614555"/>
                <a:gd name="connsiteY19-404" fmla="*/ 6039781 h 6277036"/>
                <a:gd name="connsiteX20-405" fmla="*/ 57273 w 11614555"/>
                <a:gd name="connsiteY20-406" fmla="*/ 5884206 h 6277036"/>
                <a:gd name="connsiteX21-407" fmla="*/ 76323 w 11614555"/>
                <a:gd name="connsiteY21-408" fmla="*/ 4960281 h 6277036"/>
                <a:gd name="connsiteX22-409" fmla="*/ 193798 w 11614555"/>
                <a:gd name="connsiteY22-410" fmla="*/ 3442631 h 6277036"/>
                <a:gd name="connsiteX23-411" fmla="*/ 104898 w 11614555"/>
                <a:gd name="connsiteY23-412" fmla="*/ 2394881 h 6277036"/>
                <a:gd name="connsiteX24-413" fmla="*/ 171573 w 11614555"/>
                <a:gd name="connsiteY24-414" fmla="*/ 1223306 h 6277036"/>
                <a:gd name="connsiteX25-415" fmla="*/ 238248 w 11614555"/>
                <a:gd name="connsiteY25-416" fmla="*/ 93006 h 6277036"/>
                <a:gd name="connsiteX0-417" fmla="*/ 238596 w 11614903"/>
                <a:gd name="connsiteY0-418" fmla="*/ 93006 h 6277036"/>
                <a:gd name="connsiteX1-419" fmla="*/ 1746721 w 11614903"/>
                <a:gd name="connsiteY1-420" fmla="*/ 96181 h 6277036"/>
                <a:gd name="connsiteX2-421" fmla="*/ 3791421 w 11614903"/>
                <a:gd name="connsiteY2-422" fmla="*/ 353356 h 6277036"/>
                <a:gd name="connsiteX3-423" fmla="*/ 6166321 w 11614903"/>
                <a:gd name="connsiteY3-424" fmla="*/ 175556 h 6277036"/>
                <a:gd name="connsiteX4-425" fmla="*/ 8439621 w 11614903"/>
                <a:gd name="connsiteY4-426" fmla="*/ 86656 h 6277036"/>
                <a:gd name="connsiteX5-427" fmla="*/ 10725621 w 11614903"/>
                <a:gd name="connsiteY5-428" fmla="*/ 188256 h 6277036"/>
                <a:gd name="connsiteX6-429" fmla="*/ 11449521 w 11614903"/>
                <a:gd name="connsiteY6-430" fmla="*/ 239056 h 6277036"/>
                <a:gd name="connsiteX7-431" fmla="*/ 11411421 w 11614903"/>
                <a:gd name="connsiteY7-432" fmla="*/ 1458256 h 6277036"/>
                <a:gd name="connsiteX8-433" fmla="*/ 11614621 w 11614903"/>
                <a:gd name="connsiteY8-434" fmla="*/ 2626656 h 6277036"/>
                <a:gd name="connsiteX9-435" fmla="*/ 11360621 w 11614903"/>
                <a:gd name="connsiteY9-436" fmla="*/ 3452156 h 6277036"/>
                <a:gd name="connsiteX10-437" fmla="*/ 11513021 w 11614903"/>
                <a:gd name="connsiteY10-438" fmla="*/ 4480856 h 6277036"/>
                <a:gd name="connsiteX11-439" fmla="*/ 11538421 w 11614903"/>
                <a:gd name="connsiteY11-440" fmla="*/ 5268256 h 6277036"/>
                <a:gd name="connsiteX12-441" fmla="*/ 11284421 w 11614903"/>
                <a:gd name="connsiteY12-442" fmla="*/ 5954056 h 6277036"/>
                <a:gd name="connsiteX13-443" fmla="*/ 10712921 w 11614903"/>
                <a:gd name="connsiteY13-444" fmla="*/ 6030256 h 6277036"/>
                <a:gd name="connsiteX14-445" fmla="*/ 9265121 w 11614903"/>
                <a:gd name="connsiteY14-446" fmla="*/ 5992156 h 6277036"/>
                <a:gd name="connsiteX15-447" fmla="*/ 8630121 w 11614903"/>
                <a:gd name="connsiteY15-448" fmla="*/ 5839756 h 6277036"/>
                <a:gd name="connsiteX16-449" fmla="*/ 6293321 w 11614903"/>
                <a:gd name="connsiteY16-450" fmla="*/ 6017556 h 6277036"/>
                <a:gd name="connsiteX17-451" fmla="*/ 4274021 w 11614903"/>
                <a:gd name="connsiteY17-452" fmla="*/ 5788956 h 6277036"/>
                <a:gd name="connsiteX18-453" fmla="*/ 2559521 w 11614903"/>
                <a:gd name="connsiteY18-454" fmla="*/ 6271556 h 6277036"/>
                <a:gd name="connsiteX19-455" fmla="*/ 848196 w 11614903"/>
                <a:gd name="connsiteY19-456" fmla="*/ 6039781 h 6277036"/>
                <a:gd name="connsiteX20-457" fmla="*/ 57621 w 11614903"/>
                <a:gd name="connsiteY20-458" fmla="*/ 5884206 h 6277036"/>
                <a:gd name="connsiteX21-459" fmla="*/ 76671 w 11614903"/>
                <a:gd name="connsiteY21-460" fmla="*/ 4960281 h 6277036"/>
                <a:gd name="connsiteX22-461" fmla="*/ 203671 w 11614903"/>
                <a:gd name="connsiteY22-462" fmla="*/ 3842681 h 6277036"/>
                <a:gd name="connsiteX23-463" fmla="*/ 105246 w 11614903"/>
                <a:gd name="connsiteY23-464" fmla="*/ 2394881 h 6277036"/>
                <a:gd name="connsiteX24-465" fmla="*/ 171921 w 11614903"/>
                <a:gd name="connsiteY24-466" fmla="*/ 1223306 h 6277036"/>
                <a:gd name="connsiteX25-467" fmla="*/ 238596 w 11614903"/>
                <a:gd name="connsiteY25-468" fmla="*/ 93006 h 6277036"/>
                <a:gd name="connsiteX0-469" fmla="*/ 236217 w 11612524"/>
                <a:gd name="connsiteY0-470" fmla="*/ 93006 h 6277036"/>
                <a:gd name="connsiteX1-471" fmla="*/ 1744342 w 11612524"/>
                <a:gd name="connsiteY1-472" fmla="*/ 96181 h 6277036"/>
                <a:gd name="connsiteX2-473" fmla="*/ 3789042 w 11612524"/>
                <a:gd name="connsiteY2-474" fmla="*/ 353356 h 6277036"/>
                <a:gd name="connsiteX3-475" fmla="*/ 6163942 w 11612524"/>
                <a:gd name="connsiteY3-476" fmla="*/ 175556 h 6277036"/>
                <a:gd name="connsiteX4-477" fmla="*/ 8437242 w 11612524"/>
                <a:gd name="connsiteY4-478" fmla="*/ 86656 h 6277036"/>
                <a:gd name="connsiteX5-479" fmla="*/ 10723242 w 11612524"/>
                <a:gd name="connsiteY5-480" fmla="*/ 188256 h 6277036"/>
                <a:gd name="connsiteX6-481" fmla="*/ 11447142 w 11612524"/>
                <a:gd name="connsiteY6-482" fmla="*/ 239056 h 6277036"/>
                <a:gd name="connsiteX7-483" fmla="*/ 11409042 w 11612524"/>
                <a:gd name="connsiteY7-484" fmla="*/ 1458256 h 6277036"/>
                <a:gd name="connsiteX8-485" fmla="*/ 11612242 w 11612524"/>
                <a:gd name="connsiteY8-486" fmla="*/ 2626656 h 6277036"/>
                <a:gd name="connsiteX9-487" fmla="*/ 11358242 w 11612524"/>
                <a:gd name="connsiteY9-488" fmla="*/ 3452156 h 6277036"/>
                <a:gd name="connsiteX10-489" fmla="*/ 11510642 w 11612524"/>
                <a:gd name="connsiteY10-490" fmla="*/ 4480856 h 6277036"/>
                <a:gd name="connsiteX11-491" fmla="*/ 11536042 w 11612524"/>
                <a:gd name="connsiteY11-492" fmla="*/ 5268256 h 6277036"/>
                <a:gd name="connsiteX12-493" fmla="*/ 11282042 w 11612524"/>
                <a:gd name="connsiteY12-494" fmla="*/ 5954056 h 6277036"/>
                <a:gd name="connsiteX13-495" fmla="*/ 10710542 w 11612524"/>
                <a:gd name="connsiteY13-496" fmla="*/ 6030256 h 6277036"/>
                <a:gd name="connsiteX14-497" fmla="*/ 9262742 w 11612524"/>
                <a:gd name="connsiteY14-498" fmla="*/ 5992156 h 6277036"/>
                <a:gd name="connsiteX15-499" fmla="*/ 8627742 w 11612524"/>
                <a:gd name="connsiteY15-500" fmla="*/ 5839756 h 6277036"/>
                <a:gd name="connsiteX16-501" fmla="*/ 6290942 w 11612524"/>
                <a:gd name="connsiteY16-502" fmla="*/ 6017556 h 6277036"/>
                <a:gd name="connsiteX17-503" fmla="*/ 4271642 w 11612524"/>
                <a:gd name="connsiteY17-504" fmla="*/ 5788956 h 6277036"/>
                <a:gd name="connsiteX18-505" fmla="*/ 2557142 w 11612524"/>
                <a:gd name="connsiteY18-506" fmla="*/ 6271556 h 6277036"/>
                <a:gd name="connsiteX19-507" fmla="*/ 845817 w 11612524"/>
                <a:gd name="connsiteY19-508" fmla="*/ 6039781 h 6277036"/>
                <a:gd name="connsiteX20-509" fmla="*/ 55242 w 11612524"/>
                <a:gd name="connsiteY20-510" fmla="*/ 5884206 h 6277036"/>
                <a:gd name="connsiteX21-511" fmla="*/ 74292 w 11612524"/>
                <a:gd name="connsiteY21-512" fmla="*/ 4960281 h 6277036"/>
                <a:gd name="connsiteX22-513" fmla="*/ 134617 w 11612524"/>
                <a:gd name="connsiteY22-514" fmla="*/ 3842681 h 6277036"/>
                <a:gd name="connsiteX23-515" fmla="*/ 102867 w 11612524"/>
                <a:gd name="connsiteY23-516" fmla="*/ 2394881 h 6277036"/>
                <a:gd name="connsiteX24-517" fmla="*/ 169542 w 11612524"/>
                <a:gd name="connsiteY24-518" fmla="*/ 1223306 h 6277036"/>
                <a:gd name="connsiteX25-519" fmla="*/ 236217 w 11612524"/>
                <a:gd name="connsiteY25-520" fmla="*/ 93006 h 6277036"/>
                <a:gd name="connsiteX0-521" fmla="*/ 163227 w 11539534"/>
                <a:gd name="connsiteY0-522" fmla="*/ 93006 h 6276333"/>
                <a:gd name="connsiteX1-523" fmla="*/ 1671352 w 11539534"/>
                <a:gd name="connsiteY1-524" fmla="*/ 96181 h 6276333"/>
                <a:gd name="connsiteX2-525" fmla="*/ 3716052 w 11539534"/>
                <a:gd name="connsiteY2-526" fmla="*/ 353356 h 6276333"/>
                <a:gd name="connsiteX3-527" fmla="*/ 6090952 w 11539534"/>
                <a:gd name="connsiteY3-528" fmla="*/ 175556 h 6276333"/>
                <a:gd name="connsiteX4-529" fmla="*/ 8364252 w 11539534"/>
                <a:gd name="connsiteY4-530" fmla="*/ 86656 h 6276333"/>
                <a:gd name="connsiteX5-531" fmla="*/ 10650252 w 11539534"/>
                <a:gd name="connsiteY5-532" fmla="*/ 188256 h 6276333"/>
                <a:gd name="connsiteX6-533" fmla="*/ 11374152 w 11539534"/>
                <a:gd name="connsiteY6-534" fmla="*/ 239056 h 6276333"/>
                <a:gd name="connsiteX7-535" fmla="*/ 11336052 w 11539534"/>
                <a:gd name="connsiteY7-536" fmla="*/ 1458256 h 6276333"/>
                <a:gd name="connsiteX8-537" fmla="*/ 11539252 w 11539534"/>
                <a:gd name="connsiteY8-538" fmla="*/ 2626656 h 6276333"/>
                <a:gd name="connsiteX9-539" fmla="*/ 11285252 w 11539534"/>
                <a:gd name="connsiteY9-540" fmla="*/ 3452156 h 6276333"/>
                <a:gd name="connsiteX10-541" fmla="*/ 11437652 w 11539534"/>
                <a:gd name="connsiteY10-542" fmla="*/ 4480856 h 6276333"/>
                <a:gd name="connsiteX11-543" fmla="*/ 11463052 w 11539534"/>
                <a:gd name="connsiteY11-544" fmla="*/ 5268256 h 6276333"/>
                <a:gd name="connsiteX12-545" fmla="*/ 11209052 w 11539534"/>
                <a:gd name="connsiteY12-546" fmla="*/ 5954056 h 6276333"/>
                <a:gd name="connsiteX13-547" fmla="*/ 10637552 w 11539534"/>
                <a:gd name="connsiteY13-548" fmla="*/ 6030256 h 6276333"/>
                <a:gd name="connsiteX14-549" fmla="*/ 9189752 w 11539534"/>
                <a:gd name="connsiteY14-550" fmla="*/ 5992156 h 6276333"/>
                <a:gd name="connsiteX15-551" fmla="*/ 8554752 w 11539534"/>
                <a:gd name="connsiteY15-552" fmla="*/ 5839756 h 6276333"/>
                <a:gd name="connsiteX16-553" fmla="*/ 6217952 w 11539534"/>
                <a:gd name="connsiteY16-554" fmla="*/ 6017556 h 6276333"/>
                <a:gd name="connsiteX17-555" fmla="*/ 4198652 w 11539534"/>
                <a:gd name="connsiteY17-556" fmla="*/ 5788956 h 6276333"/>
                <a:gd name="connsiteX18-557" fmla="*/ 2484152 w 11539534"/>
                <a:gd name="connsiteY18-558" fmla="*/ 6271556 h 6276333"/>
                <a:gd name="connsiteX19-559" fmla="*/ 772827 w 11539534"/>
                <a:gd name="connsiteY19-560" fmla="*/ 6039781 h 6276333"/>
                <a:gd name="connsiteX20-561" fmla="*/ 96552 w 11539534"/>
                <a:gd name="connsiteY20-562" fmla="*/ 6103281 h 6276333"/>
                <a:gd name="connsiteX21-563" fmla="*/ 1302 w 11539534"/>
                <a:gd name="connsiteY21-564" fmla="*/ 4960281 h 6276333"/>
                <a:gd name="connsiteX22-565" fmla="*/ 61627 w 11539534"/>
                <a:gd name="connsiteY22-566" fmla="*/ 3842681 h 6276333"/>
                <a:gd name="connsiteX23-567" fmla="*/ 29877 w 11539534"/>
                <a:gd name="connsiteY23-568" fmla="*/ 2394881 h 6276333"/>
                <a:gd name="connsiteX24-569" fmla="*/ 96552 w 11539534"/>
                <a:gd name="connsiteY24-570" fmla="*/ 1223306 h 6276333"/>
                <a:gd name="connsiteX25-571" fmla="*/ 163227 w 11539534"/>
                <a:gd name="connsiteY25-572" fmla="*/ 93006 h 6276333"/>
                <a:gd name="connsiteX0-573" fmla="*/ 133783 w 11510090"/>
                <a:gd name="connsiteY0-574" fmla="*/ 93006 h 6276333"/>
                <a:gd name="connsiteX1-575" fmla="*/ 1641908 w 11510090"/>
                <a:gd name="connsiteY1-576" fmla="*/ 96181 h 6276333"/>
                <a:gd name="connsiteX2-577" fmla="*/ 3686608 w 11510090"/>
                <a:gd name="connsiteY2-578" fmla="*/ 353356 h 6276333"/>
                <a:gd name="connsiteX3-579" fmla="*/ 6061508 w 11510090"/>
                <a:gd name="connsiteY3-580" fmla="*/ 175556 h 6276333"/>
                <a:gd name="connsiteX4-581" fmla="*/ 8334808 w 11510090"/>
                <a:gd name="connsiteY4-582" fmla="*/ 86656 h 6276333"/>
                <a:gd name="connsiteX5-583" fmla="*/ 10620808 w 11510090"/>
                <a:gd name="connsiteY5-584" fmla="*/ 188256 h 6276333"/>
                <a:gd name="connsiteX6-585" fmla="*/ 11344708 w 11510090"/>
                <a:gd name="connsiteY6-586" fmla="*/ 239056 h 6276333"/>
                <a:gd name="connsiteX7-587" fmla="*/ 11306608 w 11510090"/>
                <a:gd name="connsiteY7-588" fmla="*/ 1458256 h 6276333"/>
                <a:gd name="connsiteX8-589" fmla="*/ 11509808 w 11510090"/>
                <a:gd name="connsiteY8-590" fmla="*/ 2626656 h 6276333"/>
                <a:gd name="connsiteX9-591" fmla="*/ 11255808 w 11510090"/>
                <a:gd name="connsiteY9-592" fmla="*/ 3452156 h 6276333"/>
                <a:gd name="connsiteX10-593" fmla="*/ 11408208 w 11510090"/>
                <a:gd name="connsiteY10-594" fmla="*/ 4480856 h 6276333"/>
                <a:gd name="connsiteX11-595" fmla="*/ 11433608 w 11510090"/>
                <a:gd name="connsiteY11-596" fmla="*/ 5268256 h 6276333"/>
                <a:gd name="connsiteX12-597" fmla="*/ 11179608 w 11510090"/>
                <a:gd name="connsiteY12-598" fmla="*/ 5954056 h 6276333"/>
                <a:gd name="connsiteX13-599" fmla="*/ 10608108 w 11510090"/>
                <a:gd name="connsiteY13-600" fmla="*/ 6030256 h 6276333"/>
                <a:gd name="connsiteX14-601" fmla="*/ 9160308 w 11510090"/>
                <a:gd name="connsiteY14-602" fmla="*/ 5992156 h 6276333"/>
                <a:gd name="connsiteX15-603" fmla="*/ 8525308 w 11510090"/>
                <a:gd name="connsiteY15-604" fmla="*/ 5839756 h 6276333"/>
                <a:gd name="connsiteX16-605" fmla="*/ 6188508 w 11510090"/>
                <a:gd name="connsiteY16-606" fmla="*/ 6017556 h 6276333"/>
                <a:gd name="connsiteX17-607" fmla="*/ 4169208 w 11510090"/>
                <a:gd name="connsiteY17-608" fmla="*/ 5788956 h 6276333"/>
                <a:gd name="connsiteX18-609" fmla="*/ 2454708 w 11510090"/>
                <a:gd name="connsiteY18-610" fmla="*/ 6271556 h 6276333"/>
                <a:gd name="connsiteX19-611" fmla="*/ 743383 w 11510090"/>
                <a:gd name="connsiteY19-612" fmla="*/ 6039781 h 6276333"/>
                <a:gd name="connsiteX20-613" fmla="*/ 67108 w 11510090"/>
                <a:gd name="connsiteY20-614" fmla="*/ 6103281 h 6276333"/>
                <a:gd name="connsiteX21-615" fmla="*/ 48058 w 11510090"/>
                <a:gd name="connsiteY21-616" fmla="*/ 4960281 h 6276333"/>
                <a:gd name="connsiteX22-617" fmla="*/ 32183 w 11510090"/>
                <a:gd name="connsiteY22-618" fmla="*/ 3842681 h 6276333"/>
                <a:gd name="connsiteX23-619" fmla="*/ 433 w 11510090"/>
                <a:gd name="connsiteY23-620" fmla="*/ 2394881 h 6276333"/>
                <a:gd name="connsiteX24-621" fmla="*/ 67108 w 11510090"/>
                <a:gd name="connsiteY24-622" fmla="*/ 1223306 h 6276333"/>
                <a:gd name="connsiteX25-623" fmla="*/ 133783 w 11510090"/>
                <a:gd name="connsiteY25-624" fmla="*/ 93006 h 6276333"/>
                <a:gd name="connsiteX0-625" fmla="*/ 144180 w 11520487"/>
                <a:gd name="connsiteY0-626" fmla="*/ 93006 h 6276557"/>
                <a:gd name="connsiteX1-627" fmla="*/ 1652305 w 11520487"/>
                <a:gd name="connsiteY1-628" fmla="*/ 96181 h 6276557"/>
                <a:gd name="connsiteX2-629" fmla="*/ 3697005 w 11520487"/>
                <a:gd name="connsiteY2-630" fmla="*/ 353356 h 6276557"/>
                <a:gd name="connsiteX3-631" fmla="*/ 6071905 w 11520487"/>
                <a:gd name="connsiteY3-632" fmla="*/ 175556 h 6276557"/>
                <a:gd name="connsiteX4-633" fmla="*/ 8345205 w 11520487"/>
                <a:gd name="connsiteY4-634" fmla="*/ 86656 h 6276557"/>
                <a:gd name="connsiteX5-635" fmla="*/ 10631205 w 11520487"/>
                <a:gd name="connsiteY5-636" fmla="*/ 188256 h 6276557"/>
                <a:gd name="connsiteX6-637" fmla="*/ 11355105 w 11520487"/>
                <a:gd name="connsiteY6-638" fmla="*/ 239056 h 6276557"/>
                <a:gd name="connsiteX7-639" fmla="*/ 11317005 w 11520487"/>
                <a:gd name="connsiteY7-640" fmla="*/ 1458256 h 6276557"/>
                <a:gd name="connsiteX8-641" fmla="*/ 11520205 w 11520487"/>
                <a:gd name="connsiteY8-642" fmla="*/ 2626656 h 6276557"/>
                <a:gd name="connsiteX9-643" fmla="*/ 11266205 w 11520487"/>
                <a:gd name="connsiteY9-644" fmla="*/ 3452156 h 6276557"/>
                <a:gd name="connsiteX10-645" fmla="*/ 11418605 w 11520487"/>
                <a:gd name="connsiteY10-646" fmla="*/ 4480856 h 6276557"/>
                <a:gd name="connsiteX11-647" fmla="*/ 11444005 w 11520487"/>
                <a:gd name="connsiteY11-648" fmla="*/ 5268256 h 6276557"/>
                <a:gd name="connsiteX12-649" fmla="*/ 11190005 w 11520487"/>
                <a:gd name="connsiteY12-650" fmla="*/ 5954056 h 6276557"/>
                <a:gd name="connsiteX13-651" fmla="*/ 10618505 w 11520487"/>
                <a:gd name="connsiteY13-652" fmla="*/ 6030256 h 6276557"/>
                <a:gd name="connsiteX14-653" fmla="*/ 9170705 w 11520487"/>
                <a:gd name="connsiteY14-654" fmla="*/ 5992156 h 6276557"/>
                <a:gd name="connsiteX15-655" fmla="*/ 8535705 w 11520487"/>
                <a:gd name="connsiteY15-656" fmla="*/ 5839756 h 6276557"/>
                <a:gd name="connsiteX16-657" fmla="*/ 6198905 w 11520487"/>
                <a:gd name="connsiteY16-658" fmla="*/ 6017556 h 6276557"/>
                <a:gd name="connsiteX17-659" fmla="*/ 4179605 w 11520487"/>
                <a:gd name="connsiteY17-660" fmla="*/ 5788956 h 6276557"/>
                <a:gd name="connsiteX18-661" fmla="*/ 2465105 w 11520487"/>
                <a:gd name="connsiteY18-662" fmla="*/ 6271556 h 6276557"/>
                <a:gd name="connsiteX19-663" fmla="*/ 753780 w 11520487"/>
                <a:gd name="connsiteY19-664" fmla="*/ 6039781 h 6276557"/>
                <a:gd name="connsiteX20-665" fmla="*/ 48930 w 11520487"/>
                <a:gd name="connsiteY20-666" fmla="*/ 6027081 h 6276557"/>
                <a:gd name="connsiteX21-667" fmla="*/ 58455 w 11520487"/>
                <a:gd name="connsiteY21-668" fmla="*/ 4960281 h 6276557"/>
                <a:gd name="connsiteX22-669" fmla="*/ 42580 w 11520487"/>
                <a:gd name="connsiteY22-670" fmla="*/ 3842681 h 6276557"/>
                <a:gd name="connsiteX23-671" fmla="*/ 10830 w 11520487"/>
                <a:gd name="connsiteY23-672" fmla="*/ 2394881 h 6276557"/>
                <a:gd name="connsiteX24-673" fmla="*/ 77505 w 11520487"/>
                <a:gd name="connsiteY24-674" fmla="*/ 1223306 h 6276557"/>
                <a:gd name="connsiteX25-675" fmla="*/ 144180 w 11520487"/>
                <a:gd name="connsiteY25-676" fmla="*/ 93006 h 6276557"/>
                <a:gd name="connsiteX0-677" fmla="*/ 172358 w 11548665"/>
                <a:gd name="connsiteY0-678" fmla="*/ 93006 h 6281330"/>
                <a:gd name="connsiteX1-679" fmla="*/ 1680483 w 11548665"/>
                <a:gd name="connsiteY1-680" fmla="*/ 96181 h 6281330"/>
                <a:gd name="connsiteX2-681" fmla="*/ 3725183 w 11548665"/>
                <a:gd name="connsiteY2-682" fmla="*/ 353356 h 6281330"/>
                <a:gd name="connsiteX3-683" fmla="*/ 6100083 w 11548665"/>
                <a:gd name="connsiteY3-684" fmla="*/ 175556 h 6281330"/>
                <a:gd name="connsiteX4-685" fmla="*/ 8373383 w 11548665"/>
                <a:gd name="connsiteY4-686" fmla="*/ 86656 h 6281330"/>
                <a:gd name="connsiteX5-687" fmla="*/ 10659383 w 11548665"/>
                <a:gd name="connsiteY5-688" fmla="*/ 188256 h 6281330"/>
                <a:gd name="connsiteX6-689" fmla="*/ 11383283 w 11548665"/>
                <a:gd name="connsiteY6-690" fmla="*/ 239056 h 6281330"/>
                <a:gd name="connsiteX7-691" fmla="*/ 11345183 w 11548665"/>
                <a:gd name="connsiteY7-692" fmla="*/ 1458256 h 6281330"/>
                <a:gd name="connsiteX8-693" fmla="*/ 11548383 w 11548665"/>
                <a:gd name="connsiteY8-694" fmla="*/ 2626656 h 6281330"/>
                <a:gd name="connsiteX9-695" fmla="*/ 11294383 w 11548665"/>
                <a:gd name="connsiteY9-696" fmla="*/ 3452156 h 6281330"/>
                <a:gd name="connsiteX10-697" fmla="*/ 11446783 w 11548665"/>
                <a:gd name="connsiteY10-698" fmla="*/ 4480856 h 6281330"/>
                <a:gd name="connsiteX11-699" fmla="*/ 11472183 w 11548665"/>
                <a:gd name="connsiteY11-700" fmla="*/ 5268256 h 6281330"/>
                <a:gd name="connsiteX12-701" fmla="*/ 11218183 w 11548665"/>
                <a:gd name="connsiteY12-702" fmla="*/ 5954056 h 6281330"/>
                <a:gd name="connsiteX13-703" fmla="*/ 10646683 w 11548665"/>
                <a:gd name="connsiteY13-704" fmla="*/ 6030256 h 6281330"/>
                <a:gd name="connsiteX14-705" fmla="*/ 9198883 w 11548665"/>
                <a:gd name="connsiteY14-706" fmla="*/ 5992156 h 6281330"/>
                <a:gd name="connsiteX15-707" fmla="*/ 8563883 w 11548665"/>
                <a:gd name="connsiteY15-708" fmla="*/ 5839756 h 6281330"/>
                <a:gd name="connsiteX16-709" fmla="*/ 6227083 w 11548665"/>
                <a:gd name="connsiteY16-710" fmla="*/ 6017556 h 6281330"/>
                <a:gd name="connsiteX17-711" fmla="*/ 4207783 w 11548665"/>
                <a:gd name="connsiteY17-712" fmla="*/ 5788956 h 6281330"/>
                <a:gd name="connsiteX18-713" fmla="*/ 2493283 w 11548665"/>
                <a:gd name="connsiteY18-714" fmla="*/ 6271556 h 6281330"/>
                <a:gd name="connsiteX19-715" fmla="*/ 1162958 w 11548665"/>
                <a:gd name="connsiteY19-716" fmla="*/ 6106456 h 6281330"/>
                <a:gd name="connsiteX20-717" fmla="*/ 77108 w 11548665"/>
                <a:gd name="connsiteY20-718" fmla="*/ 6027081 h 6281330"/>
                <a:gd name="connsiteX21-719" fmla="*/ 86633 w 11548665"/>
                <a:gd name="connsiteY21-720" fmla="*/ 4960281 h 6281330"/>
                <a:gd name="connsiteX22-721" fmla="*/ 70758 w 11548665"/>
                <a:gd name="connsiteY22-722" fmla="*/ 3842681 h 6281330"/>
                <a:gd name="connsiteX23-723" fmla="*/ 39008 w 11548665"/>
                <a:gd name="connsiteY23-724" fmla="*/ 2394881 h 6281330"/>
                <a:gd name="connsiteX24-725" fmla="*/ 105683 w 11548665"/>
                <a:gd name="connsiteY24-726" fmla="*/ 1223306 h 6281330"/>
                <a:gd name="connsiteX25-727" fmla="*/ 172358 w 11548665"/>
                <a:gd name="connsiteY25-728" fmla="*/ 93006 h 6281330"/>
                <a:gd name="connsiteX0-729" fmla="*/ 172358 w 11548665"/>
                <a:gd name="connsiteY0-730" fmla="*/ 93006 h 6263058"/>
                <a:gd name="connsiteX1-731" fmla="*/ 1680483 w 11548665"/>
                <a:gd name="connsiteY1-732" fmla="*/ 96181 h 6263058"/>
                <a:gd name="connsiteX2-733" fmla="*/ 3725183 w 11548665"/>
                <a:gd name="connsiteY2-734" fmla="*/ 353356 h 6263058"/>
                <a:gd name="connsiteX3-735" fmla="*/ 6100083 w 11548665"/>
                <a:gd name="connsiteY3-736" fmla="*/ 175556 h 6263058"/>
                <a:gd name="connsiteX4-737" fmla="*/ 8373383 w 11548665"/>
                <a:gd name="connsiteY4-738" fmla="*/ 86656 h 6263058"/>
                <a:gd name="connsiteX5-739" fmla="*/ 10659383 w 11548665"/>
                <a:gd name="connsiteY5-740" fmla="*/ 188256 h 6263058"/>
                <a:gd name="connsiteX6-741" fmla="*/ 11383283 w 11548665"/>
                <a:gd name="connsiteY6-742" fmla="*/ 239056 h 6263058"/>
                <a:gd name="connsiteX7-743" fmla="*/ 11345183 w 11548665"/>
                <a:gd name="connsiteY7-744" fmla="*/ 1458256 h 6263058"/>
                <a:gd name="connsiteX8-745" fmla="*/ 11548383 w 11548665"/>
                <a:gd name="connsiteY8-746" fmla="*/ 2626656 h 6263058"/>
                <a:gd name="connsiteX9-747" fmla="*/ 11294383 w 11548665"/>
                <a:gd name="connsiteY9-748" fmla="*/ 3452156 h 6263058"/>
                <a:gd name="connsiteX10-749" fmla="*/ 11446783 w 11548665"/>
                <a:gd name="connsiteY10-750" fmla="*/ 4480856 h 6263058"/>
                <a:gd name="connsiteX11-751" fmla="*/ 11472183 w 11548665"/>
                <a:gd name="connsiteY11-752" fmla="*/ 5268256 h 6263058"/>
                <a:gd name="connsiteX12-753" fmla="*/ 11218183 w 11548665"/>
                <a:gd name="connsiteY12-754" fmla="*/ 5954056 h 6263058"/>
                <a:gd name="connsiteX13-755" fmla="*/ 10646683 w 11548665"/>
                <a:gd name="connsiteY13-756" fmla="*/ 6030256 h 6263058"/>
                <a:gd name="connsiteX14-757" fmla="*/ 9198883 w 11548665"/>
                <a:gd name="connsiteY14-758" fmla="*/ 5992156 h 6263058"/>
                <a:gd name="connsiteX15-759" fmla="*/ 8563883 w 11548665"/>
                <a:gd name="connsiteY15-760" fmla="*/ 5839756 h 6263058"/>
                <a:gd name="connsiteX16-761" fmla="*/ 6227083 w 11548665"/>
                <a:gd name="connsiteY16-762" fmla="*/ 6017556 h 6263058"/>
                <a:gd name="connsiteX17-763" fmla="*/ 4207783 w 11548665"/>
                <a:gd name="connsiteY17-764" fmla="*/ 5788956 h 6263058"/>
                <a:gd name="connsiteX18-765" fmla="*/ 2798083 w 11548665"/>
                <a:gd name="connsiteY18-766" fmla="*/ 6252506 h 6263058"/>
                <a:gd name="connsiteX19-767" fmla="*/ 1162958 w 11548665"/>
                <a:gd name="connsiteY19-768" fmla="*/ 6106456 h 6263058"/>
                <a:gd name="connsiteX20-769" fmla="*/ 77108 w 11548665"/>
                <a:gd name="connsiteY20-770" fmla="*/ 6027081 h 6263058"/>
                <a:gd name="connsiteX21-771" fmla="*/ 86633 w 11548665"/>
                <a:gd name="connsiteY21-772" fmla="*/ 4960281 h 6263058"/>
                <a:gd name="connsiteX22-773" fmla="*/ 70758 w 11548665"/>
                <a:gd name="connsiteY22-774" fmla="*/ 3842681 h 6263058"/>
                <a:gd name="connsiteX23-775" fmla="*/ 39008 w 11548665"/>
                <a:gd name="connsiteY23-776" fmla="*/ 2394881 h 6263058"/>
                <a:gd name="connsiteX24-777" fmla="*/ 105683 w 11548665"/>
                <a:gd name="connsiteY24-778" fmla="*/ 1223306 h 6263058"/>
                <a:gd name="connsiteX25-779" fmla="*/ 172358 w 11548665"/>
                <a:gd name="connsiteY25-780" fmla="*/ 93006 h 6263058"/>
                <a:gd name="connsiteX0-781" fmla="*/ 172358 w 11548665"/>
                <a:gd name="connsiteY0-782" fmla="*/ 93006 h 6252535"/>
                <a:gd name="connsiteX1-783" fmla="*/ 1680483 w 11548665"/>
                <a:gd name="connsiteY1-784" fmla="*/ 96181 h 6252535"/>
                <a:gd name="connsiteX2-785" fmla="*/ 3725183 w 11548665"/>
                <a:gd name="connsiteY2-786" fmla="*/ 353356 h 6252535"/>
                <a:gd name="connsiteX3-787" fmla="*/ 6100083 w 11548665"/>
                <a:gd name="connsiteY3-788" fmla="*/ 175556 h 6252535"/>
                <a:gd name="connsiteX4-789" fmla="*/ 8373383 w 11548665"/>
                <a:gd name="connsiteY4-790" fmla="*/ 86656 h 6252535"/>
                <a:gd name="connsiteX5-791" fmla="*/ 10659383 w 11548665"/>
                <a:gd name="connsiteY5-792" fmla="*/ 188256 h 6252535"/>
                <a:gd name="connsiteX6-793" fmla="*/ 11383283 w 11548665"/>
                <a:gd name="connsiteY6-794" fmla="*/ 239056 h 6252535"/>
                <a:gd name="connsiteX7-795" fmla="*/ 11345183 w 11548665"/>
                <a:gd name="connsiteY7-796" fmla="*/ 1458256 h 6252535"/>
                <a:gd name="connsiteX8-797" fmla="*/ 11548383 w 11548665"/>
                <a:gd name="connsiteY8-798" fmla="*/ 2626656 h 6252535"/>
                <a:gd name="connsiteX9-799" fmla="*/ 11294383 w 11548665"/>
                <a:gd name="connsiteY9-800" fmla="*/ 3452156 h 6252535"/>
                <a:gd name="connsiteX10-801" fmla="*/ 11446783 w 11548665"/>
                <a:gd name="connsiteY10-802" fmla="*/ 4480856 h 6252535"/>
                <a:gd name="connsiteX11-803" fmla="*/ 11472183 w 11548665"/>
                <a:gd name="connsiteY11-804" fmla="*/ 5268256 h 6252535"/>
                <a:gd name="connsiteX12-805" fmla="*/ 11218183 w 11548665"/>
                <a:gd name="connsiteY12-806" fmla="*/ 5954056 h 6252535"/>
                <a:gd name="connsiteX13-807" fmla="*/ 10646683 w 11548665"/>
                <a:gd name="connsiteY13-808" fmla="*/ 6030256 h 6252535"/>
                <a:gd name="connsiteX14-809" fmla="*/ 9198883 w 11548665"/>
                <a:gd name="connsiteY14-810" fmla="*/ 5992156 h 6252535"/>
                <a:gd name="connsiteX15-811" fmla="*/ 8563883 w 11548665"/>
                <a:gd name="connsiteY15-812" fmla="*/ 5839756 h 6252535"/>
                <a:gd name="connsiteX16-813" fmla="*/ 6227083 w 11548665"/>
                <a:gd name="connsiteY16-814" fmla="*/ 6017556 h 6252535"/>
                <a:gd name="connsiteX17-815" fmla="*/ 4293508 w 11548665"/>
                <a:gd name="connsiteY17-816" fmla="*/ 6093756 h 6252535"/>
                <a:gd name="connsiteX18-817" fmla="*/ 2798083 w 11548665"/>
                <a:gd name="connsiteY18-818" fmla="*/ 6252506 h 6252535"/>
                <a:gd name="connsiteX19-819" fmla="*/ 1162958 w 11548665"/>
                <a:gd name="connsiteY19-820" fmla="*/ 6106456 h 6252535"/>
                <a:gd name="connsiteX20-821" fmla="*/ 77108 w 11548665"/>
                <a:gd name="connsiteY20-822" fmla="*/ 6027081 h 6252535"/>
                <a:gd name="connsiteX21-823" fmla="*/ 86633 w 11548665"/>
                <a:gd name="connsiteY21-824" fmla="*/ 4960281 h 6252535"/>
                <a:gd name="connsiteX22-825" fmla="*/ 70758 w 11548665"/>
                <a:gd name="connsiteY22-826" fmla="*/ 3842681 h 6252535"/>
                <a:gd name="connsiteX23-827" fmla="*/ 39008 w 11548665"/>
                <a:gd name="connsiteY23-828" fmla="*/ 2394881 h 6252535"/>
                <a:gd name="connsiteX24-829" fmla="*/ 105683 w 11548665"/>
                <a:gd name="connsiteY24-830" fmla="*/ 1223306 h 6252535"/>
                <a:gd name="connsiteX25-831" fmla="*/ 172358 w 11548665"/>
                <a:gd name="connsiteY25-832" fmla="*/ 93006 h 6252535"/>
                <a:gd name="connsiteX0-833" fmla="*/ 172358 w 11548665"/>
                <a:gd name="connsiteY0-834" fmla="*/ 93006 h 6252535"/>
                <a:gd name="connsiteX1-835" fmla="*/ 1680483 w 11548665"/>
                <a:gd name="connsiteY1-836" fmla="*/ 96181 h 6252535"/>
                <a:gd name="connsiteX2-837" fmla="*/ 3725183 w 11548665"/>
                <a:gd name="connsiteY2-838" fmla="*/ 353356 h 6252535"/>
                <a:gd name="connsiteX3-839" fmla="*/ 6100083 w 11548665"/>
                <a:gd name="connsiteY3-840" fmla="*/ 175556 h 6252535"/>
                <a:gd name="connsiteX4-841" fmla="*/ 8373383 w 11548665"/>
                <a:gd name="connsiteY4-842" fmla="*/ 86656 h 6252535"/>
                <a:gd name="connsiteX5-843" fmla="*/ 10659383 w 11548665"/>
                <a:gd name="connsiteY5-844" fmla="*/ 188256 h 6252535"/>
                <a:gd name="connsiteX6-845" fmla="*/ 11383283 w 11548665"/>
                <a:gd name="connsiteY6-846" fmla="*/ 239056 h 6252535"/>
                <a:gd name="connsiteX7-847" fmla="*/ 11345183 w 11548665"/>
                <a:gd name="connsiteY7-848" fmla="*/ 1458256 h 6252535"/>
                <a:gd name="connsiteX8-849" fmla="*/ 11548383 w 11548665"/>
                <a:gd name="connsiteY8-850" fmla="*/ 2626656 h 6252535"/>
                <a:gd name="connsiteX9-851" fmla="*/ 11294383 w 11548665"/>
                <a:gd name="connsiteY9-852" fmla="*/ 3452156 h 6252535"/>
                <a:gd name="connsiteX10-853" fmla="*/ 11446783 w 11548665"/>
                <a:gd name="connsiteY10-854" fmla="*/ 4480856 h 6252535"/>
                <a:gd name="connsiteX11-855" fmla="*/ 11472183 w 11548665"/>
                <a:gd name="connsiteY11-856" fmla="*/ 5268256 h 6252535"/>
                <a:gd name="connsiteX12-857" fmla="*/ 11218183 w 11548665"/>
                <a:gd name="connsiteY12-858" fmla="*/ 5954056 h 6252535"/>
                <a:gd name="connsiteX13-859" fmla="*/ 10646683 w 11548665"/>
                <a:gd name="connsiteY13-860" fmla="*/ 6030256 h 6252535"/>
                <a:gd name="connsiteX14-861" fmla="*/ 9198883 w 11548665"/>
                <a:gd name="connsiteY14-862" fmla="*/ 5992156 h 6252535"/>
                <a:gd name="connsiteX15-863" fmla="*/ 8563883 w 11548665"/>
                <a:gd name="connsiteY15-864" fmla="*/ 5839756 h 6252535"/>
                <a:gd name="connsiteX16-865" fmla="*/ 6312808 w 11548665"/>
                <a:gd name="connsiteY16-866" fmla="*/ 6160431 h 6252535"/>
                <a:gd name="connsiteX17-867" fmla="*/ 4293508 w 11548665"/>
                <a:gd name="connsiteY17-868" fmla="*/ 6093756 h 6252535"/>
                <a:gd name="connsiteX18-869" fmla="*/ 2798083 w 11548665"/>
                <a:gd name="connsiteY18-870" fmla="*/ 6252506 h 6252535"/>
                <a:gd name="connsiteX19-871" fmla="*/ 1162958 w 11548665"/>
                <a:gd name="connsiteY19-872" fmla="*/ 6106456 h 6252535"/>
                <a:gd name="connsiteX20-873" fmla="*/ 77108 w 11548665"/>
                <a:gd name="connsiteY20-874" fmla="*/ 6027081 h 6252535"/>
                <a:gd name="connsiteX21-875" fmla="*/ 86633 w 11548665"/>
                <a:gd name="connsiteY21-876" fmla="*/ 4960281 h 6252535"/>
                <a:gd name="connsiteX22-877" fmla="*/ 70758 w 11548665"/>
                <a:gd name="connsiteY22-878" fmla="*/ 3842681 h 6252535"/>
                <a:gd name="connsiteX23-879" fmla="*/ 39008 w 11548665"/>
                <a:gd name="connsiteY23-880" fmla="*/ 2394881 h 6252535"/>
                <a:gd name="connsiteX24-881" fmla="*/ 105683 w 11548665"/>
                <a:gd name="connsiteY24-882" fmla="*/ 1223306 h 6252535"/>
                <a:gd name="connsiteX25-883" fmla="*/ 172358 w 11548665"/>
                <a:gd name="connsiteY25-884" fmla="*/ 93006 h 6252535"/>
                <a:gd name="connsiteX0-885" fmla="*/ 172358 w 11548665"/>
                <a:gd name="connsiteY0-886" fmla="*/ 93006 h 6252535"/>
                <a:gd name="connsiteX1-887" fmla="*/ 1680483 w 11548665"/>
                <a:gd name="connsiteY1-888" fmla="*/ 96181 h 6252535"/>
                <a:gd name="connsiteX2-889" fmla="*/ 3725183 w 11548665"/>
                <a:gd name="connsiteY2-890" fmla="*/ 353356 h 6252535"/>
                <a:gd name="connsiteX3-891" fmla="*/ 6100083 w 11548665"/>
                <a:gd name="connsiteY3-892" fmla="*/ 175556 h 6252535"/>
                <a:gd name="connsiteX4-893" fmla="*/ 8373383 w 11548665"/>
                <a:gd name="connsiteY4-894" fmla="*/ 86656 h 6252535"/>
                <a:gd name="connsiteX5-895" fmla="*/ 10659383 w 11548665"/>
                <a:gd name="connsiteY5-896" fmla="*/ 188256 h 6252535"/>
                <a:gd name="connsiteX6-897" fmla="*/ 11383283 w 11548665"/>
                <a:gd name="connsiteY6-898" fmla="*/ 239056 h 6252535"/>
                <a:gd name="connsiteX7-899" fmla="*/ 11345183 w 11548665"/>
                <a:gd name="connsiteY7-900" fmla="*/ 1458256 h 6252535"/>
                <a:gd name="connsiteX8-901" fmla="*/ 11548383 w 11548665"/>
                <a:gd name="connsiteY8-902" fmla="*/ 2626656 h 6252535"/>
                <a:gd name="connsiteX9-903" fmla="*/ 11294383 w 11548665"/>
                <a:gd name="connsiteY9-904" fmla="*/ 3452156 h 6252535"/>
                <a:gd name="connsiteX10-905" fmla="*/ 11446783 w 11548665"/>
                <a:gd name="connsiteY10-906" fmla="*/ 4480856 h 6252535"/>
                <a:gd name="connsiteX11-907" fmla="*/ 11472183 w 11548665"/>
                <a:gd name="connsiteY11-908" fmla="*/ 5268256 h 6252535"/>
                <a:gd name="connsiteX12-909" fmla="*/ 11218183 w 11548665"/>
                <a:gd name="connsiteY12-910" fmla="*/ 5954056 h 6252535"/>
                <a:gd name="connsiteX13-911" fmla="*/ 10646683 w 11548665"/>
                <a:gd name="connsiteY13-912" fmla="*/ 6030256 h 6252535"/>
                <a:gd name="connsiteX14-913" fmla="*/ 9198883 w 11548665"/>
                <a:gd name="connsiteY14-914" fmla="*/ 5992156 h 6252535"/>
                <a:gd name="connsiteX15-915" fmla="*/ 7878083 w 11548665"/>
                <a:gd name="connsiteY15-916" fmla="*/ 6011206 h 6252535"/>
                <a:gd name="connsiteX16-917" fmla="*/ 6312808 w 11548665"/>
                <a:gd name="connsiteY16-918" fmla="*/ 6160431 h 6252535"/>
                <a:gd name="connsiteX17-919" fmla="*/ 4293508 w 11548665"/>
                <a:gd name="connsiteY17-920" fmla="*/ 6093756 h 6252535"/>
                <a:gd name="connsiteX18-921" fmla="*/ 2798083 w 11548665"/>
                <a:gd name="connsiteY18-922" fmla="*/ 6252506 h 6252535"/>
                <a:gd name="connsiteX19-923" fmla="*/ 1162958 w 11548665"/>
                <a:gd name="connsiteY19-924" fmla="*/ 6106456 h 6252535"/>
                <a:gd name="connsiteX20-925" fmla="*/ 77108 w 11548665"/>
                <a:gd name="connsiteY20-926" fmla="*/ 6027081 h 6252535"/>
                <a:gd name="connsiteX21-927" fmla="*/ 86633 w 11548665"/>
                <a:gd name="connsiteY21-928" fmla="*/ 4960281 h 6252535"/>
                <a:gd name="connsiteX22-929" fmla="*/ 70758 w 11548665"/>
                <a:gd name="connsiteY22-930" fmla="*/ 3842681 h 6252535"/>
                <a:gd name="connsiteX23-931" fmla="*/ 39008 w 11548665"/>
                <a:gd name="connsiteY23-932" fmla="*/ 2394881 h 6252535"/>
                <a:gd name="connsiteX24-933" fmla="*/ 105683 w 11548665"/>
                <a:gd name="connsiteY24-934" fmla="*/ 1223306 h 6252535"/>
                <a:gd name="connsiteX25-935" fmla="*/ 172358 w 11548665"/>
                <a:gd name="connsiteY25-936" fmla="*/ 93006 h 6252535"/>
                <a:gd name="connsiteX0-937" fmla="*/ 172358 w 11548665"/>
                <a:gd name="connsiteY0-938" fmla="*/ 93006 h 6252535"/>
                <a:gd name="connsiteX1-939" fmla="*/ 1680483 w 11548665"/>
                <a:gd name="connsiteY1-940" fmla="*/ 96181 h 6252535"/>
                <a:gd name="connsiteX2-941" fmla="*/ 3725183 w 11548665"/>
                <a:gd name="connsiteY2-942" fmla="*/ 353356 h 6252535"/>
                <a:gd name="connsiteX3-943" fmla="*/ 6100083 w 11548665"/>
                <a:gd name="connsiteY3-944" fmla="*/ 175556 h 6252535"/>
                <a:gd name="connsiteX4-945" fmla="*/ 8373383 w 11548665"/>
                <a:gd name="connsiteY4-946" fmla="*/ 86656 h 6252535"/>
                <a:gd name="connsiteX5-947" fmla="*/ 10659383 w 11548665"/>
                <a:gd name="connsiteY5-948" fmla="*/ 188256 h 6252535"/>
                <a:gd name="connsiteX6-949" fmla="*/ 11383283 w 11548665"/>
                <a:gd name="connsiteY6-950" fmla="*/ 239056 h 6252535"/>
                <a:gd name="connsiteX7-951" fmla="*/ 11345183 w 11548665"/>
                <a:gd name="connsiteY7-952" fmla="*/ 1458256 h 6252535"/>
                <a:gd name="connsiteX8-953" fmla="*/ 11548383 w 11548665"/>
                <a:gd name="connsiteY8-954" fmla="*/ 2626656 h 6252535"/>
                <a:gd name="connsiteX9-955" fmla="*/ 11294383 w 11548665"/>
                <a:gd name="connsiteY9-956" fmla="*/ 3452156 h 6252535"/>
                <a:gd name="connsiteX10-957" fmla="*/ 11446783 w 11548665"/>
                <a:gd name="connsiteY10-958" fmla="*/ 4480856 h 6252535"/>
                <a:gd name="connsiteX11-959" fmla="*/ 11472183 w 11548665"/>
                <a:gd name="connsiteY11-960" fmla="*/ 5268256 h 6252535"/>
                <a:gd name="connsiteX12-961" fmla="*/ 11218183 w 11548665"/>
                <a:gd name="connsiteY12-962" fmla="*/ 5954056 h 6252535"/>
                <a:gd name="connsiteX13-963" fmla="*/ 10646683 w 11548665"/>
                <a:gd name="connsiteY13-964" fmla="*/ 6030256 h 6252535"/>
                <a:gd name="connsiteX14-965" fmla="*/ 9351283 w 11548665"/>
                <a:gd name="connsiteY14-966" fmla="*/ 6135031 h 6252535"/>
                <a:gd name="connsiteX15-967" fmla="*/ 7878083 w 11548665"/>
                <a:gd name="connsiteY15-968" fmla="*/ 6011206 h 6252535"/>
                <a:gd name="connsiteX16-969" fmla="*/ 6312808 w 11548665"/>
                <a:gd name="connsiteY16-970" fmla="*/ 6160431 h 6252535"/>
                <a:gd name="connsiteX17-971" fmla="*/ 4293508 w 11548665"/>
                <a:gd name="connsiteY17-972" fmla="*/ 6093756 h 6252535"/>
                <a:gd name="connsiteX18-973" fmla="*/ 2798083 w 11548665"/>
                <a:gd name="connsiteY18-974" fmla="*/ 6252506 h 6252535"/>
                <a:gd name="connsiteX19-975" fmla="*/ 1162958 w 11548665"/>
                <a:gd name="connsiteY19-976" fmla="*/ 6106456 h 6252535"/>
                <a:gd name="connsiteX20-977" fmla="*/ 77108 w 11548665"/>
                <a:gd name="connsiteY20-978" fmla="*/ 6027081 h 6252535"/>
                <a:gd name="connsiteX21-979" fmla="*/ 86633 w 11548665"/>
                <a:gd name="connsiteY21-980" fmla="*/ 4960281 h 6252535"/>
                <a:gd name="connsiteX22-981" fmla="*/ 70758 w 11548665"/>
                <a:gd name="connsiteY22-982" fmla="*/ 3842681 h 6252535"/>
                <a:gd name="connsiteX23-983" fmla="*/ 39008 w 11548665"/>
                <a:gd name="connsiteY23-984" fmla="*/ 2394881 h 6252535"/>
                <a:gd name="connsiteX24-985" fmla="*/ 105683 w 11548665"/>
                <a:gd name="connsiteY24-986" fmla="*/ 1223306 h 6252535"/>
                <a:gd name="connsiteX25-987" fmla="*/ 172358 w 11548665"/>
                <a:gd name="connsiteY25-988" fmla="*/ 93006 h 6252535"/>
                <a:gd name="connsiteX0-989" fmla="*/ 172358 w 11548665"/>
                <a:gd name="connsiteY0-990" fmla="*/ 93006 h 6252535"/>
                <a:gd name="connsiteX1-991" fmla="*/ 1680483 w 11548665"/>
                <a:gd name="connsiteY1-992" fmla="*/ 96181 h 6252535"/>
                <a:gd name="connsiteX2-993" fmla="*/ 3725183 w 11548665"/>
                <a:gd name="connsiteY2-994" fmla="*/ 353356 h 6252535"/>
                <a:gd name="connsiteX3-995" fmla="*/ 6100083 w 11548665"/>
                <a:gd name="connsiteY3-996" fmla="*/ 175556 h 6252535"/>
                <a:gd name="connsiteX4-997" fmla="*/ 8373383 w 11548665"/>
                <a:gd name="connsiteY4-998" fmla="*/ 86656 h 6252535"/>
                <a:gd name="connsiteX5-999" fmla="*/ 10659383 w 11548665"/>
                <a:gd name="connsiteY5-1000" fmla="*/ 188256 h 6252535"/>
                <a:gd name="connsiteX6-1001" fmla="*/ 11383283 w 11548665"/>
                <a:gd name="connsiteY6-1002" fmla="*/ 239056 h 6252535"/>
                <a:gd name="connsiteX7-1003" fmla="*/ 11345183 w 11548665"/>
                <a:gd name="connsiteY7-1004" fmla="*/ 1458256 h 6252535"/>
                <a:gd name="connsiteX8-1005" fmla="*/ 11548383 w 11548665"/>
                <a:gd name="connsiteY8-1006" fmla="*/ 2626656 h 6252535"/>
                <a:gd name="connsiteX9-1007" fmla="*/ 11294383 w 11548665"/>
                <a:gd name="connsiteY9-1008" fmla="*/ 3452156 h 6252535"/>
                <a:gd name="connsiteX10-1009" fmla="*/ 11446783 w 11548665"/>
                <a:gd name="connsiteY10-1010" fmla="*/ 4480856 h 6252535"/>
                <a:gd name="connsiteX11-1011" fmla="*/ 11472183 w 11548665"/>
                <a:gd name="connsiteY11-1012" fmla="*/ 5268256 h 6252535"/>
                <a:gd name="connsiteX12-1013" fmla="*/ 11218183 w 11548665"/>
                <a:gd name="connsiteY12-1014" fmla="*/ 5954056 h 6252535"/>
                <a:gd name="connsiteX13-1015" fmla="*/ 10722883 w 11548665"/>
                <a:gd name="connsiteY13-1016" fmla="*/ 6173131 h 6252535"/>
                <a:gd name="connsiteX14-1017" fmla="*/ 9351283 w 11548665"/>
                <a:gd name="connsiteY14-1018" fmla="*/ 6135031 h 6252535"/>
                <a:gd name="connsiteX15-1019" fmla="*/ 7878083 w 11548665"/>
                <a:gd name="connsiteY15-1020" fmla="*/ 6011206 h 6252535"/>
                <a:gd name="connsiteX16-1021" fmla="*/ 6312808 w 11548665"/>
                <a:gd name="connsiteY16-1022" fmla="*/ 6160431 h 6252535"/>
                <a:gd name="connsiteX17-1023" fmla="*/ 4293508 w 11548665"/>
                <a:gd name="connsiteY17-1024" fmla="*/ 6093756 h 6252535"/>
                <a:gd name="connsiteX18-1025" fmla="*/ 2798083 w 11548665"/>
                <a:gd name="connsiteY18-1026" fmla="*/ 6252506 h 6252535"/>
                <a:gd name="connsiteX19-1027" fmla="*/ 1162958 w 11548665"/>
                <a:gd name="connsiteY19-1028" fmla="*/ 6106456 h 6252535"/>
                <a:gd name="connsiteX20-1029" fmla="*/ 77108 w 11548665"/>
                <a:gd name="connsiteY20-1030" fmla="*/ 6027081 h 6252535"/>
                <a:gd name="connsiteX21-1031" fmla="*/ 86633 w 11548665"/>
                <a:gd name="connsiteY21-1032" fmla="*/ 4960281 h 6252535"/>
                <a:gd name="connsiteX22-1033" fmla="*/ 70758 w 11548665"/>
                <a:gd name="connsiteY22-1034" fmla="*/ 3842681 h 6252535"/>
                <a:gd name="connsiteX23-1035" fmla="*/ 39008 w 11548665"/>
                <a:gd name="connsiteY23-1036" fmla="*/ 2394881 h 6252535"/>
                <a:gd name="connsiteX24-1037" fmla="*/ 105683 w 11548665"/>
                <a:gd name="connsiteY24-1038" fmla="*/ 1223306 h 6252535"/>
                <a:gd name="connsiteX25-1039" fmla="*/ 172358 w 11548665"/>
                <a:gd name="connsiteY25-1040" fmla="*/ 93006 h 6252535"/>
                <a:gd name="connsiteX0-1041" fmla="*/ 172358 w 11548665"/>
                <a:gd name="connsiteY0-1042" fmla="*/ 93006 h 6252535"/>
                <a:gd name="connsiteX1-1043" fmla="*/ 1680483 w 11548665"/>
                <a:gd name="connsiteY1-1044" fmla="*/ 96181 h 6252535"/>
                <a:gd name="connsiteX2-1045" fmla="*/ 3725183 w 11548665"/>
                <a:gd name="connsiteY2-1046" fmla="*/ 353356 h 6252535"/>
                <a:gd name="connsiteX3-1047" fmla="*/ 6100083 w 11548665"/>
                <a:gd name="connsiteY3-1048" fmla="*/ 175556 h 6252535"/>
                <a:gd name="connsiteX4-1049" fmla="*/ 8373383 w 11548665"/>
                <a:gd name="connsiteY4-1050" fmla="*/ 86656 h 6252535"/>
                <a:gd name="connsiteX5-1051" fmla="*/ 10659383 w 11548665"/>
                <a:gd name="connsiteY5-1052" fmla="*/ 188256 h 6252535"/>
                <a:gd name="connsiteX6-1053" fmla="*/ 11383283 w 11548665"/>
                <a:gd name="connsiteY6-1054" fmla="*/ 239056 h 6252535"/>
                <a:gd name="connsiteX7-1055" fmla="*/ 11345183 w 11548665"/>
                <a:gd name="connsiteY7-1056" fmla="*/ 1458256 h 6252535"/>
                <a:gd name="connsiteX8-1057" fmla="*/ 11548383 w 11548665"/>
                <a:gd name="connsiteY8-1058" fmla="*/ 2626656 h 6252535"/>
                <a:gd name="connsiteX9-1059" fmla="*/ 11294383 w 11548665"/>
                <a:gd name="connsiteY9-1060" fmla="*/ 3452156 h 6252535"/>
                <a:gd name="connsiteX10-1061" fmla="*/ 11446783 w 11548665"/>
                <a:gd name="connsiteY10-1062" fmla="*/ 4480856 h 6252535"/>
                <a:gd name="connsiteX11-1063" fmla="*/ 11472183 w 11548665"/>
                <a:gd name="connsiteY11-1064" fmla="*/ 5268256 h 6252535"/>
                <a:gd name="connsiteX12-1065" fmla="*/ 11418208 w 11548665"/>
                <a:gd name="connsiteY12-1066" fmla="*/ 6011206 h 6252535"/>
                <a:gd name="connsiteX13-1067" fmla="*/ 10722883 w 11548665"/>
                <a:gd name="connsiteY13-1068" fmla="*/ 6173131 h 6252535"/>
                <a:gd name="connsiteX14-1069" fmla="*/ 9351283 w 11548665"/>
                <a:gd name="connsiteY14-1070" fmla="*/ 6135031 h 6252535"/>
                <a:gd name="connsiteX15-1071" fmla="*/ 7878083 w 11548665"/>
                <a:gd name="connsiteY15-1072" fmla="*/ 6011206 h 6252535"/>
                <a:gd name="connsiteX16-1073" fmla="*/ 6312808 w 11548665"/>
                <a:gd name="connsiteY16-1074" fmla="*/ 6160431 h 6252535"/>
                <a:gd name="connsiteX17-1075" fmla="*/ 4293508 w 11548665"/>
                <a:gd name="connsiteY17-1076" fmla="*/ 6093756 h 6252535"/>
                <a:gd name="connsiteX18-1077" fmla="*/ 2798083 w 11548665"/>
                <a:gd name="connsiteY18-1078" fmla="*/ 6252506 h 6252535"/>
                <a:gd name="connsiteX19-1079" fmla="*/ 1162958 w 11548665"/>
                <a:gd name="connsiteY19-1080" fmla="*/ 6106456 h 6252535"/>
                <a:gd name="connsiteX20-1081" fmla="*/ 77108 w 11548665"/>
                <a:gd name="connsiteY20-1082" fmla="*/ 6027081 h 6252535"/>
                <a:gd name="connsiteX21-1083" fmla="*/ 86633 w 11548665"/>
                <a:gd name="connsiteY21-1084" fmla="*/ 4960281 h 6252535"/>
                <a:gd name="connsiteX22-1085" fmla="*/ 70758 w 11548665"/>
                <a:gd name="connsiteY22-1086" fmla="*/ 3842681 h 6252535"/>
                <a:gd name="connsiteX23-1087" fmla="*/ 39008 w 11548665"/>
                <a:gd name="connsiteY23-1088" fmla="*/ 2394881 h 6252535"/>
                <a:gd name="connsiteX24-1089" fmla="*/ 105683 w 11548665"/>
                <a:gd name="connsiteY24-1090" fmla="*/ 1223306 h 6252535"/>
                <a:gd name="connsiteX25-1091" fmla="*/ 172358 w 11548665"/>
                <a:gd name="connsiteY25-1092" fmla="*/ 93006 h 6252535"/>
                <a:gd name="connsiteX0-1093" fmla="*/ 172358 w 11548665"/>
                <a:gd name="connsiteY0-1094" fmla="*/ 93006 h 6252535"/>
                <a:gd name="connsiteX1-1095" fmla="*/ 1680483 w 11548665"/>
                <a:gd name="connsiteY1-1096" fmla="*/ 96181 h 6252535"/>
                <a:gd name="connsiteX2-1097" fmla="*/ 3725183 w 11548665"/>
                <a:gd name="connsiteY2-1098" fmla="*/ 353356 h 6252535"/>
                <a:gd name="connsiteX3-1099" fmla="*/ 6100083 w 11548665"/>
                <a:gd name="connsiteY3-1100" fmla="*/ 175556 h 6252535"/>
                <a:gd name="connsiteX4-1101" fmla="*/ 8373383 w 11548665"/>
                <a:gd name="connsiteY4-1102" fmla="*/ 86656 h 6252535"/>
                <a:gd name="connsiteX5-1103" fmla="*/ 10659383 w 11548665"/>
                <a:gd name="connsiteY5-1104" fmla="*/ 188256 h 6252535"/>
                <a:gd name="connsiteX6-1105" fmla="*/ 11383283 w 11548665"/>
                <a:gd name="connsiteY6-1106" fmla="*/ 239056 h 6252535"/>
                <a:gd name="connsiteX7-1107" fmla="*/ 11345183 w 11548665"/>
                <a:gd name="connsiteY7-1108" fmla="*/ 1458256 h 6252535"/>
                <a:gd name="connsiteX8-1109" fmla="*/ 11548383 w 11548665"/>
                <a:gd name="connsiteY8-1110" fmla="*/ 2626656 h 6252535"/>
                <a:gd name="connsiteX9-1111" fmla="*/ 11294383 w 11548665"/>
                <a:gd name="connsiteY9-1112" fmla="*/ 3452156 h 6252535"/>
                <a:gd name="connsiteX10-1113" fmla="*/ 11446783 w 11548665"/>
                <a:gd name="connsiteY10-1114" fmla="*/ 4480856 h 6252535"/>
                <a:gd name="connsiteX11-1115" fmla="*/ 11424558 w 11548665"/>
                <a:gd name="connsiteY11-1116" fmla="*/ 5306356 h 6252535"/>
                <a:gd name="connsiteX12-1117" fmla="*/ 11418208 w 11548665"/>
                <a:gd name="connsiteY12-1118" fmla="*/ 6011206 h 6252535"/>
                <a:gd name="connsiteX13-1119" fmla="*/ 10722883 w 11548665"/>
                <a:gd name="connsiteY13-1120" fmla="*/ 6173131 h 6252535"/>
                <a:gd name="connsiteX14-1121" fmla="*/ 9351283 w 11548665"/>
                <a:gd name="connsiteY14-1122" fmla="*/ 6135031 h 6252535"/>
                <a:gd name="connsiteX15-1123" fmla="*/ 7878083 w 11548665"/>
                <a:gd name="connsiteY15-1124" fmla="*/ 6011206 h 6252535"/>
                <a:gd name="connsiteX16-1125" fmla="*/ 6312808 w 11548665"/>
                <a:gd name="connsiteY16-1126" fmla="*/ 6160431 h 6252535"/>
                <a:gd name="connsiteX17-1127" fmla="*/ 4293508 w 11548665"/>
                <a:gd name="connsiteY17-1128" fmla="*/ 6093756 h 6252535"/>
                <a:gd name="connsiteX18-1129" fmla="*/ 2798083 w 11548665"/>
                <a:gd name="connsiteY18-1130" fmla="*/ 6252506 h 6252535"/>
                <a:gd name="connsiteX19-1131" fmla="*/ 1162958 w 11548665"/>
                <a:gd name="connsiteY19-1132" fmla="*/ 6106456 h 6252535"/>
                <a:gd name="connsiteX20-1133" fmla="*/ 77108 w 11548665"/>
                <a:gd name="connsiteY20-1134" fmla="*/ 6027081 h 6252535"/>
                <a:gd name="connsiteX21-1135" fmla="*/ 86633 w 11548665"/>
                <a:gd name="connsiteY21-1136" fmla="*/ 4960281 h 6252535"/>
                <a:gd name="connsiteX22-1137" fmla="*/ 70758 w 11548665"/>
                <a:gd name="connsiteY22-1138" fmla="*/ 3842681 h 6252535"/>
                <a:gd name="connsiteX23-1139" fmla="*/ 39008 w 11548665"/>
                <a:gd name="connsiteY23-1140" fmla="*/ 2394881 h 6252535"/>
                <a:gd name="connsiteX24-1141" fmla="*/ 105683 w 11548665"/>
                <a:gd name="connsiteY24-1142" fmla="*/ 1223306 h 6252535"/>
                <a:gd name="connsiteX25-1143" fmla="*/ 172358 w 11548665"/>
                <a:gd name="connsiteY25-1144" fmla="*/ 93006 h 6252535"/>
                <a:gd name="connsiteX0-1145" fmla="*/ 172358 w 11548665"/>
                <a:gd name="connsiteY0-1146" fmla="*/ 93006 h 6252535"/>
                <a:gd name="connsiteX1-1147" fmla="*/ 1680483 w 11548665"/>
                <a:gd name="connsiteY1-1148" fmla="*/ 96181 h 6252535"/>
                <a:gd name="connsiteX2-1149" fmla="*/ 3725183 w 11548665"/>
                <a:gd name="connsiteY2-1150" fmla="*/ 353356 h 6252535"/>
                <a:gd name="connsiteX3-1151" fmla="*/ 6100083 w 11548665"/>
                <a:gd name="connsiteY3-1152" fmla="*/ 175556 h 6252535"/>
                <a:gd name="connsiteX4-1153" fmla="*/ 8373383 w 11548665"/>
                <a:gd name="connsiteY4-1154" fmla="*/ 86656 h 6252535"/>
                <a:gd name="connsiteX5-1155" fmla="*/ 10659383 w 11548665"/>
                <a:gd name="connsiteY5-1156" fmla="*/ 188256 h 6252535"/>
                <a:gd name="connsiteX6-1157" fmla="*/ 11383283 w 11548665"/>
                <a:gd name="connsiteY6-1158" fmla="*/ 239056 h 6252535"/>
                <a:gd name="connsiteX7-1159" fmla="*/ 11345183 w 11548665"/>
                <a:gd name="connsiteY7-1160" fmla="*/ 1458256 h 6252535"/>
                <a:gd name="connsiteX8-1161" fmla="*/ 11548383 w 11548665"/>
                <a:gd name="connsiteY8-1162" fmla="*/ 2626656 h 6252535"/>
                <a:gd name="connsiteX9-1163" fmla="*/ 11294383 w 11548665"/>
                <a:gd name="connsiteY9-1164" fmla="*/ 3452156 h 6252535"/>
                <a:gd name="connsiteX10-1165" fmla="*/ 11446783 w 11548665"/>
                <a:gd name="connsiteY10-1166" fmla="*/ 4480856 h 6252535"/>
                <a:gd name="connsiteX11-1167" fmla="*/ 11338833 w 11548665"/>
                <a:gd name="connsiteY11-1168" fmla="*/ 5315881 h 6252535"/>
                <a:gd name="connsiteX12-1169" fmla="*/ 11418208 w 11548665"/>
                <a:gd name="connsiteY12-1170" fmla="*/ 6011206 h 6252535"/>
                <a:gd name="connsiteX13-1171" fmla="*/ 10722883 w 11548665"/>
                <a:gd name="connsiteY13-1172" fmla="*/ 6173131 h 6252535"/>
                <a:gd name="connsiteX14-1173" fmla="*/ 9351283 w 11548665"/>
                <a:gd name="connsiteY14-1174" fmla="*/ 6135031 h 6252535"/>
                <a:gd name="connsiteX15-1175" fmla="*/ 7878083 w 11548665"/>
                <a:gd name="connsiteY15-1176" fmla="*/ 6011206 h 6252535"/>
                <a:gd name="connsiteX16-1177" fmla="*/ 6312808 w 11548665"/>
                <a:gd name="connsiteY16-1178" fmla="*/ 6160431 h 6252535"/>
                <a:gd name="connsiteX17-1179" fmla="*/ 4293508 w 11548665"/>
                <a:gd name="connsiteY17-1180" fmla="*/ 6093756 h 6252535"/>
                <a:gd name="connsiteX18-1181" fmla="*/ 2798083 w 11548665"/>
                <a:gd name="connsiteY18-1182" fmla="*/ 6252506 h 6252535"/>
                <a:gd name="connsiteX19-1183" fmla="*/ 1162958 w 11548665"/>
                <a:gd name="connsiteY19-1184" fmla="*/ 6106456 h 6252535"/>
                <a:gd name="connsiteX20-1185" fmla="*/ 77108 w 11548665"/>
                <a:gd name="connsiteY20-1186" fmla="*/ 6027081 h 6252535"/>
                <a:gd name="connsiteX21-1187" fmla="*/ 86633 w 11548665"/>
                <a:gd name="connsiteY21-1188" fmla="*/ 4960281 h 6252535"/>
                <a:gd name="connsiteX22-1189" fmla="*/ 70758 w 11548665"/>
                <a:gd name="connsiteY22-1190" fmla="*/ 3842681 h 6252535"/>
                <a:gd name="connsiteX23-1191" fmla="*/ 39008 w 11548665"/>
                <a:gd name="connsiteY23-1192" fmla="*/ 2394881 h 6252535"/>
                <a:gd name="connsiteX24-1193" fmla="*/ 105683 w 11548665"/>
                <a:gd name="connsiteY24-1194" fmla="*/ 1223306 h 6252535"/>
                <a:gd name="connsiteX25-1195" fmla="*/ 172358 w 11548665"/>
                <a:gd name="connsiteY25-1196" fmla="*/ 93006 h 6252535"/>
                <a:gd name="connsiteX0-1197" fmla="*/ 172358 w 11563976"/>
                <a:gd name="connsiteY0-1198" fmla="*/ 93006 h 6252535"/>
                <a:gd name="connsiteX1-1199" fmla="*/ 1680483 w 11563976"/>
                <a:gd name="connsiteY1-1200" fmla="*/ 96181 h 6252535"/>
                <a:gd name="connsiteX2-1201" fmla="*/ 3725183 w 11563976"/>
                <a:gd name="connsiteY2-1202" fmla="*/ 353356 h 6252535"/>
                <a:gd name="connsiteX3-1203" fmla="*/ 6100083 w 11563976"/>
                <a:gd name="connsiteY3-1204" fmla="*/ 175556 h 6252535"/>
                <a:gd name="connsiteX4-1205" fmla="*/ 8373383 w 11563976"/>
                <a:gd name="connsiteY4-1206" fmla="*/ 86656 h 6252535"/>
                <a:gd name="connsiteX5-1207" fmla="*/ 10659383 w 11563976"/>
                <a:gd name="connsiteY5-1208" fmla="*/ 188256 h 6252535"/>
                <a:gd name="connsiteX6-1209" fmla="*/ 11383283 w 11563976"/>
                <a:gd name="connsiteY6-1210" fmla="*/ 239056 h 6252535"/>
                <a:gd name="connsiteX7-1211" fmla="*/ 11345183 w 11563976"/>
                <a:gd name="connsiteY7-1212" fmla="*/ 1458256 h 6252535"/>
                <a:gd name="connsiteX8-1213" fmla="*/ 11548383 w 11563976"/>
                <a:gd name="connsiteY8-1214" fmla="*/ 2626656 h 6252535"/>
                <a:gd name="connsiteX9-1215" fmla="*/ 11294383 w 11563976"/>
                <a:gd name="connsiteY9-1216" fmla="*/ 3452156 h 6252535"/>
                <a:gd name="connsiteX10-1217" fmla="*/ 11446783 w 11563976"/>
                <a:gd name="connsiteY10-1218" fmla="*/ 4480856 h 6252535"/>
                <a:gd name="connsiteX11-1219" fmla="*/ 11338833 w 11563976"/>
                <a:gd name="connsiteY11-1220" fmla="*/ 5315881 h 6252535"/>
                <a:gd name="connsiteX12-1221" fmla="*/ 11542033 w 11563976"/>
                <a:gd name="connsiteY12-1222" fmla="*/ 6039781 h 6252535"/>
                <a:gd name="connsiteX13-1223" fmla="*/ 10722883 w 11563976"/>
                <a:gd name="connsiteY13-1224" fmla="*/ 6173131 h 6252535"/>
                <a:gd name="connsiteX14-1225" fmla="*/ 9351283 w 11563976"/>
                <a:gd name="connsiteY14-1226" fmla="*/ 6135031 h 6252535"/>
                <a:gd name="connsiteX15-1227" fmla="*/ 7878083 w 11563976"/>
                <a:gd name="connsiteY15-1228" fmla="*/ 6011206 h 6252535"/>
                <a:gd name="connsiteX16-1229" fmla="*/ 6312808 w 11563976"/>
                <a:gd name="connsiteY16-1230" fmla="*/ 6160431 h 6252535"/>
                <a:gd name="connsiteX17-1231" fmla="*/ 4293508 w 11563976"/>
                <a:gd name="connsiteY17-1232" fmla="*/ 6093756 h 6252535"/>
                <a:gd name="connsiteX18-1233" fmla="*/ 2798083 w 11563976"/>
                <a:gd name="connsiteY18-1234" fmla="*/ 6252506 h 6252535"/>
                <a:gd name="connsiteX19-1235" fmla="*/ 1162958 w 11563976"/>
                <a:gd name="connsiteY19-1236" fmla="*/ 6106456 h 6252535"/>
                <a:gd name="connsiteX20-1237" fmla="*/ 77108 w 11563976"/>
                <a:gd name="connsiteY20-1238" fmla="*/ 6027081 h 6252535"/>
                <a:gd name="connsiteX21-1239" fmla="*/ 86633 w 11563976"/>
                <a:gd name="connsiteY21-1240" fmla="*/ 4960281 h 6252535"/>
                <a:gd name="connsiteX22-1241" fmla="*/ 70758 w 11563976"/>
                <a:gd name="connsiteY22-1242" fmla="*/ 3842681 h 6252535"/>
                <a:gd name="connsiteX23-1243" fmla="*/ 39008 w 11563976"/>
                <a:gd name="connsiteY23-1244" fmla="*/ 2394881 h 6252535"/>
                <a:gd name="connsiteX24-1245" fmla="*/ 105683 w 11563976"/>
                <a:gd name="connsiteY24-1246" fmla="*/ 1223306 h 6252535"/>
                <a:gd name="connsiteX25-1247" fmla="*/ 172358 w 11563976"/>
                <a:gd name="connsiteY25-1248" fmla="*/ 93006 h 6252535"/>
                <a:gd name="connsiteX0-1249" fmla="*/ 172358 w 11581839"/>
                <a:gd name="connsiteY0-1250" fmla="*/ 93006 h 6252535"/>
                <a:gd name="connsiteX1-1251" fmla="*/ 1680483 w 11581839"/>
                <a:gd name="connsiteY1-1252" fmla="*/ 96181 h 6252535"/>
                <a:gd name="connsiteX2-1253" fmla="*/ 3725183 w 11581839"/>
                <a:gd name="connsiteY2-1254" fmla="*/ 353356 h 6252535"/>
                <a:gd name="connsiteX3-1255" fmla="*/ 6100083 w 11581839"/>
                <a:gd name="connsiteY3-1256" fmla="*/ 175556 h 6252535"/>
                <a:gd name="connsiteX4-1257" fmla="*/ 8373383 w 11581839"/>
                <a:gd name="connsiteY4-1258" fmla="*/ 86656 h 6252535"/>
                <a:gd name="connsiteX5-1259" fmla="*/ 10659383 w 11581839"/>
                <a:gd name="connsiteY5-1260" fmla="*/ 188256 h 6252535"/>
                <a:gd name="connsiteX6-1261" fmla="*/ 11383283 w 11581839"/>
                <a:gd name="connsiteY6-1262" fmla="*/ 239056 h 6252535"/>
                <a:gd name="connsiteX7-1263" fmla="*/ 11345183 w 11581839"/>
                <a:gd name="connsiteY7-1264" fmla="*/ 1458256 h 6252535"/>
                <a:gd name="connsiteX8-1265" fmla="*/ 11548383 w 11581839"/>
                <a:gd name="connsiteY8-1266" fmla="*/ 2626656 h 6252535"/>
                <a:gd name="connsiteX9-1267" fmla="*/ 11294383 w 11581839"/>
                <a:gd name="connsiteY9-1268" fmla="*/ 3452156 h 6252535"/>
                <a:gd name="connsiteX10-1269" fmla="*/ 11446783 w 11581839"/>
                <a:gd name="connsiteY10-1270" fmla="*/ 4480856 h 6252535"/>
                <a:gd name="connsiteX11-1271" fmla="*/ 11453133 w 11581839"/>
                <a:gd name="connsiteY11-1272" fmla="*/ 5296831 h 6252535"/>
                <a:gd name="connsiteX12-1273" fmla="*/ 11542033 w 11581839"/>
                <a:gd name="connsiteY12-1274" fmla="*/ 6039781 h 6252535"/>
                <a:gd name="connsiteX13-1275" fmla="*/ 10722883 w 11581839"/>
                <a:gd name="connsiteY13-1276" fmla="*/ 6173131 h 6252535"/>
                <a:gd name="connsiteX14-1277" fmla="*/ 9351283 w 11581839"/>
                <a:gd name="connsiteY14-1278" fmla="*/ 6135031 h 6252535"/>
                <a:gd name="connsiteX15-1279" fmla="*/ 7878083 w 11581839"/>
                <a:gd name="connsiteY15-1280" fmla="*/ 6011206 h 6252535"/>
                <a:gd name="connsiteX16-1281" fmla="*/ 6312808 w 11581839"/>
                <a:gd name="connsiteY16-1282" fmla="*/ 6160431 h 6252535"/>
                <a:gd name="connsiteX17-1283" fmla="*/ 4293508 w 11581839"/>
                <a:gd name="connsiteY17-1284" fmla="*/ 6093756 h 6252535"/>
                <a:gd name="connsiteX18-1285" fmla="*/ 2798083 w 11581839"/>
                <a:gd name="connsiteY18-1286" fmla="*/ 6252506 h 6252535"/>
                <a:gd name="connsiteX19-1287" fmla="*/ 1162958 w 11581839"/>
                <a:gd name="connsiteY19-1288" fmla="*/ 6106456 h 6252535"/>
                <a:gd name="connsiteX20-1289" fmla="*/ 77108 w 11581839"/>
                <a:gd name="connsiteY20-1290" fmla="*/ 6027081 h 6252535"/>
                <a:gd name="connsiteX21-1291" fmla="*/ 86633 w 11581839"/>
                <a:gd name="connsiteY21-1292" fmla="*/ 4960281 h 6252535"/>
                <a:gd name="connsiteX22-1293" fmla="*/ 70758 w 11581839"/>
                <a:gd name="connsiteY22-1294" fmla="*/ 3842681 h 6252535"/>
                <a:gd name="connsiteX23-1295" fmla="*/ 39008 w 11581839"/>
                <a:gd name="connsiteY23-1296" fmla="*/ 2394881 h 6252535"/>
                <a:gd name="connsiteX24-1297" fmla="*/ 105683 w 11581839"/>
                <a:gd name="connsiteY24-1298" fmla="*/ 1223306 h 6252535"/>
                <a:gd name="connsiteX25-1299" fmla="*/ 172358 w 11581839"/>
                <a:gd name="connsiteY25-1300" fmla="*/ 93006 h 6252535"/>
                <a:gd name="connsiteX0-1301" fmla="*/ 172358 w 11581839"/>
                <a:gd name="connsiteY0-1302" fmla="*/ 93006 h 6252535"/>
                <a:gd name="connsiteX1-1303" fmla="*/ 1680483 w 11581839"/>
                <a:gd name="connsiteY1-1304" fmla="*/ 96181 h 6252535"/>
                <a:gd name="connsiteX2-1305" fmla="*/ 3725183 w 11581839"/>
                <a:gd name="connsiteY2-1306" fmla="*/ 353356 h 6252535"/>
                <a:gd name="connsiteX3-1307" fmla="*/ 6100083 w 11581839"/>
                <a:gd name="connsiteY3-1308" fmla="*/ 175556 h 6252535"/>
                <a:gd name="connsiteX4-1309" fmla="*/ 8373383 w 11581839"/>
                <a:gd name="connsiteY4-1310" fmla="*/ 86656 h 6252535"/>
                <a:gd name="connsiteX5-1311" fmla="*/ 10659383 w 11581839"/>
                <a:gd name="connsiteY5-1312" fmla="*/ 188256 h 6252535"/>
                <a:gd name="connsiteX6-1313" fmla="*/ 11383283 w 11581839"/>
                <a:gd name="connsiteY6-1314" fmla="*/ 239056 h 6252535"/>
                <a:gd name="connsiteX7-1315" fmla="*/ 11345183 w 11581839"/>
                <a:gd name="connsiteY7-1316" fmla="*/ 1458256 h 6252535"/>
                <a:gd name="connsiteX8-1317" fmla="*/ 11548383 w 11581839"/>
                <a:gd name="connsiteY8-1318" fmla="*/ 2626656 h 6252535"/>
                <a:gd name="connsiteX9-1319" fmla="*/ 11399158 w 11581839"/>
                <a:gd name="connsiteY9-1320" fmla="*/ 3461681 h 6252535"/>
                <a:gd name="connsiteX10-1321" fmla="*/ 11446783 w 11581839"/>
                <a:gd name="connsiteY10-1322" fmla="*/ 4480856 h 6252535"/>
                <a:gd name="connsiteX11-1323" fmla="*/ 11453133 w 11581839"/>
                <a:gd name="connsiteY11-1324" fmla="*/ 5296831 h 6252535"/>
                <a:gd name="connsiteX12-1325" fmla="*/ 11542033 w 11581839"/>
                <a:gd name="connsiteY12-1326" fmla="*/ 6039781 h 6252535"/>
                <a:gd name="connsiteX13-1327" fmla="*/ 10722883 w 11581839"/>
                <a:gd name="connsiteY13-1328" fmla="*/ 6173131 h 6252535"/>
                <a:gd name="connsiteX14-1329" fmla="*/ 9351283 w 11581839"/>
                <a:gd name="connsiteY14-1330" fmla="*/ 6135031 h 6252535"/>
                <a:gd name="connsiteX15-1331" fmla="*/ 7878083 w 11581839"/>
                <a:gd name="connsiteY15-1332" fmla="*/ 6011206 h 6252535"/>
                <a:gd name="connsiteX16-1333" fmla="*/ 6312808 w 11581839"/>
                <a:gd name="connsiteY16-1334" fmla="*/ 6160431 h 6252535"/>
                <a:gd name="connsiteX17-1335" fmla="*/ 4293508 w 11581839"/>
                <a:gd name="connsiteY17-1336" fmla="*/ 6093756 h 6252535"/>
                <a:gd name="connsiteX18-1337" fmla="*/ 2798083 w 11581839"/>
                <a:gd name="connsiteY18-1338" fmla="*/ 6252506 h 6252535"/>
                <a:gd name="connsiteX19-1339" fmla="*/ 1162958 w 11581839"/>
                <a:gd name="connsiteY19-1340" fmla="*/ 6106456 h 6252535"/>
                <a:gd name="connsiteX20-1341" fmla="*/ 77108 w 11581839"/>
                <a:gd name="connsiteY20-1342" fmla="*/ 6027081 h 6252535"/>
                <a:gd name="connsiteX21-1343" fmla="*/ 86633 w 11581839"/>
                <a:gd name="connsiteY21-1344" fmla="*/ 4960281 h 6252535"/>
                <a:gd name="connsiteX22-1345" fmla="*/ 70758 w 11581839"/>
                <a:gd name="connsiteY22-1346" fmla="*/ 3842681 h 6252535"/>
                <a:gd name="connsiteX23-1347" fmla="*/ 39008 w 11581839"/>
                <a:gd name="connsiteY23-1348" fmla="*/ 2394881 h 6252535"/>
                <a:gd name="connsiteX24-1349" fmla="*/ 105683 w 11581839"/>
                <a:gd name="connsiteY24-1350" fmla="*/ 1223306 h 6252535"/>
                <a:gd name="connsiteX25-1351" fmla="*/ 172358 w 11581839"/>
                <a:gd name="connsiteY25-1352" fmla="*/ 93006 h 6252535"/>
                <a:gd name="connsiteX0-1353" fmla="*/ 172358 w 11581839"/>
                <a:gd name="connsiteY0-1354" fmla="*/ 93006 h 6252535"/>
                <a:gd name="connsiteX1-1355" fmla="*/ 1680483 w 11581839"/>
                <a:gd name="connsiteY1-1356" fmla="*/ 96181 h 6252535"/>
                <a:gd name="connsiteX2-1357" fmla="*/ 3725183 w 11581839"/>
                <a:gd name="connsiteY2-1358" fmla="*/ 353356 h 6252535"/>
                <a:gd name="connsiteX3-1359" fmla="*/ 6100083 w 11581839"/>
                <a:gd name="connsiteY3-1360" fmla="*/ 175556 h 6252535"/>
                <a:gd name="connsiteX4-1361" fmla="*/ 8373383 w 11581839"/>
                <a:gd name="connsiteY4-1362" fmla="*/ 86656 h 6252535"/>
                <a:gd name="connsiteX5-1363" fmla="*/ 10659383 w 11581839"/>
                <a:gd name="connsiteY5-1364" fmla="*/ 188256 h 6252535"/>
                <a:gd name="connsiteX6-1365" fmla="*/ 11383283 w 11581839"/>
                <a:gd name="connsiteY6-1366" fmla="*/ 239056 h 6252535"/>
                <a:gd name="connsiteX7-1367" fmla="*/ 11345183 w 11581839"/>
                <a:gd name="connsiteY7-1368" fmla="*/ 1458256 h 6252535"/>
                <a:gd name="connsiteX8-1369" fmla="*/ 11434083 w 11581839"/>
                <a:gd name="connsiteY8-1370" fmla="*/ 2331381 h 6252535"/>
                <a:gd name="connsiteX9-1371" fmla="*/ 11399158 w 11581839"/>
                <a:gd name="connsiteY9-1372" fmla="*/ 3461681 h 6252535"/>
                <a:gd name="connsiteX10-1373" fmla="*/ 11446783 w 11581839"/>
                <a:gd name="connsiteY10-1374" fmla="*/ 4480856 h 6252535"/>
                <a:gd name="connsiteX11-1375" fmla="*/ 11453133 w 11581839"/>
                <a:gd name="connsiteY11-1376" fmla="*/ 5296831 h 6252535"/>
                <a:gd name="connsiteX12-1377" fmla="*/ 11542033 w 11581839"/>
                <a:gd name="connsiteY12-1378" fmla="*/ 6039781 h 6252535"/>
                <a:gd name="connsiteX13-1379" fmla="*/ 10722883 w 11581839"/>
                <a:gd name="connsiteY13-1380" fmla="*/ 6173131 h 6252535"/>
                <a:gd name="connsiteX14-1381" fmla="*/ 9351283 w 11581839"/>
                <a:gd name="connsiteY14-1382" fmla="*/ 6135031 h 6252535"/>
                <a:gd name="connsiteX15-1383" fmla="*/ 7878083 w 11581839"/>
                <a:gd name="connsiteY15-1384" fmla="*/ 6011206 h 6252535"/>
                <a:gd name="connsiteX16-1385" fmla="*/ 6312808 w 11581839"/>
                <a:gd name="connsiteY16-1386" fmla="*/ 6160431 h 6252535"/>
                <a:gd name="connsiteX17-1387" fmla="*/ 4293508 w 11581839"/>
                <a:gd name="connsiteY17-1388" fmla="*/ 6093756 h 6252535"/>
                <a:gd name="connsiteX18-1389" fmla="*/ 2798083 w 11581839"/>
                <a:gd name="connsiteY18-1390" fmla="*/ 6252506 h 6252535"/>
                <a:gd name="connsiteX19-1391" fmla="*/ 1162958 w 11581839"/>
                <a:gd name="connsiteY19-1392" fmla="*/ 6106456 h 6252535"/>
                <a:gd name="connsiteX20-1393" fmla="*/ 77108 w 11581839"/>
                <a:gd name="connsiteY20-1394" fmla="*/ 6027081 h 6252535"/>
                <a:gd name="connsiteX21-1395" fmla="*/ 86633 w 11581839"/>
                <a:gd name="connsiteY21-1396" fmla="*/ 4960281 h 6252535"/>
                <a:gd name="connsiteX22-1397" fmla="*/ 70758 w 11581839"/>
                <a:gd name="connsiteY22-1398" fmla="*/ 3842681 h 6252535"/>
                <a:gd name="connsiteX23-1399" fmla="*/ 39008 w 11581839"/>
                <a:gd name="connsiteY23-1400" fmla="*/ 2394881 h 6252535"/>
                <a:gd name="connsiteX24-1401" fmla="*/ 105683 w 11581839"/>
                <a:gd name="connsiteY24-1402" fmla="*/ 1223306 h 6252535"/>
                <a:gd name="connsiteX25-1403" fmla="*/ 172358 w 11581839"/>
                <a:gd name="connsiteY25-1404" fmla="*/ 93006 h 6252535"/>
                <a:gd name="connsiteX0-1405" fmla="*/ 172358 w 11596332"/>
                <a:gd name="connsiteY0-1406" fmla="*/ 93006 h 6252535"/>
                <a:gd name="connsiteX1-1407" fmla="*/ 1680483 w 11596332"/>
                <a:gd name="connsiteY1-1408" fmla="*/ 96181 h 6252535"/>
                <a:gd name="connsiteX2-1409" fmla="*/ 3725183 w 11596332"/>
                <a:gd name="connsiteY2-1410" fmla="*/ 353356 h 6252535"/>
                <a:gd name="connsiteX3-1411" fmla="*/ 6100083 w 11596332"/>
                <a:gd name="connsiteY3-1412" fmla="*/ 175556 h 6252535"/>
                <a:gd name="connsiteX4-1413" fmla="*/ 8373383 w 11596332"/>
                <a:gd name="connsiteY4-1414" fmla="*/ 86656 h 6252535"/>
                <a:gd name="connsiteX5-1415" fmla="*/ 10659383 w 11596332"/>
                <a:gd name="connsiteY5-1416" fmla="*/ 188256 h 6252535"/>
                <a:gd name="connsiteX6-1417" fmla="*/ 11383283 w 11596332"/>
                <a:gd name="connsiteY6-1418" fmla="*/ 239056 h 6252535"/>
                <a:gd name="connsiteX7-1419" fmla="*/ 11345183 w 11596332"/>
                <a:gd name="connsiteY7-1420" fmla="*/ 1458256 h 6252535"/>
                <a:gd name="connsiteX8-1421" fmla="*/ 11596008 w 11596332"/>
                <a:gd name="connsiteY8-1422" fmla="*/ 2321856 h 6252535"/>
                <a:gd name="connsiteX9-1423" fmla="*/ 11399158 w 11596332"/>
                <a:gd name="connsiteY9-1424" fmla="*/ 3461681 h 6252535"/>
                <a:gd name="connsiteX10-1425" fmla="*/ 11446783 w 11596332"/>
                <a:gd name="connsiteY10-1426" fmla="*/ 4480856 h 6252535"/>
                <a:gd name="connsiteX11-1427" fmla="*/ 11453133 w 11596332"/>
                <a:gd name="connsiteY11-1428" fmla="*/ 5296831 h 6252535"/>
                <a:gd name="connsiteX12-1429" fmla="*/ 11542033 w 11596332"/>
                <a:gd name="connsiteY12-1430" fmla="*/ 6039781 h 6252535"/>
                <a:gd name="connsiteX13-1431" fmla="*/ 10722883 w 11596332"/>
                <a:gd name="connsiteY13-1432" fmla="*/ 6173131 h 6252535"/>
                <a:gd name="connsiteX14-1433" fmla="*/ 9351283 w 11596332"/>
                <a:gd name="connsiteY14-1434" fmla="*/ 6135031 h 6252535"/>
                <a:gd name="connsiteX15-1435" fmla="*/ 7878083 w 11596332"/>
                <a:gd name="connsiteY15-1436" fmla="*/ 6011206 h 6252535"/>
                <a:gd name="connsiteX16-1437" fmla="*/ 6312808 w 11596332"/>
                <a:gd name="connsiteY16-1438" fmla="*/ 6160431 h 6252535"/>
                <a:gd name="connsiteX17-1439" fmla="*/ 4293508 w 11596332"/>
                <a:gd name="connsiteY17-1440" fmla="*/ 6093756 h 6252535"/>
                <a:gd name="connsiteX18-1441" fmla="*/ 2798083 w 11596332"/>
                <a:gd name="connsiteY18-1442" fmla="*/ 6252506 h 6252535"/>
                <a:gd name="connsiteX19-1443" fmla="*/ 1162958 w 11596332"/>
                <a:gd name="connsiteY19-1444" fmla="*/ 6106456 h 6252535"/>
                <a:gd name="connsiteX20-1445" fmla="*/ 77108 w 11596332"/>
                <a:gd name="connsiteY20-1446" fmla="*/ 6027081 h 6252535"/>
                <a:gd name="connsiteX21-1447" fmla="*/ 86633 w 11596332"/>
                <a:gd name="connsiteY21-1448" fmla="*/ 4960281 h 6252535"/>
                <a:gd name="connsiteX22-1449" fmla="*/ 70758 w 11596332"/>
                <a:gd name="connsiteY22-1450" fmla="*/ 3842681 h 6252535"/>
                <a:gd name="connsiteX23-1451" fmla="*/ 39008 w 11596332"/>
                <a:gd name="connsiteY23-1452" fmla="*/ 2394881 h 6252535"/>
                <a:gd name="connsiteX24-1453" fmla="*/ 105683 w 11596332"/>
                <a:gd name="connsiteY24-1454" fmla="*/ 1223306 h 6252535"/>
                <a:gd name="connsiteX25-1455" fmla="*/ 172358 w 11596332"/>
                <a:gd name="connsiteY25-1456" fmla="*/ 93006 h 6252535"/>
                <a:gd name="connsiteX0-1457" fmla="*/ 172358 w 11581839"/>
                <a:gd name="connsiteY0-1458" fmla="*/ 93006 h 6252535"/>
                <a:gd name="connsiteX1-1459" fmla="*/ 1680483 w 11581839"/>
                <a:gd name="connsiteY1-1460" fmla="*/ 96181 h 6252535"/>
                <a:gd name="connsiteX2-1461" fmla="*/ 3725183 w 11581839"/>
                <a:gd name="connsiteY2-1462" fmla="*/ 353356 h 6252535"/>
                <a:gd name="connsiteX3-1463" fmla="*/ 6100083 w 11581839"/>
                <a:gd name="connsiteY3-1464" fmla="*/ 175556 h 6252535"/>
                <a:gd name="connsiteX4-1465" fmla="*/ 8373383 w 11581839"/>
                <a:gd name="connsiteY4-1466" fmla="*/ 86656 h 6252535"/>
                <a:gd name="connsiteX5-1467" fmla="*/ 10659383 w 11581839"/>
                <a:gd name="connsiteY5-1468" fmla="*/ 188256 h 6252535"/>
                <a:gd name="connsiteX6-1469" fmla="*/ 11383283 w 11581839"/>
                <a:gd name="connsiteY6-1470" fmla="*/ 239056 h 6252535"/>
                <a:gd name="connsiteX7-1471" fmla="*/ 11345183 w 11581839"/>
                <a:gd name="connsiteY7-1472" fmla="*/ 1458256 h 6252535"/>
                <a:gd name="connsiteX8-1473" fmla="*/ 11538858 w 11581839"/>
                <a:gd name="connsiteY8-1474" fmla="*/ 2321856 h 6252535"/>
                <a:gd name="connsiteX9-1475" fmla="*/ 11399158 w 11581839"/>
                <a:gd name="connsiteY9-1476" fmla="*/ 3461681 h 6252535"/>
                <a:gd name="connsiteX10-1477" fmla="*/ 11446783 w 11581839"/>
                <a:gd name="connsiteY10-1478" fmla="*/ 4480856 h 6252535"/>
                <a:gd name="connsiteX11-1479" fmla="*/ 11453133 w 11581839"/>
                <a:gd name="connsiteY11-1480" fmla="*/ 5296831 h 6252535"/>
                <a:gd name="connsiteX12-1481" fmla="*/ 11542033 w 11581839"/>
                <a:gd name="connsiteY12-1482" fmla="*/ 6039781 h 6252535"/>
                <a:gd name="connsiteX13-1483" fmla="*/ 10722883 w 11581839"/>
                <a:gd name="connsiteY13-1484" fmla="*/ 6173131 h 6252535"/>
                <a:gd name="connsiteX14-1485" fmla="*/ 9351283 w 11581839"/>
                <a:gd name="connsiteY14-1486" fmla="*/ 6135031 h 6252535"/>
                <a:gd name="connsiteX15-1487" fmla="*/ 7878083 w 11581839"/>
                <a:gd name="connsiteY15-1488" fmla="*/ 6011206 h 6252535"/>
                <a:gd name="connsiteX16-1489" fmla="*/ 6312808 w 11581839"/>
                <a:gd name="connsiteY16-1490" fmla="*/ 6160431 h 6252535"/>
                <a:gd name="connsiteX17-1491" fmla="*/ 4293508 w 11581839"/>
                <a:gd name="connsiteY17-1492" fmla="*/ 6093756 h 6252535"/>
                <a:gd name="connsiteX18-1493" fmla="*/ 2798083 w 11581839"/>
                <a:gd name="connsiteY18-1494" fmla="*/ 6252506 h 6252535"/>
                <a:gd name="connsiteX19-1495" fmla="*/ 1162958 w 11581839"/>
                <a:gd name="connsiteY19-1496" fmla="*/ 6106456 h 6252535"/>
                <a:gd name="connsiteX20-1497" fmla="*/ 77108 w 11581839"/>
                <a:gd name="connsiteY20-1498" fmla="*/ 6027081 h 6252535"/>
                <a:gd name="connsiteX21-1499" fmla="*/ 86633 w 11581839"/>
                <a:gd name="connsiteY21-1500" fmla="*/ 4960281 h 6252535"/>
                <a:gd name="connsiteX22-1501" fmla="*/ 70758 w 11581839"/>
                <a:gd name="connsiteY22-1502" fmla="*/ 3842681 h 6252535"/>
                <a:gd name="connsiteX23-1503" fmla="*/ 39008 w 11581839"/>
                <a:gd name="connsiteY23-1504" fmla="*/ 2394881 h 6252535"/>
                <a:gd name="connsiteX24-1505" fmla="*/ 105683 w 11581839"/>
                <a:gd name="connsiteY24-1506" fmla="*/ 1223306 h 6252535"/>
                <a:gd name="connsiteX25-1507" fmla="*/ 172358 w 11581839"/>
                <a:gd name="connsiteY25-1508" fmla="*/ 93006 h 6252535"/>
                <a:gd name="connsiteX0-1509" fmla="*/ 172358 w 11580086"/>
                <a:gd name="connsiteY0-1510" fmla="*/ 93006 h 6252535"/>
                <a:gd name="connsiteX1-1511" fmla="*/ 1680483 w 11580086"/>
                <a:gd name="connsiteY1-1512" fmla="*/ 96181 h 6252535"/>
                <a:gd name="connsiteX2-1513" fmla="*/ 3725183 w 11580086"/>
                <a:gd name="connsiteY2-1514" fmla="*/ 353356 h 6252535"/>
                <a:gd name="connsiteX3-1515" fmla="*/ 6100083 w 11580086"/>
                <a:gd name="connsiteY3-1516" fmla="*/ 175556 h 6252535"/>
                <a:gd name="connsiteX4-1517" fmla="*/ 8373383 w 11580086"/>
                <a:gd name="connsiteY4-1518" fmla="*/ 86656 h 6252535"/>
                <a:gd name="connsiteX5-1519" fmla="*/ 10659383 w 11580086"/>
                <a:gd name="connsiteY5-1520" fmla="*/ 188256 h 6252535"/>
                <a:gd name="connsiteX6-1521" fmla="*/ 11383283 w 11580086"/>
                <a:gd name="connsiteY6-1522" fmla="*/ 239056 h 6252535"/>
                <a:gd name="connsiteX7-1523" fmla="*/ 11345183 w 11580086"/>
                <a:gd name="connsiteY7-1524" fmla="*/ 1458256 h 6252535"/>
                <a:gd name="connsiteX8-1525" fmla="*/ 11538858 w 11580086"/>
                <a:gd name="connsiteY8-1526" fmla="*/ 2321856 h 6252535"/>
                <a:gd name="connsiteX9-1527" fmla="*/ 11399158 w 11580086"/>
                <a:gd name="connsiteY9-1528" fmla="*/ 3461681 h 6252535"/>
                <a:gd name="connsiteX10-1529" fmla="*/ 11532508 w 11580086"/>
                <a:gd name="connsiteY10-1530" fmla="*/ 4471331 h 6252535"/>
                <a:gd name="connsiteX11-1531" fmla="*/ 11453133 w 11580086"/>
                <a:gd name="connsiteY11-1532" fmla="*/ 5296831 h 6252535"/>
                <a:gd name="connsiteX12-1533" fmla="*/ 11542033 w 11580086"/>
                <a:gd name="connsiteY12-1534" fmla="*/ 6039781 h 6252535"/>
                <a:gd name="connsiteX13-1535" fmla="*/ 10722883 w 11580086"/>
                <a:gd name="connsiteY13-1536" fmla="*/ 6173131 h 6252535"/>
                <a:gd name="connsiteX14-1537" fmla="*/ 9351283 w 11580086"/>
                <a:gd name="connsiteY14-1538" fmla="*/ 6135031 h 6252535"/>
                <a:gd name="connsiteX15-1539" fmla="*/ 7878083 w 11580086"/>
                <a:gd name="connsiteY15-1540" fmla="*/ 6011206 h 6252535"/>
                <a:gd name="connsiteX16-1541" fmla="*/ 6312808 w 11580086"/>
                <a:gd name="connsiteY16-1542" fmla="*/ 6160431 h 6252535"/>
                <a:gd name="connsiteX17-1543" fmla="*/ 4293508 w 11580086"/>
                <a:gd name="connsiteY17-1544" fmla="*/ 6093756 h 6252535"/>
                <a:gd name="connsiteX18-1545" fmla="*/ 2798083 w 11580086"/>
                <a:gd name="connsiteY18-1546" fmla="*/ 6252506 h 6252535"/>
                <a:gd name="connsiteX19-1547" fmla="*/ 1162958 w 11580086"/>
                <a:gd name="connsiteY19-1548" fmla="*/ 6106456 h 6252535"/>
                <a:gd name="connsiteX20-1549" fmla="*/ 77108 w 11580086"/>
                <a:gd name="connsiteY20-1550" fmla="*/ 6027081 h 6252535"/>
                <a:gd name="connsiteX21-1551" fmla="*/ 86633 w 11580086"/>
                <a:gd name="connsiteY21-1552" fmla="*/ 4960281 h 6252535"/>
                <a:gd name="connsiteX22-1553" fmla="*/ 70758 w 11580086"/>
                <a:gd name="connsiteY22-1554" fmla="*/ 3842681 h 6252535"/>
                <a:gd name="connsiteX23-1555" fmla="*/ 39008 w 11580086"/>
                <a:gd name="connsiteY23-1556" fmla="*/ 2394881 h 6252535"/>
                <a:gd name="connsiteX24-1557" fmla="*/ 105683 w 11580086"/>
                <a:gd name="connsiteY24-1558" fmla="*/ 1223306 h 6252535"/>
                <a:gd name="connsiteX25-1559" fmla="*/ 172358 w 11580086"/>
                <a:gd name="connsiteY25-1560" fmla="*/ 93006 h 6252535"/>
                <a:gd name="connsiteX0-1561" fmla="*/ 172358 w 11580086"/>
                <a:gd name="connsiteY0-1562" fmla="*/ 93006 h 6252535"/>
                <a:gd name="connsiteX1-1563" fmla="*/ 1680483 w 11580086"/>
                <a:gd name="connsiteY1-1564" fmla="*/ 96181 h 6252535"/>
                <a:gd name="connsiteX2-1565" fmla="*/ 3725183 w 11580086"/>
                <a:gd name="connsiteY2-1566" fmla="*/ 353356 h 6252535"/>
                <a:gd name="connsiteX3-1567" fmla="*/ 6100083 w 11580086"/>
                <a:gd name="connsiteY3-1568" fmla="*/ 175556 h 6252535"/>
                <a:gd name="connsiteX4-1569" fmla="*/ 8373383 w 11580086"/>
                <a:gd name="connsiteY4-1570" fmla="*/ 86656 h 6252535"/>
                <a:gd name="connsiteX5-1571" fmla="*/ 10659383 w 11580086"/>
                <a:gd name="connsiteY5-1572" fmla="*/ 188256 h 6252535"/>
                <a:gd name="connsiteX6-1573" fmla="*/ 11516633 w 11580086"/>
                <a:gd name="connsiteY6-1574" fmla="*/ 239056 h 6252535"/>
                <a:gd name="connsiteX7-1575" fmla="*/ 11345183 w 11580086"/>
                <a:gd name="connsiteY7-1576" fmla="*/ 1458256 h 6252535"/>
                <a:gd name="connsiteX8-1577" fmla="*/ 11538858 w 11580086"/>
                <a:gd name="connsiteY8-1578" fmla="*/ 2321856 h 6252535"/>
                <a:gd name="connsiteX9-1579" fmla="*/ 11399158 w 11580086"/>
                <a:gd name="connsiteY9-1580" fmla="*/ 3461681 h 6252535"/>
                <a:gd name="connsiteX10-1581" fmla="*/ 11532508 w 11580086"/>
                <a:gd name="connsiteY10-1582" fmla="*/ 4471331 h 6252535"/>
                <a:gd name="connsiteX11-1583" fmla="*/ 11453133 w 11580086"/>
                <a:gd name="connsiteY11-1584" fmla="*/ 5296831 h 6252535"/>
                <a:gd name="connsiteX12-1585" fmla="*/ 11542033 w 11580086"/>
                <a:gd name="connsiteY12-1586" fmla="*/ 6039781 h 6252535"/>
                <a:gd name="connsiteX13-1587" fmla="*/ 10722883 w 11580086"/>
                <a:gd name="connsiteY13-1588" fmla="*/ 6173131 h 6252535"/>
                <a:gd name="connsiteX14-1589" fmla="*/ 9351283 w 11580086"/>
                <a:gd name="connsiteY14-1590" fmla="*/ 6135031 h 6252535"/>
                <a:gd name="connsiteX15-1591" fmla="*/ 7878083 w 11580086"/>
                <a:gd name="connsiteY15-1592" fmla="*/ 6011206 h 6252535"/>
                <a:gd name="connsiteX16-1593" fmla="*/ 6312808 w 11580086"/>
                <a:gd name="connsiteY16-1594" fmla="*/ 6160431 h 6252535"/>
                <a:gd name="connsiteX17-1595" fmla="*/ 4293508 w 11580086"/>
                <a:gd name="connsiteY17-1596" fmla="*/ 6093756 h 6252535"/>
                <a:gd name="connsiteX18-1597" fmla="*/ 2798083 w 11580086"/>
                <a:gd name="connsiteY18-1598" fmla="*/ 6252506 h 6252535"/>
                <a:gd name="connsiteX19-1599" fmla="*/ 1162958 w 11580086"/>
                <a:gd name="connsiteY19-1600" fmla="*/ 6106456 h 6252535"/>
                <a:gd name="connsiteX20-1601" fmla="*/ 77108 w 11580086"/>
                <a:gd name="connsiteY20-1602" fmla="*/ 6027081 h 6252535"/>
                <a:gd name="connsiteX21-1603" fmla="*/ 86633 w 11580086"/>
                <a:gd name="connsiteY21-1604" fmla="*/ 4960281 h 6252535"/>
                <a:gd name="connsiteX22-1605" fmla="*/ 70758 w 11580086"/>
                <a:gd name="connsiteY22-1606" fmla="*/ 3842681 h 6252535"/>
                <a:gd name="connsiteX23-1607" fmla="*/ 39008 w 11580086"/>
                <a:gd name="connsiteY23-1608" fmla="*/ 2394881 h 6252535"/>
                <a:gd name="connsiteX24-1609" fmla="*/ 105683 w 11580086"/>
                <a:gd name="connsiteY24-1610" fmla="*/ 1223306 h 6252535"/>
                <a:gd name="connsiteX25-1611" fmla="*/ 172358 w 11580086"/>
                <a:gd name="connsiteY25-1612" fmla="*/ 93006 h 6252535"/>
                <a:gd name="connsiteX0-1613" fmla="*/ 172358 w 11580086"/>
                <a:gd name="connsiteY0-1614" fmla="*/ 93006 h 6252535"/>
                <a:gd name="connsiteX1-1615" fmla="*/ 1680483 w 11580086"/>
                <a:gd name="connsiteY1-1616" fmla="*/ 96181 h 6252535"/>
                <a:gd name="connsiteX2-1617" fmla="*/ 3725183 w 11580086"/>
                <a:gd name="connsiteY2-1618" fmla="*/ 353356 h 6252535"/>
                <a:gd name="connsiteX3-1619" fmla="*/ 6100083 w 11580086"/>
                <a:gd name="connsiteY3-1620" fmla="*/ 175556 h 6252535"/>
                <a:gd name="connsiteX4-1621" fmla="*/ 8373383 w 11580086"/>
                <a:gd name="connsiteY4-1622" fmla="*/ 86656 h 6252535"/>
                <a:gd name="connsiteX5-1623" fmla="*/ 10659383 w 11580086"/>
                <a:gd name="connsiteY5-1624" fmla="*/ 188256 h 6252535"/>
                <a:gd name="connsiteX6-1625" fmla="*/ 11516633 w 11580086"/>
                <a:gd name="connsiteY6-1626" fmla="*/ 239056 h 6252535"/>
                <a:gd name="connsiteX7-1627" fmla="*/ 11449958 w 11580086"/>
                <a:gd name="connsiteY7-1628" fmla="*/ 1439206 h 6252535"/>
                <a:gd name="connsiteX8-1629" fmla="*/ 11538858 w 11580086"/>
                <a:gd name="connsiteY8-1630" fmla="*/ 2321856 h 6252535"/>
                <a:gd name="connsiteX9-1631" fmla="*/ 11399158 w 11580086"/>
                <a:gd name="connsiteY9-1632" fmla="*/ 3461681 h 6252535"/>
                <a:gd name="connsiteX10-1633" fmla="*/ 11532508 w 11580086"/>
                <a:gd name="connsiteY10-1634" fmla="*/ 4471331 h 6252535"/>
                <a:gd name="connsiteX11-1635" fmla="*/ 11453133 w 11580086"/>
                <a:gd name="connsiteY11-1636" fmla="*/ 5296831 h 6252535"/>
                <a:gd name="connsiteX12-1637" fmla="*/ 11542033 w 11580086"/>
                <a:gd name="connsiteY12-1638" fmla="*/ 6039781 h 6252535"/>
                <a:gd name="connsiteX13-1639" fmla="*/ 10722883 w 11580086"/>
                <a:gd name="connsiteY13-1640" fmla="*/ 6173131 h 6252535"/>
                <a:gd name="connsiteX14-1641" fmla="*/ 9351283 w 11580086"/>
                <a:gd name="connsiteY14-1642" fmla="*/ 6135031 h 6252535"/>
                <a:gd name="connsiteX15-1643" fmla="*/ 7878083 w 11580086"/>
                <a:gd name="connsiteY15-1644" fmla="*/ 6011206 h 6252535"/>
                <a:gd name="connsiteX16-1645" fmla="*/ 6312808 w 11580086"/>
                <a:gd name="connsiteY16-1646" fmla="*/ 6160431 h 6252535"/>
                <a:gd name="connsiteX17-1647" fmla="*/ 4293508 w 11580086"/>
                <a:gd name="connsiteY17-1648" fmla="*/ 6093756 h 6252535"/>
                <a:gd name="connsiteX18-1649" fmla="*/ 2798083 w 11580086"/>
                <a:gd name="connsiteY18-1650" fmla="*/ 6252506 h 6252535"/>
                <a:gd name="connsiteX19-1651" fmla="*/ 1162958 w 11580086"/>
                <a:gd name="connsiteY19-1652" fmla="*/ 6106456 h 6252535"/>
                <a:gd name="connsiteX20-1653" fmla="*/ 77108 w 11580086"/>
                <a:gd name="connsiteY20-1654" fmla="*/ 6027081 h 6252535"/>
                <a:gd name="connsiteX21-1655" fmla="*/ 86633 w 11580086"/>
                <a:gd name="connsiteY21-1656" fmla="*/ 4960281 h 6252535"/>
                <a:gd name="connsiteX22-1657" fmla="*/ 70758 w 11580086"/>
                <a:gd name="connsiteY22-1658" fmla="*/ 3842681 h 6252535"/>
                <a:gd name="connsiteX23-1659" fmla="*/ 39008 w 11580086"/>
                <a:gd name="connsiteY23-1660" fmla="*/ 2394881 h 6252535"/>
                <a:gd name="connsiteX24-1661" fmla="*/ 105683 w 11580086"/>
                <a:gd name="connsiteY24-1662" fmla="*/ 1223306 h 6252535"/>
                <a:gd name="connsiteX25-1663" fmla="*/ 172358 w 11580086"/>
                <a:gd name="connsiteY25-1664" fmla="*/ 93006 h 6252535"/>
                <a:gd name="connsiteX0-1665" fmla="*/ 172358 w 11580086"/>
                <a:gd name="connsiteY0-1666" fmla="*/ 128654 h 6288183"/>
                <a:gd name="connsiteX1-1667" fmla="*/ 1680483 w 11580086"/>
                <a:gd name="connsiteY1-1668" fmla="*/ 131829 h 6288183"/>
                <a:gd name="connsiteX2-1669" fmla="*/ 3725183 w 11580086"/>
                <a:gd name="connsiteY2-1670" fmla="*/ 389004 h 6288183"/>
                <a:gd name="connsiteX3-1671" fmla="*/ 6100083 w 11580086"/>
                <a:gd name="connsiteY3-1672" fmla="*/ 211204 h 6288183"/>
                <a:gd name="connsiteX4-1673" fmla="*/ 8373383 w 11580086"/>
                <a:gd name="connsiteY4-1674" fmla="*/ 122304 h 6288183"/>
                <a:gd name="connsiteX5-1675" fmla="*/ 10659383 w 11580086"/>
                <a:gd name="connsiteY5-1676" fmla="*/ 223904 h 6288183"/>
                <a:gd name="connsiteX6-1677" fmla="*/ 11507108 w 11580086"/>
                <a:gd name="connsiteY6-1678" fmla="*/ 65154 h 6288183"/>
                <a:gd name="connsiteX7-1679" fmla="*/ 11449958 w 11580086"/>
                <a:gd name="connsiteY7-1680" fmla="*/ 1474854 h 6288183"/>
                <a:gd name="connsiteX8-1681" fmla="*/ 11538858 w 11580086"/>
                <a:gd name="connsiteY8-1682" fmla="*/ 2357504 h 6288183"/>
                <a:gd name="connsiteX9-1683" fmla="*/ 11399158 w 11580086"/>
                <a:gd name="connsiteY9-1684" fmla="*/ 3497329 h 6288183"/>
                <a:gd name="connsiteX10-1685" fmla="*/ 11532508 w 11580086"/>
                <a:gd name="connsiteY10-1686" fmla="*/ 4506979 h 6288183"/>
                <a:gd name="connsiteX11-1687" fmla="*/ 11453133 w 11580086"/>
                <a:gd name="connsiteY11-1688" fmla="*/ 5332479 h 6288183"/>
                <a:gd name="connsiteX12-1689" fmla="*/ 11542033 w 11580086"/>
                <a:gd name="connsiteY12-1690" fmla="*/ 6075429 h 6288183"/>
                <a:gd name="connsiteX13-1691" fmla="*/ 10722883 w 11580086"/>
                <a:gd name="connsiteY13-1692" fmla="*/ 6208779 h 6288183"/>
                <a:gd name="connsiteX14-1693" fmla="*/ 9351283 w 11580086"/>
                <a:gd name="connsiteY14-1694" fmla="*/ 6170679 h 6288183"/>
                <a:gd name="connsiteX15-1695" fmla="*/ 7878083 w 11580086"/>
                <a:gd name="connsiteY15-1696" fmla="*/ 6046854 h 6288183"/>
                <a:gd name="connsiteX16-1697" fmla="*/ 6312808 w 11580086"/>
                <a:gd name="connsiteY16-1698" fmla="*/ 6196079 h 6288183"/>
                <a:gd name="connsiteX17-1699" fmla="*/ 4293508 w 11580086"/>
                <a:gd name="connsiteY17-1700" fmla="*/ 6129404 h 6288183"/>
                <a:gd name="connsiteX18-1701" fmla="*/ 2798083 w 11580086"/>
                <a:gd name="connsiteY18-1702" fmla="*/ 6288154 h 6288183"/>
                <a:gd name="connsiteX19-1703" fmla="*/ 1162958 w 11580086"/>
                <a:gd name="connsiteY19-1704" fmla="*/ 6142104 h 6288183"/>
                <a:gd name="connsiteX20-1705" fmla="*/ 77108 w 11580086"/>
                <a:gd name="connsiteY20-1706" fmla="*/ 6062729 h 6288183"/>
                <a:gd name="connsiteX21-1707" fmla="*/ 86633 w 11580086"/>
                <a:gd name="connsiteY21-1708" fmla="*/ 4995929 h 6288183"/>
                <a:gd name="connsiteX22-1709" fmla="*/ 70758 w 11580086"/>
                <a:gd name="connsiteY22-1710" fmla="*/ 3878329 h 6288183"/>
                <a:gd name="connsiteX23-1711" fmla="*/ 39008 w 11580086"/>
                <a:gd name="connsiteY23-1712" fmla="*/ 2430529 h 6288183"/>
                <a:gd name="connsiteX24-1713" fmla="*/ 105683 w 11580086"/>
                <a:gd name="connsiteY24-1714" fmla="*/ 1258954 h 6288183"/>
                <a:gd name="connsiteX25-1715" fmla="*/ 172358 w 11580086"/>
                <a:gd name="connsiteY25-1716" fmla="*/ 128654 h 6288183"/>
                <a:gd name="connsiteX0-1717" fmla="*/ 172358 w 11580086"/>
                <a:gd name="connsiteY0-1718" fmla="*/ 178015 h 6337544"/>
                <a:gd name="connsiteX1-1719" fmla="*/ 1680483 w 11580086"/>
                <a:gd name="connsiteY1-1720" fmla="*/ 181190 h 6337544"/>
                <a:gd name="connsiteX2-1721" fmla="*/ 3725183 w 11580086"/>
                <a:gd name="connsiteY2-1722" fmla="*/ 438365 h 6337544"/>
                <a:gd name="connsiteX3-1723" fmla="*/ 6100083 w 11580086"/>
                <a:gd name="connsiteY3-1724" fmla="*/ 260565 h 6337544"/>
                <a:gd name="connsiteX4-1725" fmla="*/ 8373383 w 11580086"/>
                <a:gd name="connsiteY4-1726" fmla="*/ 171665 h 6337544"/>
                <a:gd name="connsiteX5-1727" fmla="*/ 10554608 w 11580086"/>
                <a:gd name="connsiteY5-1728" fmla="*/ 92290 h 6337544"/>
                <a:gd name="connsiteX6-1729" fmla="*/ 11507108 w 11580086"/>
                <a:gd name="connsiteY6-1730" fmla="*/ 114515 h 6337544"/>
                <a:gd name="connsiteX7-1731" fmla="*/ 11449958 w 11580086"/>
                <a:gd name="connsiteY7-1732" fmla="*/ 1524215 h 6337544"/>
                <a:gd name="connsiteX8-1733" fmla="*/ 11538858 w 11580086"/>
                <a:gd name="connsiteY8-1734" fmla="*/ 2406865 h 6337544"/>
                <a:gd name="connsiteX9-1735" fmla="*/ 11399158 w 11580086"/>
                <a:gd name="connsiteY9-1736" fmla="*/ 3546690 h 6337544"/>
                <a:gd name="connsiteX10-1737" fmla="*/ 11532508 w 11580086"/>
                <a:gd name="connsiteY10-1738" fmla="*/ 4556340 h 6337544"/>
                <a:gd name="connsiteX11-1739" fmla="*/ 11453133 w 11580086"/>
                <a:gd name="connsiteY11-1740" fmla="*/ 5381840 h 6337544"/>
                <a:gd name="connsiteX12-1741" fmla="*/ 11542033 w 11580086"/>
                <a:gd name="connsiteY12-1742" fmla="*/ 6124790 h 6337544"/>
                <a:gd name="connsiteX13-1743" fmla="*/ 10722883 w 11580086"/>
                <a:gd name="connsiteY13-1744" fmla="*/ 6258140 h 6337544"/>
                <a:gd name="connsiteX14-1745" fmla="*/ 9351283 w 11580086"/>
                <a:gd name="connsiteY14-1746" fmla="*/ 6220040 h 6337544"/>
                <a:gd name="connsiteX15-1747" fmla="*/ 7878083 w 11580086"/>
                <a:gd name="connsiteY15-1748" fmla="*/ 6096215 h 6337544"/>
                <a:gd name="connsiteX16-1749" fmla="*/ 6312808 w 11580086"/>
                <a:gd name="connsiteY16-1750" fmla="*/ 6245440 h 6337544"/>
                <a:gd name="connsiteX17-1751" fmla="*/ 4293508 w 11580086"/>
                <a:gd name="connsiteY17-1752" fmla="*/ 6178765 h 6337544"/>
                <a:gd name="connsiteX18-1753" fmla="*/ 2798083 w 11580086"/>
                <a:gd name="connsiteY18-1754" fmla="*/ 6337515 h 6337544"/>
                <a:gd name="connsiteX19-1755" fmla="*/ 1162958 w 11580086"/>
                <a:gd name="connsiteY19-1756" fmla="*/ 6191465 h 6337544"/>
                <a:gd name="connsiteX20-1757" fmla="*/ 77108 w 11580086"/>
                <a:gd name="connsiteY20-1758" fmla="*/ 6112090 h 6337544"/>
                <a:gd name="connsiteX21-1759" fmla="*/ 86633 w 11580086"/>
                <a:gd name="connsiteY21-1760" fmla="*/ 5045290 h 6337544"/>
                <a:gd name="connsiteX22-1761" fmla="*/ 70758 w 11580086"/>
                <a:gd name="connsiteY22-1762" fmla="*/ 3927690 h 6337544"/>
                <a:gd name="connsiteX23-1763" fmla="*/ 39008 w 11580086"/>
                <a:gd name="connsiteY23-1764" fmla="*/ 2479890 h 6337544"/>
                <a:gd name="connsiteX24-1765" fmla="*/ 105683 w 11580086"/>
                <a:gd name="connsiteY24-1766" fmla="*/ 1308315 h 6337544"/>
                <a:gd name="connsiteX25-1767" fmla="*/ 172358 w 11580086"/>
                <a:gd name="connsiteY25-1768" fmla="*/ 178015 h 6337544"/>
                <a:gd name="connsiteX0-1769" fmla="*/ 172358 w 11580086"/>
                <a:gd name="connsiteY0-1770" fmla="*/ 173362 h 6332891"/>
                <a:gd name="connsiteX1-1771" fmla="*/ 1680483 w 11580086"/>
                <a:gd name="connsiteY1-1772" fmla="*/ 176537 h 6332891"/>
                <a:gd name="connsiteX2-1773" fmla="*/ 3725183 w 11580086"/>
                <a:gd name="connsiteY2-1774" fmla="*/ 433712 h 6332891"/>
                <a:gd name="connsiteX3-1775" fmla="*/ 6100083 w 11580086"/>
                <a:gd name="connsiteY3-1776" fmla="*/ 255912 h 6332891"/>
                <a:gd name="connsiteX4-1777" fmla="*/ 8401958 w 11580086"/>
                <a:gd name="connsiteY4-1778" fmla="*/ 52712 h 6332891"/>
                <a:gd name="connsiteX5-1779" fmla="*/ 10554608 w 11580086"/>
                <a:gd name="connsiteY5-1780" fmla="*/ 87637 h 6332891"/>
                <a:gd name="connsiteX6-1781" fmla="*/ 11507108 w 11580086"/>
                <a:gd name="connsiteY6-1782" fmla="*/ 109862 h 6332891"/>
                <a:gd name="connsiteX7-1783" fmla="*/ 11449958 w 11580086"/>
                <a:gd name="connsiteY7-1784" fmla="*/ 1519562 h 6332891"/>
                <a:gd name="connsiteX8-1785" fmla="*/ 11538858 w 11580086"/>
                <a:gd name="connsiteY8-1786" fmla="*/ 2402212 h 6332891"/>
                <a:gd name="connsiteX9-1787" fmla="*/ 11399158 w 11580086"/>
                <a:gd name="connsiteY9-1788" fmla="*/ 3542037 h 6332891"/>
                <a:gd name="connsiteX10-1789" fmla="*/ 11532508 w 11580086"/>
                <a:gd name="connsiteY10-1790" fmla="*/ 4551687 h 6332891"/>
                <a:gd name="connsiteX11-1791" fmla="*/ 11453133 w 11580086"/>
                <a:gd name="connsiteY11-1792" fmla="*/ 5377187 h 6332891"/>
                <a:gd name="connsiteX12-1793" fmla="*/ 11542033 w 11580086"/>
                <a:gd name="connsiteY12-1794" fmla="*/ 6120137 h 6332891"/>
                <a:gd name="connsiteX13-1795" fmla="*/ 10722883 w 11580086"/>
                <a:gd name="connsiteY13-1796" fmla="*/ 6253487 h 6332891"/>
                <a:gd name="connsiteX14-1797" fmla="*/ 9351283 w 11580086"/>
                <a:gd name="connsiteY14-1798" fmla="*/ 6215387 h 6332891"/>
                <a:gd name="connsiteX15-1799" fmla="*/ 7878083 w 11580086"/>
                <a:gd name="connsiteY15-1800" fmla="*/ 6091562 h 6332891"/>
                <a:gd name="connsiteX16-1801" fmla="*/ 6312808 w 11580086"/>
                <a:gd name="connsiteY16-1802" fmla="*/ 6240787 h 6332891"/>
                <a:gd name="connsiteX17-1803" fmla="*/ 4293508 w 11580086"/>
                <a:gd name="connsiteY17-1804" fmla="*/ 6174112 h 6332891"/>
                <a:gd name="connsiteX18-1805" fmla="*/ 2798083 w 11580086"/>
                <a:gd name="connsiteY18-1806" fmla="*/ 6332862 h 6332891"/>
                <a:gd name="connsiteX19-1807" fmla="*/ 1162958 w 11580086"/>
                <a:gd name="connsiteY19-1808" fmla="*/ 6186812 h 6332891"/>
                <a:gd name="connsiteX20-1809" fmla="*/ 77108 w 11580086"/>
                <a:gd name="connsiteY20-1810" fmla="*/ 6107437 h 6332891"/>
                <a:gd name="connsiteX21-1811" fmla="*/ 86633 w 11580086"/>
                <a:gd name="connsiteY21-1812" fmla="*/ 5040637 h 6332891"/>
                <a:gd name="connsiteX22-1813" fmla="*/ 70758 w 11580086"/>
                <a:gd name="connsiteY22-1814" fmla="*/ 3923037 h 6332891"/>
                <a:gd name="connsiteX23-1815" fmla="*/ 39008 w 11580086"/>
                <a:gd name="connsiteY23-1816" fmla="*/ 2475237 h 6332891"/>
                <a:gd name="connsiteX24-1817" fmla="*/ 105683 w 11580086"/>
                <a:gd name="connsiteY24-1818" fmla="*/ 1303662 h 6332891"/>
                <a:gd name="connsiteX25-1819" fmla="*/ 172358 w 11580086"/>
                <a:gd name="connsiteY25-1820" fmla="*/ 173362 h 6332891"/>
                <a:gd name="connsiteX0-1821" fmla="*/ 172358 w 11580086"/>
                <a:gd name="connsiteY0-1822" fmla="*/ 173362 h 6332891"/>
                <a:gd name="connsiteX1-1823" fmla="*/ 1680483 w 11580086"/>
                <a:gd name="connsiteY1-1824" fmla="*/ 176537 h 6332891"/>
                <a:gd name="connsiteX2-1825" fmla="*/ 3906158 w 11580086"/>
                <a:gd name="connsiteY2-1826" fmla="*/ 52712 h 6332891"/>
                <a:gd name="connsiteX3-1827" fmla="*/ 6100083 w 11580086"/>
                <a:gd name="connsiteY3-1828" fmla="*/ 255912 h 6332891"/>
                <a:gd name="connsiteX4-1829" fmla="*/ 8401958 w 11580086"/>
                <a:gd name="connsiteY4-1830" fmla="*/ 52712 h 6332891"/>
                <a:gd name="connsiteX5-1831" fmla="*/ 10554608 w 11580086"/>
                <a:gd name="connsiteY5-1832" fmla="*/ 87637 h 6332891"/>
                <a:gd name="connsiteX6-1833" fmla="*/ 11507108 w 11580086"/>
                <a:gd name="connsiteY6-1834" fmla="*/ 109862 h 6332891"/>
                <a:gd name="connsiteX7-1835" fmla="*/ 11449958 w 11580086"/>
                <a:gd name="connsiteY7-1836" fmla="*/ 1519562 h 6332891"/>
                <a:gd name="connsiteX8-1837" fmla="*/ 11538858 w 11580086"/>
                <a:gd name="connsiteY8-1838" fmla="*/ 2402212 h 6332891"/>
                <a:gd name="connsiteX9-1839" fmla="*/ 11399158 w 11580086"/>
                <a:gd name="connsiteY9-1840" fmla="*/ 3542037 h 6332891"/>
                <a:gd name="connsiteX10-1841" fmla="*/ 11532508 w 11580086"/>
                <a:gd name="connsiteY10-1842" fmla="*/ 4551687 h 6332891"/>
                <a:gd name="connsiteX11-1843" fmla="*/ 11453133 w 11580086"/>
                <a:gd name="connsiteY11-1844" fmla="*/ 5377187 h 6332891"/>
                <a:gd name="connsiteX12-1845" fmla="*/ 11542033 w 11580086"/>
                <a:gd name="connsiteY12-1846" fmla="*/ 6120137 h 6332891"/>
                <a:gd name="connsiteX13-1847" fmla="*/ 10722883 w 11580086"/>
                <a:gd name="connsiteY13-1848" fmla="*/ 6253487 h 6332891"/>
                <a:gd name="connsiteX14-1849" fmla="*/ 9351283 w 11580086"/>
                <a:gd name="connsiteY14-1850" fmla="*/ 6215387 h 6332891"/>
                <a:gd name="connsiteX15-1851" fmla="*/ 7878083 w 11580086"/>
                <a:gd name="connsiteY15-1852" fmla="*/ 6091562 h 6332891"/>
                <a:gd name="connsiteX16-1853" fmla="*/ 6312808 w 11580086"/>
                <a:gd name="connsiteY16-1854" fmla="*/ 6240787 h 6332891"/>
                <a:gd name="connsiteX17-1855" fmla="*/ 4293508 w 11580086"/>
                <a:gd name="connsiteY17-1856" fmla="*/ 6174112 h 6332891"/>
                <a:gd name="connsiteX18-1857" fmla="*/ 2798083 w 11580086"/>
                <a:gd name="connsiteY18-1858" fmla="*/ 6332862 h 6332891"/>
                <a:gd name="connsiteX19-1859" fmla="*/ 1162958 w 11580086"/>
                <a:gd name="connsiteY19-1860" fmla="*/ 6186812 h 6332891"/>
                <a:gd name="connsiteX20-1861" fmla="*/ 77108 w 11580086"/>
                <a:gd name="connsiteY20-1862" fmla="*/ 6107437 h 6332891"/>
                <a:gd name="connsiteX21-1863" fmla="*/ 86633 w 11580086"/>
                <a:gd name="connsiteY21-1864" fmla="*/ 5040637 h 6332891"/>
                <a:gd name="connsiteX22-1865" fmla="*/ 70758 w 11580086"/>
                <a:gd name="connsiteY22-1866" fmla="*/ 3923037 h 6332891"/>
                <a:gd name="connsiteX23-1867" fmla="*/ 39008 w 11580086"/>
                <a:gd name="connsiteY23-1868" fmla="*/ 2475237 h 6332891"/>
                <a:gd name="connsiteX24-1869" fmla="*/ 105683 w 11580086"/>
                <a:gd name="connsiteY24-1870" fmla="*/ 1303662 h 6332891"/>
                <a:gd name="connsiteX25-1871" fmla="*/ 172358 w 11580086"/>
                <a:gd name="connsiteY25-1872" fmla="*/ 173362 h 6332891"/>
                <a:gd name="connsiteX0-1873" fmla="*/ 172358 w 11580086"/>
                <a:gd name="connsiteY0-1874" fmla="*/ 173362 h 6332891"/>
                <a:gd name="connsiteX1-1875" fmla="*/ 1680483 w 11580086"/>
                <a:gd name="connsiteY1-1876" fmla="*/ 176537 h 6332891"/>
                <a:gd name="connsiteX2-1877" fmla="*/ 3906158 w 11580086"/>
                <a:gd name="connsiteY2-1878" fmla="*/ 52712 h 6332891"/>
                <a:gd name="connsiteX3-1879" fmla="*/ 6100083 w 11580086"/>
                <a:gd name="connsiteY3-1880" fmla="*/ 151137 h 6332891"/>
                <a:gd name="connsiteX4-1881" fmla="*/ 8401958 w 11580086"/>
                <a:gd name="connsiteY4-1882" fmla="*/ 52712 h 6332891"/>
                <a:gd name="connsiteX5-1883" fmla="*/ 10554608 w 11580086"/>
                <a:gd name="connsiteY5-1884" fmla="*/ 87637 h 6332891"/>
                <a:gd name="connsiteX6-1885" fmla="*/ 11507108 w 11580086"/>
                <a:gd name="connsiteY6-1886" fmla="*/ 109862 h 6332891"/>
                <a:gd name="connsiteX7-1887" fmla="*/ 11449958 w 11580086"/>
                <a:gd name="connsiteY7-1888" fmla="*/ 1519562 h 6332891"/>
                <a:gd name="connsiteX8-1889" fmla="*/ 11538858 w 11580086"/>
                <a:gd name="connsiteY8-1890" fmla="*/ 2402212 h 6332891"/>
                <a:gd name="connsiteX9-1891" fmla="*/ 11399158 w 11580086"/>
                <a:gd name="connsiteY9-1892" fmla="*/ 3542037 h 6332891"/>
                <a:gd name="connsiteX10-1893" fmla="*/ 11532508 w 11580086"/>
                <a:gd name="connsiteY10-1894" fmla="*/ 4551687 h 6332891"/>
                <a:gd name="connsiteX11-1895" fmla="*/ 11453133 w 11580086"/>
                <a:gd name="connsiteY11-1896" fmla="*/ 5377187 h 6332891"/>
                <a:gd name="connsiteX12-1897" fmla="*/ 11542033 w 11580086"/>
                <a:gd name="connsiteY12-1898" fmla="*/ 6120137 h 6332891"/>
                <a:gd name="connsiteX13-1899" fmla="*/ 10722883 w 11580086"/>
                <a:gd name="connsiteY13-1900" fmla="*/ 6253487 h 6332891"/>
                <a:gd name="connsiteX14-1901" fmla="*/ 9351283 w 11580086"/>
                <a:gd name="connsiteY14-1902" fmla="*/ 6215387 h 6332891"/>
                <a:gd name="connsiteX15-1903" fmla="*/ 7878083 w 11580086"/>
                <a:gd name="connsiteY15-1904" fmla="*/ 6091562 h 6332891"/>
                <a:gd name="connsiteX16-1905" fmla="*/ 6312808 w 11580086"/>
                <a:gd name="connsiteY16-1906" fmla="*/ 6240787 h 6332891"/>
                <a:gd name="connsiteX17-1907" fmla="*/ 4293508 w 11580086"/>
                <a:gd name="connsiteY17-1908" fmla="*/ 6174112 h 6332891"/>
                <a:gd name="connsiteX18-1909" fmla="*/ 2798083 w 11580086"/>
                <a:gd name="connsiteY18-1910" fmla="*/ 6332862 h 6332891"/>
                <a:gd name="connsiteX19-1911" fmla="*/ 1162958 w 11580086"/>
                <a:gd name="connsiteY19-1912" fmla="*/ 6186812 h 6332891"/>
                <a:gd name="connsiteX20-1913" fmla="*/ 77108 w 11580086"/>
                <a:gd name="connsiteY20-1914" fmla="*/ 6107437 h 6332891"/>
                <a:gd name="connsiteX21-1915" fmla="*/ 86633 w 11580086"/>
                <a:gd name="connsiteY21-1916" fmla="*/ 5040637 h 6332891"/>
                <a:gd name="connsiteX22-1917" fmla="*/ 70758 w 11580086"/>
                <a:gd name="connsiteY22-1918" fmla="*/ 3923037 h 6332891"/>
                <a:gd name="connsiteX23-1919" fmla="*/ 39008 w 11580086"/>
                <a:gd name="connsiteY23-1920" fmla="*/ 2475237 h 6332891"/>
                <a:gd name="connsiteX24-1921" fmla="*/ 105683 w 11580086"/>
                <a:gd name="connsiteY24-1922" fmla="*/ 1303662 h 6332891"/>
                <a:gd name="connsiteX25-1923" fmla="*/ 172358 w 11580086"/>
                <a:gd name="connsiteY25-1924" fmla="*/ 173362 h 6332891"/>
                <a:gd name="connsiteX0-1925" fmla="*/ 172358 w 11580086"/>
                <a:gd name="connsiteY0-1926" fmla="*/ 173442 h 6332971"/>
                <a:gd name="connsiteX1-1927" fmla="*/ 1670958 w 11580086"/>
                <a:gd name="connsiteY1-1928" fmla="*/ 5167 h 6332971"/>
                <a:gd name="connsiteX2-1929" fmla="*/ 3906158 w 11580086"/>
                <a:gd name="connsiteY2-1930" fmla="*/ 52792 h 6332971"/>
                <a:gd name="connsiteX3-1931" fmla="*/ 6100083 w 11580086"/>
                <a:gd name="connsiteY3-1932" fmla="*/ 151217 h 6332971"/>
                <a:gd name="connsiteX4-1933" fmla="*/ 8401958 w 11580086"/>
                <a:gd name="connsiteY4-1934" fmla="*/ 52792 h 6332971"/>
                <a:gd name="connsiteX5-1935" fmla="*/ 10554608 w 11580086"/>
                <a:gd name="connsiteY5-1936" fmla="*/ 87717 h 6332971"/>
                <a:gd name="connsiteX6-1937" fmla="*/ 11507108 w 11580086"/>
                <a:gd name="connsiteY6-1938" fmla="*/ 109942 h 6332971"/>
                <a:gd name="connsiteX7-1939" fmla="*/ 11449958 w 11580086"/>
                <a:gd name="connsiteY7-1940" fmla="*/ 1519642 h 6332971"/>
                <a:gd name="connsiteX8-1941" fmla="*/ 11538858 w 11580086"/>
                <a:gd name="connsiteY8-1942" fmla="*/ 2402292 h 6332971"/>
                <a:gd name="connsiteX9-1943" fmla="*/ 11399158 w 11580086"/>
                <a:gd name="connsiteY9-1944" fmla="*/ 3542117 h 6332971"/>
                <a:gd name="connsiteX10-1945" fmla="*/ 11532508 w 11580086"/>
                <a:gd name="connsiteY10-1946" fmla="*/ 4551767 h 6332971"/>
                <a:gd name="connsiteX11-1947" fmla="*/ 11453133 w 11580086"/>
                <a:gd name="connsiteY11-1948" fmla="*/ 5377267 h 6332971"/>
                <a:gd name="connsiteX12-1949" fmla="*/ 11542033 w 11580086"/>
                <a:gd name="connsiteY12-1950" fmla="*/ 6120217 h 6332971"/>
                <a:gd name="connsiteX13-1951" fmla="*/ 10722883 w 11580086"/>
                <a:gd name="connsiteY13-1952" fmla="*/ 6253567 h 6332971"/>
                <a:gd name="connsiteX14-1953" fmla="*/ 9351283 w 11580086"/>
                <a:gd name="connsiteY14-1954" fmla="*/ 6215467 h 6332971"/>
                <a:gd name="connsiteX15-1955" fmla="*/ 7878083 w 11580086"/>
                <a:gd name="connsiteY15-1956" fmla="*/ 6091642 h 6332971"/>
                <a:gd name="connsiteX16-1957" fmla="*/ 6312808 w 11580086"/>
                <a:gd name="connsiteY16-1958" fmla="*/ 6240867 h 6332971"/>
                <a:gd name="connsiteX17-1959" fmla="*/ 4293508 w 11580086"/>
                <a:gd name="connsiteY17-1960" fmla="*/ 6174192 h 6332971"/>
                <a:gd name="connsiteX18-1961" fmla="*/ 2798083 w 11580086"/>
                <a:gd name="connsiteY18-1962" fmla="*/ 6332942 h 6332971"/>
                <a:gd name="connsiteX19-1963" fmla="*/ 1162958 w 11580086"/>
                <a:gd name="connsiteY19-1964" fmla="*/ 6186892 h 6332971"/>
                <a:gd name="connsiteX20-1965" fmla="*/ 77108 w 11580086"/>
                <a:gd name="connsiteY20-1966" fmla="*/ 6107517 h 6332971"/>
                <a:gd name="connsiteX21-1967" fmla="*/ 86633 w 11580086"/>
                <a:gd name="connsiteY21-1968" fmla="*/ 5040717 h 6332971"/>
                <a:gd name="connsiteX22-1969" fmla="*/ 70758 w 11580086"/>
                <a:gd name="connsiteY22-1970" fmla="*/ 3923117 h 6332971"/>
                <a:gd name="connsiteX23-1971" fmla="*/ 39008 w 11580086"/>
                <a:gd name="connsiteY23-1972" fmla="*/ 2475317 h 6332971"/>
                <a:gd name="connsiteX24-1973" fmla="*/ 105683 w 11580086"/>
                <a:gd name="connsiteY24-1974" fmla="*/ 1303742 h 6332971"/>
                <a:gd name="connsiteX25-1975" fmla="*/ 172358 w 11580086"/>
                <a:gd name="connsiteY25-1976" fmla="*/ 173442 h 6332971"/>
                <a:gd name="connsiteX0-1977" fmla="*/ 172358 w 11580086"/>
                <a:gd name="connsiteY0-1978" fmla="*/ 173362 h 6332891"/>
                <a:gd name="connsiteX1-1979" fmla="*/ 1709058 w 11580086"/>
                <a:gd name="connsiteY1-1980" fmla="*/ 71762 h 6332891"/>
                <a:gd name="connsiteX2-1981" fmla="*/ 3906158 w 11580086"/>
                <a:gd name="connsiteY2-1982" fmla="*/ 52712 h 6332891"/>
                <a:gd name="connsiteX3-1983" fmla="*/ 6100083 w 11580086"/>
                <a:gd name="connsiteY3-1984" fmla="*/ 151137 h 6332891"/>
                <a:gd name="connsiteX4-1985" fmla="*/ 8401958 w 11580086"/>
                <a:gd name="connsiteY4-1986" fmla="*/ 52712 h 6332891"/>
                <a:gd name="connsiteX5-1987" fmla="*/ 10554608 w 11580086"/>
                <a:gd name="connsiteY5-1988" fmla="*/ 87637 h 6332891"/>
                <a:gd name="connsiteX6-1989" fmla="*/ 11507108 w 11580086"/>
                <a:gd name="connsiteY6-1990" fmla="*/ 109862 h 6332891"/>
                <a:gd name="connsiteX7-1991" fmla="*/ 11449958 w 11580086"/>
                <a:gd name="connsiteY7-1992" fmla="*/ 1519562 h 6332891"/>
                <a:gd name="connsiteX8-1993" fmla="*/ 11538858 w 11580086"/>
                <a:gd name="connsiteY8-1994" fmla="*/ 2402212 h 6332891"/>
                <a:gd name="connsiteX9-1995" fmla="*/ 11399158 w 11580086"/>
                <a:gd name="connsiteY9-1996" fmla="*/ 3542037 h 6332891"/>
                <a:gd name="connsiteX10-1997" fmla="*/ 11532508 w 11580086"/>
                <a:gd name="connsiteY10-1998" fmla="*/ 4551687 h 6332891"/>
                <a:gd name="connsiteX11-1999" fmla="*/ 11453133 w 11580086"/>
                <a:gd name="connsiteY11-2000" fmla="*/ 5377187 h 6332891"/>
                <a:gd name="connsiteX12-2001" fmla="*/ 11542033 w 11580086"/>
                <a:gd name="connsiteY12-2002" fmla="*/ 6120137 h 6332891"/>
                <a:gd name="connsiteX13-2003" fmla="*/ 10722883 w 11580086"/>
                <a:gd name="connsiteY13-2004" fmla="*/ 6253487 h 6332891"/>
                <a:gd name="connsiteX14-2005" fmla="*/ 9351283 w 11580086"/>
                <a:gd name="connsiteY14-2006" fmla="*/ 6215387 h 6332891"/>
                <a:gd name="connsiteX15-2007" fmla="*/ 7878083 w 11580086"/>
                <a:gd name="connsiteY15-2008" fmla="*/ 6091562 h 6332891"/>
                <a:gd name="connsiteX16-2009" fmla="*/ 6312808 w 11580086"/>
                <a:gd name="connsiteY16-2010" fmla="*/ 6240787 h 6332891"/>
                <a:gd name="connsiteX17-2011" fmla="*/ 4293508 w 11580086"/>
                <a:gd name="connsiteY17-2012" fmla="*/ 6174112 h 6332891"/>
                <a:gd name="connsiteX18-2013" fmla="*/ 2798083 w 11580086"/>
                <a:gd name="connsiteY18-2014" fmla="*/ 6332862 h 6332891"/>
                <a:gd name="connsiteX19-2015" fmla="*/ 1162958 w 11580086"/>
                <a:gd name="connsiteY19-2016" fmla="*/ 6186812 h 6332891"/>
                <a:gd name="connsiteX20-2017" fmla="*/ 77108 w 11580086"/>
                <a:gd name="connsiteY20-2018" fmla="*/ 6107437 h 6332891"/>
                <a:gd name="connsiteX21-2019" fmla="*/ 86633 w 11580086"/>
                <a:gd name="connsiteY21-2020" fmla="*/ 5040637 h 6332891"/>
                <a:gd name="connsiteX22-2021" fmla="*/ 70758 w 11580086"/>
                <a:gd name="connsiteY22-2022" fmla="*/ 3923037 h 6332891"/>
                <a:gd name="connsiteX23-2023" fmla="*/ 39008 w 11580086"/>
                <a:gd name="connsiteY23-2024" fmla="*/ 2475237 h 6332891"/>
                <a:gd name="connsiteX24-2025" fmla="*/ 105683 w 11580086"/>
                <a:gd name="connsiteY24-2026" fmla="*/ 1303662 h 6332891"/>
                <a:gd name="connsiteX25-2027" fmla="*/ 172358 w 11580086"/>
                <a:gd name="connsiteY25-2028" fmla="*/ 173362 h 6332891"/>
                <a:gd name="connsiteX0-2029" fmla="*/ 143783 w 11580086"/>
                <a:gd name="connsiteY0-2030" fmla="*/ 94173 h 6339427"/>
                <a:gd name="connsiteX1-2031" fmla="*/ 1709058 w 11580086"/>
                <a:gd name="connsiteY1-2032" fmla="*/ 78298 h 6339427"/>
                <a:gd name="connsiteX2-2033" fmla="*/ 3906158 w 11580086"/>
                <a:gd name="connsiteY2-2034" fmla="*/ 59248 h 6339427"/>
                <a:gd name="connsiteX3-2035" fmla="*/ 6100083 w 11580086"/>
                <a:gd name="connsiteY3-2036" fmla="*/ 157673 h 6339427"/>
                <a:gd name="connsiteX4-2037" fmla="*/ 8401958 w 11580086"/>
                <a:gd name="connsiteY4-2038" fmla="*/ 59248 h 6339427"/>
                <a:gd name="connsiteX5-2039" fmla="*/ 10554608 w 11580086"/>
                <a:gd name="connsiteY5-2040" fmla="*/ 94173 h 6339427"/>
                <a:gd name="connsiteX6-2041" fmla="*/ 11507108 w 11580086"/>
                <a:gd name="connsiteY6-2042" fmla="*/ 116398 h 6339427"/>
                <a:gd name="connsiteX7-2043" fmla="*/ 11449958 w 11580086"/>
                <a:gd name="connsiteY7-2044" fmla="*/ 1526098 h 6339427"/>
                <a:gd name="connsiteX8-2045" fmla="*/ 11538858 w 11580086"/>
                <a:gd name="connsiteY8-2046" fmla="*/ 2408748 h 6339427"/>
                <a:gd name="connsiteX9-2047" fmla="*/ 11399158 w 11580086"/>
                <a:gd name="connsiteY9-2048" fmla="*/ 3548573 h 6339427"/>
                <a:gd name="connsiteX10-2049" fmla="*/ 11532508 w 11580086"/>
                <a:gd name="connsiteY10-2050" fmla="*/ 4558223 h 6339427"/>
                <a:gd name="connsiteX11-2051" fmla="*/ 11453133 w 11580086"/>
                <a:gd name="connsiteY11-2052" fmla="*/ 5383723 h 6339427"/>
                <a:gd name="connsiteX12-2053" fmla="*/ 11542033 w 11580086"/>
                <a:gd name="connsiteY12-2054" fmla="*/ 6126673 h 6339427"/>
                <a:gd name="connsiteX13-2055" fmla="*/ 10722883 w 11580086"/>
                <a:gd name="connsiteY13-2056" fmla="*/ 6260023 h 6339427"/>
                <a:gd name="connsiteX14-2057" fmla="*/ 9351283 w 11580086"/>
                <a:gd name="connsiteY14-2058" fmla="*/ 6221923 h 6339427"/>
                <a:gd name="connsiteX15-2059" fmla="*/ 7878083 w 11580086"/>
                <a:gd name="connsiteY15-2060" fmla="*/ 6098098 h 6339427"/>
                <a:gd name="connsiteX16-2061" fmla="*/ 6312808 w 11580086"/>
                <a:gd name="connsiteY16-2062" fmla="*/ 6247323 h 6339427"/>
                <a:gd name="connsiteX17-2063" fmla="*/ 4293508 w 11580086"/>
                <a:gd name="connsiteY17-2064" fmla="*/ 6180648 h 6339427"/>
                <a:gd name="connsiteX18-2065" fmla="*/ 2798083 w 11580086"/>
                <a:gd name="connsiteY18-2066" fmla="*/ 6339398 h 6339427"/>
                <a:gd name="connsiteX19-2067" fmla="*/ 1162958 w 11580086"/>
                <a:gd name="connsiteY19-2068" fmla="*/ 6193348 h 6339427"/>
                <a:gd name="connsiteX20-2069" fmla="*/ 77108 w 11580086"/>
                <a:gd name="connsiteY20-2070" fmla="*/ 6113973 h 6339427"/>
                <a:gd name="connsiteX21-2071" fmla="*/ 86633 w 11580086"/>
                <a:gd name="connsiteY21-2072" fmla="*/ 5047173 h 6339427"/>
                <a:gd name="connsiteX22-2073" fmla="*/ 70758 w 11580086"/>
                <a:gd name="connsiteY22-2074" fmla="*/ 3929573 h 6339427"/>
                <a:gd name="connsiteX23-2075" fmla="*/ 39008 w 11580086"/>
                <a:gd name="connsiteY23-2076" fmla="*/ 2481773 h 6339427"/>
                <a:gd name="connsiteX24-2077" fmla="*/ 105683 w 11580086"/>
                <a:gd name="connsiteY24-2078" fmla="*/ 1310198 h 6339427"/>
                <a:gd name="connsiteX25-2079" fmla="*/ 143783 w 11580086"/>
                <a:gd name="connsiteY25-2080" fmla="*/ 94173 h 6339427"/>
                <a:gd name="connsiteX0-2081" fmla="*/ 143783 w 11580086"/>
                <a:gd name="connsiteY0-2082" fmla="*/ 94173 h 6339427"/>
                <a:gd name="connsiteX1-2083" fmla="*/ 1709058 w 11580086"/>
                <a:gd name="connsiteY1-2084" fmla="*/ 78298 h 6339427"/>
                <a:gd name="connsiteX2-2085" fmla="*/ 3906158 w 11580086"/>
                <a:gd name="connsiteY2-2086" fmla="*/ 59248 h 6339427"/>
                <a:gd name="connsiteX3-2087" fmla="*/ 6128658 w 11580086"/>
                <a:gd name="connsiteY3-2088" fmla="*/ 52898 h 6339427"/>
                <a:gd name="connsiteX4-2089" fmla="*/ 8401958 w 11580086"/>
                <a:gd name="connsiteY4-2090" fmla="*/ 59248 h 6339427"/>
                <a:gd name="connsiteX5-2091" fmla="*/ 10554608 w 11580086"/>
                <a:gd name="connsiteY5-2092" fmla="*/ 94173 h 6339427"/>
                <a:gd name="connsiteX6-2093" fmla="*/ 11507108 w 11580086"/>
                <a:gd name="connsiteY6-2094" fmla="*/ 116398 h 6339427"/>
                <a:gd name="connsiteX7-2095" fmla="*/ 11449958 w 11580086"/>
                <a:gd name="connsiteY7-2096" fmla="*/ 1526098 h 6339427"/>
                <a:gd name="connsiteX8-2097" fmla="*/ 11538858 w 11580086"/>
                <a:gd name="connsiteY8-2098" fmla="*/ 2408748 h 6339427"/>
                <a:gd name="connsiteX9-2099" fmla="*/ 11399158 w 11580086"/>
                <a:gd name="connsiteY9-2100" fmla="*/ 3548573 h 6339427"/>
                <a:gd name="connsiteX10-2101" fmla="*/ 11532508 w 11580086"/>
                <a:gd name="connsiteY10-2102" fmla="*/ 4558223 h 6339427"/>
                <a:gd name="connsiteX11-2103" fmla="*/ 11453133 w 11580086"/>
                <a:gd name="connsiteY11-2104" fmla="*/ 5383723 h 6339427"/>
                <a:gd name="connsiteX12-2105" fmla="*/ 11542033 w 11580086"/>
                <a:gd name="connsiteY12-2106" fmla="*/ 6126673 h 6339427"/>
                <a:gd name="connsiteX13-2107" fmla="*/ 10722883 w 11580086"/>
                <a:gd name="connsiteY13-2108" fmla="*/ 6260023 h 6339427"/>
                <a:gd name="connsiteX14-2109" fmla="*/ 9351283 w 11580086"/>
                <a:gd name="connsiteY14-2110" fmla="*/ 6221923 h 6339427"/>
                <a:gd name="connsiteX15-2111" fmla="*/ 7878083 w 11580086"/>
                <a:gd name="connsiteY15-2112" fmla="*/ 6098098 h 6339427"/>
                <a:gd name="connsiteX16-2113" fmla="*/ 6312808 w 11580086"/>
                <a:gd name="connsiteY16-2114" fmla="*/ 6247323 h 6339427"/>
                <a:gd name="connsiteX17-2115" fmla="*/ 4293508 w 11580086"/>
                <a:gd name="connsiteY17-2116" fmla="*/ 6180648 h 6339427"/>
                <a:gd name="connsiteX18-2117" fmla="*/ 2798083 w 11580086"/>
                <a:gd name="connsiteY18-2118" fmla="*/ 6339398 h 6339427"/>
                <a:gd name="connsiteX19-2119" fmla="*/ 1162958 w 11580086"/>
                <a:gd name="connsiteY19-2120" fmla="*/ 6193348 h 6339427"/>
                <a:gd name="connsiteX20-2121" fmla="*/ 77108 w 11580086"/>
                <a:gd name="connsiteY20-2122" fmla="*/ 6113973 h 6339427"/>
                <a:gd name="connsiteX21-2123" fmla="*/ 86633 w 11580086"/>
                <a:gd name="connsiteY21-2124" fmla="*/ 5047173 h 6339427"/>
                <a:gd name="connsiteX22-2125" fmla="*/ 70758 w 11580086"/>
                <a:gd name="connsiteY22-2126" fmla="*/ 3929573 h 6339427"/>
                <a:gd name="connsiteX23-2127" fmla="*/ 39008 w 11580086"/>
                <a:gd name="connsiteY23-2128" fmla="*/ 2481773 h 6339427"/>
                <a:gd name="connsiteX24-2129" fmla="*/ 105683 w 11580086"/>
                <a:gd name="connsiteY24-2130" fmla="*/ 1310198 h 6339427"/>
                <a:gd name="connsiteX25-2131" fmla="*/ 143783 w 11580086"/>
                <a:gd name="connsiteY25-2132" fmla="*/ 94173 h 6339427"/>
                <a:gd name="connsiteX0-2133" fmla="*/ 143783 w 11580086"/>
                <a:gd name="connsiteY0-2134" fmla="*/ 101600 h 6346854"/>
                <a:gd name="connsiteX1-2135" fmla="*/ 1709058 w 11580086"/>
                <a:gd name="connsiteY1-2136" fmla="*/ 85725 h 6346854"/>
                <a:gd name="connsiteX2-2137" fmla="*/ 3906158 w 11580086"/>
                <a:gd name="connsiteY2-2138" fmla="*/ 0 h 6346854"/>
                <a:gd name="connsiteX3-2139" fmla="*/ 6128658 w 11580086"/>
                <a:gd name="connsiteY3-2140" fmla="*/ 60325 h 6346854"/>
                <a:gd name="connsiteX4-2141" fmla="*/ 8401958 w 11580086"/>
                <a:gd name="connsiteY4-2142" fmla="*/ 66675 h 6346854"/>
                <a:gd name="connsiteX5-2143" fmla="*/ 10554608 w 11580086"/>
                <a:gd name="connsiteY5-2144" fmla="*/ 101600 h 6346854"/>
                <a:gd name="connsiteX6-2145" fmla="*/ 11507108 w 11580086"/>
                <a:gd name="connsiteY6-2146" fmla="*/ 123825 h 6346854"/>
                <a:gd name="connsiteX7-2147" fmla="*/ 11449958 w 11580086"/>
                <a:gd name="connsiteY7-2148" fmla="*/ 1533525 h 6346854"/>
                <a:gd name="connsiteX8-2149" fmla="*/ 11538858 w 11580086"/>
                <a:gd name="connsiteY8-2150" fmla="*/ 2416175 h 6346854"/>
                <a:gd name="connsiteX9-2151" fmla="*/ 11399158 w 11580086"/>
                <a:gd name="connsiteY9-2152" fmla="*/ 3556000 h 6346854"/>
                <a:gd name="connsiteX10-2153" fmla="*/ 11532508 w 11580086"/>
                <a:gd name="connsiteY10-2154" fmla="*/ 4565650 h 6346854"/>
                <a:gd name="connsiteX11-2155" fmla="*/ 11453133 w 11580086"/>
                <a:gd name="connsiteY11-2156" fmla="*/ 5391150 h 6346854"/>
                <a:gd name="connsiteX12-2157" fmla="*/ 11542033 w 11580086"/>
                <a:gd name="connsiteY12-2158" fmla="*/ 6134100 h 6346854"/>
                <a:gd name="connsiteX13-2159" fmla="*/ 10722883 w 11580086"/>
                <a:gd name="connsiteY13-2160" fmla="*/ 6267450 h 6346854"/>
                <a:gd name="connsiteX14-2161" fmla="*/ 9351283 w 11580086"/>
                <a:gd name="connsiteY14-2162" fmla="*/ 6229350 h 6346854"/>
                <a:gd name="connsiteX15-2163" fmla="*/ 7878083 w 11580086"/>
                <a:gd name="connsiteY15-2164" fmla="*/ 6105525 h 6346854"/>
                <a:gd name="connsiteX16-2165" fmla="*/ 6312808 w 11580086"/>
                <a:gd name="connsiteY16-2166" fmla="*/ 6254750 h 6346854"/>
                <a:gd name="connsiteX17-2167" fmla="*/ 4293508 w 11580086"/>
                <a:gd name="connsiteY17-2168" fmla="*/ 6188075 h 6346854"/>
                <a:gd name="connsiteX18-2169" fmla="*/ 2798083 w 11580086"/>
                <a:gd name="connsiteY18-2170" fmla="*/ 6346825 h 6346854"/>
                <a:gd name="connsiteX19-2171" fmla="*/ 1162958 w 11580086"/>
                <a:gd name="connsiteY19-2172" fmla="*/ 6200775 h 6346854"/>
                <a:gd name="connsiteX20-2173" fmla="*/ 77108 w 11580086"/>
                <a:gd name="connsiteY20-2174" fmla="*/ 6121400 h 6346854"/>
                <a:gd name="connsiteX21-2175" fmla="*/ 86633 w 11580086"/>
                <a:gd name="connsiteY21-2176" fmla="*/ 5054600 h 6346854"/>
                <a:gd name="connsiteX22-2177" fmla="*/ 70758 w 11580086"/>
                <a:gd name="connsiteY22-2178" fmla="*/ 3937000 h 6346854"/>
                <a:gd name="connsiteX23-2179" fmla="*/ 39008 w 11580086"/>
                <a:gd name="connsiteY23-2180" fmla="*/ 2489200 h 6346854"/>
                <a:gd name="connsiteX24-2181" fmla="*/ 105683 w 11580086"/>
                <a:gd name="connsiteY24-2182" fmla="*/ 1317625 h 6346854"/>
                <a:gd name="connsiteX25-2183" fmla="*/ 143783 w 11580086"/>
                <a:gd name="connsiteY25-2184" fmla="*/ 101600 h 6346854"/>
                <a:gd name="connsiteX0-2185" fmla="*/ 143783 w 11580086"/>
                <a:gd name="connsiteY0-2186" fmla="*/ 101869 h 6347123"/>
                <a:gd name="connsiteX1-2187" fmla="*/ 1709058 w 11580086"/>
                <a:gd name="connsiteY1-2188" fmla="*/ 85994 h 6347123"/>
                <a:gd name="connsiteX2-2189" fmla="*/ 3906158 w 11580086"/>
                <a:gd name="connsiteY2-2190" fmla="*/ 269 h 6347123"/>
                <a:gd name="connsiteX3-2191" fmla="*/ 6185808 w 11580086"/>
                <a:gd name="connsiteY3-2192" fmla="*/ 117744 h 6347123"/>
                <a:gd name="connsiteX4-2193" fmla="*/ 8401958 w 11580086"/>
                <a:gd name="connsiteY4-2194" fmla="*/ 66944 h 6347123"/>
                <a:gd name="connsiteX5-2195" fmla="*/ 10554608 w 11580086"/>
                <a:gd name="connsiteY5-2196" fmla="*/ 101869 h 6347123"/>
                <a:gd name="connsiteX6-2197" fmla="*/ 11507108 w 11580086"/>
                <a:gd name="connsiteY6-2198" fmla="*/ 124094 h 6347123"/>
                <a:gd name="connsiteX7-2199" fmla="*/ 11449958 w 11580086"/>
                <a:gd name="connsiteY7-2200" fmla="*/ 1533794 h 6347123"/>
                <a:gd name="connsiteX8-2201" fmla="*/ 11538858 w 11580086"/>
                <a:gd name="connsiteY8-2202" fmla="*/ 2416444 h 6347123"/>
                <a:gd name="connsiteX9-2203" fmla="*/ 11399158 w 11580086"/>
                <a:gd name="connsiteY9-2204" fmla="*/ 3556269 h 6347123"/>
                <a:gd name="connsiteX10-2205" fmla="*/ 11532508 w 11580086"/>
                <a:gd name="connsiteY10-2206" fmla="*/ 4565919 h 6347123"/>
                <a:gd name="connsiteX11-2207" fmla="*/ 11453133 w 11580086"/>
                <a:gd name="connsiteY11-2208" fmla="*/ 5391419 h 6347123"/>
                <a:gd name="connsiteX12-2209" fmla="*/ 11542033 w 11580086"/>
                <a:gd name="connsiteY12-2210" fmla="*/ 6134369 h 6347123"/>
                <a:gd name="connsiteX13-2211" fmla="*/ 10722883 w 11580086"/>
                <a:gd name="connsiteY13-2212" fmla="*/ 6267719 h 6347123"/>
                <a:gd name="connsiteX14-2213" fmla="*/ 9351283 w 11580086"/>
                <a:gd name="connsiteY14-2214" fmla="*/ 6229619 h 6347123"/>
                <a:gd name="connsiteX15-2215" fmla="*/ 7878083 w 11580086"/>
                <a:gd name="connsiteY15-2216" fmla="*/ 6105794 h 6347123"/>
                <a:gd name="connsiteX16-2217" fmla="*/ 6312808 w 11580086"/>
                <a:gd name="connsiteY16-2218" fmla="*/ 6255019 h 6347123"/>
                <a:gd name="connsiteX17-2219" fmla="*/ 4293508 w 11580086"/>
                <a:gd name="connsiteY17-2220" fmla="*/ 6188344 h 6347123"/>
                <a:gd name="connsiteX18-2221" fmla="*/ 2798083 w 11580086"/>
                <a:gd name="connsiteY18-2222" fmla="*/ 6347094 h 6347123"/>
                <a:gd name="connsiteX19-2223" fmla="*/ 1162958 w 11580086"/>
                <a:gd name="connsiteY19-2224" fmla="*/ 6201044 h 6347123"/>
                <a:gd name="connsiteX20-2225" fmla="*/ 77108 w 11580086"/>
                <a:gd name="connsiteY20-2226" fmla="*/ 6121669 h 6347123"/>
                <a:gd name="connsiteX21-2227" fmla="*/ 86633 w 11580086"/>
                <a:gd name="connsiteY21-2228" fmla="*/ 5054869 h 6347123"/>
                <a:gd name="connsiteX22-2229" fmla="*/ 70758 w 11580086"/>
                <a:gd name="connsiteY22-2230" fmla="*/ 3937269 h 6347123"/>
                <a:gd name="connsiteX23-2231" fmla="*/ 39008 w 11580086"/>
                <a:gd name="connsiteY23-2232" fmla="*/ 2489469 h 6347123"/>
                <a:gd name="connsiteX24-2233" fmla="*/ 105683 w 11580086"/>
                <a:gd name="connsiteY24-2234" fmla="*/ 1317894 h 6347123"/>
                <a:gd name="connsiteX25-2235" fmla="*/ 143783 w 11580086"/>
                <a:gd name="connsiteY25-2236" fmla="*/ 101869 h 6347123"/>
                <a:gd name="connsiteX0-2237" fmla="*/ 143783 w 11580086"/>
                <a:gd name="connsiteY0-2238" fmla="*/ 101869 h 6347123"/>
                <a:gd name="connsiteX1-2239" fmla="*/ 1709058 w 11580086"/>
                <a:gd name="connsiteY1-2240" fmla="*/ 85994 h 6347123"/>
                <a:gd name="connsiteX2-2241" fmla="*/ 3906158 w 11580086"/>
                <a:gd name="connsiteY2-2242" fmla="*/ 269 h 6347123"/>
                <a:gd name="connsiteX3-2243" fmla="*/ 6185808 w 11580086"/>
                <a:gd name="connsiteY3-2244" fmla="*/ 117744 h 6347123"/>
                <a:gd name="connsiteX4-2245" fmla="*/ 8401958 w 11580086"/>
                <a:gd name="connsiteY4-2246" fmla="*/ 9794 h 6347123"/>
                <a:gd name="connsiteX5-2247" fmla="*/ 10554608 w 11580086"/>
                <a:gd name="connsiteY5-2248" fmla="*/ 101869 h 6347123"/>
                <a:gd name="connsiteX6-2249" fmla="*/ 11507108 w 11580086"/>
                <a:gd name="connsiteY6-2250" fmla="*/ 124094 h 6347123"/>
                <a:gd name="connsiteX7-2251" fmla="*/ 11449958 w 11580086"/>
                <a:gd name="connsiteY7-2252" fmla="*/ 1533794 h 6347123"/>
                <a:gd name="connsiteX8-2253" fmla="*/ 11538858 w 11580086"/>
                <a:gd name="connsiteY8-2254" fmla="*/ 2416444 h 6347123"/>
                <a:gd name="connsiteX9-2255" fmla="*/ 11399158 w 11580086"/>
                <a:gd name="connsiteY9-2256" fmla="*/ 3556269 h 6347123"/>
                <a:gd name="connsiteX10-2257" fmla="*/ 11532508 w 11580086"/>
                <a:gd name="connsiteY10-2258" fmla="*/ 4565919 h 6347123"/>
                <a:gd name="connsiteX11-2259" fmla="*/ 11453133 w 11580086"/>
                <a:gd name="connsiteY11-2260" fmla="*/ 5391419 h 6347123"/>
                <a:gd name="connsiteX12-2261" fmla="*/ 11542033 w 11580086"/>
                <a:gd name="connsiteY12-2262" fmla="*/ 6134369 h 6347123"/>
                <a:gd name="connsiteX13-2263" fmla="*/ 10722883 w 11580086"/>
                <a:gd name="connsiteY13-2264" fmla="*/ 6267719 h 6347123"/>
                <a:gd name="connsiteX14-2265" fmla="*/ 9351283 w 11580086"/>
                <a:gd name="connsiteY14-2266" fmla="*/ 6229619 h 6347123"/>
                <a:gd name="connsiteX15-2267" fmla="*/ 7878083 w 11580086"/>
                <a:gd name="connsiteY15-2268" fmla="*/ 6105794 h 6347123"/>
                <a:gd name="connsiteX16-2269" fmla="*/ 6312808 w 11580086"/>
                <a:gd name="connsiteY16-2270" fmla="*/ 6255019 h 6347123"/>
                <a:gd name="connsiteX17-2271" fmla="*/ 4293508 w 11580086"/>
                <a:gd name="connsiteY17-2272" fmla="*/ 6188344 h 6347123"/>
                <a:gd name="connsiteX18-2273" fmla="*/ 2798083 w 11580086"/>
                <a:gd name="connsiteY18-2274" fmla="*/ 6347094 h 6347123"/>
                <a:gd name="connsiteX19-2275" fmla="*/ 1162958 w 11580086"/>
                <a:gd name="connsiteY19-2276" fmla="*/ 6201044 h 6347123"/>
                <a:gd name="connsiteX20-2277" fmla="*/ 77108 w 11580086"/>
                <a:gd name="connsiteY20-2278" fmla="*/ 6121669 h 6347123"/>
                <a:gd name="connsiteX21-2279" fmla="*/ 86633 w 11580086"/>
                <a:gd name="connsiteY21-2280" fmla="*/ 5054869 h 6347123"/>
                <a:gd name="connsiteX22-2281" fmla="*/ 70758 w 11580086"/>
                <a:gd name="connsiteY22-2282" fmla="*/ 3937269 h 6347123"/>
                <a:gd name="connsiteX23-2283" fmla="*/ 39008 w 11580086"/>
                <a:gd name="connsiteY23-2284" fmla="*/ 2489469 h 6347123"/>
                <a:gd name="connsiteX24-2285" fmla="*/ 105683 w 11580086"/>
                <a:gd name="connsiteY24-2286" fmla="*/ 1317894 h 6347123"/>
                <a:gd name="connsiteX25-2287" fmla="*/ 143783 w 11580086"/>
                <a:gd name="connsiteY25-2288" fmla="*/ 101869 h 6347123"/>
                <a:gd name="connsiteX0-2289" fmla="*/ 143783 w 11580086"/>
                <a:gd name="connsiteY0-2290" fmla="*/ 101805 h 6347059"/>
                <a:gd name="connsiteX1-2291" fmla="*/ 1709058 w 11580086"/>
                <a:gd name="connsiteY1-2292" fmla="*/ 85930 h 6347059"/>
                <a:gd name="connsiteX2-2293" fmla="*/ 3906158 w 11580086"/>
                <a:gd name="connsiteY2-2294" fmla="*/ 205 h 6347059"/>
                <a:gd name="connsiteX3-2295" fmla="*/ 6195333 w 11580086"/>
                <a:gd name="connsiteY3-2296" fmla="*/ 60530 h 6347059"/>
                <a:gd name="connsiteX4-2297" fmla="*/ 8401958 w 11580086"/>
                <a:gd name="connsiteY4-2298" fmla="*/ 9730 h 6347059"/>
                <a:gd name="connsiteX5-2299" fmla="*/ 10554608 w 11580086"/>
                <a:gd name="connsiteY5-2300" fmla="*/ 101805 h 6347059"/>
                <a:gd name="connsiteX6-2301" fmla="*/ 11507108 w 11580086"/>
                <a:gd name="connsiteY6-2302" fmla="*/ 124030 h 6347059"/>
                <a:gd name="connsiteX7-2303" fmla="*/ 11449958 w 11580086"/>
                <a:gd name="connsiteY7-2304" fmla="*/ 1533730 h 6347059"/>
                <a:gd name="connsiteX8-2305" fmla="*/ 11538858 w 11580086"/>
                <a:gd name="connsiteY8-2306" fmla="*/ 2416380 h 6347059"/>
                <a:gd name="connsiteX9-2307" fmla="*/ 11399158 w 11580086"/>
                <a:gd name="connsiteY9-2308" fmla="*/ 3556205 h 6347059"/>
                <a:gd name="connsiteX10-2309" fmla="*/ 11532508 w 11580086"/>
                <a:gd name="connsiteY10-2310" fmla="*/ 4565855 h 6347059"/>
                <a:gd name="connsiteX11-2311" fmla="*/ 11453133 w 11580086"/>
                <a:gd name="connsiteY11-2312" fmla="*/ 5391355 h 6347059"/>
                <a:gd name="connsiteX12-2313" fmla="*/ 11542033 w 11580086"/>
                <a:gd name="connsiteY12-2314" fmla="*/ 6134305 h 6347059"/>
                <a:gd name="connsiteX13-2315" fmla="*/ 10722883 w 11580086"/>
                <a:gd name="connsiteY13-2316" fmla="*/ 6267655 h 6347059"/>
                <a:gd name="connsiteX14-2317" fmla="*/ 9351283 w 11580086"/>
                <a:gd name="connsiteY14-2318" fmla="*/ 6229555 h 6347059"/>
                <a:gd name="connsiteX15-2319" fmla="*/ 7878083 w 11580086"/>
                <a:gd name="connsiteY15-2320" fmla="*/ 6105730 h 6347059"/>
                <a:gd name="connsiteX16-2321" fmla="*/ 6312808 w 11580086"/>
                <a:gd name="connsiteY16-2322" fmla="*/ 6254955 h 6347059"/>
                <a:gd name="connsiteX17-2323" fmla="*/ 4293508 w 11580086"/>
                <a:gd name="connsiteY17-2324" fmla="*/ 6188280 h 6347059"/>
                <a:gd name="connsiteX18-2325" fmla="*/ 2798083 w 11580086"/>
                <a:gd name="connsiteY18-2326" fmla="*/ 6347030 h 6347059"/>
                <a:gd name="connsiteX19-2327" fmla="*/ 1162958 w 11580086"/>
                <a:gd name="connsiteY19-2328" fmla="*/ 6200980 h 6347059"/>
                <a:gd name="connsiteX20-2329" fmla="*/ 77108 w 11580086"/>
                <a:gd name="connsiteY20-2330" fmla="*/ 6121605 h 6347059"/>
                <a:gd name="connsiteX21-2331" fmla="*/ 86633 w 11580086"/>
                <a:gd name="connsiteY21-2332" fmla="*/ 5054805 h 6347059"/>
                <a:gd name="connsiteX22-2333" fmla="*/ 70758 w 11580086"/>
                <a:gd name="connsiteY22-2334" fmla="*/ 3937205 h 6347059"/>
                <a:gd name="connsiteX23-2335" fmla="*/ 39008 w 11580086"/>
                <a:gd name="connsiteY23-2336" fmla="*/ 2489405 h 6347059"/>
                <a:gd name="connsiteX24-2337" fmla="*/ 105683 w 11580086"/>
                <a:gd name="connsiteY24-2338" fmla="*/ 1317830 h 6347059"/>
                <a:gd name="connsiteX25-2339" fmla="*/ 143783 w 11580086"/>
                <a:gd name="connsiteY25-2340" fmla="*/ 101805 h 6347059"/>
                <a:gd name="connsiteX0-2341" fmla="*/ 143783 w 11585839"/>
                <a:gd name="connsiteY0-2342" fmla="*/ 101805 h 6347059"/>
                <a:gd name="connsiteX1-2343" fmla="*/ 1709058 w 11585839"/>
                <a:gd name="connsiteY1-2344" fmla="*/ 85930 h 6347059"/>
                <a:gd name="connsiteX2-2345" fmla="*/ 3906158 w 11585839"/>
                <a:gd name="connsiteY2-2346" fmla="*/ 205 h 6347059"/>
                <a:gd name="connsiteX3-2347" fmla="*/ 6195333 w 11585839"/>
                <a:gd name="connsiteY3-2348" fmla="*/ 60530 h 6347059"/>
                <a:gd name="connsiteX4-2349" fmla="*/ 8401958 w 11585839"/>
                <a:gd name="connsiteY4-2350" fmla="*/ 9730 h 6347059"/>
                <a:gd name="connsiteX5-2351" fmla="*/ 10202183 w 11585839"/>
                <a:gd name="connsiteY5-2352" fmla="*/ 92280 h 6347059"/>
                <a:gd name="connsiteX6-2353" fmla="*/ 11507108 w 11585839"/>
                <a:gd name="connsiteY6-2354" fmla="*/ 124030 h 6347059"/>
                <a:gd name="connsiteX7-2355" fmla="*/ 11449958 w 11585839"/>
                <a:gd name="connsiteY7-2356" fmla="*/ 1533730 h 6347059"/>
                <a:gd name="connsiteX8-2357" fmla="*/ 11538858 w 11585839"/>
                <a:gd name="connsiteY8-2358" fmla="*/ 2416380 h 6347059"/>
                <a:gd name="connsiteX9-2359" fmla="*/ 11399158 w 11585839"/>
                <a:gd name="connsiteY9-2360" fmla="*/ 3556205 h 6347059"/>
                <a:gd name="connsiteX10-2361" fmla="*/ 11532508 w 11585839"/>
                <a:gd name="connsiteY10-2362" fmla="*/ 4565855 h 6347059"/>
                <a:gd name="connsiteX11-2363" fmla="*/ 11453133 w 11585839"/>
                <a:gd name="connsiteY11-2364" fmla="*/ 5391355 h 6347059"/>
                <a:gd name="connsiteX12-2365" fmla="*/ 11542033 w 11585839"/>
                <a:gd name="connsiteY12-2366" fmla="*/ 6134305 h 6347059"/>
                <a:gd name="connsiteX13-2367" fmla="*/ 10722883 w 11585839"/>
                <a:gd name="connsiteY13-2368" fmla="*/ 6267655 h 6347059"/>
                <a:gd name="connsiteX14-2369" fmla="*/ 9351283 w 11585839"/>
                <a:gd name="connsiteY14-2370" fmla="*/ 6229555 h 6347059"/>
                <a:gd name="connsiteX15-2371" fmla="*/ 7878083 w 11585839"/>
                <a:gd name="connsiteY15-2372" fmla="*/ 6105730 h 6347059"/>
                <a:gd name="connsiteX16-2373" fmla="*/ 6312808 w 11585839"/>
                <a:gd name="connsiteY16-2374" fmla="*/ 6254955 h 6347059"/>
                <a:gd name="connsiteX17-2375" fmla="*/ 4293508 w 11585839"/>
                <a:gd name="connsiteY17-2376" fmla="*/ 6188280 h 6347059"/>
                <a:gd name="connsiteX18-2377" fmla="*/ 2798083 w 11585839"/>
                <a:gd name="connsiteY18-2378" fmla="*/ 6347030 h 6347059"/>
                <a:gd name="connsiteX19-2379" fmla="*/ 1162958 w 11585839"/>
                <a:gd name="connsiteY19-2380" fmla="*/ 6200980 h 6347059"/>
                <a:gd name="connsiteX20-2381" fmla="*/ 77108 w 11585839"/>
                <a:gd name="connsiteY20-2382" fmla="*/ 6121605 h 6347059"/>
                <a:gd name="connsiteX21-2383" fmla="*/ 86633 w 11585839"/>
                <a:gd name="connsiteY21-2384" fmla="*/ 5054805 h 6347059"/>
                <a:gd name="connsiteX22-2385" fmla="*/ 70758 w 11585839"/>
                <a:gd name="connsiteY22-2386" fmla="*/ 3937205 h 6347059"/>
                <a:gd name="connsiteX23-2387" fmla="*/ 39008 w 11585839"/>
                <a:gd name="connsiteY23-2388" fmla="*/ 2489405 h 6347059"/>
                <a:gd name="connsiteX24-2389" fmla="*/ 105683 w 11585839"/>
                <a:gd name="connsiteY24-2390" fmla="*/ 1317830 h 6347059"/>
                <a:gd name="connsiteX25-2391" fmla="*/ 143783 w 11585839"/>
                <a:gd name="connsiteY25-2392" fmla="*/ 101805 h 6347059"/>
                <a:gd name="connsiteX0-2393" fmla="*/ 143783 w 11585839"/>
                <a:gd name="connsiteY0-2394" fmla="*/ 101805 h 6347059"/>
                <a:gd name="connsiteX1-2395" fmla="*/ 1709058 w 11585839"/>
                <a:gd name="connsiteY1-2396" fmla="*/ 85930 h 6347059"/>
                <a:gd name="connsiteX2-2397" fmla="*/ 3906158 w 11585839"/>
                <a:gd name="connsiteY2-2398" fmla="*/ 205 h 6347059"/>
                <a:gd name="connsiteX3-2399" fmla="*/ 6195333 w 11585839"/>
                <a:gd name="connsiteY3-2400" fmla="*/ 60530 h 6347059"/>
                <a:gd name="connsiteX4-2401" fmla="*/ 8401958 w 11585839"/>
                <a:gd name="connsiteY4-2402" fmla="*/ 9730 h 6347059"/>
                <a:gd name="connsiteX5-2403" fmla="*/ 10202183 w 11585839"/>
                <a:gd name="connsiteY5-2404" fmla="*/ 92280 h 6347059"/>
                <a:gd name="connsiteX6-2405" fmla="*/ 11507108 w 11585839"/>
                <a:gd name="connsiteY6-2406" fmla="*/ 124030 h 6347059"/>
                <a:gd name="connsiteX7-2407" fmla="*/ 11449958 w 11585839"/>
                <a:gd name="connsiteY7-2408" fmla="*/ 1533730 h 6347059"/>
                <a:gd name="connsiteX8-2409" fmla="*/ 11538858 w 11585839"/>
                <a:gd name="connsiteY8-2410" fmla="*/ 2416380 h 6347059"/>
                <a:gd name="connsiteX9-2411" fmla="*/ 11475358 w 11585839"/>
                <a:gd name="connsiteY9-2412" fmla="*/ 3556205 h 6347059"/>
                <a:gd name="connsiteX10-2413" fmla="*/ 11532508 w 11585839"/>
                <a:gd name="connsiteY10-2414" fmla="*/ 4565855 h 6347059"/>
                <a:gd name="connsiteX11-2415" fmla="*/ 11453133 w 11585839"/>
                <a:gd name="connsiteY11-2416" fmla="*/ 5391355 h 6347059"/>
                <a:gd name="connsiteX12-2417" fmla="*/ 11542033 w 11585839"/>
                <a:gd name="connsiteY12-2418" fmla="*/ 6134305 h 6347059"/>
                <a:gd name="connsiteX13-2419" fmla="*/ 10722883 w 11585839"/>
                <a:gd name="connsiteY13-2420" fmla="*/ 6267655 h 6347059"/>
                <a:gd name="connsiteX14-2421" fmla="*/ 9351283 w 11585839"/>
                <a:gd name="connsiteY14-2422" fmla="*/ 6229555 h 6347059"/>
                <a:gd name="connsiteX15-2423" fmla="*/ 7878083 w 11585839"/>
                <a:gd name="connsiteY15-2424" fmla="*/ 6105730 h 6347059"/>
                <a:gd name="connsiteX16-2425" fmla="*/ 6312808 w 11585839"/>
                <a:gd name="connsiteY16-2426" fmla="*/ 6254955 h 6347059"/>
                <a:gd name="connsiteX17-2427" fmla="*/ 4293508 w 11585839"/>
                <a:gd name="connsiteY17-2428" fmla="*/ 6188280 h 6347059"/>
                <a:gd name="connsiteX18-2429" fmla="*/ 2798083 w 11585839"/>
                <a:gd name="connsiteY18-2430" fmla="*/ 6347030 h 6347059"/>
                <a:gd name="connsiteX19-2431" fmla="*/ 1162958 w 11585839"/>
                <a:gd name="connsiteY19-2432" fmla="*/ 6200980 h 6347059"/>
                <a:gd name="connsiteX20-2433" fmla="*/ 77108 w 11585839"/>
                <a:gd name="connsiteY20-2434" fmla="*/ 6121605 h 6347059"/>
                <a:gd name="connsiteX21-2435" fmla="*/ 86633 w 11585839"/>
                <a:gd name="connsiteY21-2436" fmla="*/ 5054805 h 6347059"/>
                <a:gd name="connsiteX22-2437" fmla="*/ 70758 w 11585839"/>
                <a:gd name="connsiteY22-2438" fmla="*/ 3937205 h 6347059"/>
                <a:gd name="connsiteX23-2439" fmla="*/ 39008 w 11585839"/>
                <a:gd name="connsiteY23-2440" fmla="*/ 2489405 h 6347059"/>
                <a:gd name="connsiteX24-2441" fmla="*/ 105683 w 11585839"/>
                <a:gd name="connsiteY24-2442" fmla="*/ 1317830 h 6347059"/>
                <a:gd name="connsiteX25-2443" fmla="*/ 143783 w 11585839"/>
                <a:gd name="connsiteY25-2444" fmla="*/ 101805 h 6347059"/>
                <a:gd name="connsiteX0-2445" fmla="*/ 143783 w 11585839"/>
                <a:gd name="connsiteY0-2446" fmla="*/ 101805 h 6347059"/>
                <a:gd name="connsiteX1-2447" fmla="*/ 1709058 w 11585839"/>
                <a:gd name="connsiteY1-2448" fmla="*/ 85930 h 6347059"/>
                <a:gd name="connsiteX2-2449" fmla="*/ 3906158 w 11585839"/>
                <a:gd name="connsiteY2-2450" fmla="*/ 205 h 6347059"/>
                <a:gd name="connsiteX3-2451" fmla="*/ 6195333 w 11585839"/>
                <a:gd name="connsiteY3-2452" fmla="*/ 60530 h 6347059"/>
                <a:gd name="connsiteX4-2453" fmla="*/ 8401958 w 11585839"/>
                <a:gd name="connsiteY4-2454" fmla="*/ 9730 h 6347059"/>
                <a:gd name="connsiteX5-2455" fmla="*/ 10202183 w 11585839"/>
                <a:gd name="connsiteY5-2456" fmla="*/ 92280 h 6347059"/>
                <a:gd name="connsiteX6-2457" fmla="*/ 11507108 w 11585839"/>
                <a:gd name="connsiteY6-2458" fmla="*/ 124030 h 6347059"/>
                <a:gd name="connsiteX7-2459" fmla="*/ 11449958 w 11585839"/>
                <a:gd name="connsiteY7-2460" fmla="*/ 1533730 h 6347059"/>
                <a:gd name="connsiteX8-2461" fmla="*/ 11538858 w 11585839"/>
                <a:gd name="connsiteY8-2462" fmla="*/ 2416380 h 6347059"/>
                <a:gd name="connsiteX9-2463" fmla="*/ 11475358 w 11585839"/>
                <a:gd name="connsiteY9-2464" fmla="*/ 3556205 h 6347059"/>
                <a:gd name="connsiteX10-2465" fmla="*/ 11532508 w 11585839"/>
                <a:gd name="connsiteY10-2466" fmla="*/ 4565855 h 6347059"/>
                <a:gd name="connsiteX11-2467" fmla="*/ 11453133 w 11585839"/>
                <a:gd name="connsiteY11-2468" fmla="*/ 5391355 h 6347059"/>
                <a:gd name="connsiteX12-2469" fmla="*/ 11542033 w 11585839"/>
                <a:gd name="connsiteY12-2470" fmla="*/ 6134305 h 6347059"/>
                <a:gd name="connsiteX13-2471" fmla="*/ 10722883 w 11585839"/>
                <a:gd name="connsiteY13-2472" fmla="*/ 6267655 h 6347059"/>
                <a:gd name="connsiteX14-2473" fmla="*/ 9351283 w 11585839"/>
                <a:gd name="connsiteY14-2474" fmla="*/ 6229555 h 6347059"/>
                <a:gd name="connsiteX15-2475" fmla="*/ 7887608 w 11585839"/>
                <a:gd name="connsiteY15-2476" fmla="*/ 6172405 h 6347059"/>
                <a:gd name="connsiteX16-2477" fmla="*/ 6312808 w 11585839"/>
                <a:gd name="connsiteY16-2478" fmla="*/ 6254955 h 6347059"/>
                <a:gd name="connsiteX17-2479" fmla="*/ 4293508 w 11585839"/>
                <a:gd name="connsiteY17-2480" fmla="*/ 6188280 h 6347059"/>
                <a:gd name="connsiteX18-2481" fmla="*/ 2798083 w 11585839"/>
                <a:gd name="connsiteY18-2482" fmla="*/ 6347030 h 6347059"/>
                <a:gd name="connsiteX19-2483" fmla="*/ 1162958 w 11585839"/>
                <a:gd name="connsiteY19-2484" fmla="*/ 6200980 h 6347059"/>
                <a:gd name="connsiteX20-2485" fmla="*/ 77108 w 11585839"/>
                <a:gd name="connsiteY20-2486" fmla="*/ 6121605 h 6347059"/>
                <a:gd name="connsiteX21-2487" fmla="*/ 86633 w 11585839"/>
                <a:gd name="connsiteY21-2488" fmla="*/ 5054805 h 6347059"/>
                <a:gd name="connsiteX22-2489" fmla="*/ 70758 w 11585839"/>
                <a:gd name="connsiteY22-2490" fmla="*/ 3937205 h 6347059"/>
                <a:gd name="connsiteX23-2491" fmla="*/ 39008 w 11585839"/>
                <a:gd name="connsiteY23-2492" fmla="*/ 2489405 h 6347059"/>
                <a:gd name="connsiteX24-2493" fmla="*/ 105683 w 11585839"/>
                <a:gd name="connsiteY24-2494" fmla="*/ 1317830 h 6347059"/>
                <a:gd name="connsiteX25-2495" fmla="*/ 143783 w 11585839"/>
                <a:gd name="connsiteY25-2496" fmla="*/ 101805 h 6347059"/>
                <a:gd name="connsiteX0-2497" fmla="*/ 143783 w 11585839"/>
                <a:gd name="connsiteY0-2498" fmla="*/ 101805 h 6289932"/>
                <a:gd name="connsiteX1-2499" fmla="*/ 1709058 w 11585839"/>
                <a:gd name="connsiteY1-2500" fmla="*/ 85930 h 6289932"/>
                <a:gd name="connsiteX2-2501" fmla="*/ 3906158 w 11585839"/>
                <a:gd name="connsiteY2-2502" fmla="*/ 205 h 6289932"/>
                <a:gd name="connsiteX3-2503" fmla="*/ 6195333 w 11585839"/>
                <a:gd name="connsiteY3-2504" fmla="*/ 60530 h 6289932"/>
                <a:gd name="connsiteX4-2505" fmla="*/ 8401958 w 11585839"/>
                <a:gd name="connsiteY4-2506" fmla="*/ 9730 h 6289932"/>
                <a:gd name="connsiteX5-2507" fmla="*/ 10202183 w 11585839"/>
                <a:gd name="connsiteY5-2508" fmla="*/ 92280 h 6289932"/>
                <a:gd name="connsiteX6-2509" fmla="*/ 11507108 w 11585839"/>
                <a:gd name="connsiteY6-2510" fmla="*/ 124030 h 6289932"/>
                <a:gd name="connsiteX7-2511" fmla="*/ 11449958 w 11585839"/>
                <a:gd name="connsiteY7-2512" fmla="*/ 1533730 h 6289932"/>
                <a:gd name="connsiteX8-2513" fmla="*/ 11538858 w 11585839"/>
                <a:gd name="connsiteY8-2514" fmla="*/ 2416380 h 6289932"/>
                <a:gd name="connsiteX9-2515" fmla="*/ 11475358 w 11585839"/>
                <a:gd name="connsiteY9-2516" fmla="*/ 3556205 h 6289932"/>
                <a:gd name="connsiteX10-2517" fmla="*/ 11532508 w 11585839"/>
                <a:gd name="connsiteY10-2518" fmla="*/ 4565855 h 6289932"/>
                <a:gd name="connsiteX11-2519" fmla="*/ 11453133 w 11585839"/>
                <a:gd name="connsiteY11-2520" fmla="*/ 5391355 h 6289932"/>
                <a:gd name="connsiteX12-2521" fmla="*/ 11542033 w 11585839"/>
                <a:gd name="connsiteY12-2522" fmla="*/ 6134305 h 6289932"/>
                <a:gd name="connsiteX13-2523" fmla="*/ 10722883 w 11585839"/>
                <a:gd name="connsiteY13-2524" fmla="*/ 6267655 h 6289932"/>
                <a:gd name="connsiteX14-2525" fmla="*/ 9351283 w 11585839"/>
                <a:gd name="connsiteY14-2526" fmla="*/ 6229555 h 6289932"/>
                <a:gd name="connsiteX15-2527" fmla="*/ 7887608 w 11585839"/>
                <a:gd name="connsiteY15-2528" fmla="*/ 6172405 h 6289932"/>
                <a:gd name="connsiteX16-2529" fmla="*/ 6312808 w 11585839"/>
                <a:gd name="connsiteY16-2530" fmla="*/ 6254955 h 6289932"/>
                <a:gd name="connsiteX17-2531" fmla="*/ 4293508 w 11585839"/>
                <a:gd name="connsiteY17-2532" fmla="*/ 6188280 h 6289932"/>
                <a:gd name="connsiteX18-2533" fmla="*/ 2712358 w 11585839"/>
                <a:gd name="connsiteY18-2534" fmla="*/ 6289880 h 6289932"/>
                <a:gd name="connsiteX19-2535" fmla="*/ 1162958 w 11585839"/>
                <a:gd name="connsiteY19-2536" fmla="*/ 6200980 h 6289932"/>
                <a:gd name="connsiteX20-2537" fmla="*/ 77108 w 11585839"/>
                <a:gd name="connsiteY20-2538" fmla="*/ 6121605 h 6289932"/>
                <a:gd name="connsiteX21-2539" fmla="*/ 86633 w 11585839"/>
                <a:gd name="connsiteY21-2540" fmla="*/ 5054805 h 6289932"/>
                <a:gd name="connsiteX22-2541" fmla="*/ 70758 w 11585839"/>
                <a:gd name="connsiteY22-2542" fmla="*/ 3937205 h 6289932"/>
                <a:gd name="connsiteX23-2543" fmla="*/ 39008 w 11585839"/>
                <a:gd name="connsiteY23-2544" fmla="*/ 2489405 h 6289932"/>
                <a:gd name="connsiteX24-2545" fmla="*/ 105683 w 11585839"/>
                <a:gd name="connsiteY24-2546" fmla="*/ 1317830 h 6289932"/>
                <a:gd name="connsiteX25-2547" fmla="*/ 143783 w 11585839"/>
                <a:gd name="connsiteY25-2548" fmla="*/ 101805 h 6289932"/>
                <a:gd name="connsiteX0-2549" fmla="*/ 143783 w 11585839"/>
                <a:gd name="connsiteY0-2550" fmla="*/ 101805 h 6271447"/>
                <a:gd name="connsiteX1-2551" fmla="*/ 1709058 w 11585839"/>
                <a:gd name="connsiteY1-2552" fmla="*/ 85930 h 6271447"/>
                <a:gd name="connsiteX2-2553" fmla="*/ 3906158 w 11585839"/>
                <a:gd name="connsiteY2-2554" fmla="*/ 205 h 6271447"/>
                <a:gd name="connsiteX3-2555" fmla="*/ 6195333 w 11585839"/>
                <a:gd name="connsiteY3-2556" fmla="*/ 60530 h 6271447"/>
                <a:gd name="connsiteX4-2557" fmla="*/ 8401958 w 11585839"/>
                <a:gd name="connsiteY4-2558" fmla="*/ 9730 h 6271447"/>
                <a:gd name="connsiteX5-2559" fmla="*/ 10202183 w 11585839"/>
                <a:gd name="connsiteY5-2560" fmla="*/ 92280 h 6271447"/>
                <a:gd name="connsiteX6-2561" fmla="*/ 11507108 w 11585839"/>
                <a:gd name="connsiteY6-2562" fmla="*/ 124030 h 6271447"/>
                <a:gd name="connsiteX7-2563" fmla="*/ 11449958 w 11585839"/>
                <a:gd name="connsiteY7-2564" fmla="*/ 1533730 h 6271447"/>
                <a:gd name="connsiteX8-2565" fmla="*/ 11538858 w 11585839"/>
                <a:gd name="connsiteY8-2566" fmla="*/ 2416380 h 6271447"/>
                <a:gd name="connsiteX9-2567" fmla="*/ 11475358 w 11585839"/>
                <a:gd name="connsiteY9-2568" fmla="*/ 3556205 h 6271447"/>
                <a:gd name="connsiteX10-2569" fmla="*/ 11532508 w 11585839"/>
                <a:gd name="connsiteY10-2570" fmla="*/ 4565855 h 6271447"/>
                <a:gd name="connsiteX11-2571" fmla="*/ 11453133 w 11585839"/>
                <a:gd name="connsiteY11-2572" fmla="*/ 5391355 h 6271447"/>
                <a:gd name="connsiteX12-2573" fmla="*/ 11542033 w 11585839"/>
                <a:gd name="connsiteY12-2574" fmla="*/ 6134305 h 6271447"/>
                <a:gd name="connsiteX13-2575" fmla="*/ 10722883 w 11585839"/>
                <a:gd name="connsiteY13-2576" fmla="*/ 6267655 h 6271447"/>
                <a:gd name="connsiteX14-2577" fmla="*/ 9351283 w 11585839"/>
                <a:gd name="connsiteY14-2578" fmla="*/ 6229555 h 6271447"/>
                <a:gd name="connsiteX15-2579" fmla="*/ 7887608 w 11585839"/>
                <a:gd name="connsiteY15-2580" fmla="*/ 6172405 h 6271447"/>
                <a:gd name="connsiteX16-2581" fmla="*/ 6312808 w 11585839"/>
                <a:gd name="connsiteY16-2582" fmla="*/ 6254955 h 6271447"/>
                <a:gd name="connsiteX17-2583" fmla="*/ 4293508 w 11585839"/>
                <a:gd name="connsiteY17-2584" fmla="*/ 6188280 h 6271447"/>
                <a:gd name="connsiteX18-2585" fmla="*/ 2721767 w 11585839"/>
                <a:gd name="connsiteY18-2586" fmla="*/ 6215186 h 6271447"/>
                <a:gd name="connsiteX19-2587" fmla="*/ 1162958 w 11585839"/>
                <a:gd name="connsiteY19-2588" fmla="*/ 6200980 h 6271447"/>
                <a:gd name="connsiteX20-2589" fmla="*/ 77108 w 11585839"/>
                <a:gd name="connsiteY20-2590" fmla="*/ 6121605 h 6271447"/>
                <a:gd name="connsiteX21-2591" fmla="*/ 86633 w 11585839"/>
                <a:gd name="connsiteY21-2592" fmla="*/ 5054805 h 6271447"/>
                <a:gd name="connsiteX22-2593" fmla="*/ 70758 w 11585839"/>
                <a:gd name="connsiteY22-2594" fmla="*/ 3937205 h 6271447"/>
                <a:gd name="connsiteX23-2595" fmla="*/ 39008 w 11585839"/>
                <a:gd name="connsiteY23-2596" fmla="*/ 2489405 h 6271447"/>
                <a:gd name="connsiteX24-2597" fmla="*/ 105683 w 11585839"/>
                <a:gd name="connsiteY24-2598" fmla="*/ 1317830 h 6271447"/>
                <a:gd name="connsiteX25-2599" fmla="*/ 143783 w 11585839"/>
                <a:gd name="connsiteY25-2600" fmla="*/ 101805 h 6271447"/>
                <a:gd name="connsiteX0-2601" fmla="*/ 143783 w 11585839"/>
                <a:gd name="connsiteY0-2602" fmla="*/ 101805 h 6271447"/>
                <a:gd name="connsiteX1-2603" fmla="*/ 1709058 w 11585839"/>
                <a:gd name="connsiteY1-2604" fmla="*/ 85930 h 6271447"/>
                <a:gd name="connsiteX2-2605" fmla="*/ 3906158 w 11585839"/>
                <a:gd name="connsiteY2-2606" fmla="*/ 205 h 6271447"/>
                <a:gd name="connsiteX3-2607" fmla="*/ 6195333 w 11585839"/>
                <a:gd name="connsiteY3-2608" fmla="*/ 60530 h 6271447"/>
                <a:gd name="connsiteX4-2609" fmla="*/ 8401958 w 11585839"/>
                <a:gd name="connsiteY4-2610" fmla="*/ 9730 h 6271447"/>
                <a:gd name="connsiteX5-2611" fmla="*/ 10202183 w 11585839"/>
                <a:gd name="connsiteY5-2612" fmla="*/ 92280 h 6271447"/>
                <a:gd name="connsiteX6-2613" fmla="*/ 11507108 w 11585839"/>
                <a:gd name="connsiteY6-2614" fmla="*/ 124030 h 6271447"/>
                <a:gd name="connsiteX7-2615" fmla="*/ 11449958 w 11585839"/>
                <a:gd name="connsiteY7-2616" fmla="*/ 1533730 h 6271447"/>
                <a:gd name="connsiteX8-2617" fmla="*/ 11538858 w 11585839"/>
                <a:gd name="connsiteY8-2618" fmla="*/ 2416380 h 6271447"/>
                <a:gd name="connsiteX9-2619" fmla="*/ 11475358 w 11585839"/>
                <a:gd name="connsiteY9-2620" fmla="*/ 3556205 h 6271447"/>
                <a:gd name="connsiteX10-2621" fmla="*/ 11532508 w 11585839"/>
                <a:gd name="connsiteY10-2622" fmla="*/ 4565855 h 6271447"/>
                <a:gd name="connsiteX11-2623" fmla="*/ 11453133 w 11585839"/>
                <a:gd name="connsiteY11-2624" fmla="*/ 5391355 h 6271447"/>
                <a:gd name="connsiteX12-2625" fmla="*/ 11542033 w 11585839"/>
                <a:gd name="connsiteY12-2626" fmla="*/ 6134305 h 6271447"/>
                <a:gd name="connsiteX13-2627" fmla="*/ 10722883 w 11585839"/>
                <a:gd name="connsiteY13-2628" fmla="*/ 6267655 h 6271447"/>
                <a:gd name="connsiteX14-2629" fmla="*/ 9351283 w 11585839"/>
                <a:gd name="connsiteY14-2630" fmla="*/ 6229555 h 6271447"/>
                <a:gd name="connsiteX15-2631" fmla="*/ 7887608 w 11585839"/>
                <a:gd name="connsiteY15-2632" fmla="*/ 6172405 h 6271447"/>
                <a:gd name="connsiteX16-2633" fmla="*/ 6331625 w 11585839"/>
                <a:gd name="connsiteY16-2634" fmla="*/ 6217608 h 6271447"/>
                <a:gd name="connsiteX17-2635" fmla="*/ 4293508 w 11585839"/>
                <a:gd name="connsiteY17-2636" fmla="*/ 6188280 h 6271447"/>
                <a:gd name="connsiteX18-2637" fmla="*/ 2721767 w 11585839"/>
                <a:gd name="connsiteY18-2638" fmla="*/ 6215186 h 6271447"/>
                <a:gd name="connsiteX19-2639" fmla="*/ 1162958 w 11585839"/>
                <a:gd name="connsiteY19-2640" fmla="*/ 6200980 h 6271447"/>
                <a:gd name="connsiteX20-2641" fmla="*/ 77108 w 11585839"/>
                <a:gd name="connsiteY20-2642" fmla="*/ 6121605 h 6271447"/>
                <a:gd name="connsiteX21-2643" fmla="*/ 86633 w 11585839"/>
                <a:gd name="connsiteY21-2644" fmla="*/ 5054805 h 6271447"/>
                <a:gd name="connsiteX22-2645" fmla="*/ 70758 w 11585839"/>
                <a:gd name="connsiteY22-2646" fmla="*/ 3937205 h 6271447"/>
                <a:gd name="connsiteX23-2647" fmla="*/ 39008 w 11585839"/>
                <a:gd name="connsiteY23-2648" fmla="*/ 2489405 h 6271447"/>
                <a:gd name="connsiteX24-2649" fmla="*/ 105683 w 11585839"/>
                <a:gd name="connsiteY24-2650" fmla="*/ 1317830 h 6271447"/>
                <a:gd name="connsiteX25-2651" fmla="*/ 143783 w 11585839"/>
                <a:gd name="connsiteY25-2652" fmla="*/ 101805 h 6271447"/>
                <a:gd name="connsiteX0-2653" fmla="*/ 143783 w 11585839"/>
                <a:gd name="connsiteY0-2654" fmla="*/ 101805 h 6271055"/>
                <a:gd name="connsiteX1-2655" fmla="*/ 1709058 w 11585839"/>
                <a:gd name="connsiteY1-2656" fmla="*/ 85930 h 6271055"/>
                <a:gd name="connsiteX2-2657" fmla="*/ 3906158 w 11585839"/>
                <a:gd name="connsiteY2-2658" fmla="*/ 205 h 6271055"/>
                <a:gd name="connsiteX3-2659" fmla="*/ 6195333 w 11585839"/>
                <a:gd name="connsiteY3-2660" fmla="*/ 60530 h 6271055"/>
                <a:gd name="connsiteX4-2661" fmla="*/ 8401958 w 11585839"/>
                <a:gd name="connsiteY4-2662" fmla="*/ 9730 h 6271055"/>
                <a:gd name="connsiteX5-2663" fmla="*/ 10202183 w 11585839"/>
                <a:gd name="connsiteY5-2664" fmla="*/ 92280 h 6271055"/>
                <a:gd name="connsiteX6-2665" fmla="*/ 11507108 w 11585839"/>
                <a:gd name="connsiteY6-2666" fmla="*/ 124030 h 6271055"/>
                <a:gd name="connsiteX7-2667" fmla="*/ 11449958 w 11585839"/>
                <a:gd name="connsiteY7-2668" fmla="*/ 1533730 h 6271055"/>
                <a:gd name="connsiteX8-2669" fmla="*/ 11538858 w 11585839"/>
                <a:gd name="connsiteY8-2670" fmla="*/ 2416380 h 6271055"/>
                <a:gd name="connsiteX9-2671" fmla="*/ 11475358 w 11585839"/>
                <a:gd name="connsiteY9-2672" fmla="*/ 3556205 h 6271055"/>
                <a:gd name="connsiteX10-2673" fmla="*/ 11532508 w 11585839"/>
                <a:gd name="connsiteY10-2674" fmla="*/ 4565855 h 6271055"/>
                <a:gd name="connsiteX11-2675" fmla="*/ 11453133 w 11585839"/>
                <a:gd name="connsiteY11-2676" fmla="*/ 5391355 h 6271055"/>
                <a:gd name="connsiteX12-2677" fmla="*/ 11542033 w 11585839"/>
                <a:gd name="connsiteY12-2678" fmla="*/ 6134305 h 6271055"/>
                <a:gd name="connsiteX13-2679" fmla="*/ 10722883 w 11585839"/>
                <a:gd name="connsiteY13-2680" fmla="*/ 6267655 h 6271055"/>
                <a:gd name="connsiteX14-2681" fmla="*/ 9351283 w 11585839"/>
                <a:gd name="connsiteY14-2682" fmla="*/ 6229555 h 6271055"/>
                <a:gd name="connsiteX15-2683" fmla="*/ 7887609 w 11585839"/>
                <a:gd name="connsiteY15-2684" fmla="*/ 6209753 h 6271055"/>
                <a:gd name="connsiteX16-2685" fmla="*/ 6331625 w 11585839"/>
                <a:gd name="connsiteY16-2686" fmla="*/ 6217608 h 6271055"/>
                <a:gd name="connsiteX17-2687" fmla="*/ 4293508 w 11585839"/>
                <a:gd name="connsiteY17-2688" fmla="*/ 6188280 h 6271055"/>
                <a:gd name="connsiteX18-2689" fmla="*/ 2721767 w 11585839"/>
                <a:gd name="connsiteY18-2690" fmla="*/ 6215186 h 6271055"/>
                <a:gd name="connsiteX19-2691" fmla="*/ 1162958 w 11585839"/>
                <a:gd name="connsiteY19-2692" fmla="*/ 6200980 h 6271055"/>
                <a:gd name="connsiteX20-2693" fmla="*/ 77108 w 11585839"/>
                <a:gd name="connsiteY20-2694" fmla="*/ 6121605 h 6271055"/>
                <a:gd name="connsiteX21-2695" fmla="*/ 86633 w 11585839"/>
                <a:gd name="connsiteY21-2696" fmla="*/ 5054805 h 6271055"/>
                <a:gd name="connsiteX22-2697" fmla="*/ 70758 w 11585839"/>
                <a:gd name="connsiteY22-2698" fmla="*/ 3937205 h 6271055"/>
                <a:gd name="connsiteX23-2699" fmla="*/ 39008 w 11585839"/>
                <a:gd name="connsiteY23-2700" fmla="*/ 2489405 h 6271055"/>
                <a:gd name="connsiteX24-2701" fmla="*/ 105683 w 11585839"/>
                <a:gd name="connsiteY24-2702" fmla="*/ 1317830 h 6271055"/>
                <a:gd name="connsiteX25-2703" fmla="*/ 143783 w 11585839"/>
                <a:gd name="connsiteY25-2704" fmla="*/ 101805 h 62710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</a:cxnLst>
              <a:rect l="l" t="t" r="r" b="b"/>
              <a:pathLst>
                <a:path w="11585839" h="6271055">
                  <a:moveTo>
                    <a:pt x="143783" y="101805"/>
                  </a:moveTo>
                  <a:cubicBezTo>
                    <a:pt x="411012" y="-103512"/>
                    <a:pt x="1081996" y="102863"/>
                    <a:pt x="1709058" y="85930"/>
                  </a:cubicBezTo>
                  <a:cubicBezTo>
                    <a:pt x="2336121" y="68997"/>
                    <a:pt x="3158446" y="4438"/>
                    <a:pt x="3906158" y="205"/>
                  </a:cubicBezTo>
                  <a:cubicBezTo>
                    <a:pt x="4653870" y="-4028"/>
                    <a:pt x="5446033" y="58943"/>
                    <a:pt x="6195333" y="60530"/>
                  </a:cubicBezTo>
                  <a:cubicBezTo>
                    <a:pt x="6944633" y="62118"/>
                    <a:pt x="7734150" y="4438"/>
                    <a:pt x="8401958" y="9730"/>
                  </a:cubicBezTo>
                  <a:cubicBezTo>
                    <a:pt x="9069766" y="15022"/>
                    <a:pt x="9684658" y="73230"/>
                    <a:pt x="10202183" y="92280"/>
                  </a:cubicBezTo>
                  <a:cubicBezTo>
                    <a:pt x="10719708" y="111330"/>
                    <a:pt x="11299146" y="-116212"/>
                    <a:pt x="11507108" y="124030"/>
                  </a:cubicBezTo>
                  <a:cubicBezTo>
                    <a:pt x="11715070" y="364272"/>
                    <a:pt x="11444666" y="1151672"/>
                    <a:pt x="11449958" y="1533730"/>
                  </a:cubicBezTo>
                  <a:cubicBezTo>
                    <a:pt x="11455250" y="1915788"/>
                    <a:pt x="11534625" y="2079301"/>
                    <a:pt x="11538858" y="2416380"/>
                  </a:cubicBezTo>
                  <a:cubicBezTo>
                    <a:pt x="11543091" y="2753459"/>
                    <a:pt x="11476416" y="3197959"/>
                    <a:pt x="11475358" y="3556205"/>
                  </a:cubicBezTo>
                  <a:cubicBezTo>
                    <a:pt x="11474300" y="3914451"/>
                    <a:pt x="11536212" y="4259997"/>
                    <a:pt x="11532508" y="4565855"/>
                  </a:cubicBezTo>
                  <a:cubicBezTo>
                    <a:pt x="11528804" y="4871713"/>
                    <a:pt x="11451546" y="5129947"/>
                    <a:pt x="11453133" y="5391355"/>
                  </a:cubicBezTo>
                  <a:cubicBezTo>
                    <a:pt x="11454720" y="5652763"/>
                    <a:pt x="11663741" y="5988255"/>
                    <a:pt x="11542033" y="6134305"/>
                  </a:cubicBezTo>
                  <a:cubicBezTo>
                    <a:pt x="11420325" y="6280355"/>
                    <a:pt x="11088008" y="6251780"/>
                    <a:pt x="10722883" y="6267655"/>
                  </a:cubicBezTo>
                  <a:cubicBezTo>
                    <a:pt x="10357758" y="6283530"/>
                    <a:pt x="9823829" y="6239205"/>
                    <a:pt x="9351283" y="6229555"/>
                  </a:cubicBezTo>
                  <a:lnTo>
                    <a:pt x="7887609" y="6209753"/>
                  </a:lnTo>
                  <a:lnTo>
                    <a:pt x="6331625" y="6217608"/>
                  </a:lnTo>
                  <a:lnTo>
                    <a:pt x="4293508" y="6188280"/>
                  </a:lnTo>
                  <a:cubicBezTo>
                    <a:pt x="3691865" y="6187876"/>
                    <a:pt x="3245681" y="6206217"/>
                    <a:pt x="2721767" y="6215186"/>
                  </a:cubicBezTo>
                  <a:lnTo>
                    <a:pt x="1162958" y="6200980"/>
                  </a:lnTo>
                  <a:cubicBezTo>
                    <a:pt x="722182" y="6185383"/>
                    <a:pt x="256496" y="6312634"/>
                    <a:pt x="77108" y="6121605"/>
                  </a:cubicBezTo>
                  <a:cubicBezTo>
                    <a:pt x="-102280" y="5930576"/>
                    <a:pt x="87691" y="5418872"/>
                    <a:pt x="86633" y="5054805"/>
                  </a:cubicBezTo>
                  <a:cubicBezTo>
                    <a:pt x="85575" y="4690738"/>
                    <a:pt x="78696" y="4364772"/>
                    <a:pt x="70758" y="3937205"/>
                  </a:cubicBezTo>
                  <a:cubicBezTo>
                    <a:pt x="62821" y="3509638"/>
                    <a:pt x="34775" y="2768805"/>
                    <a:pt x="39008" y="2489405"/>
                  </a:cubicBezTo>
                  <a:cubicBezTo>
                    <a:pt x="43241" y="2210005"/>
                    <a:pt x="88221" y="1715763"/>
                    <a:pt x="105683" y="1317830"/>
                  </a:cubicBezTo>
                  <a:cubicBezTo>
                    <a:pt x="123145" y="919897"/>
                    <a:pt x="-123446" y="307122"/>
                    <a:pt x="143783" y="101805"/>
                  </a:cubicBezTo>
                  <a:close/>
                </a:path>
              </a:pathLst>
            </a:custGeom>
            <a:grpFill/>
            <a:ln w="222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任意多边形: 形状 5"/>
            <p:cNvSpPr/>
            <p:nvPr/>
          </p:nvSpPr>
          <p:spPr>
            <a:xfrm>
              <a:off x="431022" y="330343"/>
              <a:ext cx="8281954" cy="4482813"/>
            </a:xfrm>
            <a:custGeom>
              <a:avLst/>
              <a:gdLst>
                <a:gd name="connsiteX0" fmla="*/ 452469 w 11666851"/>
                <a:gd name="connsiteY0" fmla="*/ 787469 h 6184999"/>
                <a:gd name="connsiteX1" fmla="*/ 1836769 w 11666851"/>
                <a:gd name="connsiteY1" fmla="*/ 342969 h 6184999"/>
                <a:gd name="connsiteX2" fmla="*/ 3843369 w 11666851"/>
                <a:gd name="connsiteY2" fmla="*/ 266769 h 6184999"/>
                <a:gd name="connsiteX3" fmla="*/ 6218269 w 11666851"/>
                <a:gd name="connsiteY3" fmla="*/ 88969 h 6184999"/>
                <a:gd name="connsiteX4" fmla="*/ 8491569 w 11666851"/>
                <a:gd name="connsiteY4" fmla="*/ 69 h 6184999"/>
                <a:gd name="connsiteX5" fmla="*/ 10777569 w 11666851"/>
                <a:gd name="connsiteY5" fmla="*/ 101669 h 6184999"/>
                <a:gd name="connsiteX6" fmla="*/ 11501469 w 11666851"/>
                <a:gd name="connsiteY6" fmla="*/ 152469 h 6184999"/>
                <a:gd name="connsiteX7" fmla="*/ 11463369 w 11666851"/>
                <a:gd name="connsiteY7" fmla="*/ 1371669 h 6184999"/>
                <a:gd name="connsiteX8" fmla="*/ 11666569 w 11666851"/>
                <a:gd name="connsiteY8" fmla="*/ 2540069 h 6184999"/>
                <a:gd name="connsiteX9" fmla="*/ 11412569 w 11666851"/>
                <a:gd name="connsiteY9" fmla="*/ 3365569 h 6184999"/>
                <a:gd name="connsiteX10" fmla="*/ 11564969 w 11666851"/>
                <a:gd name="connsiteY10" fmla="*/ 4394269 h 6184999"/>
                <a:gd name="connsiteX11" fmla="*/ 11590369 w 11666851"/>
                <a:gd name="connsiteY11" fmla="*/ 5181669 h 6184999"/>
                <a:gd name="connsiteX12" fmla="*/ 11336369 w 11666851"/>
                <a:gd name="connsiteY12" fmla="*/ 5867469 h 6184999"/>
                <a:gd name="connsiteX13" fmla="*/ 10764869 w 11666851"/>
                <a:gd name="connsiteY13" fmla="*/ 5943669 h 6184999"/>
                <a:gd name="connsiteX14" fmla="*/ 9317069 w 11666851"/>
                <a:gd name="connsiteY14" fmla="*/ 5905569 h 6184999"/>
                <a:gd name="connsiteX15" fmla="*/ 8682069 w 11666851"/>
                <a:gd name="connsiteY15" fmla="*/ 5753169 h 6184999"/>
                <a:gd name="connsiteX16" fmla="*/ 6345269 w 11666851"/>
                <a:gd name="connsiteY16" fmla="*/ 5930969 h 6184999"/>
                <a:gd name="connsiteX17" fmla="*/ 4325969 w 11666851"/>
                <a:gd name="connsiteY17" fmla="*/ 5702369 h 6184999"/>
                <a:gd name="connsiteX18" fmla="*/ 2611469 w 11666851"/>
                <a:gd name="connsiteY18" fmla="*/ 6184969 h 6184999"/>
                <a:gd name="connsiteX19" fmla="*/ 947769 w 11666851"/>
                <a:gd name="connsiteY19" fmla="*/ 5676969 h 6184999"/>
                <a:gd name="connsiteX20" fmla="*/ 71469 w 11666851"/>
                <a:gd name="connsiteY20" fmla="*/ 5702369 h 6184999"/>
                <a:gd name="connsiteX21" fmla="*/ 71469 w 11666851"/>
                <a:gd name="connsiteY21" fmla="*/ 4483169 h 6184999"/>
                <a:gd name="connsiteX22" fmla="*/ 236569 w 11666851"/>
                <a:gd name="connsiteY22" fmla="*/ 3022669 h 6184999"/>
                <a:gd name="connsiteX23" fmla="*/ 33369 w 11666851"/>
                <a:gd name="connsiteY23" fmla="*/ 2260669 h 6184999"/>
                <a:gd name="connsiteX24" fmla="*/ 261969 w 11666851"/>
                <a:gd name="connsiteY24" fmla="*/ 1346269 h 6184999"/>
                <a:gd name="connsiteX25" fmla="*/ 452469 w 11666851"/>
                <a:gd name="connsiteY25" fmla="*/ 787469 h 6184999"/>
                <a:gd name="connsiteX0-1" fmla="*/ 452469 w 11666851"/>
                <a:gd name="connsiteY0-2" fmla="*/ 792368 h 6189898"/>
                <a:gd name="connsiteX1-3" fmla="*/ 1798669 w 11666851"/>
                <a:gd name="connsiteY1-4" fmla="*/ 14493 h 6189898"/>
                <a:gd name="connsiteX2-5" fmla="*/ 3843369 w 11666851"/>
                <a:gd name="connsiteY2-6" fmla="*/ 271668 h 6189898"/>
                <a:gd name="connsiteX3-7" fmla="*/ 6218269 w 11666851"/>
                <a:gd name="connsiteY3-8" fmla="*/ 93868 h 6189898"/>
                <a:gd name="connsiteX4-9" fmla="*/ 8491569 w 11666851"/>
                <a:gd name="connsiteY4-10" fmla="*/ 4968 h 6189898"/>
                <a:gd name="connsiteX5-11" fmla="*/ 10777569 w 11666851"/>
                <a:gd name="connsiteY5-12" fmla="*/ 106568 h 6189898"/>
                <a:gd name="connsiteX6-13" fmla="*/ 11501469 w 11666851"/>
                <a:gd name="connsiteY6-14" fmla="*/ 157368 h 6189898"/>
                <a:gd name="connsiteX7-15" fmla="*/ 11463369 w 11666851"/>
                <a:gd name="connsiteY7-16" fmla="*/ 1376568 h 6189898"/>
                <a:gd name="connsiteX8-17" fmla="*/ 11666569 w 11666851"/>
                <a:gd name="connsiteY8-18" fmla="*/ 2544968 h 6189898"/>
                <a:gd name="connsiteX9-19" fmla="*/ 11412569 w 11666851"/>
                <a:gd name="connsiteY9-20" fmla="*/ 3370468 h 6189898"/>
                <a:gd name="connsiteX10-21" fmla="*/ 11564969 w 11666851"/>
                <a:gd name="connsiteY10-22" fmla="*/ 4399168 h 6189898"/>
                <a:gd name="connsiteX11-23" fmla="*/ 11590369 w 11666851"/>
                <a:gd name="connsiteY11-24" fmla="*/ 5186568 h 6189898"/>
                <a:gd name="connsiteX12-25" fmla="*/ 11336369 w 11666851"/>
                <a:gd name="connsiteY12-26" fmla="*/ 5872368 h 6189898"/>
                <a:gd name="connsiteX13-27" fmla="*/ 10764869 w 11666851"/>
                <a:gd name="connsiteY13-28" fmla="*/ 5948568 h 6189898"/>
                <a:gd name="connsiteX14-29" fmla="*/ 9317069 w 11666851"/>
                <a:gd name="connsiteY14-30" fmla="*/ 5910468 h 6189898"/>
                <a:gd name="connsiteX15-31" fmla="*/ 8682069 w 11666851"/>
                <a:gd name="connsiteY15-32" fmla="*/ 5758068 h 6189898"/>
                <a:gd name="connsiteX16-33" fmla="*/ 6345269 w 11666851"/>
                <a:gd name="connsiteY16-34" fmla="*/ 5935868 h 6189898"/>
                <a:gd name="connsiteX17-35" fmla="*/ 4325969 w 11666851"/>
                <a:gd name="connsiteY17-36" fmla="*/ 5707268 h 6189898"/>
                <a:gd name="connsiteX18-37" fmla="*/ 2611469 w 11666851"/>
                <a:gd name="connsiteY18-38" fmla="*/ 6189868 h 6189898"/>
                <a:gd name="connsiteX19-39" fmla="*/ 947769 w 11666851"/>
                <a:gd name="connsiteY19-40" fmla="*/ 5681868 h 6189898"/>
                <a:gd name="connsiteX20-41" fmla="*/ 71469 w 11666851"/>
                <a:gd name="connsiteY20-42" fmla="*/ 5707268 h 6189898"/>
                <a:gd name="connsiteX21-43" fmla="*/ 71469 w 11666851"/>
                <a:gd name="connsiteY21-44" fmla="*/ 4488068 h 6189898"/>
                <a:gd name="connsiteX22-45" fmla="*/ 236569 w 11666851"/>
                <a:gd name="connsiteY22-46" fmla="*/ 3027568 h 6189898"/>
                <a:gd name="connsiteX23-47" fmla="*/ 33369 w 11666851"/>
                <a:gd name="connsiteY23-48" fmla="*/ 2265568 h 6189898"/>
                <a:gd name="connsiteX24-49" fmla="*/ 261969 w 11666851"/>
                <a:gd name="connsiteY24-50" fmla="*/ 1351168 h 6189898"/>
                <a:gd name="connsiteX25-51" fmla="*/ 452469 w 11666851"/>
                <a:gd name="connsiteY25-52" fmla="*/ 792368 h 6189898"/>
                <a:gd name="connsiteX0-53" fmla="*/ 290544 w 11666851"/>
                <a:gd name="connsiteY0-54" fmla="*/ 108417 h 6286997"/>
                <a:gd name="connsiteX1-55" fmla="*/ 1798669 w 11666851"/>
                <a:gd name="connsiteY1-56" fmla="*/ 111592 h 6286997"/>
                <a:gd name="connsiteX2-57" fmla="*/ 3843369 w 11666851"/>
                <a:gd name="connsiteY2-58" fmla="*/ 368767 h 6286997"/>
                <a:gd name="connsiteX3-59" fmla="*/ 6218269 w 11666851"/>
                <a:gd name="connsiteY3-60" fmla="*/ 190967 h 6286997"/>
                <a:gd name="connsiteX4-61" fmla="*/ 8491569 w 11666851"/>
                <a:gd name="connsiteY4-62" fmla="*/ 102067 h 6286997"/>
                <a:gd name="connsiteX5-63" fmla="*/ 10777569 w 11666851"/>
                <a:gd name="connsiteY5-64" fmla="*/ 203667 h 6286997"/>
                <a:gd name="connsiteX6-65" fmla="*/ 11501469 w 11666851"/>
                <a:gd name="connsiteY6-66" fmla="*/ 254467 h 6286997"/>
                <a:gd name="connsiteX7-67" fmla="*/ 11463369 w 11666851"/>
                <a:gd name="connsiteY7-68" fmla="*/ 1473667 h 6286997"/>
                <a:gd name="connsiteX8-69" fmla="*/ 11666569 w 11666851"/>
                <a:gd name="connsiteY8-70" fmla="*/ 2642067 h 6286997"/>
                <a:gd name="connsiteX9-71" fmla="*/ 11412569 w 11666851"/>
                <a:gd name="connsiteY9-72" fmla="*/ 3467567 h 6286997"/>
                <a:gd name="connsiteX10-73" fmla="*/ 11564969 w 11666851"/>
                <a:gd name="connsiteY10-74" fmla="*/ 4496267 h 6286997"/>
                <a:gd name="connsiteX11-75" fmla="*/ 11590369 w 11666851"/>
                <a:gd name="connsiteY11-76" fmla="*/ 5283667 h 6286997"/>
                <a:gd name="connsiteX12-77" fmla="*/ 11336369 w 11666851"/>
                <a:gd name="connsiteY12-78" fmla="*/ 5969467 h 6286997"/>
                <a:gd name="connsiteX13-79" fmla="*/ 10764869 w 11666851"/>
                <a:gd name="connsiteY13-80" fmla="*/ 6045667 h 6286997"/>
                <a:gd name="connsiteX14-81" fmla="*/ 9317069 w 11666851"/>
                <a:gd name="connsiteY14-82" fmla="*/ 6007567 h 6286997"/>
                <a:gd name="connsiteX15-83" fmla="*/ 8682069 w 11666851"/>
                <a:gd name="connsiteY15-84" fmla="*/ 5855167 h 6286997"/>
                <a:gd name="connsiteX16-85" fmla="*/ 6345269 w 11666851"/>
                <a:gd name="connsiteY16-86" fmla="*/ 6032967 h 6286997"/>
                <a:gd name="connsiteX17-87" fmla="*/ 4325969 w 11666851"/>
                <a:gd name="connsiteY17-88" fmla="*/ 5804367 h 6286997"/>
                <a:gd name="connsiteX18-89" fmla="*/ 2611469 w 11666851"/>
                <a:gd name="connsiteY18-90" fmla="*/ 6286967 h 6286997"/>
                <a:gd name="connsiteX19-91" fmla="*/ 947769 w 11666851"/>
                <a:gd name="connsiteY19-92" fmla="*/ 5778967 h 6286997"/>
                <a:gd name="connsiteX20-93" fmla="*/ 71469 w 11666851"/>
                <a:gd name="connsiteY20-94" fmla="*/ 5804367 h 6286997"/>
                <a:gd name="connsiteX21-95" fmla="*/ 71469 w 11666851"/>
                <a:gd name="connsiteY21-96" fmla="*/ 4585167 h 6286997"/>
                <a:gd name="connsiteX22-97" fmla="*/ 236569 w 11666851"/>
                <a:gd name="connsiteY22-98" fmla="*/ 3124667 h 6286997"/>
                <a:gd name="connsiteX23-99" fmla="*/ 33369 w 11666851"/>
                <a:gd name="connsiteY23-100" fmla="*/ 2362667 h 6286997"/>
                <a:gd name="connsiteX24-101" fmla="*/ 261969 w 11666851"/>
                <a:gd name="connsiteY24-102" fmla="*/ 1448267 h 6286997"/>
                <a:gd name="connsiteX25-103" fmla="*/ 290544 w 11666851"/>
                <a:gd name="connsiteY25-104" fmla="*/ 108417 h 6286997"/>
                <a:gd name="connsiteX0-105" fmla="*/ 287043 w 11663350"/>
                <a:gd name="connsiteY0-106" fmla="*/ 108417 h 6292818"/>
                <a:gd name="connsiteX1-107" fmla="*/ 1795168 w 11663350"/>
                <a:gd name="connsiteY1-108" fmla="*/ 111592 h 6292818"/>
                <a:gd name="connsiteX2-109" fmla="*/ 3839868 w 11663350"/>
                <a:gd name="connsiteY2-110" fmla="*/ 368767 h 6292818"/>
                <a:gd name="connsiteX3-111" fmla="*/ 6214768 w 11663350"/>
                <a:gd name="connsiteY3-112" fmla="*/ 190967 h 6292818"/>
                <a:gd name="connsiteX4-113" fmla="*/ 8488068 w 11663350"/>
                <a:gd name="connsiteY4-114" fmla="*/ 102067 h 6292818"/>
                <a:gd name="connsiteX5-115" fmla="*/ 10774068 w 11663350"/>
                <a:gd name="connsiteY5-116" fmla="*/ 203667 h 6292818"/>
                <a:gd name="connsiteX6-117" fmla="*/ 11497968 w 11663350"/>
                <a:gd name="connsiteY6-118" fmla="*/ 254467 h 6292818"/>
                <a:gd name="connsiteX7-119" fmla="*/ 11459868 w 11663350"/>
                <a:gd name="connsiteY7-120" fmla="*/ 1473667 h 6292818"/>
                <a:gd name="connsiteX8-121" fmla="*/ 11663068 w 11663350"/>
                <a:gd name="connsiteY8-122" fmla="*/ 2642067 h 6292818"/>
                <a:gd name="connsiteX9-123" fmla="*/ 11409068 w 11663350"/>
                <a:gd name="connsiteY9-124" fmla="*/ 3467567 h 6292818"/>
                <a:gd name="connsiteX10-125" fmla="*/ 11561468 w 11663350"/>
                <a:gd name="connsiteY10-126" fmla="*/ 4496267 h 6292818"/>
                <a:gd name="connsiteX11-127" fmla="*/ 11586868 w 11663350"/>
                <a:gd name="connsiteY11-128" fmla="*/ 5283667 h 6292818"/>
                <a:gd name="connsiteX12-129" fmla="*/ 11332868 w 11663350"/>
                <a:gd name="connsiteY12-130" fmla="*/ 5969467 h 6292818"/>
                <a:gd name="connsiteX13-131" fmla="*/ 10761368 w 11663350"/>
                <a:gd name="connsiteY13-132" fmla="*/ 6045667 h 6292818"/>
                <a:gd name="connsiteX14-133" fmla="*/ 9313568 w 11663350"/>
                <a:gd name="connsiteY14-134" fmla="*/ 6007567 h 6292818"/>
                <a:gd name="connsiteX15-135" fmla="*/ 8678568 w 11663350"/>
                <a:gd name="connsiteY15-136" fmla="*/ 5855167 h 6292818"/>
                <a:gd name="connsiteX16-137" fmla="*/ 6341768 w 11663350"/>
                <a:gd name="connsiteY16-138" fmla="*/ 6032967 h 6292818"/>
                <a:gd name="connsiteX17-139" fmla="*/ 4322468 w 11663350"/>
                <a:gd name="connsiteY17-140" fmla="*/ 5804367 h 6292818"/>
                <a:gd name="connsiteX18-141" fmla="*/ 2607968 w 11663350"/>
                <a:gd name="connsiteY18-142" fmla="*/ 6286967 h 6292818"/>
                <a:gd name="connsiteX19-143" fmla="*/ 896643 w 11663350"/>
                <a:gd name="connsiteY19-144" fmla="*/ 6055192 h 6292818"/>
                <a:gd name="connsiteX20-145" fmla="*/ 67968 w 11663350"/>
                <a:gd name="connsiteY20-146" fmla="*/ 5804367 h 6292818"/>
                <a:gd name="connsiteX21-147" fmla="*/ 67968 w 11663350"/>
                <a:gd name="connsiteY21-148" fmla="*/ 4585167 h 6292818"/>
                <a:gd name="connsiteX22-149" fmla="*/ 233068 w 11663350"/>
                <a:gd name="connsiteY22-150" fmla="*/ 3124667 h 6292818"/>
                <a:gd name="connsiteX23-151" fmla="*/ 29868 w 11663350"/>
                <a:gd name="connsiteY23-152" fmla="*/ 2362667 h 6292818"/>
                <a:gd name="connsiteX24-153" fmla="*/ 258468 w 11663350"/>
                <a:gd name="connsiteY24-154" fmla="*/ 1448267 h 6292818"/>
                <a:gd name="connsiteX25-155" fmla="*/ 287043 w 11663350"/>
                <a:gd name="connsiteY25-156" fmla="*/ 108417 h 6292818"/>
                <a:gd name="connsiteX0-157" fmla="*/ 260670 w 11636977"/>
                <a:gd name="connsiteY0-158" fmla="*/ 108417 h 6292447"/>
                <a:gd name="connsiteX1-159" fmla="*/ 1768795 w 11636977"/>
                <a:gd name="connsiteY1-160" fmla="*/ 111592 h 6292447"/>
                <a:gd name="connsiteX2-161" fmla="*/ 3813495 w 11636977"/>
                <a:gd name="connsiteY2-162" fmla="*/ 368767 h 6292447"/>
                <a:gd name="connsiteX3-163" fmla="*/ 6188395 w 11636977"/>
                <a:gd name="connsiteY3-164" fmla="*/ 190967 h 6292447"/>
                <a:gd name="connsiteX4-165" fmla="*/ 8461695 w 11636977"/>
                <a:gd name="connsiteY4-166" fmla="*/ 102067 h 6292447"/>
                <a:gd name="connsiteX5-167" fmla="*/ 10747695 w 11636977"/>
                <a:gd name="connsiteY5-168" fmla="*/ 203667 h 6292447"/>
                <a:gd name="connsiteX6-169" fmla="*/ 11471595 w 11636977"/>
                <a:gd name="connsiteY6-170" fmla="*/ 254467 h 6292447"/>
                <a:gd name="connsiteX7-171" fmla="*/ 11433495 w 11636977"/>
                <a:gd name="connsiteY7-172" fmla="*/ 1473667 h 6292447"/>
                <a:gd name="connsiteX8-173" fmla="*/ 11636695 w 11636977"/>
                <a:gd name="connsiteY8-174" fmla="*/ 2642067 h 6292447"/>
                <a:gd name="connsiteX9-175" fmla="*/ 11382695 w 11636977"/>
                <a:gd name="connsiteY9-176" fmla="*/ 3467567 h 6292447"/>
                <a:gd name="connsiteX10-177" fmla="*/ 11535095 w 11636977"/>
                <a:gd name="connsiteY10-178" fmla="*/ 4496267 h 6292447"/>
                <a:gd name="connsiteX11-179" fmla="*/ 11560495 w 11636977"/>
                <a:gd name="connsiteY11-180" fmla="*/ 5283667 h 6292447"/>
                <a:gd name="connsiteX12-181" fmla="*/ 11306495 w 11636977"/>
                <a:gd name="connsiteY12-182" fmla="*/ 5969467 h 6292447"/>
                <a:gd name="connsiteX13-183" fmla="*/ 10734995 w 11636977"/>
                <a:gd name="connsiteY13-184" fmla="*/ 6045667 h 6292447"/>
                <a:gd name="connsiteX14-185" fmla="*/ 9287195 w 11636977"/>
                <a:gd name="connsiteY14-186" fmla="*/ 6007567 h 6292447"/>
                <a:gd name="connsiteX15-187" fmla="*/ 8652195 w 11636977"/>
                <a:gd name="connsiteY15-188" fmla="*/ 5855167 h 6292447"/>
                <a:gd name="connsiteX16-189" fmla="*/ 6315395 w 11636977"/>
                <a:gd name="connsiteY16-190" fmla="*/ 6032967 h 6292447"/>
                <a:gd name="connsiteX17-191" fmla="*/ 4296095 w 11636977"/>
                <a:gd name="connsiteY17-192" fmla="*/ 5804367 h 6292447"/>
                <a:gd name="connsiteX18-193" fmla="*/ 2581595 w 11636977"/>
                <a:gd name="connsiteY18-194" fmla="*/ 6286967 h 6292447"/>
                <a:gd name="connsiteX19-195" fmla="*/ 870270 w 11636977"/>
                <a:gd name="connsiteY19-196" fmla="*/ 6055192 h 6292447"/>
                <a:gd name="connsiteX20-197" fmla="*/ 79695 w 11636977"/>
                <a:gd name="connsiteY20-198" fmla="*/ 5899617 h 6292447"/>
                <a:gd name="connsiteX21-199" fmla="*/ 41595 w 11636977"/>
                <a:gd name="connsiteY21-200" fmla="*/ 4585167 h 6292447"/>
                <a:gd name="connsiteX22-201" fmla="*/ 206695 w 11636977"/>
                <a:gd name="connsiteY22-202" fmla="*/ 3124667 h 6292447"/>
                <a:gd name="connsiteX23-203" fmla="*/ 3495 w 11636977"/>
                <a:gd name="connsiteY23-204" fmla="*/ 2362667 h 6292447"/>
                <a:gd name="connsiteX24-205" fmla="*/ 232095 w 11636977"/>
                <a:gd name="connsiteY24-206" fmla="*/ 1448267 h 6292447"/>
                <a:gd name="connsiteX25-207" fmla="*/ 260670 w 11636977"/>
                <a:gd name="connsiteY25-208" fmla="*/ 108417 h 6292447"/>
                <a:gd name="connsiteX0-209" fmla="*/ 260670 w 11636977"/>
                <a:gd name="connsiteY0-210" fmla="*/ 93006 h 6277036"/>
                <a:gd name="connsiteX1-211" fmla="*/ 1768795 w 11636977"/>
                <a:gd name="connsiteY1-212" fmla="*/ 96181 h 6277036"/>
                <a:gd name="connsiteX2-213" fmla="*/ 3813495 w 11636977"/>
                <a:gd name="connsiteY2-214" fmla="*/ 353356 h 6277036"/>
                <a:gd name="connsiteX3-215" fmla="*/ 6188395 w 11636977"/>
                <a:gd name="connsiteY3-216" fmla="*/ 175556 h 6277036"/>
                <a:gd name="connsiteX4-217" fmla="*/ 8461695 w 11636977"/>
                <a:gd name="connsiteY4-218" fmla="*/ 86656 h 6277036"/>
                <a:gd name="connsiteX5-219" fmla="*/ 10747695 w 11636977"/>
                <a:gd name="connsiteY5-220" fmla="*/ 188256 h 6277036"/>
                <a:gd name="connsiteX6-221" fmla="*/ 11471595 w 11636977"/>
                <a:gd name="connsiteY6-222" fmla="*/ 239056 h 6277036"/>
                <a:gd name="connsiteX7-223" fmla="*/ 11433495 w 11636977"/>
                <a:gd name="connsiteY7-224" fmla="*/ 1458256 h 6277036"/>
                <a:gd name="connsiteX8-225" fmla="*/ 11636695 w 11636977"/>
                <a:gd name="connsiteY8-226" fmla="*/ 2626656 h 6277036"/>
                <a:gd name="connsiteX9-227" fmla="*/ 11382695 w 11636977"/>
                <a:gd name="connsiteY9-228" fmla="*/ 3452156 h 6277036"/>
                <a:gd name="connsiteX10-229" fmla="*/ 11535095 w 11636977"/>
                <a:gd name="connsiteY10-230" fmla="*/ 4480856 h 6277036"/>
                <a:gd name="connsiteX11-231" fmla="*/ 11560495 w 11636977"/>
                <a:gd name="connsiteY11-232" fmla="*/ 5268256 h 6277036"/>
                <a:gd name="connsiteX12-233" fmla="*/ 11306495 w 11636977"/>
                <a:gd name="connsiteY12-234" fmla="*/ 5954056 h 6277036"/>
                <a:gd name="connsiteX13-235" fmla="*/ 10734995 w 11636977"/>
                <a:gd name="connsiteY13-236" fmla="*/ 6030256 h 6277036"/>
                <a:gd name="connsiteX14-237" fmla="*/ 9287195 w 11636977"/>
                <a:gd name="connsiteY14-238" fmla="*/ 5992156 h 6277036"/>
                <a:gd name="connsiteX15-239" fmla="*/ 8652195 w 11636977"/>
                <a:gd name="connsiteY15-240" fmla="*/ 5839756 h 6277036"/>
                <a:gd name="connsiteX16-241" fmla="*/ 6315395 w 11636977"/>
                <a:gd name="connsiteY16-242" fmla="*/ 6017556 h 6277036"/>
                <a:gd name="connsiteX17-243" fmla="*/ 4296095 w 11636977"/>
                <a:gd name="connsiteY17-244" fmla="*/ 5788956 h 6277036"/>
                <a:gd name="connsiteX18-245" fmla="*/ 2581595 w 11636977"/>
                <a:gd name="connsiteY18-246" fmla="*/ 6271556 h 6277036"/>
                <a:gd name="connsiteX19-247" fmla="*/ 870270 w 11636977"/>
                <a:gd name="connsiteY19-248" fmla="*/ 6039781 h 6277036"/>
                <a:gd name="connsiteX20-249" fmla="*/ 79695 w 11636977"/>
                <a:gd name="connsiteY20-250" fmla="*/ 5884206 h 6277036"/>
                <a:gd name="connsiteX21-251" fmla="*/ 41595 w 11636977"/>
                <a:gd name="connsiteY21-252" fmla="*/ 4569756 h 6277036"/>
                <a:gd name="connsiteX22-253" fmla="*/ 206695 w 11636977"/>
                <a:gd name="connsiteY22-254" fmla="*/ 3109256 h 6277036"/>
                <a:gd name="connsiteX23-255" fmla="*/ 3495 w 11636977"/>
                <a:gd name="connsiteY23-256" fmla="*/ 2347256 h 6277036"/>
                <a:gd name="connsiteX24-257" fmla="*/ 193995 w 11636977"/>
                <a:gd name="connsiteY24-258" fmla="*/ 1223306 h 6277036"/>
                <a:gd name="connsiteX25-259" fmla="*/ 260670 w 11636977"/>
                <a:gd name="connsiteY25-260" fmla="*/ 93006 h 6277036"/>
                <a:gd name="connsiteX0-261" fmla="*/ 260670 w 11636977"/>
                <a:gd name="connsiteY0-262" fmla="*/ 93006 h 6277036"/>
                <a:gd name="connsiteX1-263" fmla="*/ 1768795 w 11636977"/>
                <a:gd name="connsiteY1-264" fmla="*/ 96181 h 6277036"/>
                <a:gd name="connsiteX2-265" fmla="*/ 3813495 w 11636977"/>
                <a:gd name="connsiteY2-266" fmla="*/ 353356 h 6277036"/>
                <a:gd name="connsiteX3-267" fmla="*/ 6188395 w 11636977"/>
                <a:gd name="connsiteY3-268" fmla="*/ 175556 h 6277036"/>
                <a:gd name="connsiteX4-269" fmla="*/ 8461695 w 11636977"/>
                <a:gd name="connsiteY4-270" fmla="*/ 86656 h 6277036"/>
                <a:gd name="connsiteX5-271" fmla="*/ 10747695 w 11636977"/>
                <a:gd name="connsiteY5-272" fmla="*/ 188256 h 6277036"/>
                <a:gd name="connsiteX6-273" fmla="*/ 11471595 w 11636977"/>
                <a:gd name="connsiteY6-274" fmla="*/ 239056 h 6277036"/>
                <a:gd name="connsiteX7-275" fmla="*/ 11433495 w 11636977"/>
                <a:gd name="connsiteY7-276" fmla="*/ 1458256 h 6277036"/>
                <a:gd name="connsiteX8-277" fmla="*/ 11636695 w 11636977"/>
                <a:gd name="connsiteY8-278" fmla="*/ 2626656 h 6277036"/>
                <a:gd name="connsiteX9-279" fmla="*/ 11382695 w 11636977"/>
                <a:gd name="connsiteY9-280" fmla="*/ 3452156 h 6277036"/>
                <a:gd name="connsiteX10-281" fmla="*/ 11535095 w 11636977"/>
                <a:gd name="connsiteY10-282" fmla="*/ 4480856 h 6277036"/>
                <a:gd name="connsiteX11-283" fmla="*/ 11560495 w 11636977"/>
                <a:gd name="connsiteY11-284" fmla="*/ 5268256 h 6277036"/>
                <a:gd name="connsiteX12-285" fmla="*/ 11306495 w 11636977"/>
                <a:gd name="connsiteY12-286" fmla="*/ 5954056 h 6277036"/>
                <a:gd name="connsiteX13-287" fmla="*/ 10734995 w 11636977"/>
                <a:gd name="connsiteY13-288" fmla="*/ 6030256 h 6277036"/>
                <a:gd name="connsiteX14-289" fmla="*/ 9287195 w 11636977"/>
                <a:gd name="connsiteY14-290" fmla="*/ 5992156 h 6277036"/>
                <a:gd name="connsiteX15-291" fmla="*/ 8652195 w 11636977"/>
                <a:gd name="connsiteY15-292" fmla="*/ 5839756 h 6277036"/>
                <a:gd name="connsiteX16-293" fmla="*/ 6315395 w 11636977"/>
                <a:gd name="connsiteY16-294" fmla="*/ 6017556 h 6277036"/>
                <a:gd name="connsiteX17-295" fmla="*/ 4296095 w 11636977"/>
                <a:gd name="connsiteY17-296" fmla="*/ 5788956 h 6277036"/>
                <a:gd name="connsiteX18-297" fmla="*/ 2581595 w 11636977"/>
                <a:gd name="connsiteY18-298" fmla="*/ 6271556 h 6277036"/>
                <a:gd name="connsiteX19-299" fmla="*/ 870270 w 11636977"/>
                <a:gd name="connsiteY19-300" fmla="*/ 6039781 h 6277036"/>
                <a:gd name="connsiteX20-301" fmla="*/ 79695 w 11636977"/>
                <a:gd name="connsiteY20-302" fmla="*/ 5884206 h 6277036"/>
                <a:gd name="connsiteX21-303" fmla="*/ 41595 w 11636977"/>
                <a:gd name="connsiteY21-304" fmla="*/ 4569756 h 6277036"/>
                <a:gd name="connsiteX22-305" fmla="*/ 206695 w 11636977"/>
                <a:gd name="connsiteY22-306" fmla="*/ 3109256 h 6277036"/>
                <a:gd name="connsiteX23-307" fmla="*/ 127320 w 11636977"/>
                <a:gd name="connsiteY23-308" fmla="*/ 2394881 h 6277036"/>
                <a:gd name="connsiteX24-309" fmla="*/ 193995 w 11636977"/>
                <a:gd name="connsiteY24-310" fmla="*/ 1223306 h 6277036"/>
                <a:gd name="connsiteX25-311" fmla="*/ 260670 w 11636977"/>
                <a:gd name="connsiteY25-312" fmla="*/ 93006 h 6277036"/>
                <a:gd name="connsiteX0-313" fmla="*/ 261190 w 11637497"/>
                <a:gd name="connsiteY0-314" fmla="*/ 93006 h 6277036"/>
                <a:gd name="connsiteX1-315" fmla="*/ 1769315 w 11637497"/>
                <a:gd name="connsiteY1-316" fmla="*/ 96181 h 6277036"/>
                <a:gd name="connsiteX2-317" fmla="*/ 3814015 w 11637497"/>
                <a:gd name="connsiteY2-318" fmla="*/ 353356 h 6277036"/>
                <a:gd name="connsiteX3-319" fmla="*/ 6188915 w 11637497"/>
                <a:gd name="connsiteY3-320" fmla="*/ 175556 h 6277036"/>
                <a:gd name="connsiteX4-321" fmla="*/ 8462215 w 11637497"/>
                <a:gd name="connsiteY4-322" fmla="*/ 86656 h 6277036"/>
                <a:gd name="connsiteX5-323" fmla="*/ 10748215 w 11637497"/>
                <a:gd name="connsiteY5-324" fmla="*/ 188256 h 6277036"/>
                <a:gd name="connsiteX6-325" fmla="*/ 11472115 w 11637497"/>
                <a:gd name="connsiteY6-326" fmla="*/ 239056 h 6277036"/>
                <a:gd name="connsiteX7-327" fmla="*/ 11434015 w 11637497"/>
                <a:gd name="connsiteY7-328" fmla="*/ 1458256 h 6277036"/>
                <a:gd name="connsiteX8-329" fmla="*/ 11637215 w 11637497"/>
                <a:gd name="connsiteY8-330" fmla="*/ 2626656 h 6277036"/>
                <a:gd name="connsiteX9-331" fmla="*/ 11383215 w 11637497"/>
                <a:gd name="connsiteY9-332" fmla="*/ 3452156 h 6277036"/>
                <a:gd name="connsiteX10-333" fmla="*/ 11535615 w 11637497"/>
                <a:gd name="connsiteY10-334" fmla="*/ 4480856 h 6277036"/>
                <a:gd name="connsiteX11-335" fmla="*/ 11561015 w 11637497"/>
                <a:gd name="connsiteY11-336" fmla="*/ 5268256 h 6277036"/>
                <a:gd name="connsiteX12-337" fmla="*/ 11307015 w 11637497"/>
                <a:gd name="connsiteY12-338" fmla="*/ 5954056 h 6277036"/>
                <a:gd name="connsiteX13-339" fmla="*/ 10735515 w 11637497"/>
                <a:gd name="connsiteY13-340" fmla="*/ 6030256 h 6277036"/>
                <a:gd name="connsiteX14-341" fmla="*/ 9287715 w 11637497"/>
                <a:gd name="connsiteY14-342" fmla="*/ 5992156 h 6277036"/>
                <a:gd name="connsiteX15-343" fmla="*/ 8652715 w 11637497"/>
                <a:gd name="connsiteY15-344" fmla="*/ 5839756 h 6277036"/>
                <a:gd name="connsiteX16-345" fmla="*/ 6315915 w 11637497"/>
                <a:gd name="connsiteY16-346" fmla="*/ 6017556 h 6277036"/>
                <a:gd name="connsiteX17-347" fmla="*/ 4296615 w 11637497"/>
                <a:gd name="connsiteY17-348" fmla="*/ 5788956 h 6277036"/>
                <a:gd name="connsiteX18-349" fmla="*/ 2582115 w 11637497"/>
                <a:gd name="connsiteY18-350" fmla="*/ 6271556 h 6277036"/>
                <a:gd name="connsiteX19-351" fmla="*/ 870790 w 11637497"/>
                <a:gd name="connsiteY19-352" fmla="*/ 6039781 h 6277036"/>
                <a:gd name="connsiteX20-353" fmla="*/ 80215 w 11637497"/>
                <a:gd name="connsiteY20-354" fmla="*/ 5884206 h 6277036"/>
                <a:gd name="connsiteX21-355" fmla="*/ 42115 w 11637497"/>
                <a:gd name="connsiteY21-356" fmla="*/ 4569756 h 6277036"/>
                <a:gd name="connsiteX22-357" fmla="*/ 216740 w 11637497"/>
                <a:gd name="connsiteY22-358" fmla="*/ 3442631 h 6277036"/>
                <a:gd name="connsiteX23-359" fmla="*/ 127840 w 11637497"/>
                <a:gd name="connsiteY23-360" fmla="*/ 2394881 h 6277036"/>
                <a:gd name="connsiteX24-361" fmla="*/ 194515 w 11637497"/>
                <a:gd name="connsiteY24-362" fmla="*/ 1223306 h 6277036"/>
                <a:gd name="connsiteX25-363" fmla="*/ 261190 w 11637497"/>
                <a:gd name="connsiteY25-364" fmla="*/ 93006 h 6277036"/>
                <a:gd name="connsiteX0-365" fmla="*/ 238248 w 11614555"/>
                <a:gd name="connsiteY0-366" fmla="*/ 93006 h 6277036"/>
                <a:gd name="connsiteX1-367" fmla="*/ 1746373 w 11614555"/>
                <a:gd name="connsiteY1-368" fmla="*/ 96181 h 6277036"/>
                <a:gd name="connsiteX2-369" fmla="*/ 3791073 w 11614555"/>
                <a:gd name="connsiteY2-370" fmla="*/ 353356 h 6277036"/>
                <a:gd name="connsiteX3-371" fmla="*/ 6165973 w 11614555"/>
                <a:gd name="connsiteY3-372" fmla="*/ 175556 h 6277036"/>
                <a:gd name="connsiteX4-373" fmla="*/ 8439273 w 11614555"/>
                <a:gd name="connsiteY4-374" fmla="*/ 86656 h 6277036"/>
                <a:gd name="connsiteX5-375" fmla="*/ 10725273 w 11614555"/>
                <a:gd name="connsiteY5-376" fmla="*/ 188256 h 6277036"/>
                <a:gd name="connsiteX6-377" fmla="*/ 11449173 w 11614555"/>
                <a:gd name="connsiteY6-378" fmla="*/ 239056 h 6277036"/>
                <a:gd name="connsiteX7-379" fmla="*/ 11411073 w 11614555"/>
                <a:gd name="connsiteY7-380" fmla="*/ 1458256 h 6277036"/>
                <a:gd name="connsiteX8-381" fmla="*/ 11614273 w 11614555"/>
                <a:gd name="connsiteY8-382" fmla="*/ 2626656 h 6277036"/>
                <a:gd name="connsiteX9-383" fmla="*/ 11360273 w 11614555"/>
                <a:gd name="connsiteY9-384" fmla="*/ 3452156 h 6277036"/>
                <a:gd name="connsiteX10-385" fmla="*/ 11512673 w 11614555"/>
                <a:gd name="connsiteY10-386" fmla="*/ 4480856 h 6277036"/>
                <a:gd name="connsiteX11-387" fmla="*/ 11538073 w 11614555"/>
                <a:gd name="connsiteY11-388" fmla="*/ 5268256 h 6277036"/>
                <a:gd name="connsiteX12-389" fmla="*/ 11284073 w 11614555"/>
                <a:gd name="connsiteY12-390" fmla="*/ 5954056 h 6277036"/>
                <a:gd name="connsiteX13-391" fmla="*/ 10712573 w 11614555"/>
                <a:gd name="connsiteY13-392" fmla="*/ 6030256 h 6277036"/>
                <a:gd name="connsiteX14-393" fmla="*/ 9264773 w 11614555"/>
                <a:gd name="connsiteY14-394" fmla="*/ 5992156 h 6277036"/>
                <a:gd name="connsiteX15-395" fmla="*/ 8629773 w 11614555"/>
                <a:gd name="connsiteY15-396" fmla="*/ 5839756 h 6277036"/>
                <a:gd name="connsiteX16-397" fmla="*/ 6292973 w 11614555"/>
                <a:gd name="connsiteY16-398" fmla="*/ 6017556 h 6277036"/>
                <a:gd name="connsiteX17-399" fmla="*/ 4273673 w 11614555"/>
                <a:gd name="connsiteY17-400" fmla="*/ 5788956 h 6277036"/>
                <a:gd name="connsiteX18-401" fmla="*/ 2559173 w 11614555"/>
                <a:gd name="connsiteY18-402" fmla="*/ 6271556 h 6277036"/>
                <a:gd name="connsiteX19-403" fmla="*/ 847848 w 11614555"/>
                <a:gd name="connsiteY19-404" fmla="*/ 6039781 h 6277036"/>
                <a:gd name="connsiteX20-405" fmla="*/ 57273 w 11614555"/>
                <a:gd name="connsiteY20-406" fmla="*/ 5884206 h 6277036"/>
                <a:gd name="connsiteX21-407" fmla="*/ 76323 w 11614555"/>
                <a:gd name="connsiteY21-408" fmla="*/ 4960281 h 6277036"/>
                <a:gd name="connsiteX22-409" fmla="*/ 193798 w 11614555"/>
                <a:gd name="connsiteY22-410" fmla="*/ 3442631 h 6277036"/>
                <a:gd name="connsiteX23-411" fmla="*/ 104898 w 11614555"/>
                <a:gd name="connsiteY23-412" fmla="*/ 2394881 h 6277036"/>
                <a:gd name="connsiteX24-413" fmla="*/ 171573 w 11614555"/>
                <a:gd name="connsiteY24-414" fmla="*/ 1223306 h 6277036"/>
                <a:gd name="connsiteX25-415" fmla="*/ 238248 w 11614555"/>
                <a:gd name="connsiteY25-416" fmla="*/ 93006 h 6277036"/>
                <a:gd name="connsiteX0-417" fmla="*/ 238596 w 11614903"/>
                <a:gd name="connsiteY0-418" fmla="*/ 93006 h 6277036"/>
                <a:gd name="connsiteX1-419" fmla="*/ 1746721 w 11614903"/>
                <a:gd name="connsiteY1-420" fmla="*/ 96181 h 6277036"/>
                <a:gd name="connsiteX2-421" fmla="*/ 3791421 w 11614903"/>
                <a:gd name="connsiteY2-422" fmla="*/ 353356 h 6277036"/>
                <a:gd name="connsiteX3-423" fmla="*/ 6166321 w 11614903"/>
                <a:gd name="connsiteY3-424" fmla="*/ 175556 h 6277036"/>
                <a:gd name="connsiteX4-425" fmla="*/ 8439621 w 11614903"/>
                <a:gd name="connsiteY4-426" fmla="*/ 86656 h 6277036"/>
                <a:gd name="connsiteX5-427" fmla="*/ 10725621 w 11614903"/>
                <a:gd name="connsiteY5-428" fmla="*/ 188256 h 6277036"/>
                <a:gd name="connsiteX6-429" fmla="*/ 11449521 w 11614903"/>
                <a:gd name="connsiteY6-430" fmla="*/ 239056 h 6277036"/>
                <a:gd name="connsiteX7-431" fmla="*/ 11411421 w 11614903"/>
                <a:gd name="connsiteY7-432" fmla="*/ 1458256 h 6277036"/>
                <a:gd name="connsiteX8-433" fmla="*/ 11614621 w 11614903"/>
                <a:gd name="connsiteY8-434" fmla="*/ 2626656 h 6277036"/>
                <a:gd name="connsiteX9-435" fmla="*/ 11360621 w 11614903"/>
                <a:gd name="connsiteY9-436" fmla="*/ 3452156 h 6277036"/>
                <a:gd name="connsiteX10-437" fmla="*/ 11513021 w 11614903"/>
                <a:gd name="connsiteY10-438" fmla="*/ 4480856 h 6277036"/>
                <a:gd name="connsiteX11-439" fmla="*/ 11538421 w 11614903"/>
                <a:gd name="connsiteY11-440" fmla="*/ 5268256 h 6277036"/>
                <a:gd name="connsiteX12-441" fmla="*/ 11284421 w 11614903"/>
                <a:gd name="connsiteY12-442" fmla="*/ 5954056 h 6277036"/>
                <a:gd name="connsiteX13-443" fmla="*/ 10712921 w 11614903"/>
                <a:gd name="connsiteY13-444" fmla="*/ 6030256 h 6277036"/>
                <a:gd name="connsiteX14-445" fmla="*/ 9265121 w 11614903"/>
                <a:gd name="connsiteY14-446" fmla="*/ 5992156 h 6277036"/>
                <a:gd name="connsiteX15-447" fmla="*/ 8630121 w 11614903"/>
                <a:gd name="connsiteY15-448" fmla="*/ 5839756 h 6277036"/>
                <a:gd name="connsiteX16-449" fmla="*/ 6293321 w 11614903"/>
                <a:gd name="connsiteY16-450" fmla="*/ 6017556 h 6277036"/>
                <a:gd name="connsiteX17-451" fmla="*/ 4274021 w 11614903"/>
                <a:gd name="connsiteY17-452" fmla="*/ 5788956 h 6277036"/>
                <a:gd name="connsiteX18-453" fmla="*/ 2559521 w 11614903"/>
                <a:gd name="connsiteY18-454" fmla="*/ 6271556 h 6277036"/>
                <a:gd name="connsiteX19-455" fmla="*/ 848196 w 11614903"/>
                <a:gd name="connsiteY19-456" fmla="*/ 6039781 h 6277036"/>
                <a:gd name="connsiteX20-457" fmla="*/ 57621 w 11614903"/>
                <a:gd name="connsiteY20-458" fmla="*/ 5884206 h 6277036"/>
                <a:gd name="connsiteX21-459" fmla="*/ 76671 w 11614903"/>
                <a:gd name="connsiteY21-460" fmla="*/ 4960281 h 6277036"/>
                <a:gd name="connsiteX22-461" fmla="*/ 203671 w 11614903"/>
                <a:gd name="connsiteY22-462" fmla="*/ 3842681 h 6277036"/>
                <a:gd name="connsiteX23-463" fmla="*/ 105246 w 11614903"/>
                <a:gd name="connsiteY23-464" fmla="*/ 2394881 h 6277036"/>
                <a:gd name="connsiteX24-465" fmla="*/ 171921 w 11614903"/>
                <a:gd name="connsiteY24-466" fmla="*/ 1223306 h 6277036"/>
                <a:gd name="connsiteX25-467" fmla="*/ 238596 w 11614903"/>
                <a:gd name="connsiteY25-468" fmla="*/ 93006 h 6277036"/>
                <a:gd name="connsiteX0-469" fmla="*/ 236217 w 11612524"/>
                <a:gd name="connsiteY0-470" fmla="*/ 93006 h 6277036"/>
                <a:gd name="connsiteX1-471" fmla="*/ 1744342 w 11612524"/>
                <a:gd name="connsiteY1-472" fmla="*/ 96181 h 6277036"/>
                <a:gd name="connsiteX2-473" fmla="*/ 3789042 w 11612524"/>
                <a:gd name="connsiteY2-474" fmla="*/ 353356 h 6277036"/>
                <a:gd name="connsiteX3-475" fmla="*/ 6163942 w 11612524"/>
                <a:gd name="connsiteY3-476" fmla="*/ 175556 h 6277036"/>
                <a:gd name="connsiteX4-477" fmla="*/ 8437242 w 11612524"/>
                <a:gd name="connsiteY4-478" fmla="*/ 86656 h 6277036"/>
                <a:gd name="connsiteX5-479" fmla="*/ 10723242 w 11612524"/>
                <a:gd name="connsiteY5-480" fmla="*/ 188256 h 6277036"/>
                <a:gd name="connsiteX6-481" fmla="*/ 11447142 w 11612524"/>
                <a:gd name="connsiteY6-482" fmla="*/ 239056 h 6277036"/>
                <a:gd name="connsiteX7-483" fmla="*/ 11409042 w 11612524"/>
                <a:gd name="connsiteY7-484" fmla="*/ 1458256 h 6277036"/>
                <a:gd name="connsiteX8-485" fmla="*/ 11612242 w 11612524"/>
                <a:gd name="connsiteY8-486" fmla="*/ 2626656 h 6277036"/>
                <a:gd name="connsiteX9-487" fmla="*/ 11358242 w 11612524"/>
                <a:gd name="connsiteY9-488" fmla="*/ 3452156 h 6277036"/>
                <a:gd name="connsiteX10-489" fmla="*/ 11510642 w 11612524"/>
                <a:gd name="connsiteY10-490" fmla="*/ 4480856 h 6277036"/>
                <a:gd name="connsiteX11-491" fmla="*/ 11536042 w 11612524"/>
                <a:gd name="connsiteY11-492" fmla="*/ 5268256 h 6277036"/>
                <a:gd name="connsiteX12-493" fmla="*/ 11282042 w 11612524"/>
                <a:gd name="connsiteY12-494" fmla="*/ 5954056 h 6277036"/>
                <a:gd name="connsiteX13-495" fmla="*/ 10710542 w 11612524"/>
                <a:gd name="connsiteY13-496" fmla="*/ 6030256 h 6277036"/>
                <a:gd name="connsiteX14-497" fmla="*/ 9262742 w 11612524"/>
                <a:gd name="connsiteY14-498" fmla="*/ 5992156 h 6277036"/>
                <a:gd name="connsiteX15-499" fmla="*/ 8627742 w 11612524"/>
                <a:gd name="connsiteY15-500" fmla="*/ 5839756 h 6277036"/>
                <a:gd name="connsiteX16-501" fmla="*/ 6290942 w 11612524"/>
                <a:gd name="connsiteY16-502" fmla="*/ 6017556 h 6277036"/>
                <a:gd name="connsiteX17-503" fmla="*/ 4271642 w 11612524"/>
                <a:gd name="connsiteY17-504" fmla="*/ 5788956 h 6277036"/>
                <a:gd name="connsiteX18-505" fmla="*/ 2557142 w 11612524"/>
                <a:gd name="connsiteY18-506" fmla="*/ 6271556 h 6277036"/>
                <a:gd name="connsiteX19-507" fmla="*/ 845817 w 11612524"/>
                <a:gd name="connsiteY19-508" fmla="*/ 6039781 h 6277036"/>
                <a:gd name="connsiteX20-509" fmla="*/ 55242 w 11612524"/>
                <a:gd name="connsiteY20-510" fmla="*/ 5884206 h 6277036"/>
                <a:gd name="connsiteX21-511" fmla="*/ 74292 w 11612524"/>
                <a:gd name="connsiteY21-512" fmla="*/ 4960281 h 6277036"/>
                <a:gd name="connsiteX22-513" fmla="*/ 134617 w 11612524"/>
                <a:gd name="connsiteY22-514" fmla="*/ 3842681 h 6277036"/>
                <a:gd name="connsiteX23-515" fmla="*/ 102867 w 11612524"/>
                <a:gd name="connsiteY23-516" fmla="*/ 2394881 h 6277036"/>
                <a:gd name="connsiteX24-517" fmla="*/ 169542 w 11612524"/>
                <a:gd name="connsiteY24-518" fmla="*/ 1223306 h 6277036"/>
                <a:gd name="connsiteX25-519" fmla="*/ 236217 w 11612524"/>
                <a:gd name="connsiteY25-520" fmla="*/ 93006 h 6277036"/>
                <a:gd name="connsiteX0-521" fmla="*/ 163227 w 11539534"/>
                <a:gd name="connsiteY0-522" fmla="*/ 93006 h 6276333"/>
                <a:gd name="connsiteX1-523" fmla="*/ 1671352 w 11539534"/>
                <a:gd name="connsiteY1-524" fmla="*/ 96181 h 6276333"/>
                <a:gd name="connsiteX2-525" fmla="*/ 3716052 w 11539534"/>
                <a:gd name="connsiteY2-526" fmla="*/ 353356 h 6276333"/>
                <a:gd name="connsiteX3-527" fmla="*/ 6090952 w 11539534"/>
                <a:gd name="connsiteY3-528" fmla="*/ 175556 h 6276333"/>
                <a:gd name="connsiteX4-529" fmla="*/ 8364252 w 11539534"/>
                <a:gd name="connsiteY4-530" fmla="*/ 86656 h 6276333"/>
                <a:gd name="connsiteX5-531" fmla="*/ 10650252 w 11539534"/>
                <a:gd name="connsiteY5-532" fmla="*/ 188256 h 6276333"/>
                <a:gd name="connsiteX6-533" fmla="*/ 11374152 w 11539534"/>
                <a:gd name="connsiteY6-534" fmla="*/ 239056 h 6276333"/>
                <a:gd name="connsiteX7-535" fmla="*/ 11336052 w 11539534"/>
                <a:gd name="connsiteY7-536" fmla="*/ 1458256 h 6276333"/>
                <a:gd name="connsiteX8-537" fmla="*/ 11539252 w 11539534"/>
                <a:gd name="connsiteY8-538" fmla="*/ 2626656 h 6276333"/>
                <a:gd name="connsiteX9-539" fmla="*/ 11285252 w 11539534"/>
                <a:gd name="connsiteY9-540" fmla="*/ 3452156 h 6276333"/>
                <a:gd name="connsiteX10-541" fmla="*/ 11437652 w 11539534"/>
                <a:gd name="connsiteY10-542" fmla="*/ 4480856 h 6276333"/>
                <a:gd name="connsiteX11-543" fmla="*/ 11463052 w 11539534"/>
                <a:gd name="connsiteY11-544" fmla="*/ 5268256 h 6276333"/>
                <a:gd name="connsiteX12-545" fmla="*/ 11209052 w 11539534"/>
                <a:gd name="connsiteY12-546" fmla="*/ 5954056 h 6276333"/>
                <a:gd name="connsiteX13-547" fmla="*/ 10637552 w 11539534"/>
                <a:gd name="connsiteY13-548" fmla="*/ 6030256 h 6276333"/>
                <a:gd name="connsiteX14-549" fmla="*/ 9189752 w 11539534"/>
                <a:gd name="connsiteY14-550" fmla="*/ 5992156 h 6276333"/>
                <a:gd name="connsiteX15-551" fmla="*/ 8554752 w 11539534"/>
                <a:gd name="connsiteY15-552" fmla="*/ 5839756 h 6276333"/>
                <a:gd name="connsiteX16-553" fmla="*/ 6217952 w 11539534"/>
                <a:gd name="connsiteY16-554" fmla="*/ 6017556 h 6276333"/>
                <a:gd name="connsiteX17-555" fmla="*/ 4198652 w 11539534"/>
                <a:gd name="connsiteY17-556" fmla="*/ 5788956 h 6276333"/>
                <a:gd name="connsiteX18-557" fmla="*/ 2484152 w 11539534"/>
                <a:gd name="connsiteY18-558" fmla="*/ 6271556 h 6276333"/>
                <a:gd name="connsiteX19-559" fmla="*/ 772827 w 11539534"/>
                <a:gd name="connsiteY19-560" fmla="*/ 6039781 h 6276333"/>
                <a:gd name="connsiteX20-561" fmla="*/ 96552 w 11539534"/>
                <a:gd name="connsiteY20-562" fmla="*/ 6103281 h 6276333"/>
                <a:gd name="connsiteX21-563" fmla="*/ 1302 w 11539534"/>
                <a:gd name="connsiteY21-564" fmla="*/ 4960281 h 6276333"/>
                <a:gd name="connsiteX22-565" fmla="*/ 61627 w 11539534"/>
                <a:gd name="connsiteY22-566" fmla="*/ 3842681 h 6276333"/>
                <a:gd name="connsiteX23-567" fmla="*/ 29877 w 11539534"/>
                <a:gd name="connsiteY23-568" fmla="*/ 2394881 h 6276333"/>
                <a:gd name="connsiteX24-569" fmla="*/ 96552 w 11539534"/>
                <a:gd name="connsiteY24-570" fmla="*/ 1223306 h 6276333"/>
                <a:gd name="connsiteX25-571" fmla="*/ 163227 w 11539534"/>
                <a:gd name="connsiteY25-572" fmla="*/ 93006 h 6276333"/>
                <a:gd name="connsiteX0-573" fmla="*/ 133783 w 11510090"/>
                <a:gd name="connsiteY0-574" fmla="*/ 93006 h 6276333"/>
                <a:gd name="connsiteX1-575" fmla="*/ 1641908 w 11510090"/>
                <a:gd name="connsiteY1-576" fmla="*/ 96181 h 6276333"/>
                <a:gd name="connsiteX2-577" fmla="*/ 3686608 w 11510090"/>
                <a:gd name="connsiteY2-578" fmla="*/ 353356 h 6276333"/>
                <a:gd name="connsiteX3-579" fmla="*/ 6061508 w 11510090"/>
                <a:gd name="connsiteY3-580" fmla="*/ 175556 h 6276333"/>
                <a:gd name="connsiteX4-581" fmla="*/ 8334808 w 11510090"/>
                <a:gd name="connsiteY4-582" fmla="*/ 86656 h 6276333"/>
                <a:gd name="connsiteX5-583" fmla="*/ 10620808 w 11510090"/>
                <a:gd name="connsiteY5-584" fmla="*/ 188256 h 6276333"/>
                <a:gd name="connsiteX6-585" fmla="*/ 11344708 w 11510090"/>
                <a:gd name="connsiteY6-586" fmla="*/ 239056 h 6276333"/>
                <a:gd name="connsiteX7-587" fmla="*/ 11306608 w 11510090"/>
                <a:gd name="connsiteY7-588" fmla="*/ 1458256 h 6276333"/>
                <a:gd name="connsiteX8-589" fmla="*/ 11509808 w 11510090"/>
                <a:gd name="connsiteY8-590" fmla="*/ 2626656 h 6276333"/>
                <a:gd name="connsiteX9-591" fmla="*/ 11255808 w 11510090"/>
                <a:gd name="connsiteY9-592" fmla="*/ 3452156 h 6276333"/>
                <a:gd name="connsiteX10-593" fmla="*/ 11408208 w 11510090"/>
                <a:gd name="connsiteY10-594" fmla="*/ 4480856 h 6276333"/>
                <a:gd name="connsiteX11-595" fmla="*/ 11433608 w 11510090"/>
                <a:gd name="connsiteY11-596" fmla="*/ 5268256 h 6276333"/>
                <a:gd name="connsiteX12-597" fmla="*/ 11179608 w 11510090"/>
                <a:gd name="connsiteY12-598" fmla="*/ 5954056 h 6276333"/>
                <a:gd name="connsiteX13-599" fmla="*/ 10608108 w 11510090"/>
                <a:gd name="connsiteY13-600" fmla="*/ 6030256 h 6276333"/>
                <a:gd name="connsiteX14-601" fmla="*/ 9160308 w 11510090"/>
                <a:gd name="connsiteY14-602" fmla="*/ 5992156 h 6276333"/>
                <a:gd name="connsiteX15-603" fmla="*/ 8525308 w 11510090"/>
                <a:gd name="connsiteY15-604" fmla="*/ 5839756 h 6276333"/>
                <a:gd name="connsiteX16-605" fmla="*/ 6188508 w 11510090"/>
                <a:gd name="connsiteY16-606" fmla="*/ 6017556 h 6276333"/>
                <a:gd name="connsiteX17-607" fmla="*/ 4169208 w 11510090"/>
                <a:gd name="connsiteY17-608" fmla="*/ 5788956 h 6276333"/>
                <a:gd name="connsiteX18-609" fmla="*/ 2454708 w 11510090"/>
                <a:gd name="connsiteY18-610" fmla="*/ 6271556 h 6276333"/>
                <a:gd name="connsiteX19-611" fmla="*/ 743383 w 11510090"/>
                <a:gd name="connsiteY19-612" fmla="*/ 6039781 h 6276333"/>
                <a:gd name="connsiteX20-613" fmla="*/ 67108 w 11510090"/>
                <a:gd name="connsiteY20-614" fmla="*/ 6103281 h 6276333"/>
                <a:gd name="connsiteX21-615" fmla="*/ 48058 w 11510090"/>
                <a:gd name="connsiteY21-616" fmla="*/ 4960281 h 6276333"/>
                <a:gd name="connsiteX22-617" fmla="*/ 32183 w 11510090"/>
                <a:gd name="connsiteY22-618" fmla="*/ 3842681 h 6276333"/>
                <a:gd name="connsiteX23-619" fmla="*/ 433 w 11510090"/>
                <a:gd name="connsiteY23-620" fmla="*/ 2394881 h 6276333"/>
                <a:gd name="connsiteX24-621" fmla="*/ 67108 w 11510090"/>
                <a:gd name="connsiteY24-622" fmla="*/ 1223306 h 6276333"/>
                <a:gd name="connsiteX25-623" fmla="*/ 133783 w 11510090"/>
                <a:gd name="connsiteY25-624" fmla="*/ 93006 h 6276333"/>
                <a:gd name="connsiteX0-625" fmla="*/ 144180 w 11520487"/>
                <a:gd name="connsiteY0-626" fmla="*/ 93006 h 6276557"/>
                <a:gd name="connsiteX1-627" fmla="*/ 1652305 w 11520487"/>
                <a:gd name="connsiteY1-628" fmla="*/ 96181 h 6276557"/>
                <a:gd name="connsiteX2-629" fmla="*/ 3697005 w 11520487"/>
                <a:gd name="connsiteY2-630" fmla="*/ 353356 h 6276557"/>
                <a:gd name="connsiteX3-631" fmla="*/ 6071905 w 11520487"/>
                <a:gd name="connsiteY3-632" fmla="*/ 175556 h 6276557"/>
                <a:gd name="connsiteX4-633" fmla="*/ 8345205 w 11520487"/>
                <a:gd name="connsiteY4-634" fmla="*/ 86656 h 6276557"/>
                <a:gd name="connsiteX5-635" fmla="*/ 10631205 w 11520487"/>
                <a:gd name="connsiteY5-636" fmla="*/ 188256 h 6276557"/>
                <a:gd name="connsiteX6-637" fmla="*/ 11355105 w 11520487"/>
                <a:gd name="connsiteY6-638" fmla="*/ 239056 h 6276557"/>
                <a:gd name="connsiteX7-639" fmla="*/ 11317005 w 11520487"/>
                <a:gd name="connsiteY7-640" fmla="*/ 1458256 h 6276557"/>
                <a:gd name="connsiteX8-641" fmla="*/ 11520205 w 11520487"/>
                <a:gd name="connsiteY8-642" fmla="*/ 2626656 h 6276557"/>
                <a:gd name="connsiteX9-643" fmla="*/ 11266205 w 11520487"/>
                <a:gd name="connsiteY9-644" fmla="*/ 3452156 h 6276557"/>
                <a:gd name="connsiteX10-645" fmla="*/ 11418605 w 11520487"/>
                <a:gd name="connsiteY10-646" fmla="*/ 4480856 h 6276557"/>
                <a:gd name="connsiteX11-647" fmla="*/ 11444005 w 11520487"/>
                <a:gd name="connsiteY11-648" fmla="*/ 5268256 h 6276557"/>
                <a:gd name="connsiteX12-649" fmla="*/ 11190005 w 11520487"/>
                <a:gd name="connsiteY12-650" fmla="*/ 5954056 h 6276557"/>
                <a:gd name="connsiteX13-651" fmla="*/ 10618505 w 11520487"/>
                <a:gd name="connsiteY13-652" fmla="*/ 6030256 h 6276557"/>
                <a:gd name="connsiteX14-653" fmla="*/ 9170705 w 11520487"/>
                <a:gd name="connsiteY14-654" fmla="*/ 5992156 h 6276557"/>
                <a:gd name="connsiteX15-655" fmla="*/ 8535705 w 11520487"/>
                <a:gd name="connsiteY15-656" fmla="*/ 5839756 h 6276557"/>
                <a:gd name="connsiteX16-657" fmla="*/ 6198905 w 11520487"/>
                <a:gd name="connsiteY16-658" fmla="*/ 6017556 h 6276557"/>
                <a:gd name="connsiteX17-659" fmla="*/ 4179605 w 11520487"/>
                <a:gd name="connsiteY17-660" fmla="*/ 5788956 h 6276557"/>
                <a:gd name="connsiteX18-661" fmla="*/ 2465105 w 11520487"/>
                <a:gd name="connsiteY18-662" fmla="*/ 6271556 h 6276557"/>
                <a:gd name="connsiteX19-663" fmla="*/ 753780 w 11520487"/>
                <a:gd name="connsiteY19-664" fmla="*/ 6039781 h 6276557"/>
                <a:gd name="connsiteX20-665" fmla="*/ 48930 w 11520487"/>
                <a:gd name="connsiteY20-666" fmla="*/ 6027081 h 6276557"/>
                <a:gd name="connsiteX21-667" fmla="*/ 58455 w 11520487"/>
                <a:gd name="connsiteY21-668" fmla="*/ 4960281 h 6276557"/>
                <a:gd name="connsiteX22-669" fmla="*/ 42580 w 11520487"/>
                <a:gd name="connsiteY22-670" fmla="*/ 3842681 h 6276557"/>
                <a:gd name="connsiteX23-671" fmla="*/ 10830 w 11520487"/>
                <a:gd name="connsiteY23-672" fmla="*/ 2394881 h 6276557"/>
                <a:gd name="connsiteX24-673" fmla="*/ 77505 w 11520487"/>
                <a:gd name="connsiteY24-674" fmla="*/ 1223306 h 6276557"/>
                <a:gd name="connsiteX25-675" fmla="*/ 144180 w 11520487"/>
                <a:gd name="connsiteY25-676" fmla="*/ 93006 h 6276557"/>
                <a:gd name="connsiteX0-677" fmla="*/ 172358 w 11548665"/>
                <a:gd name="connsiteY0-678" fmla="*/ 93006 h 6281330"/>
                <a:gd name="connsiteX1-679" fmla="*/ 1680483 w 11548665"/>
                <a:gd name="connsiteY1-680" fmla="*/ 96181 h 6281330"/>
                <a:gd name="connsiteX2-681" fmla="*/ 3725183 w 11548665"/>
                <a:gd name="connsiteY2-682" fmla="*/ 353356 h 6281330"/>
                <a:gd name="connsiteX3-683" fmla="*/ 6100083 w 11548665"/>
                <a:gd name="connsiteY3-684" fmla="*/ 175556 h 6281330"/>
                <a:gd name="connsiteX4-685" fmla="*/ 8373383 w 11548665"/>
                <a:gd name="connsiteY4-686" fmla="*/ 86656 h 6281330"/>
                <a:gd name="connsiteX5-687" fmla="*/ 10659383 w 11548665"/>
                <a:gd name="connsiteY5-688" fmla="*/ 188256 h 6281330"/>
                <a:gd name="connsiteX6-689" fmla="*/ 11383283 w 11548665"/>
                <a:gd name="connsiteY6-690" fmla="*/ 239056 h 6281330"/>
                <a:gd name="connsiteX7-691" fmla="*/ 11345183 w 11548665"/>
                <a:gd name="connsiteY7-692" fmla="*/ 1458256 h 6281330"/>
                <a:gd name="connsiteX8-693" fmla="*/ 11548383 w 11548665"/>
                <a:gd name="connsiteY8-694" fmla="*/ 2626656 h 6281330"/>
                <a:gd name="connsiteX9-695" fmla="*/ 11294383 w 11548665"/>
                <a:gd name="connsiteY9-696" fmla="*/ 3452156 h 6281330"/>
                <a:gd name="connsiteX10-697" fmla="*/ 11446783 w 11548665"/>
                <a:gd name="connsiteY10-698" fmla="*/ 4480856 h 6281330"/>
                <a:gd name="connsiteX11-699" fmla="*/ 11472183 w 11548665"/>
                <a:gd name="connsiteY11-700" fmla="*/ 5268256 h 6281330"/>
                <a:gd name="connsiteX12-701" fmla="*/ 11218183 w 11548665"/>
                <a:gd name="connsiteY12-702" fmla="*/ 5954056 h 6281330"/>
                <a:gd name="connsiteX13-703" fmla="*/ 10646683 w 11548665"/>
                <a:gd name="connsiteY13-704" fmla="*/ 6030256 h 6281330"/>
                <a:gd name="connsiteX14-705" fmla="*/ 9198883 w 11548665"/>
                <a:gd name="connsiteY14-706" fmla="*/ 5992156 h 6281330"/>
                <a:gd name="connsiteX15-707" fmla="*/ 8563883 w 11548665"/>
                <a:gd name="connsiteY15-708" fmla="*/ 5839756 h 6281330"/>
                <a:gd name="connsiteX16-709" fmla="*/ 6227083 w 11548665"/>
                <a:gd name="connsiteY16-710" fmla="*/ 6017556 h 6281330"/>
                <a:gd name="connsiteX17-711" fmla="*/ 4207783 w 11548665"/>
                <a:gd name="connsiteY17-712" fmla="*/ 5788956 h 6281330"/>
                <a:gd name="connsiteX18-713" fmla="*/ 2493283 w 11548665"/>
                <a:gd name="connsiteY18-714" fmla="*/ 6271556 h 6281330"/>
                <a:gd name="connsiteX19-715" fmla="*/ 1162958 w 11548665"/>
                <a:gd name="connsiteY19-716" fmla="*/ 6106456 h 6281330"/>
                <a:gd name="connsiteX20-717" fmla="*/ 77108 w 11548665"/>
                <a:gd name="connsiteY20-718" fmla="*/ 6027081 h 6281330"/>
                <a:gd name="connsiteX21-719" fmla="*/ 86633 w 11548665"/>
                <a:gd name="connsiteY21-720" fmla="*/ 4960281 h 6281330"/>
                <a:gd name="connsiteX22-721" fmla="*/ 70758 w 11548665"/>
                <a:gd name="connsiteY22-722" fmla="*/ 3842681 h 6281330"/>
                <a:gd name="connsiteX23-723" fmla="*/ 39008 w 11548665"/>
                <a:gd name="connsiteY23-724" fmla="*/ 2394881 h 6281330"/>
                <a:gd name="connsiteX24-725" fmla="*/ 105683 w 11548665"/>
                <a:gd name="connsiteY24-726" fmla="*/ 1223306 h 6281330"/>
                <a:gd name="connsiteX25-727" fmla="*/ 172358 w 11548665"/>
                <a:gd name="connsiteY25-728" fmla="*/ 93006 h 6281330"/>
                <a:gd name="connsiteX0-729" fmla="*/ 172358 w 11548665"/>
                <a:gd name="connsiteY0-730" fmla="*/ 93006 h 6263058"/>
                <a:gd name="connsiteX1-731" fmla="*/ 1680483 w 11548665"/>
                <a:gd name="connsiteY1-732" fmla="*/ 96181 h 6263058"/>
                <a:gd name="connsiteX2-733" fmla="*/ 3725183 w 11548665"/>
                <a:gd name="connsiteY2-734" fmla="*/ 353356 h 6263058"/>
                <a:gd name="connsiteX3-735" fmla="*/ 6100083 w 11548665"/>
                <a:gd name="connsiteY3-736" fmla="*/ 175556 h 6263058"/>
                <a:gd name="connsiteX4-737" fmla="*/ 8373383 w 11548665"/>
                <a:gd name="connsiteY4-738" fmla="*/ 86656 h 6263058"/>
                <a:gd name="connsiteX5-739" fmla="*/ 10659383 w 11548665"/>
                <a:gd name="connsiteY5-740" fmla="*/ 188256 h 6263058"/>
                <a:gd name="connsiteX6-741" fmla="*/ 11383283 w 11548665"/>
                <a:gd name="connsiteY6-742" fmla="*/ 239056 h 6263058"/>
                <a:gd name="connsiteX7-743" fmla="*/ 11345183 w 11548665"/>
                <a:gd name="connsiteY7-744" fmla="*/ 1458256 h 6263058"/>
                <a:gd name="connsiteX8-745" fmla="*/ 11548383 w 11548665"/>
                <a:gd name="connsiteY8-746" fmla="*/ 2626656 h 6263058"/>
                <a:gd name="connsiteX9-747" fmla="*/ 11294383 w 11548665"/>
                <a:gd name="connsiteY9-748" fmla="*/ 3452156 h 6263058"/>
                <a:gd name="connsiteX10-749" fmla="*/ 11446783 w 11548665"/>
                <a:gd name="connsiteY10-750" fmla="*/ 4480856 h 6263058"/>
                <a:gd name="connsiteX11-751" fmla="*/ 11472183 w 11548665"/>
                <a:gd name="connsiteY11-752" fmla="*/ 5268256 h 6263058"/>
                <a:gd name="connsiteX12-753" fmla="*/ 11218183 w 11548665"/>
                <a:gd name="connsiteY12-754" fmla="*/ 5954056 h 6263058"/>
                <a:gd name="connsiteX13-755" fmla="*/ 10646683 w 11548665"/>
                <a:gd name="connsiteY13-756" fmla="*/ 6030256 h 6263058"/>
                <a:gd name="connsiteX14-757" fmla="*/ 9198883 w 11548665"/>
                <a:gd name="connsiteY14-758" fmla="*/ 5992156 h 6263058"/>
                <a:gd name="connsiteX15-759" fmla="*/ 8563883 w 11548665"/>
                <a:gd name="connsiteY15-760" fmla="*/ 5839756 h 6263058"/>
                <a:gd name="connsiteX16-761" fmla="*/ 6227083 w 11548665"/>
                <a:gd name="connsiteY16-762" fmla="*/ 6017556 h 6263058"/>
                <a:gd name="connsiteX17-763" fmla="*/ 4207783 w 11548665"/>
                <a:gd name="connsiteY17-764" fmla="*/ 5788956 h 6263058"/>
                <a:gd name="connsiteX18-765" fmla="*/ 2798083 w 11548665"/>
                <a:gd name="connsiteY18-766" fmla="*/ 6252506 h 6263058"/>
                <a:gd name="connsiteX19-767" fmla="*/ 1162958 w 11548665"/>
                <a:gd name="connsiteY19-768" fmla="*/ 6106456 h 6263058"/>
                <a:gd name="connsiteX20-769" fmla="*/ 77108 w 11548665"/>
                <a:gd name="connsiteY20-770" fmla="*/ 6027081 h 6263058"/>
                <a:gd name="connsiteX21-771" fmla="*/ 86633 w 11548665"/>
                <a:gd name="connsiteY21-772" fmla="*/ 4960281 h 6263058"/>
                <a:gd name="connsiteX22-773" fmla="*/ 70758 w 11548665"/>
                <a:gd name="connsiteY22-774" fmla="*/ 3842681 h 6263058"/>
                <a:gd name="connsiteX23-775" fmla="*/ 39008 w 11548665"/>
                <a:gd name="connsiteY23-776" fmla="*/ 2394881 h 6263058"/>
                <a:gd name="connsiteX24-777" fmla="*/ 105683 w 11548665"/>
                <a:gd name="connsiteY24-778" fmla="*/ 1223306 h 6263058"/>
                <a:gd name="connsiteX25-779" fmla="*/ 172358 w 11548665"/>
                <a:gd name="connsiteY25-780" fmla="*/ 93006 h 6263058"/>
                <a:gd name="connsiteX0-781" fmla="*/ 172358 w 11548665"/>
                <a:gd name="connsiteY0-782" fmla="*/ 93006 h 6252535"/>
                <a:gd name="connsiteX1-783" fmla="*/ 1680483 w 11548665"/>
                <a:gd name="connsiteY1-784" fmla="*/ 96181 h 6252535"/>
                <a:gd name="connsiteX2-785" fmla="*/ 3725183 w 11548665"/>
                <a:gd name="connsiteY2-786" fmla="*/ 353356 h 6252535"/>
                <a:gd name="connsiteX3-787" fmla="*/ 6100083 w 11548665"/>
                <a:gd name="connsiteY3-788" fmla="*/ 175556 h 6252535"/>
                <a:gd name="connsiteX4-789" fmla="*/ 8373383 w 11548665"/>
                <a:gd name="connsiteY4-790" fmla="*/ 86656 h 6252535"/>
                <a:gd name="connsiteX5-791" fmla="*/ 10659383 w 11548665"/>
                <a:gd name="connsiteY5-792" fmla="*/ 188256 h 6252535"/>
                <a:gd name="connsiteX6-793" fmla="*/ 11383283 w 11548665"/>
                <a:gd name="connsiteY6-794" fmla="*/ 239056 h 6252535"/>
                <a:gd name="connsiteX7-795" fmla="*/ 11345183 w 11548665"/>
                <a:gd name="connsiteY7-796" fmla="*/ 1458256 h 6252535"/>
                <a:gd name="connsiteX8-797" fmla="*/ 11548383 w 11548665"/>
                <a:gd name="connsiteY8-798" fmla="*/ 2626656 h 6252535"/>
                <a:gd name="connsiteX9-799" fmla="*/ 11294383 w 11548665"/>
                <a:gd name="connsiteY9-800" fmla="*/ 3452156 h 6252535"/>
                <a:gd name="connsiteX10-801" fmla="*/ 11446783 w 11548665"/>
                <a:gd name="connsiteY10-802" fmla="*/ 4480856 h 6252535"/>
                <a:gd name="connsiteX11-803" fmla="*/ 11472183 w 11548665"/>
                <a:gd name="connsiteY11-804" fmla="*/ 5268256 h 6252535"/>
                <a:gd name="connsiteX12-805" fmla="*/ 11218183 w 11548665"/>
                <a:gd name="connsiteY12-806" fmla="*/ 5954056 h 6252535"/>
                <a:gd name="connsiteX13-807" fmla="*/ 10646683 w 11548665"/>
                <a:gd name="connsiteY13-808" fmla="*/ 6030256 h 6252535"/>
                <a:gd name="connsiteX14-809" fmla="*/ 9198883 w 11548665"/>
                <a:gd name="connsiteY14-810" fmla="*/ 5992156 h 6252535"/>
                <a:gd name="connsiteX15-811" fmla="*/ 8563883 w 11548665"/>
                <a:gd name="connsiteY15-812" fmla="*/ 5839756 h 6252535"/>
                <a:gd name="connsiteX16-813" fmla="*/ 6227083 w 11548665"/>
                <a:gd name="connsiteY16-814" fmla="*/ 6017556 h 6252535"/>
                <a:gd name="connsiteX17-815" fmla="*/ 4293508 w 11548665"/>
                <a:gd name="connsiteY17-816" fmla="*/ 6093756 h 6252535"/>
                <a:gd name="connsiteX18-817" fmla="*/ 2798083 w 11548665"/>
                <a:gd name="connsiteY18-818" fmla="*/ 6252506 h 6252535"/>
                <a:gd name="connsiteX19-819" fmla="*/ 1162958 w 11548665"/>
                <a:gd name="connsiteY19-820" fmla="*/ 6106456 h 6252535"/>
                <a:gd name="connsiteX20-821" fmla="*/ 77108 w 11548665"/>
                <a:gd name="connsiteY20-822" fmla="*/ 6027081 h 6252535"/>
                <a:gd name="connsiteX21-823" fmla="*/ 86633 w 11548665"/>
                <a:gd name="connsiteY21-824" fmla="*/ 4960281 h 6252535"/>
                <a:gd name="connsiteX22-825" fmla="*/ 70758 w 11548665"/>
                <a:gd name="connsiteY22-826" fmla="*/ 3842681 h 6252535"/>
                <a:gd name="connsiteX23-827" fmla="*/ 39008 w 11548665"/>
                <a:gd name="connsiteY23-828" fmla="*/ 2394881 h 6252535"/>
                <a:gd name="connsiteX24-829" fmla="*/ 105683 w 11548665"/>
                <a:gd name="connsiteY24-830" fmla="*/ 1223306 h 6252535"/>
                <a:gd name="connsiteX25-831" fmla="*/ 172358 w 11548665"/>
                <a:gd name="connsiteY25-832" fmla="*/ 93006 h 6252535"/>
                <a:gd name="connsiteX0-833" fmla="*/ 172358 w 11548665"/>
                <a:gd name="connsiteY0-834" fmla="*/ 93006 h 6252535"/>
                <a:gd name="connsiteX1-835" fmla="*/ 1680483 w 11548665"/>
                <a:gd name="connsiteY1-836" fmla="*/ 96181 h 6252535"/>
                <a:gd name="connsiteX2-837" fmla="*/ 3725183 w 11548665"/>
                <a:gd name="connsiteY2-838" fmla="*/ 353356 h 6252535"/>
                <a:gd name="connsiteX3-839" fmla="*/ 6100083 w 11548665"/>
                <a:gd name="connsiteY3-840" fmla="*/ 175556 h 6252535"/>
                <a:gd name="connsiteX4-841" fmla="*/ 8373383 w 11548665"/>
                <a:gd name="connsiteY4-842" fmla="*/ 86656 h 6252535"/>
                <a:gd name="connsiteX5-843" fmla="*/ 10659383 w 11548665"/>
                <a:gd name="connsiteY5-844" fmla="*/ 188256 h 6252535"/>
                <a:gd name="connsiteX6-845" fmla="*/ 11383283 w 11548665"/>
                <a:gd name="connsiteY6-846" fmla="*/ 239056 h 6252535"/>
                <a:gd name="connsiteX7-847" fmla="*/ 11345183 w 11548665"/>
                <a:gd name="connsiteY7-848" fmla="*/ 1458256 h 6252535"/>
                <a:gd name="connsiteX8-849" fmla="*/ 11548383 w 11548665"/>
                <a:gd name="connsiteY8-850" fmla="*/ 2626656 h 6252535"/>
                <a:gd name="connsiteX9-851" fmla="*/ 11294383 w 11548665"/>
                <a:gd name="connsiteY9-852" fmla="*/ 3452156 h 6252535"/>
                <a:gd name="connsiteX10-853" fmla="*/ 11446783 w 11548665"/>
                <a:gd name="connsiteY10-854" fmla="*/ 4480856 h 6252535"/>
                <a:gd name="connsiteX11-855" fmla="*/ 11472183 w 11548665"/>
                <a:gd name="connsiteY11-856" fmla="*/ 5268256 h 6252535"/>
                <a:gd name="connsiteX12-857" fmla="*/ 11218183 w 11548665"/>
                <a:gd name="connsiteY12-858" fmla="*/ 5954056 h 6252535"/>
                <a:gd name="connsiteX13-859" fmla="*/ 10646683 w 11548665"/>
                <a:gd name="connsiteY13-860" fmla="*/ 6030256 h 6252535"/>
                <a:gd name="connsiteX14-861" fmla="*/ 9198883 w 11548665"/>
                <a:gd name="connsiteY14-862" fmla="*/ 5992156 h 6252535"/>
                <a:gd name="connsiteX15-863" fmla="*/ 8563883 w 11548665"/>
                <a:gd name="connsiteY15-864" fmla="*/ 5839756 h 6252535"/>
                <a:gd name="connsiteX16-865" fmla="*/ 6312808 w 11548665"/>
                <a:gd name="connsiteY16-866" fmla="*/ 6160431 h 6252535"/>
                <a:gd name="connsiteX17-867" fmla="*/ 4293508 w 11548665"/>
                <a:gd name="connsiteY17-868" fmla="*/ 6093756 h 6252535"/>
                <a:gd name="connsiteX18-869" fmla="*/ 2798083 w 11548665"/>
                <a:gd name="connsiteY18-870" fmla="*/ 6252506 h 6252535"/>
                <a:gd name="connsiteX19-871" fmla="*/ 1162958 w 11548665"/>
                <a:gd name="connsiteY19-872" fmla="*/ 6106456 h 6252535"/>
                <a:gd name="connsiteX20-873" fmla="*/ 77108 w 11548665"/>
                <a:gd name="connsiteY20-874" fmla="*/ 6027081 h 6252535"/>
                <a:gd name="connsiteX21-875" fmla="*/ 86633 w 11548665"/>
                <a:gd name="connsiteY21-876" fmla="*/ 4960281 h 6252535"/>
                <a:gd name="connsiteX22-877" fmla="*/ 70758 w 11548665"/>
                <a:gd name="connsiteY22-878" fmla="*/ 3842681 h 6252535"/>
                <a:gd name="connsiteX23-879" fmla="*/ 39008 w 11548665"/>
                <a:gd name="connsiteY23-880" fmla="*/ 2394881 h 6252535"/>
                <a:gd name="connsiteX24-881" fmla="*/ 105683 w 11548665"/>
                <a:gd name="connsiteY24-882" fmla="*/ 1223306 h 6252535"/>
                <a:gd name="connsiteX25-883" fmla="*/ 172358 w 11548665"/>
                <a:gd name="connsiteY25-884" fmla="*/ 93006 h 6252535"/>
                <a:gd name="connsiteX0-885" fmla="*/ 172358 w 11548665"/>
                <a:gd name="connsiteY0-886" fmla="*/ 93006 h 6252535"/>
                <a:gd name="connsiteX1-887" fmla="*/ 1680483 w 11548665"/>
                <a:gd name="connsiteY1-888" fmla="*/ 96181 h 6252535"/>
                <a:gd name="connsiteX2-889" fmla="*/ 3725183 w 11548665"/>
                <a:gd name="connsiteY2-890" fmla="*/ 353356 h 6252535"/>
                <a:gd name="connsiteX3-891" fmla="*/ 6100083 w 11548665"/>
                <a:gd name="connsiteY3-892" fmla="*/ 175556 h 6252535"/>
                <a:gd name="connsiteX4-893" fmla="*/ 8373383 w 11548665"/>
                <a:gd name="connsiteY4-894" fmla="*/ 86656 h 6252535"/>
                <a:gd name="connsiteX5-895" fmla="*/ 10659383 w 11548665"/>
                <a:gd name="connsiteY5-896" fmla="*/ 188256 h 6252535"/>
                <a:gd name="connsiteX6-897" fmla="*/ 11383283 w 11548665"/>
                <a:gd name="connsiteY6-898" fmla="*/ 239056 h 6252535"/>
                <a:gd name="connsiteX7-899" fmla="*/ 11345183 w 11548665"/>
                <a:gd name="connsiteY7-900" fmla="*/ 1458256 h 6252535"/>
                <a:gd name="connsiteX8-901" fmla="*/ 11548383 w 11548665"/>
                <a:gd name="connsiteY8-902" fmla="*/ 2626656 h 6252535"/>
                <a:gd name="connsiteX9-903" fmla="*/ 11294383 w 11548665"/>
                <a:gd name="connsiteY9-904" fmla="*/ 3452156 h 6252535"/>
                <a:gd name="connsiteX10-905" fmla="*/ 11446783 w 11548665"/>
                <a:gd name="connsiteY10-906" fmla="*/ 4480856 h 6252535"/>
                <a:gd name="connsiteX11-907" fmla="*/ 11472183 w 11548665"/>
                <a:gd name="connsiteY11-908" fmla="*/ 5268256 h 6252535"/>
                <a:gd name="connsiteX12-909" fmla="*/ 11218183 w 11548665"/>
                <a:gd name="connsiteY12-910" fmla="*/ 5954056 h 6252535"/>
                <a:gd name="connsiteX13-911" fmla="*/ 10646683 w 11548665"/>
                <a:gd name="connsiteY13-912" fmla="*/ 6030256 h 6252535"/>
                <a:gd name="connsiteX14-913" fmla="*/ 9198883 w 11548665"/>
                <a:gd name="connsiteY14-914" fmla="*/ 5992156 h 6252535"/>
                <a:gd name="connsiteX15-915" fmla="*/ 7878083 w 11548665"/>
                <a:gd name="connsiteY15-916" fmla="*/ 6011206 h 6252535"/>
                <a:gd name="connsiteX16-917" fmla="*/ 6312808 w 11548665"/>
                <a:gd name="connsiteY16-918" fmla="*/ 6160431 h 6252535"/>
                <a:gd name="connsiteX17-919" fmla="*/ 4293508 w 11548665"/>
                <a:gd name="connsiteY17-920" fmla="*/ 6093756 h 6252535"/>
                <a:gd name="connsiteX18-921" fmla="*/ 2798083 w 11548665"/>
                <a:gd name="connsiteY18-922" fmla="*/ 6252506 h 6252535"/>
                <a:gd name="connsiteX19-923" fmla="*/ 1162958 w 11548665"/>
                <a:gd name="connsiteY19-924" fmla="*/ 6106456 h 6252535"/>
                <a:gd name="connsiteX20-925" fmla="*/ 77108 w 11548665"/>
                <a:gd name="connsiteY20-926" fmla="*/ 6027081 h 6252535"/>
                <a:gd name="connsiteX21-927" fmla="*/ 86633 w 11548665"/>
                <a:gd name="connsiteY21-928" fmla="*/ 4960281 h 6252535"/>
                <a:gd name="connsiteX22-929" fmla="*/ 70758 w 11548665"/>
                <a:gd name="connsiteY22-930" fmla="*/ 3842681 h 6252535"/>
                <a:gd name="connsiteX23-931" fmla="*/ 39008 w 11548665"/>
                <a:gd name="connsiteY23-932" fmla="*/ 2394881 h 6252535"/>
                <a:gd name="connsiteX24-933" fmla="*/ 105683 w 11548665"/>
                <a:gd name="connsiteY24-934" fmla="*/ 1223306 h 6252535"/>
                <a:gd name="connsiteX25-935" fmla="*/ 172358 w 11548665"/>
                <a:gd name="connsiteY25-936" fmla="*/ 93006 h 6252535"/>
                <a:gd name="connsiteX0-937" fmla="*/ 172358 w 11548665"/>
                <a:gd name="connsiteY0-938" fmla="*/ 93006 h 6252535"/>
                <a:gd name="connsiteX1-939" fmla="*/ 1680483 w 11548665"/>
                <a:gd name="connsiteY1-940" fmla="*/ 96181 h 6252535"/>
                <a:gd name="connsiteX2-941" fmla="*/ 3725183 w 11548665"/>
                <a:gd name="connsiteY2-942" fmla="*/ 353356 h 6252535"/>
                <a:gd name="connsiteX3-943" fmla="*/ 6100083 w 11548665"/>
                <a:gd name="connsiteY3-944" fmla="*/ 175556 h 6252535"/>
                <a:gd name="connsiteX4-945" fmla="*/ 8373383 w 11548665"/>
                <a:gd name="connsiteY4-946" fmla="*/ 86656 h 6252535"/>
                <a:gd name="connsiteX5-947" fmla="*/ 10659383 w 11548665"/>
                <a:gd name="connsiteY5-948" fmla="*/ 188256 h 6252535"/>
                <a:gd name="connsiteX6-949" fmla="*/ 11383283 w 11548665"/>
                <a:gd name="connsiteY6-950" fmla="*/ 239056 h 6252535"/>
                <a:gd name="connsiteX7-951" fmla="*/ 11345183 w 11548665"/>
                <a:gd name="connsiteY7-952" fmla="*/ 1458256 h 6252535"/>
                <a:gd name="connsiteX8-953" fmla="*/ 11548383 w 11548665"/>
                <a:gd name="connsiteY8-954" fmla="*/ 2626656 h 6252535"/>
                <a:gd name="connsiteX9-955" fmla="*/ 11294383 w 11548665"/>
                <a:gd name="connsiteY9-956" fmla="*/ 3452156 h 6252535"/>
                <a:gd name="connsiteX10-957" fmla="*/ 11446783 w 11548665"/>
                <a:gd name="connsiteY10-958" fmla="*/ 4480856 h 6252535"/>
                <a:gd name="connsiteX11-959" fmla="*/ 11472183 w 11548665"/>
                <a:gd name="connsiteY11-960" fmla="*/ 5268256 h 6252535"/>
                <a:gd name="connsiteX12-961" fmla="*/ 11218183 w 11548665"/>
                <a:gd name="connsiteY12-962" fmla="*/ 5954056 h 6252535"/>
                <a:gd name="connsiteX13-963" fmla="*/ 10646683 w 11548665"/>
                <a:gd name="connsiteY13-964" fmla="*/ 6030256 h 6252535"/>
                <a:gd name="connsiteX14-965" fmla="*/ 9351283 w 11548665"/>
                <a:gd name="connsiteY14-966" fmla="*/ 6135031 h 6252535"/>
                <a:gd name="connsiteX15-967" fmla="*/ 7878083 w 11548665"/>
                <a:gd name="connsiteY15-968" fmla="*/ 6011206 h 6252535"/>
                <a:gd name="connsiteX16-969" fmla="*/ 6312808 w 11548665"/>
                <a:gd name="connsiteY16-970" fmla="*/ 6160431 h 6252535"/>
                <a:gd name="connsiteX17-971" fmla="*/ 4293508 w 11548665"/>
                <a:gd name="connsiteY17-972" fmla="*/ 6093756 h 6252535"/>
                <a:gd name="connsiteX18-973" fmla="*/ 2798083 w 11548665"/>
                <a:gd name="connsiteY18-974" fmla="*/ 6252506 h 6252535"/>
                <a:gd name="connsiteX19-975" fmla="*/ 1162958 w 11548665"/>
                <a:gd name="connsiteY19-976" fmla="*/ 6106456 h 6252535"/>
                <a:gd name="connsiteX20-977" fmla="*/ 77108 w 11548665"/>
                <a:gd name="connsiteY20-978" fmla="*/ 6027081 h 6252535"/>
                <a:gd name="connsiteX21-979" fmla="*/ 86633 w 11548665"/>
                <a:gd name="connsiteY21-980" fmla="*/ 4960281 h 6252535"/>
                <a:gd name="connsiteX22-981" fmla="*/ 70758 w 11548665"/>
                <a:gd name="connsiteY22-982" fmla="*/ 3842681 h 6252535"/>
                <a:gd name="connsiteX23-983" fmla="*/ 39008 w 11548665"/>
                <a:gd name="connsiteY23-984" fmla="*/ 2394881 h 6252535"/>
                <a:gd name="connsiteX24-985" fmla="*/ 105683 w 11548665"/>
                <a:gd name="connsiteY24-986" fmla="*/ 1223306 h 6252535"/>
                <a:gd name="connsiteX25-987" fmla="*/ 172358 w 11548665"/>
                <a:gd name="connsiteY25-988" fmla="*/ 93006 h 6252535"/>
                <a:gd name="connsiteX0-989" fmla="*/ 172358 w 11548665"/>
                <a:gd name="connsiteY0-990" fmla="*/ 93006 h 6252535"/>
                <a:gd name="connsiteX1-991" fmla="*/ 1680483 w 11548665"/>
                <a:gd name="connsiteY1-992" fmla="*/ 96181 h 6252535"/>
                <a:gd name="connsiteX2-993" fmla="*/ 3725183 w 11548665"/>
                <a:gd name="connsiteY2-994" fmla="*/ 353356 h 6252535"/>
                <a:gd name="connsiteX3-995" fmla="*/ 6100083 w 11548665"/>
                <a:gd name="connsiteY3-996" fmla="*/ 175556 h 6252535"/>
                <a:gd name="connsiteX4-997" fmla="*/ 8373383 w 11548665"/>
                <a:gd name="connsiteY4-998" fmla="*/ 86656 h 6252535"/>
                <a:gd name="connsiteX5-999" fmla="*/ 10659383 w 11548665"/>
                <a:gd name="connsiteY5-1000" fmla="*/ 188256 h 6252535"/>
                <a:gd name="connsiteX6-1001" fmla="*/ 11383283 w 11548665"/>
                <a:gd name="connsiteY6-1002" fmla="*/ 239056 h 6252535"/>
                <a:gd name="connsiteX7-1003" fmla="*/ 11345183 w 11548665"/>
                <a:gd name="connsiteY7-1004" fmla="*/ 1458256 h 6252535"/>
                <a:gd name="connsiteX8-1005" fmla="*/ 11548383 w 11548665"/>
                <a:gd name="connsiteY8-1006" fmla="*/ 2626656 h 6252535"/>
                <a:gd name="connsiteX9-1007" fmla="*/ 11294383 w 11548665"/>
                <a:gd name="connsiteY9-1008" fmla="*/ 3452156 h 6252535"/>
                <a:gd name="connsiteX10-1009" fmla="*/ 11446783 w 11548665"/>
                <a:gd name="connsiteY10-1010" fmla="*/ 4480856 h 6252535"/>
                <a:gd name="connsiteX11-1011" fmla="*/ 11472183 w 11548665"/>
                <a:gd name="connsiteY11-1012" fmla="*/ 5268256 h 6252535"/>
                <a:gd name="connsiteX12-1013" fmla="*/ 11218183 w 11548665"/>
                <a:gd name="connsiteY12-1014" fmla="*/ 5954056 h 6252535"/>
                <a:gd name="connsiteX13-1015" fmla="*/ 10722883 w 11548665"/>
                <a:gd name="connsiteY13-1016" fmla="*/ 6173131 h 6252535"/>
                <a:gd name="connsiteX14-1017" fmla="*/ 9351283 w 11548665"/>
                <a:gd name="connsiteY14-1018" fmla="*/ 6135031 h 6252535"/>
                <a:gd name="connsiteX15-1019" fmla="*/ 7878083 w 11548665"/>
                <a:gd name="connsiteY15-1020" fmla="*/ 6011206 h 6252535"/>
                <a:gd name="connsiteX16-1021" fmla="*/ 6312808 w 11548665"/>
                <a:gd name="connsiteY16-1022" fmla="*/ 6160431 h 6252535"/>
                <a:gd name="connsiteX17-1023" fmla="*/ 4293508 w 11548665"/>
                <a:gd name="connsiteY17-1024" fmla="*/ 6093756 h 6252535"/>
                <a:gd name="connsiteX18-1025" fmla="*/ 2798083 w 11548665"/>
                <a:gd name="connsiteY18-1026" fmla="*/ 6252506 h 6252535"/>
                <a:gd name="connsiteX19-1027" fmla="*/ 1162958 w 11548665"/>
                <a:gd name="connsiteY19-1028" fmla="*/ 6106456 h 6252535"/>
                <a:gd name="connsiteX20-1029" fmla="*/ 77108 w 11548665"/>
                <a:gd name="connsiteY20-1030" fmla="*/ 6027081 h 6252535"/>
                <a:gd name="connsiteX21-1031" fmla="*/ 86633 w 11548665"/>
                <a:gd name="connsiteY21-1032" fmla="*/ 4960281 h 6252535"/>
                <a:gd name="connsiteX22-1033" fmla="*/ 70758 w 11548665"/>
                <a:gd name="connsiteY22-1034" fmla="*/ 3842681 h 6252535"/>
                <a:gd name="connsiteX23-1035" fmla="*/ 39008 w 11548665"/>
                <a:gd name="connsiteY23-1036" fmla="*/ 2394881 h 6252535"/>
                <a:gd name="connsiteX24-1037" fmla="*/ 105683 w 11548665"/>
                <a:gd name="connsiteY24-1038" fmla="*/ 1223306 h 6252535"/>
                <a:gd name="connsiteX25-1039" fmla="*/ 172358 w 11548665"/>
                <a:gd name="connsiteY25-1040" fmla="*/ 93006 h 6252535"/>
                <a:gd name="connsiteX0-1041" fmla="*/ 172358 w 11548665"/>
                <a:gd name="connsiteY0-1042" fmla="*/ 93006 h 6252535"/>
                <a:gd name="connsiteX1-1043" fmla="*/ 1680483 w 11548665"/>
                <a:gd name="connsiteY1-1044" fmla="*/ 96181 h 6252535"/>
                <a:gd name="connsiteX2-1045" fmla="*/ 3725183 w 11548665"/>
                <a:gd name="connsiteY2-1046" fmla="*/ 353356 h 6252535"/>
                <a:gd name="connsiteX3-1047" fmla="*/ 6100083 w 11548665"/>
                <a:gd name="connsiteY3-1048" fmla="*/ 175556 h 6252535"/>
                <a:gd name="connsiteX4-1049" fmla="*/ 8373383 w 11548665"/>
                <a:gd name="connsiteY4-1050" fmla="*/ 86656 h 6252535"/>
                <a:gd name="connsiteX5-1051" fmla="*/ 10659383 w 11548665"/>
                <a:gd name="connsiteY5-1052" fmla="*/ 188256 h 6252535"/>
                <a:gd name="connsiteX6-1053" fmla="*/ 11383283 w 11548665"/>
                <a:gd name="connsiteY6-1054" fmla="*/ 239056 h 6252535"/>
                <a:gd name="connsiteX7-1055" fmla="*/ 11345183 w 11548665"/>
                <a:gd name="connsiteY7-1056" fmla="*/ 1458256 h 6252535"/>
                <a:gd name="connsiteX8-1057" fmla="*/ 11548383 w 11548665"/>
                <a:gd name="connsiteY8-1058" fmla="*/ 2626656 h 6252535"/>
                <a:gd name="connsiteX9-1059" fmla="*/ 11294383 w 11548665"/>
                <a:gd name="connsiteY9-1060" fmla="*/ 3452156 h 6252535"/>
                <a:gd name="connsiteX10-1061" fmla="*/ 11446783 w 11548665"/>
                <a:gd name="connsiteY10-1062" fmla="*/ 4480856 h 6252535"/>
                <a:gd name="connsiteX11-1063" fmla="*/ 11472183 w 11548665"/>
                <a:gd name="connsiteY11-1064" fmla="*/ 5268256 h 6252535"/>
                <a:gd name="connsiteX12-1065" fmla="*/ 11418208 w 11548665"/>
                <a:gd name="connsiteY12-1066" fmla="*/ 6011206 h 6252535"/>
                <a:gd name="connsiteX13-1067" fmla="*/ 10722883 w 11548665"/>
                <a:gd name="connsiteY13-1068" fmla="*/ 6173131 h 6252535"/>
                <a:gd name="connsiteX14-1069" fmla="*/ 9351283 w 11548665"/>
                <a:gd name="connsiteY14-1070" fmla="*/ 6135031 h 6252535"/>
                <a:gd name="connsiteX15-1071" fmla="*/ 7878083 w 11548665"/>
                <a:gd name="connsiteY15-1072" fmla="*/ 6011206 h 6252535"/>
                <a:gd name="connsiteX16-1073" fmla="*/ 6312808 w 11548665"/>
                <a:gd name="connsiteY16-1074" fmla="*/ 6160431 h 6252535"/>
                <a:gd name="connsiteX17-1075" fmla="*/ 4293508 w 11548665"/>
                <a:gd name="connsiteY17-1076" fmla="*/ 6093756 h 6252535"/>
                <a:gd name="connsiteX18-1077" fmla="*/ 2798083 w 11548665"/>
                <a:gd name="connsiteY18-1078" fmla="*/ 6252506 h 6252535"/>
                <a:gd name="connsiteX19-1079" fmla="*/ 1162958 w 11548665"/>
                <a:gd name="connsiteY19-1080" fmla="*/ 6106456 h 6252535"/>
                <a:gd name="connsiteX20-1081" fmla="*/ 77108 w 11548665"/>
                <a:gd name="connsiteY20-1082" fmla="*/ 6027081 h 6252535"/>
                <a:gd name="connsiteX21-1083" fmla="*/ 86633 w 11548665"/>
                <a:gd name="connsiteY21-1084" fmla="*/ 4960281 h 6252535"/>
                <a:gd name="connsiteX22-1085" fmla="*/ 70758 w 11548665"/>
                <a:gd name="connsiteY22-1086" fmla="*/ 3842681 h 6252535"/>
                <a:gd name="connsiteX23-1087" fmla="*/ 39008 w 11548665"/>
                <a:gd name="connsiteY23-1088" fmla="*/ 2394881 h 6252535"/>
                <a:gd name="connsiteX24-1089" fmla="*/ 105683 w 11548665"/>
                <a:gd name="connsiteY24-1090" fmla="*/ 1223306 h 6252535"/>
                <a:gd name="connsiteX25-1091" fmla="*/ 172358 w 11548665"/>
                <a:gd name="connsiteY25-1092" fmla="*/ 93006 h 6252535"/>
                <a:gd name="connsiteX0-1093" fmla="*/ 172358 w 11548665"/>
                <a:gd name="connsiteY0-1094" fmla="*/ 93006 h 6252535"/>
                <a:gd name="connsiteX1-1095" fmla="*/ 1680483 w 11548665"/>
                <a:gd name="connsiteY1-1096" fmla="*/ 96181 h 6252535"/>
                <a:gd name="connsiteX2-1097" fmla="*/ 3725183 w 11548665"/>
                <a:gd name="connsiteY2-1098" fmla="*/ 353356 h 6252535"/>
                <a:gd name="connsiteX3-1099" fmla="*/ 6100083 w 11548665"/>
                <a:gd name="connsiteY3-1100" fmla="*/ 175556 h 6252535"/>
                <a:gd name="connsiteX4-1101" fmla="*/ 8373383 w 11548665"/>
                <a:gd name="connsiteY4-1102" fmla="*/ 86656 h 6252535"/>
                <a:gd name="connsiteX5-1103" fmla="*/ 10659383 w 11548665"/>
                <a:gd name="connsiteY5-1104" fmla="*/ 188256 h 6252535"/>
                <a:gd name="connsiteX6-1105" fmla="*/ 11383283 w 11548665"/>
                <a:gd name="connsiteY6-1106" fmla="*/ 239056 h 6252535"/>
                <a:gd name="connsiteX7-1107" fmla="*/ 11345183 w 11548665"/>
                <a:gd name="connsiteY7-1108" fmla="*/ 1458256 h 6252535"/>
                <a:gd name="connsiteX8-1109" fmla="*/ 11548383 w 11548665"/>
                <a:gd name="connsiteY8-1110" fmla="*/ 2626656 h 6252535"/>
                <a:gd name="connsiteX9-1111" fmla="*/ 11294383 w 11548665"/>
                <a:gd name="connsiteY9-1112" fmla="*/ 3452156 h 6252535"/>
                <a:gd name="connsiteX10-1113" fmla="*/ 11446783 w 11548665"/>
                <a:gd name="connsiteY10-1114" fmla="*/ 4480856 h 6252535"/>
                <a:gd name="connsiteX11-1115" fmla="*/ 11424558 w 11548665"/>
                <a:gd name="connsiteY11-1116" fmla="*/ 5306356 h 6252535"/>
                <a:gd name="connsiteX12-1117" fmla="*/ 11418208 w 11548665"/>
                <a:gd name="connsiteY12-1118" fmla="*/ 6011206 h 6252535"/>
                <a:gd name="connsiteX13-1119" fmla="*/ 10722883 w 11548665"/>
                <a:gd name="connsiteY13-1120" fmla="*/ 6173131 h 6252535"/>
                <a:gd name="connsiteX14-1121" fmla="*/ 9351283 w 11548665"/>
                <a:gd name="connsiteY14-1122" fmla="*/ 6135031 h 6252535"/>
                <a:gd name="connsiteX15-1123" fmla="*/ 7878083 w 11548665"/>
                <a:gd name="connsiteY15-1124" fmla="*/ 6011206 h 6252535"/>
                <a:gd name="connsiteX16-1125" fmla="*/ 6312808 w 11548665"/>
                <a:gd name="connsiteY16-1126" fmla="*/ 6160431 h 6252535"/>
                <a:gd name="connsiteX17-1127" fmla="*/ 4293508 w 11548665"/>
                <a:gd name="connsiteY17-1128" fmla="*/ 6093756 h 6252535"/>
                <a:gd name="connsiteX18-1129" fmla="*/ 2798083 w 11548665"/>
                <a:gd name="connsiteY18-1130" fmla="*/ 6252506 h 6252535"/>
                <a:gd name="connsiteX19-1131" fmla="*/ 1162958 w 11548665"/>
                <a:gd name="connsiteY19-1132" fmla="*/ 6106456 h 6252535"/>
                <a:gd name="connsiteX20-1133" fmla="*/ 77108 w 11548665"/>
                <a:gd name="connsiteY20-1134" fmla="*/ 6027081 h 6252535"/>
                <a:gd name="connsiteX21-1135" fmla="*/ 86633 w 11548665"/>
                <a:gd name="connsiteY21-1136" fmla="*/ 4960281 h 6252535"/>
                <a:gd name="connsiteX22-1137" fmla="*/ 70758 w 11548665"/>
                <a:gd name="connsiteY22-1138" fmla="*/ 3842681 h 6252535"/>
                <a:gd name="connsiteX23-1139" fmla="*/ 39008 w 11548665"/>
                <a:gd name="connsiteY23-1140" fmla="*/ 2394881 h 6252535"/>
                <a:gd name="connsiteX24-1141" fmla="*/ 105683 w 11548665"/>
                <a:gd name="connsiteY24-1142" fmla="*/ 1223306 h 6252535"/>
                <a:gd name="connsiteX25-1143" fmla="*/ 172358 w 11548665"/>
                <a:gd name="connsiteY25-1144" fmla="*/ 93006 h 6252535"/>
                <a:gd name="connsiteX0-1145" fmla="*/ 172358 w 11548665"/>
                <a:gd name="connsiteY0-1146" fmla="*/ 93006 h 6252535"/>
                <a:gd name="connsiteX1-1147" fmla="*/ 1680483 w 11548665"/>
                <a:gd name="connsiteY1-1148" fmla="*/ 96181 h 6252535"/>
                <a:gd name="connsiteX2-1149" fmla="*/ 3725183 w 11548665"/>
                <a:gd name="connsiteY2-1150" fmla="*/ 353356 h 6252535"/>
                <a:gd name="connsiteX3-1151" fmla="*/ 6100083 w 11548665"/>
                <a:gd name="connsiteY3-1152" fmla="*/ 175556 h 6252535"/>
                <a:gd name="connsiteX4-1153" fmla="*/ 8373383 w 11548665"/>
                <a:gd name="connsiteY4-1154" fmla="*/ 86656 h 6252535"/>
                <a:gd name="connsiteX5-1155" fmla="*/ 10659383 w 11548665"/>
                <a:gd name="connsiteY5-1156" fmla="*/ 188256 h 6252535"/>
                <a:gd name="connsiteX6-1157" fmla="*/ 11383283 w 11548665"/>
                <a:gd name="connsiteY6-1158" fmla="*/ 239056 h 6252535"/>
                <a:gd name="connsiteX7-1159" fmla="*/ 11345183 w 11548665"/>
                <a:gd name="connsiteY7-1160" fmla="*/ 1458256 h 6252535"/>
                <a:gd name="connsiteX8-1161" fmla="*/ 11548383 w 11548665"/>
                <a:gd name="connsiteY8-1162" fmla="*/ 2626656 h 6252535"/>
                <a:gd name="connsiteX9-1163" fmla="*/ 11294383 w 11548665"/>
                <a:gd name="connsiteY9-1164" fmla="*/ 3452156 h 6252535"/>
                <a:gd name="connsiteX10-1165" fmla="*/ 11446783 w 11548665"/>
                <a:gd name="connsiteY10-1166" fmla="*/ 4480856 h 6252535"/>
                <a:gd name="connsiteX11-1167" fmla="*/ 11338833 w 11548665"/>
                <a:gd name="connsiteY11-1168" fmla="*/ 5315881 h 6252535"/>
                <a:gd name="connsiteX12-1169" fmla="*/ 11418208 w 11548665"/>
                <a:gd name="connsiteY12-1170" fmla="*/ 6011206 h 6252535"/>
                <a:gd name="connsiteX13-1171" fmla="*/ 10722883 w 11548665"/>
                <a:gd name="connsiteY13-1172" fmla="*/ 6173131 h 6252535"/>
                <a:gd name="connsiteX14-1173" fmla="*/ 9351283 w 11548665"/>
                <a:gd name="connsiteY14-1174" fmla="*/ 6135031 h 6252535"/>
                <a:gd name="connsiteX15-1175" fmla="*/ 7878083 w 11548665"/>
                <a:gd name="connsiteY15-1176" fmla="*/ 6011206 h 6252535"/>
                <a:gd name="connsiteX16-1177" fmla="*/ 6312808 w 11548665"/>
                <a:gd name="connsiteY16-1178" fmla="*/ 6160431 h 6252535"/>
                <a:gd name="connsiteX17-1179" fmla="*/ 4293508 w 11548665"/>
                <a:gd name="connsiteY17-1180" fmla="*/ 6093756 h 6252535"/>
                <a:gd name="connsiteX18-1181" fmla="*/ 2798083 w 11548665"/>
                <a:gd name="connsiteY18-1182" fmla="*/ 6252506 h 6252535"/>
                <a:gd name="connsiteX19-1183" fmla="*/ 1162958 w 11548665"/>
                <a:gd name="connsiteY19-1184" fmla="*/ 6106456 h 6252535"/>
                <a:gd name="connsiteX20-1185" fmla="*/ 77108 w 11548665"/>
                <a:gd name="connsiteY20-1186" fmla="*/ 6027081 h 6252535"/>
                <a:gd name="connsiteX21-1187" fmla="*/ 86633 w 11548665"/>
                <a:gd name="connsiteY21-1188" fmla="*/ 4960281 h 6252535"/>
                <a:gd name="connsiteX22-1189" fmla="*/ 70758 w 11548665"/>
                <a:gd name="connsiteY22-1190" fmla="*/ 3842681 h 6252535"/>
                <a:gd name="connsiteX23-1191" fmla="*/ 39008 w 11548665"/>
                <a:gd name="connsiteY23-1192" fmla="*/ 2394881 h 6252535"/>
                <a:gd name="connsiteX24-1193" fmla="*/ 105683 w 11548665"/>
                <a:gd name="connsiteY24-1194" fmla="*/ 1223306 h 6252535"/>
                <a:gd name="connsiteX25-1195" fmla="*/ 172358 w 11548665"/>
                <a:gd name="connsiteY25-1196" fmla="*/ 93006 h 6252535"/>
                <a:gd name="connsiteX0-1197" fmla="*/ 172358 w 11563976"/>
                <a:gd name="connsiteY0-1198" fmla="*/ 93006 h 6252535"/>
                <a:gd name="connsiteX1-1199" fmla="*/ 1680483 w 11563976"/>
                <a:gd name="connsiteY1-1200" fmla="*/ 96181 h 6252535"/>
                <a:gd name="connsiteX2-1201" fmla="*/ 3725183 w 11563976"/>
                <a:gd name="connsiteY2-1202" fmla="*/ 353356 h 6252535"/>
                <a:gd name="connsiteX3-1203" fmla="*/ 6100083 w 11563976"/>
                <a:gd name="connsiteY3-1204" fmla="*/ 175556 h 6252535"/>
                <a:gd name="connsiteX4-1205" fmla="*/ 8373383 w 11563976"/>
                <a:gd name="connsiteY4-1206" fmla="*/ 86656 h 6252535"/>
                <a:gd name="connsiteX5-1207" fmla="*/ 10659383 w 11563976"/>
                <a:gd name="connsiteY5-1208" fmla="*/ 188256 h 6252535"/>
                <a:gd name="connsiteX6-1209" fmla="*/ 11383283 w 11563976"/>
                <a:gd name="connsiteY6-1210" fmla="*/ 239056 h 6252535"/>
                <a:gd name="connsiteX7-1211" fmla="*/ 11345183 w 11563976"/>
                <a:gd name="connsiteY7-1212" fmla="*/ 1458256 h 6252535"/>
                <a:gd name="connsiteX8-1213" fmla="*/ 11548383 w 11563976"/>
                <a:gd name="connsiteY8-1214" fmla="*/ 2626656 h 6252535"/>
                <a:gd name="connsiteX9-1215" fmla="*/ 11294383 w 11563976"/>
                <a:gd name="connsiteY9-1216" fmla="*/ 3452156 h 6252535"/>
                <a:gd name="connsiteX10-1217" fmla="*/ 11446783 w 11563976"/>
                <a:gd name="connsiteY10-1218" fmla="*/ 4480856 h 6252535"/>
                <a:gd name="connsiteX11-1219" fmla="*/ 11338833 w 11563976"/>
                <a:gd name="connsiteY11-1220" fmla="*/ 5315881 h 6252535"/>
                <a:gd name="connsiteX12-1221" fmla="*/ 11542033 w 11563976"/>
                <a:gd name="connsiteY12-1222" fmla="*/ 6039781 h 6252535"/>
                <a:gd name="connsiteX13-1223" fmla="*/ 10722883 w 11563976"/>
                <a:gd name="connsiteY13-1224" fmla="*/ 6173131 h 6252535"/>
                <a:gd name="connsiteX14-1225" fmla="*/ 9351283 w 11563976"/>
                <a:gd name="connsiteY14-1226" fmla="*/ 6135031 h 6252535"/>
                <a:gd name="connsiteX15-1227" fmla="*/ 7878083 w 11563976"/>
                <a:gd name="connsiteY15-1228" fmla="*/ 6011206 h 6252535"/>
                <a:gd name="connsiteX16-1229" fmla="*/ 6312808 w 11563976"/>
                <a:gd name="connsiteY16-1230" fmla="*/ 6160431 h 6252535"/>
                <a:gd name="connsiteX17-1231" fmla="*/ 4293508 w 11563976"/>
                <a:gd name="connsiteY17-1232" fmla="*/ 6093756 h 6252535"/>
                <a:gd name="connsiteX18-1233" fmla="*/ 2798083 w 11563976"/>
                <a:gd name="connsiteY18-1234" fmla="*/ 6252506 h 6252535"/>
                <a:gd name="connsiteX19-1235" fmla="*/ 1162958 w 11563976"/>
                <a:gd name="connsiteY19-1236" fmla="*/ 6106456 h 6252535"/>
                <a:gd name="connsiteX20-1237" fmla="*/ 77108 w 11563976"/>
                <a:gd name="connsiteY20-1238" fmla="*/ 6027081 h 6252535"/>
                <a:gd name="connsiteX21-1239" fmla="*/ 86633 w 11563976"/>
                <a:gd name="connsiteY21-1240" fmla="*/ 4960281 h 6252535"/>
                <a:gd name="connsiteX22-1241" fmla="*/ 70758 w 11563976"/>
                <a:gd name="connsiteY22-1242" fmla="*/ 3842681 h 6252535"/>
                <a:gd name="connsiteX23-1243" fmla="*/ 39008 w 11563976"/>
                <a:gd name="connsiteY23-1244" fmla="*/ 2394881 h 6252535"/>
                <a:gd name="connsiteX24-1245" fmla="*/ 105683 w 11563976"/>
                <a:gd name="connsiteY24-1246" fmla="*/ 1223306 h 6252535"/>
                <a:gd name="connsiteX25-1247" fmla="*/ 172358 w 11563976"/>
                <a:gd name="connsiteY25-1248" fmla="*/ 93006 h 6252535"/>
                <a:gd name="connsiteX0-1249" fmla="*/ 172358 w 11581839"/>
                <a:gd name="connsiteY0-1250" fmla="*/ 93006 h 6252535"/>
                <a:gd name="connsiteX1-1251" fmla="*/ 1680483 w 11581839"/>
                <a:gd name="connsiteY1-1252" fmla="*/ 96181 h 6252535"/>
                <a:gd name="connsiteX2-1253" fmla="*/ 3725183 w 11581839"/>
                <a:gd name="connsiteY2-1254" fmla="*/ 353356 h 6252535"/>
                <a:gd name="connsiteX3-1255" fmla="*/ 6100083 w 11581839"/>
                <a:gd name="connsiteY3-1256" fmla="*/ 175556 h 6252535"/>
                <a:gd name="connsiteX4-1257" fmla="*/ 8373383 w 11581839"/>
                <a:gd name="connsiteY4-1258" fmla="*/ 86656 h 6252535"/>
                <a:gd name="connsiteX5-1259" fmla="*/ 10659383 w 11581839"/>
                <a:gd name="connsiteY5-1260" fmla="*/ 188256 h 6252535"/>
                <a:gd name="connsiteX6-1261" fmla="*/ 11383283 w 11581839"/>
                <a:gd name="connsiteY6-1262" fmla="*/ 239056 h 6252535"/>
                <a:gd name="connsiteX7-1263" fmla="*/ 11345183 w 11581839"/>
                <a:gd name="connsiteY7-1264" fmla="*/ 1458256 h 6252535"/>
                <a:gd name="connsiteX8-1265" fmla="*/ 11548383 w 11581839"/>
                <a:gd name="connsiteY8-1266" fmla="*/ 2626656 h 6252535"/>
                <a:gd name="connsiteX9-1267" fmla="*/ 11294383 w 11581839"/>
                <a:gd name="connsiteY9-1268" fmla="*/ 3452156 h 6252535"/>
                <a:gd name="connsiteX10-1269" fmla="*/ 11446783 w 11581839"/>
                <a:gd name="connsiteY10-1270" fmla="*/ 4480856 h 6252535"/>
                <a:gd name="connsiteX11-1271" fmla="*/ 11453133 w 11581839"/>
                <a:gd name="connsiteY11-1272" fmla="*/ 5296831 h 6252535"/>
                <a:gd name="connsiteX12-1273" fmla="*/ 11542033 w 11581839"/>
                <a:gd name="connsiteY12-1274" fmla="*/ 6039781 h 6252535"/>
                <a:gd name="connsiteX13-1275" fmla="*/ 10722883 w 11581839"/>
                <a:gd name="connsiteY13-1276" fmla="*/ 6173131 h 6252535"/>
                <a:gd name="connsiteX14-1277" fmla="*/ 9351283 w 11581839"/>
                <a:gd name="connsiteY14-1278" fmla="*/ 6135031 h 6252535"/>
                <a:gd name="connsiteX15-1279" fmla="*/ 7878083 w 11581839"/>
                <a:gd name="connsiteY15-1280" fmla="*/ 6011206 h 6252535"/>
                <a:gd name="connsiteX16-1281" fmla="*/ 6312808 w 11581839"/>
                <a:gd name="connsiteY16-1282" fmla="*/ 6160431 h 6252535"/>
                <a:gd name="connsiteX17-1283" fmla="*/ 4293508 w 11581839"/>
                <a:gd name="connsiteY17-1284" fmla="*/ 6093756 h 6252535"/>
                <a:gd name="connsiteX18-1285" fmla="*/ 2798083 w 11581839"/>
                <a:gd name="connsiteY18-1286" fmla="*/ 6252506 h 6252535"/>
                <a:gd name="connsiteX19-1287" fmla="*/ 1162958 w 11581839"/>
                <a:gd name="connsiteY19-1288" fmla="*/ 6106456 h 6252535"/>
                <a:gd name="connsiteX20-1289" fmla="*/ 77108 w 11581839"/>
                <a:gd name="connsiteY20-1290" fmla="*/ 6027081 h 6252535"/>
                <a:gd name="connsiteX21-1291" fmla="*/ 86633 w 11581839"/>
                <a:gd name="connsiteY21-1292" fmla="*/ 4960281 h 6252535"/>
                <a:gd name="connsiteX22-1293" fmla="*/ 70758 w 11581839"/>
                <a:gd name="connsiteY22-1294" fmla="*/ 3842681 h 6252535"/>
                <a:gd name="connsiteX23-1295" fmla="*/ 39008 w 11581839"/>
                <a:gd name="connsiteY23-1296" fmla="*/ 2394881 h 6252535"/>
                <a:gd name="connsiteX24-1297" fmla="*/ 105683 w 11581839"/>
                <a:gd name="connsiteY24-1298" fmla="*/ 1223306 h 6252535"/>
                <a:gd name="connsiteX25-1299" fmla="*/ 172358 w 11581839"/>
                <a:gd name="connsiteY25-1300" fmla="*/ 93006 h 6252535"/>
                <a:gd name="connsiteX0-1301" fmla="*/ 172358 w 11581839"/>
                <a:gd name="connsiteY0-1302" fmla="*/ 93006 h 6252535"/>
                <a:gd name="connsiteX1-1303" fmla="*/ 1680483 w 11581839"/>
                <a:gd name="connsiteY1-1304" fmla="*/ 96181 h 6252535"/>
                <a:gd name="connsiteX2-1305" fmla="*/ 3725183 w 11581839"/>
                <a:gd name="connsiteY2-1306" fmla="*/ 353356 h 6252535"/>
                <a:gd name="connsiteX3-1307" fmla="*/ 6100083 w 11581839"/>
                <a:gd name="connsiteY3-1308" fmla="*/ 175556 h 6252535"/>
                <a:gd name="connsiteX4-1309" fmla="*/ 8373383 w 11581839"/>
                <a:gd name="connsiteY4-1310" fmla="*/ 86656 h 6252535"/>
                <a:gd name="connsiteX5-1311" fmla="*/ 10659383 w 11581839"/>
                <a:gd name="connsiteY5-1312" fmla="*/ 188256 h 6252535"/>
                <a:gd name="connsiteX6-1313" fmla="*/ 11383283 w 11581839"/>
                <a:gd name="connsiteY6-1314" fmla="*/ 239056 h 6252535"/>
                <a:gd name="connsiteX7-1315" fmla="*/ 11345183 w 11581839"/>
                <a:gd name="connsiteY7-1316" fmla="*/ 1458256 h 6252535"/>
                <a:gd name="connsiteX8-1317" fmla="*/ 11548383 w 11581839"/>
                <a:gd name="connsiteY8-1318" fmla="*/ 2626656 h 6252535"/>
                <a:gd name="connsiteX9-1319" fmla="*/ 11399158 w 11581839"/>
                <a:gd name="connsiteY9-1320" fmla="*/ 3461681 h 6252535"/>
                <a:gd name="connsiteX10-1321" fmla="*/ 11446783 w 11581839"/>
                <a:gd name="connsiteY10-1322" fmla="*/ 4480856 h 6252535"/>
                <a:gd name="connsiteX11-1323" fmla="*/ 11453133 w 11581839"/>
                <a:gd name="connsiteY11-1324" fmla="*/ 5296831 h 6252535"/>
                <a:gd name="connsiteX12-1325" fmla="*/ 11542033 w 11581839"/>
                <a:gd name="connsiteY12-1326" fmla="*/ 6039781 h 6252535"/>
                <a:gd name="connsiteX13-1327" fmla="*/ 10722883 w 11581839"/>
                <a:gd name="connsiteY13-1328" fmla="*/ 6173131 h 6252535"/>
                <a:gd name="connsiteX14-1329" fmla="*/ 9351283 w 11581839"/>
                <a:gd name="connsiteY14-1330" fmla="*/ 6135031 h 6252535"/>
                <a:gd name="connsiteX15-1331" fmla="*/ 7878083 w 11581839"/>
                <a:gd name="connsiteY15-1332" fmla="*/ 6011206 h 6252535"/>
                <a:gd name="connsiteX16-1333" fmla="*/ 6312808 w 11581839"/>
                <a:gd name="connsiteY16-1334" fmla="*/ 6160431 h 6252535"/>
                <a:gd name="connsiteX17-1335" fmla="*/ 4293508 w 11581839"/>
                <a:gd name="connsiteY17-1336" fmla="*/ 6093756 h 6252535"/>
                <a:gd name="connsiteX18-1337" fmla="*/ 2798083 w 11581839"/>
                <a:gd name="connsiteY18-1338" fmla="*/ 6252506 h 6252535"/>
                <a:gd name="connsiteX19-1339" fmla="*/ 1162958 w 11581839"/>
                <a:gd name="connsiteY19-1340" fmla="*/ 6106456 h 6252535"/>
                <a:gd name="connsiteX20-1341" fmla="*/ 77108 w 11581839"/>
                <a:gd name="connsiteY20-1342" fmla="*/ 6027081 h 6252535"/>
                <a:gd name="connsiteX21-1343" fmla="*/ 86633 w 11581839"/>
                <a:gd name="connsiteY21-1344" fmla="*/ 4960281 h 6252535"/>
                <a:gd name="connsiteX22-1345" fmla="*/ 70758 w 11581839"/>
                <a:gd name="connsiteY22-1346" fmla="*/ 3842681 h 6252535"/>
                <a:gd name="connsiteX23-1347" fmla="*/ 39008 w 11581839"/>
                <a:gd name="connsiteY23-1348" fmla="*/ 2394881 h 6252535"/>
                <a:gd name="connsiteX24-1349" fmla="*/ 105683 w 11581839"/>
                <a:gd name="connsiteY24-1350" fmla="*/ 1223306 h 6252535"/>
                <a:gd name="connsiteX25-1351" fmla="*/ 172358 w 11581839"/>
                <a:gd name="connsiteY25-1352" fmla="*/ 93006 h 6252535"/>
                <a:gd name="connsiteX0-1353" fmla="*/ 172358 w 11581839"/>
                <a:gd name="connsiteY0-1354" fmla="*/ 93006 h 6252535"/>
                <a:gd name="connsiteX1-1355" fmla="*/ 1680483 w 11581839"/>
                <a:gd name="connsiteY1-1356" fmla="*/ 96181 h 6252535"/>
                <a:gd name="connsiteX2-1357" fmla="*/ 3725183 w 11581839"/>
                <a:gd name="connsiteY2-1358" fmla="*/ 353356 h 6252535"/>
                <a:gd name="connsiteX3-1359" fmla="*/ 6100083 w 11581839"/>
                <a:gd name="connsiteY3-1360" fmla="*/ 175556 h 6252535"/>
                <a:gd name="connsiteX4-1361" fmla="*/ 8373383 w 11581839"/>
                <a:gd name="connsiteY4-1362" fmla="*/ 86656 h 6252535"/>
                <a:gd name="connsiteX5-1363" fmla="*/ 10659383 w 11581839"/>
                <a:gd name="connsiteY5-1364" fmla="*/ 188256 h 6252535"/>
                <a:gd name="connsiteX6-1365" fmla="*/ 11383283 w 11581839"/>
                <a:gd name="connsiteY6-1366" fmla="*/ 239056 h 6252535"/>
                <a:gd name="connsiteX7-1367" fmla="*/ 11345183 w 11581839"/>
                <a:gd name="connsiteY7-1368" fmla="*/ 1458256 h 6252535"/>
                <a:gd name="connsiteX8-1369" fmla="*/ 11434083 w 11581839"/>
                <a:gd name="connsiteY8-1370" fmla="*/ 2331381 h 6252535"/>
                <a:gd name="connsiteX9-1371" fmla="*/ 11399158 w 11581839"/>
                <a:gd name="connsiteY9-1372" fmla="*/ 3461681 h 6252535"/>
                <a:gd name="connsiteX10-1373" fmla="*/ 11446783 w 11581839"/>
                <a:gd name="connsiteY10-1374" fmla="*/ 4480856 h 6252535"/>
                <a:gd name="connsiteX11-1375" fmla="*/ 11453133 w 11581839"/>
                <a:gd name="connsiteY11-1376" fmla="*/ 5296831 h 6252535"/>
                <a:gd name="connsiteX12-1377" fmla="*/ 11542033 w 11581839"/>
                <a:gd name="connsiteY12-1378" fmla="*/ 6039781 h 6252535"/>
                <a:gd name="connsiteX13-1379" fmla="*/ 10722883 w 11581839"/>
                <a:gd name="connsiteY13-1380" fmla="*/ 6173131 h 6252535"/>
                <a:gd name="connsiteX14-1381" fmla="*/ 9351283 w 11581839"/>
                <a:gd name="connsiteY14-1382" fmla="*/ 6135031 h 6252535"/>
                <a:gd name="connsiteX15-1383" fmla="*/ 7878083 w 11581839"/>
                <a:gd name="connsiteY15-1384" fmla="*/ 6011206 h 6252535"/>
                <a:gd name="connsiteX16-1385" fmla="*/ 6312808 w 11581839"/>
                <a:gd name="connsiteY16-1386" fmla="*/ 6160431 h 6252535"/>
                <a:gd name="connsiteX17-1387" fmla="*/ 4293508 w 11581839"/>
                <a:gd name="connsiteY17-1388" fmla="*/ 6093756 h 6252535"/>
                <a:gd name="connsiteX18-1389" fmla="*/ 2798083 w 11581839"/>
                <a:gd name="connsiteY18-1390" fmla="*/ 6252506 h 6252535"/>
                <a:gd name="connsiteX19-1391" fmla="*/ 1162958 w 11581839"/>
                <a:gd name="connsiteY19-1392" fmla="*/ 6106456 h 6252535"/>
                <a:gd name="connsiteX20-1393" fmla="*/ 77108 w 11581839"/>
                <a:gd name="connsiteY20-1394" fmla="*/ 6027081 h 6252535"/>
                <a:gd name="connsiteX21-1395" fmla="*/ 86633 w 11581839"/>
                <a:gd name="connsiteY21-1396" fmla="*/ 4960281 h 6252535"/>
                <a:gd name="connsiteX22-1397" fmla="*/ 70758 w 11581839"/>
                <a:gd name="connsiteY22-1398" fmla="*/ 3842681 h 6252535"/>
                <a:gd name="connsiteX23-1399" fmla="*/ 39008 w 11581839"/>
                <a:gd name="connsiteY23-1400" fmla="*/ 2394881 h 6252535"/>
                <a:gd name="connsiteX24-1401" fmla="*/ 105683 w 11581839"/>
                <a:gd name="connsiteY24-1402" fmla="*/ 1223306 h 6252535"/>
                <a:gd name="connsiteX25-1403" fmla="*/ 172358 w 11581839"/>
                <a:gd name="connsiteY25-1404" fmla="*/ 93006 h 6252535"/>
                <a:gd name="connsiteX0-1405" fmla="*/ 172358 w 11596332"/>
                <a:gd name="connsiteY0-1406" fmla="*/ 93006 h 6252535"/>
                <a:gd name="connsiteX1-1407" fmla="*/ 1680483 w 11596332"/>
                <a:gd name="connsiteY1-1408" fmla="*/ 96181 h 6252535"/>
                <a:gd name="connsiteX2-1409" fmla="*/ 3725183 w 11596332"/>
                <a:gd name="connsiteY2-1410" fmla="*/ 353356 h 6252535"/>
                <a:gd name="connsiteX3-1411" fmla="*/ 6100083 w 11596332"/>
                <a:gd name="connsiteY3-1412" fmla="*/ 175556 h 6252535"/>
                <a:gd name="connsiteX4-1413" fmla="*/ 8373383 w 11596332"/>
                <a:gd name="connsiteY4-1414" fmla="*/ 86656 h 6252535"/>
                <a:gd name="connsiteX5-1415" fmla="*/ 10659383 w 11596332"/>
                <a:gd name="connsiteY5-1416" fmla="*/ 188256 h 6252535"/>
                <a:gd name="connsiteX6-1417" fmla="*/ 11383283 w 11596332"/>
                <a:gd name="connsiteY6-1418" fmla="*/ 239056 h 6252535"/>
                <a:gd name="connsiteX7-1419" fmla="*/ 11345183 w 11596332"/>
                <a:gd name="connsiteY7-1420" fmla="*/ 1458256 h 6252535"/>
                <a:gd name="connsiteX8-1421" fmla="*/ 11596008 w 11596332"/>
                <a:gd name="connsiteY8-1422" fmla="*/ 2321856 h 6252535"/>
                <a:gd name="connsiteX9-1423" fmla="*/ 11399158 w 11596332"/>
                <a:gd name="connsiteY9-1424" fmla="*/ 3461681 h 6252535"/>
                <a:gd name="connsiteX10-1425" fmla="*/ 11446783 w 11596332"/>
                <a:gd name="connsiteY10-1426" fmla="*/ 4480856 h 6252535"/>
                <a:gd name="connsiteX11-1427" fmla="*/ 11453133 w 11596332"/>
                <a:gd name="connsiteY11-1428" fmla="*/ 5296831 h 6252535"/>
                <a:gd name="connsiteX12-1429" fmla="*/ 11542033 w 11596332"/>
                <a:gd name="connsiteY12-1430" fmla="*/ 6039781 h 6252535"/>
                <a:gd name="connsiteX13-1431" fmla="*/ 10722883 w 11596332"/>
                <a:gd name="connsiteY13-1432" fmla="*/ 6173131 h 6252535"/>
                <a:gd name="connsiteX14-1433" fmla="*/ 9351283 w 11596332"/>
                <a:gd name="connsiteY14-1434" fmla="*/ 6135031 h 6252535"/>
                <a:gd name="connsiteX15-1435" fmla="*/ 7878083 w 11596332"/>
                <a:gd name="connsiteY15-1436" fmla="*/ 6011206 h 6252535"/>
                <a:gd name="connsiteX16-1437" fmla="*/ 6312808 w 11596332"/>
                <a:gd name="connsiteY16-1438" fmla="*/ 6160431 h 6252535"/>
                <a:gd name="connsiteX17-1439" fmla="*/ 4293508 w 11596332"/>
                <a:gd name="connsiteY17-1440" fmla="*/ 6093756 h 6252535"/>
                <a:gd name="connsiteX18-1441" fmla="*/ 2798083 w 11596332"/>
                <a:gd name="connsiteY18-1442" fmla="*/ 6252506 h 6252535"/>
                <a:gd name="connsiteX19-1443" fmla="*/ 1162958 w 11596332"/>
                <a:gd name="connsiteY19-1444" fmla="*/ 6106456 h 6252535"/>
                <a:gd name="connsiteX20-1445" fmla="*/ 77108 w 11596332"/>
                <a:gd name="connsiteY20-1446" fmla="*/ 6027081 h 6252535"/>
                <a:gd name="connsiteX21-1447" fmla="*/ 86633 w 11596332"/>
                <a:gd name="connsiteY21-1448" fmla="*/ 4960281 h 6252535"/>
                <a:gd name="connsiteX22-1449" fmla="*/ 70758 w 11596332"/>
                <a:gd name="connsiteY22-1450" fmla="*/ 3842681 h 6252535"/>
                <a:gd name="connsiteX23-1451" fmla="*/ 39008 w 11596332"/>
                <a:gd name="connsiteY23-1452" fmla="*/ 2394881 h 6252535"/>
                <a:gd name="connsiteX24-1453" fmla="*/ 105683 w 11596332"/>
                <a:gd name="connsiteY24-1454" fmla="*/ 1223306 h 6252535"/>
                <a:gd name="connsiteX25-1455" fmla="*/ 172358 w 11596332"/>
                <a:gd name="connsiteY25-1456" fmla="*/ 93006 h 6252535"/>
                <a:gd name="connsiteX0-1457" fmla="*/ 172358 w 11581839"/>
                <a:gd name="connsiteY0-1458" fmla="*/ 93006 h 6252535"/>
                <a:gd name="connsiteX1-1459" fmla="*/ 1680483 w 11581839"/>
                <a:gd name="connsiteY1-1460" fmla="*/ 96181 h 6252535"/>
                <a:gd name="connsiteX2-1461" fmla="*/ 3725183 w 11581839"/>
                <a:gd name="connsiteY2-1462" fmla="*/ 353356 h 6252535"/>
                <a:gd name="connsiteX3-1463" fmla="*/ 6100083 w 11581839"/>
                <a:gd name="connsiteY3-1464" fmla="*/ 175556 h 6252535"/>
                <a:gd name="connsiteX4-1465" fmla="*/ 8373383 w 11581839"/>
                <a:gd name="connsiteY4-1466" fmla="*/ 86656 h 6252535"/>
                <a:gd name="connsiteX5-1467" fmla="*/ 10659383 w 11581839"/>
                <a:gd name="connsiteY5-1468" fmla="*/ 188256 h 6252535"/>
                <a:gd name="connsiteX6-1469" fmla="*/ 11383283 w 11581839"/>
                <a:gd name="connsiteY6-1470" fmla="*/ 239056 h 6252535"/>
                <a:gd name="connsiteX7-1471" fmla="*/ 11345183 w 11581839"/>
                <a:gd name="connsiteY7-1472" fmla="*/ 1458256 h 6252535"/>
                <a:gd name="connsiteX8-1473" fmla="*/ 11538858 w 11581839"/>
                <a:gd name="connsiteY8-1474" fmla="*/ 2321856 h 6252535"/>
                <a:gd name="connsiteX9-1475" fmla="*/ 11399158 w 11581839"/>
                <a:gd name="connsiteY9-1476" fmla="*/ 3461681 h 6252535"/>
                <a:gd name="connsiteX10-1477" fmla="*/ 11446783 w 11581839"/>
                <a:gd name="connsiteY10-1478" fmla="*/ 4480856 h 6252535"/>
                <a:gd name="connsiteX11-1479" fmla="*/ 11453133 w 11581839"/>
                <a:gd name="connsiteY11-1480" fmla="*/ 5296831 h 6252535"/>
                <a:gd name="connsiteX12-1481" fmla="*/ 11542033 w 11581839"/>
                <a:gd name="connsiteY12-1482" fmla="*/ 6039781 h 6252535"/>
                <a:gd name="connsiteX13-1483" fmla="*/ 10722883 w 11581839"/>
                <a:gd name="connsiteY13-1484" fmla="*/ 6173131 h 6252535"/>
                <a:gd name="connsiteX14-1485" fmla="*/ 9351283 w 11581839"/>
                <a:gd name="connsiteY14-1486" fmla="*/ 6135031 h 6252535"/>
                <a:gd name="connsiteX15-1487" fmla="*/ 7878083 w 11581839"/>
                <a:gd name="connsiteY15-1488" fmla="*/ 6011206 h 6252535"/>
                <a:gd name="connsiteX16-1489" fmla="*/ 6312808 w 11581839"/>
                <a:gd name="connsiteY16-1490" fmla="*/ 6160431 h 6252535"/>
                <a:gd name="connsiteX17-1491" fmla="*/ 4293508 w 11581839"/>
                <a:gd name="connsiteY17-1492" fmla="*/ 6093756 h 6252535"/>
                <a:gd name="connsiteX18-1493" fmla="*/ 2798083 w 11581839"/>
                <a:gd name="connsiteY18-1494" fmla="*/ 6252506 h 6252535"/>
                <a:gd name="connsiteX19-1495" fmla="*/ 1162958 w 11581839"/>
                <a:gd name="connsiteY19-1496" fmla="*/ 6106456 h 6252535"/>
                <a:gd name="connsiteX20-1497" fmla="*/ 77108 w 11581839"/>
                <a:gd name="connsiteY20-1498" fmla="*/ 6027081 h 6252535"/>
                <a:gd name="connsiteX21-1499" fmla="*/ 86633 w 11581839"/>
                <a:gd name="connsiteY21-1500" fmla="*/ 4960281 h 6252535"/>
                <a:gd name="connsiteX22-1501" fmla="*/ 70758 w 11581839"/>
                <a:gd name="connsiteY22-1502" fmla="*/ 3842681 h 6252535"/>
                <a:gd name="connsiteX23-1503" fmla="*/ 39008 w 11581839"/>
                <a:gd name="connsiteY23-1504" fmla="*/ 2394881 h 6252535"/>
                <a:gd name="connsiteX24-1505" fmla="*/ 105683 w 11581839"/>
                <a:gd name="connsiteY24-1506" fmla="*/ 1223306 h 6252535"/>
                <a:gd name="connsiteX25-1507" fmla="*/ 172358 w 11581839"/>
                <a:gd name="connsiteY25-1508" fmla="*/ 93006 h 6252535"/>
                <a:gd name="connsiteX0-1509" fmla="*/ 172358 w 11580086"/>
                <a:gd name="connsiteY0-1510" fmla="*/ 93006 h 6252535"/>
                <a:gd name="connsiteX1-1511" fmla="*/ 1680483 w 11580086"/>
                <a:gd name="connsiteY1-1512" fmla="*/ 96181 h 6252535"/>
                <a:gd name="connsiteX2-1513" fmla="*/ 3725183 w 11580086"/>
                <a:gd name="connsiteY2-1514" fmla="*/ 353356 h 6252535"/>
                <a:gd name="connsiteX3-1515" fmla="*/ 6100083 w 11580086"/>
                <a:gd name="connsiteY3-1516" fmla="*/ 175556 h 6252535"/>
                <a:gd name="connsiteX4-1517" fmla="*/ 8373383 w 11580086"/>
                <a:gd name="connsiteY4-1518" fmla="*/ 86656 h 6252535"/>
                <a:gd name="connsiteX5-1519" fmla="*/ 10659383 w 11580086"/>
                <a:gd name="connsiteY5-1520" fmla="*/ 188256 h 6252535"/>
                <a:gd name="connsiteX6-1521" fmla="*/ 11383283 w 11580086"/>
                <a:gd name="connsiteY6-1522" fmla="*/ 239056 h 6252535"/>
                <a:gd name="connsiteX7-1523" fmla="*/ 11345183 w 11580086"/>
                <a:gd name="connsiteY7-1524" fmla="*/ 1458256 h 6252535"/>
                <a:gd name="connsiteX8-1525" fmla="*/ 11538858 w 11580086"/>
                <a:gd name="connsiteY8-1526" fmla="*/ 2321856 h 6252535"/>
                <a:gd name="connsiteX9-1527" fmla="*/ 11399158 w 11580086"/>
                <a:gd name="connsiteY9-1528" fmla="*/ 3461681 h 6252535"/>
                <a:gd name="connsiteX10-1529" fmla="*/ 11532508 w 11580086"/>
                <a:gd name="connsiteY10-1530" fmla="*/ 4471331 h 6252535"/>
                <a:gd name="connsiteX11-1531" fmla="*/ 11453133 w 11580086"/>
                <a:gd name="connsiteY11-1532" fmla="*/ 5296831 h 6252535"/>
                <a:gd name="connsiteX12-1533" fmla="*/ 11542033 w 11580086"/>
                <a:gd name="connsiteY12-1534" fmla="*/ 6039781 h 6252535"/>
                <a:gd name="connsiteX13-1535" fmla="*/ 10722883 w 11580086"/>
                <a:gd name="connsiteY13-1536" fmla="*/ 6173131 h 6252535"/>
                <a:gd name="connsiteX14-1537" fmla="*/ 9351283 w 11580086"/>
                <a:gd name="connsiteY14-1538" fmla="*/ 6135031 h 6252535"/>
                <a:gd name="connsiteX15-1539" fmla="*/ 7878083 w 11580086"/>
                <a:gd name="connsiteY15-1540" fmla="*/ 6011206 h 6252535"/>
                <a:gd name="connsiteX16-1541" fmla="*/ 6312808 w 11580086"/>
                <a:gd name="connsiteY16-1542" fmla="*/ 6160431 h 6252535"/>
                <a:gd name="connsiteX17-1543" fmla="*/ 4293508 w 11580086"/>
                <a:gd name="connsiteY17-1544" fmla="*/ 6093756 h 6252535"/>
                <a:gd name="connsiteX18-1545" fmla="*/ 2798083 w 11580086"/>
                <a:gd name="connsiteY18-1546" fmla="*/ 6252506 h 6252535"/>
                <a:gd name="connsiteX19-1547" fmla="*/ 1162958 w 11580086"/>
                <a:gd name="connsiteY19-1548" fmla="*/ 6106456 h 6252535"/>
                <a:gd name="connsiteX20-1549" fmla="*/ 77108 w 11580086"/>
                <a:gd name="connsiteY20-1550" fmla="*/ 6027081 h 6252535"/>
                <a:gd name="connsiteX21-1551" fmla="*/ 86633 w 11580086"/>
                <a:gd name="connsiteY21-1552" fmla="*/ 4960281 h 6252535"/>
                <a:gd name="connsiteX22-1553" fmla="*/ 70758 w 11580086"/>
                <a:gd name="connsiteY22-1554" fmla="*/ 3842681 h 6252535"/>
                <a:gd name="connsiteX23-1555" fmla="*/ 39008 w 11580086"/>
                <a:gd name="connsiteY23-1556" fmla="*/ 2394881 h 6252535"/>
                <a:gd name="connsiteX24-1557" fmla="*/ 105683 w 11580086"/>
                <a:gd name="connsiteY24-1558" fmla="*/ 1223306 h 6252535"/>
                <a:gd name="connsiteX25-1559" fmla="*/ 172358 w 11580086"/>
                <a:gd name="connsiteY25-1560" fmla="*/ 93006 h 6252535"/>
                <a:gd name="connsiteX0-1561" fmla="*/ 172358 w 11580086"/>
                <a:gd name="connsiteY0-1562" fmla="*/ 93006 h 6252535"/>
                <a:gd name="connsiteX1-1563" fmla="*/ 1680483 w 11580086"/>
                <a:gd name="connsiteY1-1564" fmla="*/ 96181 h 6252535"/>
                <a:gd name="connsiteX2-1565" fmla="*/ 3725183 w 11580086"/>
                <a:gd name="connsiteY2-1566" fmla="*/ 353356 h 6252535"/>
                <a:gd name="connsiteX3-1567" fmla="*/ 6100083 w 11580086"/>
                <a:gd name="connsiteY3-1568" fmla="*/ 175556 h 6252535"/>
                <a:gd name="connsiteX4-1569" fmla="*/ 8373383 w 11580086"/>
                <a:gd name="connsiteY4-1570" fmla="*/ 86656 h 6252535"/>
                <a:gd name="connsiteX5-1571" fmla="*/ 10659383 w 11580086"/>
                <a:gd name="connsiteY5-1572" fmla="*/ 188256 h 6252535"/>
                <a:gd name="connsiteX6-1573" fmla="*/ 11516633 w 11580086"/>
                <a:gd name="connsiteY6-1574" fmla="*/ 239056 h 6252535"/>
                <a:gd name="connsiteX7-1575" fmla="*/ 11345183 w 11580086"/>
                <a:gd name="connsiteY7-1576" fmla="*/ 1458256 h 6252535"/>
                <a:gd name="connsiteX8-1577" fmla="*/ 11538858 w 11580086"/>
                <a:gd name="connsiteY8-1578" fmla="*/ 2321856 h 6252535"/>
                <a:gd name="connsiteX9-1579" fmla="*/ 11399158 w 11580086"/>
                <a:gd name="connsiteY9-1580" fmla="*/ 3461681 h 6252535"/>
                <a:gd name="connsiteX10-1581" fmla="*/ 11532508 w 11580086"/>
                <a:gd name="connsiteY10-1582" fmla="*/ 4471331 h 6252535"/>
                <a:gd name="connsiteX11-1583" fmla="*/ 11453133 w 11580086"/>
                <a:gd name="connsiteY11-1584" fmla="*/ 5296831 h 6252535"/>
                <a:gd name="connsiteX12-1585" fmla="*/ 11542033 w 11580086"/>
                <a:gd name="connsiteY12-1586" fmla="*/ 6039781 h 6252535"/>
                <a:gd name="connsiteX13-1587" fmla="*/ 10722883 w 11580086"/>
                <a:gd name="connsiteY13-1588" fmla="*/ 6173131 h 6252535"/>
                <a:gd name="connsiteX14-1589" fmla="*/ 9351283 w 11580086"/>
                <a:gd name="connsiteY14-1590" fmla="*/ 6135031 h 6252535"/>
                <a:gd name="connsiteX15-1591" fmla="*/ 7878083 w 11580086"/>
                <a:gd name="connsiteY15-1592" fmla="*/ 6011206 h 6252535"/>
                <a:gd name="connsiteX16-1593" fmla="*/ 6312808 w 11580086"/>
                <a:gd name="connsiteY16-1594" fmla="*/ 6160431 h 6252535"/>
                <a:gd name="connsiteX17-1595" fmla="*/ 4293508 w 11580086"/>
                <a:gd name="connsiteY17-1596" fmla="*/ 6093756 h 6252535"/>
                <a:gd name="connsiteX18-1597" fmla="*/ 2798083 w 11580086"/>
                <a:gd name="connsiteY18-1598" fmla="*/ 6252506 h 6252535"/>
                <a:gd name="connsiteX19-1599" fmla="*/ 1162958 w 11580086"/>
                <a:gd name="connsiteY19-1600" fmla="*/ 6106456 h 6252535"/>
                <a:gd name="connsiteX20-1601" fmla="*/ 77108 w 11580086"/>
                <a:gd name="connsiteY20-1602" fmla="*/ 6027081 h 6252535"/>
                <a:gd name="connsiteX21-1603" fmla="*/ 86633 w 11580086"/>
                <a:gd name="connsiteY21-1604" fmla="*/ 4960281 h 6252535"/>
                <a:gd name="connsiteX22-1605" fmla="*/ 70758 w 11580086"/>
                <a:gd name="connsiteY22-1606" fmla="*/ 3842681 h 6252535"/>
                <a:gd name="connsiteX23-1607" fmla="*/ 39008 w 11580086"/>
                <a:gd name="connsiteY23-1608" fmla="*/ 2394881 h 6252535"/>
                <a:gd name="connsiteX24-1609" fmla="*/ 105683 w 11580086"/>
                <a:gd name="connsiteY24-1610" fmla="*/ 1223306 h 6252535"/>
                <a:gd name="connsiteX25-1611" fmla="*/ 172358 w 11580086"/>
                <a:gd name="connsiteY25-1612" fmla="*/ 93006 h 6252535"/>
                <a:gd name="connsiteX0-1613" fmla="*/ 172358 w 11580086"/>
                <a:gd name="connsiteY0-1614" fmla="*/ 93006 h 6252535"/>
                <a:gd name="connsiteX1-1615" fmla="*/ 1680483 w 11580086"/>
                <a:gd name="connsiteY1-1616" fmla="*/ 96181 h 6252535"/>
                <a:gd name="connsiteX2-1617" fmla="*/ 3725183 w 11580086"/>
                <a:gd name="connsiteY2-1618" fmla="*/ 353356 h 6252535"/>
                <a:gd name="connsiteX3-1619" fmla="*/ 6100083 w 11580086"/>
                <a:gd name="connsiteY3-1620" fmla="*/ 175556 h 6252535"/>
                <a:gd name="connsiteX4-1621" fmla="*/ 8373383 w 11580086"/>
                <a:gd name="connsiteY4-1622" fmla="*/ 86656 h 6252535"/>
                <a:gd name="connsiteX5-1623" fmla="*/ 10659383 w 11580086"/>
                <a:gd name="connsiteY5-1624" fmla="*/ 188256 h 6252535"/>
                <a:gd name="connsiteX6-1625" fmla="*/ 11516633 w 11580086"/>
                <a:gd name="connsiteY6-1626" fmla="*/ 239056 h 6252535"/>
                <a:gd name="connsiteX7-1627" fmla="*/ 11449958 w 11580086"/>
                <a:gd name="connsiteY7-1628" fmla="*/ 1439206 h 6252535"/>
                <a:gd name="connsiteX8-1629" fmla="*/ 11538858 w 11580086"/>
                <a:gd name="connsiteY8-1630" fmla="*/ 2321856 h 6252535"/>
                <a:gd name="connsiteX9-1631" fmla="*/ 11399158 w 11580086"/>
                <a:gd name="connsiteY9-1632" fmla="*/ 3461681 h 6252535"/>
                <a:gd name="connsiteX10-1633" fmla="*/ 11532508 w 11580086"/>
                <a:gd name="connsiteY10-1634" fmla="*/ 4471331 h 6252535"/>
                <a:gd name="connsiteX11-1635" fmla="*/ 11453133 w 11580086"/>
                <a:gd name="connsiteY11-1636" fmla="*/ 5296831 h 6252535"/>
                <a:gd name="connsiteX12-1637" fmla="*/ 11542033 w 11580086"/>
                <a:gd name="connsiteY12-1638" fmla="*/ 6039781 h 6252535"/>
                <a:gd name="connsiteX13-1639" fmla="*/ 10722883 w 11580086"/>
                <a:gd name="connsiteY13-1640" fmla="*/ 6173131 h 6252535"/>
                <a:gd name="connsiteX14-1641" fmla="*/ 9351283 w 11580086"/>
                <a:gd name="connsiteY14-1642" fmla="*/ 6135031 h 6252535"/>
                <a:gd name="connsiteX15-1643" fmla="*/ 7878083 w 11580086"/>
                <a:gd name="connsiteY15-1644" fmla="*/ 6011206 h 6252535"/>
                <a:gd name="connsiteX16-1645" fmla="*/ 6312808 w 11580086"/>
                <a:gd name="connsiteY16-1646" fmla="*/ 6160431 h 6252535"/>
                <a:gd name="connsiteX17-1647" fmla="*/ 4293508 w 11580086"/>
                <a:gd name="connsiteY17-1648" fmla="*/ 6093756 h 6252535"/>
                <a:gd name="connsiteX18-1649" fmla="*/ 2798083 w 11580086"/>
                <a:gd name="connsiteY18-1650" fmla="*/ 6252506 h 6252535"/>
                <a:gd name="connsiteX19-1651" fmla="*/ 1162958 w 11580086"/>
                <a:gd name="connsiteY19-1652" fmla="*/ 6106456 h 6252535"/>
                <a:gd name="connsiteX20-1653" fmla="*/ 77108 w 11580086"/>
                <a:gd name="connsiteY20-1654" fmla="*/ 6027081 h 6252535"/>
                <a:gd name="connsiteX21-1655" fmla="*/ 86633 w 11580086"/>
                <a:gd name="connsiteY21-1656" fmla="*/ 4960281 h 6252535"/>
                <a:gd name="connsiteX22-1657" fmla="*/ 70758 w 11580086"/>
                <a:gd name="connsiteY22-1658" fmla="*/ 3842681 h 6252535"/>
                <a:gd name="connsiteX23-1659" fmla="*/ 39008 w 11580086"/>
                <a:gd name="connsiteY23-1660" fmla="*/ 2394881 h 6252535"/>
                <a:gd name="connsiteX24-1661" fmla="*/ 105683 w 11580086"/>
                <a:gd name="connsiteY24-1662" fmla="*/ 1223306 h 6252535"/>
                <a:gd name="connsiteX25-1663" fmla="*/ 172358 w 11580086"/>
                <a:gd name="connsiteY25-1664" fmla="*/ 93006 h 6252535"/>
                <a:gd name="connsiteX0-1665" fmla="*/ 172358 w 11580086"/>
                <a:gd name="connsiteY0-1666" fmla="*/ 128654 h 6288183"/>
                <a:gd name="connsiteX1-1667" fmla="*/ 1680483 w 11580086"/>
                <a:gd name="connsiteY1-1668" fmla="*/ 131829 h 6288183"/>
                <a:gd name="connsiteX2-1669" fmla="*/ 3725183 w 11580086"/>
                <a:gd name="connsiteY2-1670" fmla="*/ 389004 h 6288183"/>
                <a:gd name="connsiteX3-1671" fmla="*/ 6100083 w 11580086"/>
                <a:gd name="connsiteY3-1672" fmla="*/ 211204 h 6288183"/>
                <a:gd name="connsiteX4-1673" fmla="*/ 8373383 w 11580086"/>
                <a:gd name="connsiteY4-1674" fmla="*/ 122304 h 6288183"/>
                <a:gd name="connsiteX5-1675" fmla="*/ 10659383 w 11580086"/>
                <a:gd name="connsiteY5-1676" fmla="*/ 223904 h 6288183"/>
                <a:gd name="connsiteX6-1677" fmla="*/ 11507108 w 11580086"/>
                <a:gd name="connsiteY6-1678" fmla="*/ 65154 h 6288183"/>
                <a:gd name="connsiteX7-1679" fmla="*/ 11449958 w 11580086"/>
                <a:gd name="connsiteY7-1680" fmla="*/ 1474854 h 6288183"/>
                <a:gd name="connsiteX8-1681" fmla="*/ 11538858 w 11580086"/>
                <a:gd name="connsiteY8-1682" fmla="*/ 2357504 h 6288183"/>
                <a:gd name="connsiteX9-1683" fmla="*/ 11399158 w 11580086"/>
                <a:gd name="connsiteY9-1684" fmla="*/ 3497329 h 6288183"/>
                <a:gd name="connsiteX10-1685" fmla="*/ 11532508 w 11580086"/>
                <a:gd name="connsiteY10-1686" fmla="*/ 4506979 h 6288183"/>
                <a:gd name="connsiteX11-1687" fmla="*/ 11453133 w 11580086"/>
                <a:gd name="connsiteY11-1688" fmla="*/ 5332479 h 6288183"/>
                <a:gd name="connsiteX12-1689" fmla="*/ 11542033 w 11580086"/>
                <a:gd name="connsiteY12-1690" fmla="*/ 6075429 h 6288183"/>
                <a:gd name="connsiteX13-1691" fmla="*/ 10722883 w 11580086"/>
                <a:gd name="connsiteY13-1692" fmla="*/ 6208779 h 6288183"/>
                <a:gd name="connsiteX14-1693" fmla="*/ 9351283 w 11580086"/>
                <a:gd name="connsiteY14-1694" fmla="*/ 6170679 h 6288183"/>
                <a:gd name="connsiteX15-1695" fmla="*/ 7878083 w 11580086"/>
                <a:gd name="connsiteY15-1696" fmla="*/ 6046854 h 6288183"/>
                <a:gd name="connsiteX16-1697" fmla="*/ 6312808 w 11580086"/>
                <a:gd name="connsiteY16-1698" fmla="*/ 6196079 h 6288183"/>
                <a:gd name="connsiteX17-1699" fmla="*/ 4293508 w 11580086"/>
                <a:gd name="connsiteY17-1700" fmla="*/ 6129404 h 6288183"/>
                <a:gd name="connsiteX18-1701" fmla="*/ 2798083 w 11580086"/>
                <a:gd name="connsiteY18-1702" fmla="*/ 6288154 h 6288183"/>
                <a:gd name="connsiteX19-1703" fmla="*/ 1162958 w 11580086"/>
                <a:gd name="connsiteY19-1704" fmla="*/ 6142104 h 6288183"/>
                <a:gd name="connsiteX20-1705" fmla="*/ 77108 w 11580086"/>
                <a:gd name="connsiteY20-1706" fmla="*/ 6062729 h 6288183"/>
                <a:gd name="connsiteX21-1707" fmla="*/ 86633 w 11580086"/>
                <a:gd name="connsiteY21-1708" fmla="*/ 4995929 h 6288183"/>
                <a:gd name="connsiteX22-1709" fmla="*/ 70758 w 11580086"/>
                <a:gd name="connsiteY22-1710" fmla="*/ 3878329 h 6288183"/>
                <a:gd name="connsiteX23-1711" fmla="*/ 39008 w 11580086"/>
                <a:gd name="connsiteY23-1712" fmla="*/ 2430529 h 6288183"/>
                <a:gd name="connsiteX24-1713" fmla="*/ 105683 w 11580086"/>
                <a:gd name="connsiteY24-1714" fmla="*/ 1258954 h 6288183"/>
                <a:gd name="connsiteX25-1715" fmla="*/ 172358 w 11580086"/>
                <a:gd name="connsiteY25-1716" fmla="*/ 128654 h 6288183"/>
                <a:gd name="connsiteX0-1717" fmla="*/ 172358 w 11580086"/>
                <a:gd name="connsiteY0-1718" fmla="*/ 178015 h 6337544"/>
                <a:gd name="connsiteX1-1719" fmla="*/ 1680483 w 11580086"/>
                <a:gd name="connsiteY1-1720" fmla="*/ 181190 h 6337544"/>
                <a:gd name="connsiteX2-1721" fmla="*/ 3725183 w 11580086"/>
                <a:gd name="connsiteY2-1722" fmla="*/ 438365 h 6337544"/>
                <a:gd name="connsiteX3-1723" fmla="*/ 6100083 w 11580086"/>
                <a:gd name="connsiteY3-1724" fmla="*/ 260565 h 6337544"/>
                <a:gd name="connsiteX4-1725" fmla="*/ 8373383 w 11580086"/>
                <a:gd name="connsiteY4-1726" fmla="*/ 171665 h 6337544"/>
                <a:gd name="connsiteX5-1727" fmla="*/ 10554608 w 11580086"/>
                <a:gd name="connsiteY5-1728" fmla="*/ 92290 h 6337544"/>
                <a:gd name="connsiteX6-1729" fmla="*/ 11507108 w 11580086"/>
                <a:gd name="connsiteY6-1730" fmla="*/ 114515 h 6337544"/>
                <a:gd name="connsiteX7-1731" fmla="*/ 11449958 w 11580086"/>
                <a:gd name="connsiteY7-1732" fmla="*/ 1524215 h 6337544"/>
                <a:gd name="connsiteX8-1733" fmla="*/ 11538858 w 11580086"/>
                <a:gd name="connsiteY8-1734" fmla="*/ 2406865 h 6337544"/>
                <a:gd name="connsiteX9-1735" fmla="*/ 11399158 w 11580086"/>
                <a:gd name="connsiteY9-1736" fmla="*/ 3546690 h 6337544"/>
                <a:gd name="connsiteX10-1737" fmla="*/ 11532508 w 11580086"/>
                <a:gd name="connsiteY10-1738" fmla="*/ 4556340 h 6337544"/>
                <a:gd name="connsiteX11-1739" fmla="*/ 11453133 w 11580086"/>
                <a:gd name="connsiteY11-1740" fmla="*/ 5381840 h 6337544"/>
                <a:gd name="connsiteX12-1741" fmla="*/ 11542033 w 11580086"/>
                <a:gd name="connsiteY12-1742" fmla="*/ 6124790 h 6337544"/>
                <a:gd name="connsiteX13-1743" fmla="*/ 10722883 w 11580086"/>
                <a:gd name="connsiteY13-1744" fmla="*/ 6258140 h 6337544"/>
                <a:gd name="connsiteX14-1745" fmla="*/ 9351283 w 11580086"/>
                <a:gd name="connsiteY14-1746" fmla="*/ 6220040 h 6337544"/>
                <a:gd name="connsiteX15-1747" fmla="*/ 7878083 w 11580086"/>
                <a:gd name="connsiteY15-1748" fmla="*/ 6096215 h 6337544"/>
                <a:gd name="connsiteX16-1749" fmla="*/ 6312808 w 11580086"/>
                <a:gd name="connsiteY16-1750" fmla="*/ 6245440 h 6337544"/>
                <a:gd name="connsiteX17-1751" fmla="*/ 4293508 w 11580086"/>
                <a:gd name="connsiteY17-1752" fmla="*/ 6178765 h 6337544"/>
                <a:gd name="connsiteX18-1753" fmla="*/ 2798083 w 11580086"/>
                <a:gd name="connsiteY18-1754" fmla="*/ 6337515 h 6337544"/>
                <a:gd name="connsiteX19-1755" fmla="*/ 1162958 w 11580086"/>
                <a:gd name="connsiteY19-1756" fmla="*/ 6191465 h 6337544"/>
                <a:gd name="connsiteX20-1757" fmla="*/ 77108 w 11580086"/>
                <a:gd name="connsiteY20-1758" fmla="*/ 6112090 h 6337544"/>
                <a:gd name="connsiteX21-1759" fmla="*/ 86633 w 11580086"/>
                <a:gd name="connsiteY21-1760" fmla="*/ 5045290 h 6337544"/>
                <a:gd name="connsiteX22-1761" fmla="*/ 70758 w 11580086"/>
                <a:gd name="connsiteY22-1762" fmla="*/ 3927690 h 6337544"/>
                <a:gd name="connsiteX23-1763" fmla="*/ 39008 w 11580086"/>
                <a:gd name="connsiteY23-1764" fmla="*/ 2479890 h 6337544"/>
                <a:gd name="connsiteX24-1765" fmla="*/ 105683 w 11580086"/>
                <a:gd name="connsiteY24-1766" fmla="*/ 1308315 h 6337544"/>
                <a:gd name="connsiteX25-1767" fmla="*/ 172358 w 11580086"/>
                <a:gd name="connsiteY25-1768" fmla="*/ 178015 h 6337544"/>
                <a:gd name="connsiteX0-1769" fmla="*/ 172358 w 11580086"/>
                <a:gd name="connsiteY0-1770" fmla="*/ 173362 h 6332891"/>
                <a:gd name="connsiteX1-1771" fmla="*/ 1680483 w 11580086"/>
                <a:gd name="connsiteY1-1772" fmla="*/ 176537 h 6332891"/>
                <a:gd name="connsiteX2-1773" fmla="*/ 3725183 w 11580086"/>
                <a:gd name="connsiteY2-1774" fmla="*/ 433712 h 6332891"/>
                <a:gd name="connsiteX3-1775" fmla="*/ 6100083 w 11580086"/>
                <a:gd name="connsiteY3-1776" fmla="*/ 255912 h 6332891"/>
                <a:gd name="connsiteX4-1777" fmla="*/ 8401958 w 11580086"/>
                <a:gd name="connsiteY4-1778" fmla="*/ 52712 h 6332891"/>
                <a:gd name="connsiteX5-1779" fmla="*/ 10554608 w 11580086"/>
                <a:gd name="connsiteY5-1780" fmla="*/ 87637 h 6332891"/>
                <a:gd name="connsiteX6-1781" fmla="*/ 11507108 w 11580086"/>
                <a:gd name="connsiteY6-1782" fmla="*/ 109862 h 6332891"/>
                <a:gd name="connsiteX7-1783" fmla="*/ 11449958 w 11580086"/>
                <a:gd name="connsiteY7-1784" fmla="*/ 1519562 h 6332891"/>
                <a:gd name="connsiteX8-1785" fmla="*/ 11538858 w 11580086"/>
                <a:gd name="connsiteY8-1786" fmla="*/ 2402212 h 6332891"/>
                <a:gd name="connsiteX9-1787" fmla="*/ 11399158 w 11580086"/>
                <a:gd name="connsiteY9-1788" fmla="*/ 3542037 h 6332891"/>
                <a:gd name="connsiteX10-1789" fmla="*/ 11532508 w 11580086"/>
                <a:gd name="connsiteY10-1790" fmla="*/ 4551687 h 6332891"/>
                <a:gd name="connsiteX11-1791" fmla="*/ 11453133 w 11580086"/>
                <a:gd name="connsiteY11-1792" fmla="*/ 5377187 h 6332891"/>
                <a:gd name="connsiteX12-1793" fmla="*/ 11542033 w 11580086"/>
                <a:gd name="connsiteY12-1794" fmla="*/ 6120137 h 6332891"/>
                <a:gd name="connsiteX13-1795" fmla="*/ 10722883 w 11580086"/>
                <a:gd name="connsiteY13-1796" fmla="*/ 6253487 h 6332891"/>
                <a:gd name="connsiteX14-1797" fmla="*/ 9351283 w 11580086"/>
                <a:gd name="connsiteY14-1798" fmla="*/ 6215387 h 6332891"/>
                <a:gd name="connsiteX15-1799" fmla="*/ 7878083 w 11580086"/>
                <a:gd name="connsiteY15-1800" fmla="*/ 6091562 h 6332891"/>
                <a:gd name="connsiteX16-1801" fmla="*/ 6312808 w 11580086"/>
                <a:gd name="connsiteY16-1802" fmla="*/ 6240787 h 6332891"/>
                <a:gd name="connsiteX17-1803" fmla="*/ 4293508 w 11580086"/>
                <a:gd name="connsiteY17-1804" fmla="*/ 6174112 h 6332891"/>
                <a:gd name="connsiteX18-1805" fmla="*/ 2798083 w 11580086"/>
                <a:gd name="connsiteY18-1806" fmla="*/ 6332862 h 6332891"/>
                <a:gd name="connsiteX19-1807" fmla="*/ 1162958 w 11580086"/>
                <a:gd name="connsiteY19-1808" fmla="*/ 6186812 h 6332891"/>
                <a:gd name="connsiteX20-1809" fmla="*/ 77108 w 11580086"/>
                <a:gd name="connsiteY20-1810" fmla="*/ 6107437 h 6332891"/>
                <a:gd name="connsiteX21-1811" fmla="*/ 86633 w 11580086"/>
                <a:gd name="connsiteY21-1812" fmla="*/ 5040637 h 6332891"/>
                <a:gd name="connsiteX22-1813" fmla="*/ 70758 w 11580086"/>
                <a:gd name="connsiteY22-1814" fmla="*/ 3923037 h 6332891"/>
                <a:gd name="connsiteX23-1815" fmla="*/ 39008 w 11580086"/>
                <a:gd name="connsiteY23-1816" fmla="*/ 2475237 h 6332891"/>
                <a:gd name="connsiteX24-1817" fmla="*/ 105683 w 11580086"/>
                <a:gd name="connsiteY24-1818" fmla="*/ 1303662 h 6332891"/>
                <a:gd name="connsiteX25-1819" fmla="*/ 172358 w 11580086"/>
                <a:gd name="connsiteY25-1820" fmla="*/ 173362 h 6332891"/>
                <a:gd name="connsiteX0-1821" fmla="*/ 172358 w 11580086"/>
                <a:gd name="connsiteY0-1822" fmla="*/ 173362 h 6332891"/>
                <a:gd name="connsiteX1-1823" fmla="*/ 1680483 w 11580086"/>
                <a:gd name="connsiteY1-1824" fmla="*/ 176537 h 6332891"/>
                <a:gd name="connsiteX2-1825" fmla="*/ 3906158 w 11580086"/>
                <a:gd name="connsiteY2-1826" fmla="*/ 52712 h 6332891"/>
                <a:gd name="connsiteX3-1827" fmla="*/ 6100083 w 11580086"/>
                <a:gd name="connsiteY3-1828" fmla="*/ 255912 h 6332891"/>
                <a:gd name="connsiteX4-1829" fmla="*/ 8401958 w 11580086"/>
                <a:gd name="connsiteY4-1830" fmla="*/ 52712 h 6332891"/>
                <a:gd name="connsiteX5-1831" fmla="*/ 10554608 w 11580086"/>
                <a:gd name="connsiteY5-1832" fmla="*/ 87637 h 6332891"/>
                <a:gd name="connsiteX6-1833" fmla="*/ 11507108 w 11580086"/>
                <a:gd name="connsiteY6-1834" fmla="*/ 109862 h 6332891"/>
                <a:gd name="connsiteX7-1835" fmla="*/ 11449958 w 11580086"/>
                <a:gd name="connsiteY7-1836" fmla="*/ 1519562 h 6332891"/>
                <a:gd name="connsiteX8-1837" fmla="*/ 11538858 w 11580086"/>
                <a:gd name="connsiteY8-1838" fmla="*/ 2402212 h 6332891"/>
                <a:gd name="connsiteX9-1839" fmla="*/ 11399158 w 11580086"/>
                <a:gd name="connsiteY9-1840" fmla="*/ 3542037 h 6332891"/>
                <a:gd name="connsiteX10-1841" fmla="*/ 11532508 w 11580086"/>
                <a:gd name="connsiteY10-1842" fmla="*/ 4551687 h 6332891"/>
                <a:gd name="connsiteX11-1843" fmla="*/ 11453133 w 11580086"/>
                <a:gd name="connsiteY11-1844" fmla="*/ 5377187 h 6332891"/>
                <a:gd name="connsiteX12-1845" fmla="*/ 11542033 w 11580086"/>
                <a:gd name="connsiteY12-1846" fmla="*/ 6120137 h 6332891"/>
                <a:gd name="connsiteX13-1847" fmla="*/ 10722883 w 11580086"/>
                <a:gd name="connsiteY13-1848" fmla="*/ 6253487 h 6332891"/>
                <a:gd name="connsiteX14-1849" fmla="*/ 9351283 w 11580086"/>
                <a:gd name="connsiteY14-1850" fmla="*/ 6215387 h 6332891"/>
                <a:gd name="connsiteX15-1851" fmla="*/ 7878083 w 11580086"/>
                <a:gd name="connsiteY15-1852" fmla="*/ 6091562 h 6332891"/>
                <a:gd name="connsiteX16-1853" fmla="*/ 6312808 w 11580086"/>
                <a:gd name="connsiteY16-1854" fmla="*/ 6240787 h 6332891"/>
                <a:gd name="connsiteX17-1855" fmla="*/ 4293508 w 11580086"/>
                <a:gd name="connsiteY17-1856" fmla="*/ 6174112 h 6332891"/>
                <a:gd name="connsiteX18-1857" fmla="*/ 2798083 w 11580086"/>
                <a:gd name="connsiteY18-1858" fmla="*/ 6332862 h 6332891"/>
                <a:gd name="connsiteX19-1859" fmla="*/ 1162958 w 11580086"/>
                <a:gd name="connsiteY19-1860" fmla="*/ 6186812 h 6332891"/>
                <a:gd name="connsiteX20-1861" fmla="*/ 77108 w 11580086"/>
                <a:gd name="connsiteY20-1862" fmla="*/ 6107437 h 6332891"/>
                <a:gd name="connsiteX21-1863" fmla="*/ 86633 w 11580086"/>
                <a:gd name="connsiteY21-1864" fmla="*/ 5040637 h 6332891"/>
                <a:gd name="connsiteX22-1865" fmla="*/ 70758 w 11580086"/>
                <a:gd name="connsiteY22-1866" fmla="*/ 3923037 h 6332891"/>
                <a:gd name="connsiteX23-1867" fmla="*/ 39008 w 11580086"/>
                <a:gd name="connsiteY23-1868" fmla="*/ 2475237 h 6332891"/>
                <a:gd name="connsiteX24-1869" fmla="*/ 105683 w 11580086"/>
                <a:gd name="connsiteY24-1870" fmla="*/ 1303662 h 6332891"/>
                <a:gd name="connsiteX25-1871" fmla="*/ 172358 w 11580086"/>
                <a:gd name="connsiteY25-1872" fmla="*/ 173362 h 6332891"/>
                <a:gd name="connsiteX0-1873" fmla="*/ 172358 w 11580086"/>
                <a:gd name="connsiteY0-1874" fmla="*/ 173362 h 6332891"/>
                <a:gd name="connsiteX1-1875" fmla="*/ 1680483 w 11580086"/>
                <a:gd name="connsiteY1-1876" fmla="*/ 176537 h 6332891"/>
                <a:gd name="connsiteX2-1877" fmla="*/ 3906158 w 11580086"/>
                <a:gd name="connsiteY2-1878" fmla="*/ 52712 h 6332891"/>
                <a:gd name="connsiteX3-1879" fmla="*/ 6100083 w 11580086"/>
                <a:gd name="connsiteY3-1880" fmla="*/ 151137 h 6332891"/>
                <a:gd name="connsiteX4-1881" fmla="*/ 8401958 w 11580086"/>
                <a:gd name="connsiteY4-1882" fmla="*/ 52712 h 6332891"/>
                <a:gd name="connsiteX5-1883" fmla="*/ 10554608 w 11580086"/>
                <a:gd name="connsiteY5-1884" fmla="*/ 87637 h 6332891"/>
                <a:gd name="connsiteX6-1885" fmla="*/ 11507108 w 11580086"/>
                <a:gd name="connsiteY6-1886" fmla="*/ 109862 h 6332891"/>
                <a:gd name="connsiteX7-1887" fmla="*/ 11449958 w 11580086"/>
                <a:gd name="connsiteY7-1888" fmla="*/ 1519562 h 6332891"/>
                <a:gd name="connsiteX8-1889" fmla="*/ 11538858 w 11580086"/>
                <a:gd name="connsiteY8-1890" fmla="*/ 2402212 h 6332891"/>
                <a:gd name="connsiteX9-1891" fmla="*/ 11399158 w 11580086"/>
                <a:gd name="connsiteY9-1892" fmla="*/ 3542037 h 6332891"/>
                <a:gd name="connsiteX10-1893" fmla="*/ 11532508 w 11580086"/>
                <a:gd name="connsiteY10-1894" fmla="*/ 4551687 h 6332891"/>
                <a:gd name="connsiteX11-1895" fmla="*/ 11453133 w 11580086"/>
                <a:gd name="connsiteY11-1896" fmla="*/ 5377187 h 6332891"/>
                <a:gd name="connsiteX12-1897" fmla="*/ 11542033 w 11580086"/>
                <a:gd name="connsiteY12-1898" fmla="*/ 6120137 h 6332891"/>
                <a:gd name="connsiteX13-1899" fmla="*/ 10722883 w 11580086"/>
                <a:gd name="connsiteY13-1900" fmla="*/ 6253487 h 6332891"/>
                <a:gd name="connsiteX14-1901" fmla="*/ 9351283 w 11580086"/>
                <a:gd name="connsiteY14-1902" fmla="*/ 6215387 h 6332891"/>
                <a:gd name="connsiteX15-1903" fmla="*/ 7878083 w 11580086"/>
                <a:gd name="connsiteY15-1904" fmla="*/ 6091562 h 6332891"/>
                <a:gd name="connsiteX16-1905" fmla="*/ 6312808 w 11580086"/>
                <a:gd name="connsiteY16-1906" fmla="*/ 6240787 h 6332891"/>
                <a:gd name="connsiteX17-1907" fmla="*/ 4293508 w 11580086"/>
                <a:gd name="connsiteY17-1908" fmla="*/ 6174112 h 6332891"/>
                <a:gd name="connsiteX18-1909" fmla="*/ 2798083 w 11580086"/>
                <a:gd name="connsiteY18-1910" fmla="*/ 6332862 h 6332891"/>
                <a:gd name="connsiteX19-1911" fmla="*/ 1162958 w 11580086"/>
                <a:gd name="connsiteY19-1912" fmla="*/ 6186812 h 6332891"/>
                <a:gd name="connsiteX20-1913" fmla="*/ 77108 w 11580086"/>
                <a:gd name="connsiteY20-1914" fmla="*/ 6107437 h 6332891"/>
                <a:gd name="connsiteX21-1915" fmla="*/ 86633 w 11580086"/>
                <a:gd name="connsiteY21-1916" fmla="*/ 5040637 h 6332891"/>
                <a:gd name="connsiteX22-1917" fmla="*/ 70758 w 11580086"/>
                <a:gd name="connsiteY22-1918" fmla="*/ 3923037 h 6332891"/>
                <a:gd name="connsiteX23-1919" fmla="*/ 39008 w 11580086"/>
                <a:gd name="connsiteY23-1920" fmla="*/ 2475237 h 6332891"/>
                <a:gd name="connsiteX24-1921" fmla="*/ 105683 w 11580086"/>
                <a:gd name="connsiteY24-1922" fmla="*/ 1303662 h 6332891"/>
                <a:gd name="connsiteX25-1923" fmla="*/ 172358 w 11580086"/>
                <a:gd name="connsiteY25-1924" fmla="*/ 173362 h 6332891"/>
                <a:gd name="connsiteX0-1925" fmla="*/ 172358 w 11580086"/>
                <a:gd name="connsiteY0-1926" fmla="*/ 173442 h 6332971"/>
                <a:gd name="connsiteX1-1927" fmla="*/ 1670958 w 11580086"/>
                <a:gd name="connsiteY1-1928" fmla="*/ 5167 h 6332971"/>
                <a:gd name="connsiteX2-1929" fmla="*/ 3906158 w 11580086"/>
                <a:gd name="connsiteY2-1930" fmla="*/ 52792 h 6332971"/>
                <a:gd name="connsiteX3-1931" fmla="*/ 6100083 w 11580086"/>
                <a:gd name="connsiteY3-1932" fmla="*/ 151217 h 6332971"/>
                <a:gd name="connsiteX4-1933" fmla="*/ 8401958 w 11580086"/>
                <a:gd name="connsiteY4-1934" fmla="*/ 52792 h 6332971"/>
                <a:gd name="connsiteX5-1935" fmla="*/ 10554608 w 11580086"/>
                <a:gd name="connsiteY5-1936" fmla="*/ 87717 h 6332971"/>
                <a:gd name="connsiteX6-1937" fmla="*/ 11507108 w 11580086"/>
                <a:gd name="connsiteY6-1938" fmla="*/ 109942 h 6332971"/>
                <a:gd name="connsiteX7-1939" fmla="*/ 11449958 w 11580086"/>
                <a:gd name="connsiteY7-1940" fmla="*/ 1519642 h 6332971"/>
                <a:gd name="connsiteX8-1941" fmla="*/ 11538858 w 11580086"/>
                <a:gd name="connsiteY8-1942" fmla="*/ 2402292 h 6332971"/>
                <a:gd name="connsiteX9-1943" fmla="*/ 11399158 w 11580086"/>
                <a:gd name="connsiteY9-1944" fmla="*/ 3542117 h 6332971"/>
                <a:gd name="connsiteX10-1945" fmla="*/ 11532508 w 11580086"/>
                <a:gd name="connsiteY10-1946" fmla="*/ 4551767 h 6332971"/>
                <a:gd name="connsiteX11-1947" fmla="*/ 11453133 w 11580086"/>
                <a:gd name="connsiteY11-1948" fmla="*/ 5377267 h 6332971"/>
                <a:gd name="connsiteX12-1949" fmla="*/ 11542033 w 11580086"/>
                <a:gd name="connsiteY12-1950" fmla="*/ 6120217 h 6332971"/>
                <a:gd name="connsiteX13-1951" fmla="*/ 10722883 w 11580086"/>
                <a:gd name="connsiteY13-1952" fmla="*/ 6253567 h 6332971"/>
                <a:gd name="connsiteX14-1953" fmla="*/ 9351283 w 11580086"/>
                <a:gd name="connsiteY14-1954" fmla="*/ 6215467 h 6332971"/>
                <a:gd name="connsiteX15-1955" fmla="*/ 7878083 w 11580086"/>
                <a:gd name="connsiteY15-1956" fmla="*/ 6091642 h 6332971"/>
                <a:gd name="connsiteX16-1957" fmla="*/ 6312808 w 11580086"/>
                <a:gd name="connsiteY16-1958" fmla="*/ 6240867 h 6332971"/>
                <a:gd name="connsiteX17-1959" fmla="*/ 4293508 w 11580086"/>
                <a:gd name="connsiteY17-1960" fmla="*/ 6174192 h 6332971"/>
                <a:gd name="connsiteX18-1961" fmla="*/ 2798083 w 11580086"/>
                <a:gd name="connsiteY18-1962" fmla="*/ 6332942 h 6332971"/>
                <a:gd name="connsiteX19-1963" fmla="*/ 1162958 w 11580086"/>
                <a:gd name="connsiteY19-1964" fmla="*/ 6186892 h 6332971"/>
                <a:gd name="connsiteX20-1965" fmla="*/ 77108 w 11580086"/>
                <a:gd name="connsiteY20-1966" fmla="*/ 6107517 h 6332971"/>
                <a:gd name="connsiteX21-1967" fmla="*/ 86633 w 11580086"/>
                <a:gd name="connsiteY21-1968" fmla="*/ 5040717 h 6332971"/>
                <a:gd name="connsiteX22-1969" fmla="*/ 70758 w 11580086"/>
                <a:gd name="connsiteY22-1970" fmla="*/ 3923117 h 6332971"/>
                <a:gd name="connsiteX23-1971" fmla="*/ 39008 w 11580086"/>
                <a:gd name="connsiteY23-1972" fmla="*/ 2475317 h 6332971"/>
                <a:gd name="connsiteX24-1973" fmla="*/ 105683 w 11580086"/>
                <a:gd name="connsiteY24-1974" fmla="*/ 1303742 h 6332971"/>
                <a:gd name="connsiteX25-1975" fmla="*/ 172358 w 11580086"/>
                <a:gd name="connsiteY25-1976" fmla="*/ 173442 h 6332971"/>
                <a:gd name="connsiteX0-1977" fmla="*/ 172358 w 11580086"/>
                <a:gd name="connsiteY0-1978" fmla="*/ 173362 h 6332891"/>
                <a:gd name="connsiteX1-1979" fmla="*/ 1709058 w 11580086"/>
                <a:gd name="connsiteY1-1980" fmla="*/ 71762 h 6332891"/>
                <a:gd name="connsiteX2-1981" fmla="*/ 3906158 w 11580086"/>
                <a:gd name="connsiteY2-1982" fmla="*/ 52712 h 6332891"/>
                <a:gd name="connsiteX3-1983" fmla="*/ 6100083 w 11580086"/>
                <a:gd name="connsiteY3-1984" fmla="*/ 151137 h 6332891"/>
                <a:gd name="connsiteX4-1985" fmla="*/ 8401958 w 11580086"/>
                <a:gd name="connsiteY4-1986" fmla="*/ 52712 h 6332891"/>
                <a:gd name="connsiteX5-1987" fmla="*/ 10554608 w 11580086"/>
                <a:gd name="connsiteY5-1988" fmla="*/ 87637 h 6332891"/>
                <a:gd name="connsiteX6-1989" fmla="*/ 11507108 w 11580086"/>
                <a:gd name="connsiteY6-1990" fmla="*/ 109862 h 6332891"/>
                <a:gd name="connsiteX7-1991" fmla="*/ 11449958 w 11580086"/>
                <a:gd name="connsiteY7-1992" fmla="*/ 1519562 h 6332891"/>
                <a:gd name="connsiteX8-1993" fmla="*/ 11538858 w 11580086"/>
                <a:gd name="connsiteY8-1994" fmla="*/ 2402212 h 6332891"/>
                <a:gd name="connsiteX9-1995" fmla="*/ 11399158 w 11580086"/>
                <a:gd name="connsiteY9-1996" fmla="*/ 3542037 h 6332891"/>
                <a:gd name="connsiteX10-1997" fmla="*/ 11532508 w 11580086"/>
                <a:gd name="connsiteY10-1998" fmla="*/ 4551687 h 6332891"/>
                <a:gd name="connsiteX11-1999" fmla="*/ 11453133 w 11580086"/>
                <a:gd name="connsiteY11-2000" fmla="*/ 5377187 h 6332891"/>
                <a:gd name="connsiteX12-2001" fmla="*/ 11542033 w 11580086"/>
                <a:gd name="connsiteY12-2002" fmla="*/ 6120137 h 6332891"/>
                <a:gd name="connsiteX13-2003" fmla="*/ 10722883 w 11580086"/>
                <a:gd name="connsiteY13-2004" fmla="*/ 6253487 h 6332891"/>
                <a:gd name="connsiteX14-2005" fmla="*/ 9351283 w 11580086"/>
                <a:gd name="connsiteY14-2006" fmla="*/ 6215387 h 6332891"/>
                <a:gd name="connsiteX15-2007" fmla="*/ 7878083 w 11580086"/>
                <a:gd name="connsiteY15-2008" fmla="*/ 6091562 h 6332891"/>
                <a:gd name="connsiteX16-2009" fmla="*/ 6312808 w 11580086"/>
                <a:gd name="connsiteY16-2010" fmla="*/ 6240787 h 6332891"/>
                <a:gd name="connsiteX17-2011" fmla="*/ 4293508 w 11580086"/>
                <a:gd name="connsiteY17-2012" fmla="*/ 6174112 h 6332891"/>
                <a:gd name="connsiteX18-2013" fmla="*/ 2798083 w 11580086"/>
                <a:gd name="connsiteY18-2014" fmla="*/ 6332862 h 6332891"/>
                <a:gd name="connsiteX19-2015" fmla="*/ 1162958 w 11580086"/>
                <a:gd name="connsiteY19-2016" fmla="*/ 6186812 h 6332891"/>
                <a:gd name="connsiteX20-2017" fmla="*/ 77108 w 11580086"/>
                <a:gd name="connsiteY20-2018" fmla="*/ 6107437 h 6332891"/>
                <a:gd name="connsiteX21-2019" fmla="*/ 86633 w 11580086"/>
                <a:gd name="connsiteY21-2020" fmla="*/ 5040637 h 6332891"/>
                <a:gd name="connsiteX22-2021" fmla="*/ 70758 w 11580086"/>
                <a:gd name="connsiteY22-2022" fmla="*/ 3923037 h 6332891"/>
                <a:gd name="connsiteX23-2023" fmla="*/ 39008 w 11580086"/>
                <a:gd name="connsiteY23-2024" fmla="*/ 2475237 h 6332891"/>
                <a:gd name="connsiteX24-2025" fmla="*/ 105683 w 11580086"/>
                <a:gd name="connsiteY24-2026" fmla="*/ 1303662 h 6332891"/>
                <a:gd name="connsiteX25-2027" fmla="*/ 172358 w 11580086"/>
                <a:gd name="connsiteY25-2028" fmla="*/ 173362 h 6332891"/>
                <a:gd name="connsiteX0-2029" fmla="*/ 143783 w 11580086"/>
                <a:gd name="connsiteY0-2030" fmla="*/ 94173 h 6339427"/>
                <a:gd name="connsiteX1-2031" fmla="*/ 1709058 w 11580086"/>
                <a:gd name="connsiteY1-2032" fmla="*/ 78298 h 6339427"/>
                <a:gd name="connsiteX2-2033" fmla="*/ 3906158 w 11580086"/>
                <a:gd name="connsiteY2-2034" fmla="*/ 59248 h 6339427"/>
                <a:gd name="connsiteX3-2035" fmla="*/ 6100083 w 11580086"/>
                <a:gd name="connsiteY3-2036" fmla="*/ 157673 h 6339427"/>
                <a:gd name="connsiteX4-2037" fmla="*/ 8401958 w 11580086"/>
                <a:gd name="connsiteY4-2038" fmla="*/ 59248 h 6339427"/>
                <a:gd name="connsiteX5-2039" fmla="*/ 10554608 w 11580086"/>
                <a:gd name="connsiteY5-2040" fmla="*/ 94173 h 6339427"/>
                <a:gd name="connsiteX6-2041" fmla="*/ 11507108 w 11580086"/>
                <a:gd name="connsiteY6-2042" fmla="*/ 116398 h 6339427"/>
                <a:gd name="connsiteX7-2043" fmla="*/ 11449958 w 11580086"/>
                <a:gd name="connsiteY7-2044" fmla="*/ 1526098 h 6339427"/>
                <a:gd name="connsiteX8-2045" fmla="*/ 11538858 w 11580086"/>
                <a:gd name="connsiteY8-2046" fmla="*/ 2408748 h 6339427"/>
                <a:gd name="connsiteX9-2047" fmla="*/ 11399158 w 11580086"/>
                <a:gd name="connsiteY9-2048" fmla="*/ 3548573 h 6339427"/>
                <a:gd name="connsiteX10-2049" fmla="*/ 11532508 w 11580086"/>
                <a:gd name="connsiteY10-2050" fmla="*/ 4558223 h 6339427"/>
                <a:gd name="connsiteX11-2051" fmla="*/ 11453133 w 11580086"/>
                <a:gd name="connsiteY11-2052" fmla="*/ 5383723 h 6339427"/>
                <a:gd name="connsiteX12-2053" fmla="*/ 11542033 w 11580086"/>
                <a:gd name="connsiteY12-2054" fmla="*/ 6126673 h 6339427"/>
                <a:gd name="connsiteX13-2055" fmla="*/ 10722883 w 11580086"/>
                <a:gd name="connsiteY13-2056" fmla="*/ 6260023 h 6339427"/>
                <a:gd name="connsiteX14-2057" fmla="*/ 9351283 w 11580086"/>
                <a:gd name="connsiteY14-2058" fmla="*/ 6221923 h 6339427"/>
                <a:gd name="connsiteX15-2059" fmla="*/ 7878083 w 11580086"/>
                <a:gd name="connsiteY15-2060" fmla="*/ 6098098 h 6339427"/>
                <a:gd name="connsiteX16-2061" fmla="*/ 6312808 w 11580086"/>
                <a:gd name="connsiteY16-2062" fmla="*/ 6247323 h 6339427"/>
                <a:gd name="connsiteX17-2063" fmla="*/ 4293508 w 11580086"/>
                <a:gd name="connsiteY17-2064" fmla="*/ 6180648 h 6339427"/>
                <a:gd name="connsiteX18-2065" fmla="*/ 2798083 w 11580086"/>
                <a:gd name="connsiteY18-2066" fmla="*/ 6339398 h 6339427"/>
                <a:gd name="connsiteX19-2067" fmla="*/ 1162958 w 11580086"/>
                <a:gd name="connsiteY19-2068" fmla="*/ 6193348 h 6339427"/>
                <a:gd name="connsiteX20-2069" fmla="*/ 77108 w 11580086"/>
                <a:gd name="connsiteY20-2070" fmla="*/ 6113973 h 6339427"/>
                <a:gd name="connsiteX21-2071" fmla="*/ 86633 w 11580086"/>
                <a:gd name="connsiteY21-2072" fmla="*/ 5047173 h 6339427"/>
                <a:gd name="connsiteX22-2073" fmla="*/ 70758 w 11580086"/>
                <a:gd name="connsiteY22-2074" fmla="*/ 3929573 h 6339427"/>
                <a:gd name="connsiteX23-2075" fmla="*/ 39008 w 11580086"/>
                <a:gd name="connsiteY23-2076" fmla="*/ 2481773 h 6339427"/>
                <a:gd name="connsiteX24-2077" fmla="*/ 105683 w 11580086"/>
                <a:gd name="connsiteY24-2078" fmla="*/ 1310198 h 6339427"/>
                <a:gd name="connsiteX25-2079" fmla="*/ 143783 w 11580086"/>
                <a:gd name="connsiteY25-2080" fmla="*/ 94173 h 6339427"/>
                <a:gd name="connsiteX0-2081" fmla="*/ 143783 w 11580086"/>
                <a:gd name="connsiteY0-2082" fmla="*/ 94173 h 6339427"/>
                <a:gd name="connsiteX1-2083" fmla="*/ 1709058 w 11580086"/>
                <a:gd name="connsiteY1-2084" fmla="*/ 78298 h 6339427"/>
                <a:gd name="connsiteX2-2085" fmla="*/ 3906158 w 11580086"/>
                <a:gd name="connsiteY2-2086" fmla="*/ 59248 h 6339427"/>
                <a:gd name="connsiteX3-2087" fmla="*/ 6128658 w 11580086"/>
                <a:gd name="connsiteY3-2088" fmla="*/ 52898 h 6339427"/>
                <a:gd name="connsiteX4-2089" fmla="*/ 8401958 w 11580086"/>
                <a:gd name="connsiteY4-2090" fmla="*/ 59248 h 6339427"/>
                <a:gd name="connsiteX5-2091" fmla="*/ 10554608 w 11580086"/>
                <a:gd name="connsiteY5-2092" fmla="*/ 94173 h 6339427"/>
                <a:gd name="connsiteX6-2093" fmla="*/ 11507108 w 11580086"/>
                <a:gd name="connsiteY6-2094" fmla="*/ 116398 h 6339427"/>
                <a:gd name="connsiteX7-2095" fmla="*/ 11449958 w 11580086"/>
                <a:gd name="connsiteY7-2096" fmla="*/ 1526098 h 6339427"/>
                <a:gd name="connsiteX8-2097" fmla="*/ 11538858 w 11580086"/>
                <a:gd name="connsiteY8-2098" fmla="*/ 2408748 h 6339427"/>
                <a:gd name="connsiteX9-2099" fmla="*/ 11399158 w 11580086"/>
                <a:gd name="connsiteY9-2100" fmla="*/ 3548573 h 6339427"/>
                <a:gd name="connsiteX10-2101" fmla="*/ 11532508 w 11580086"/>
                <a:gd name="connsiteY10-2102" fmla="*/ 4558223 h 6339427"/>
                <a:gd name="connsiteX11-2103" fmla="*/ 11453133 w 11580086"/>
                <a:gd name="connsiteY11-2104" fmla="*/ 5383723 h 6339427"/>
                <a:gd name="connsiteX12-2105" fmla="*/ 11542033 w 11580086"/>
                <a:gd name="connsiteY12-2106" fmla="*/ 6126673 h 6339427"/>
                <a:gd name="connsiteX13-2107" fmla="*/ 10722883 w 11580086"/>
                <a:gd name="connsiteY13-2108" fmla="*/ 6260023 h 6339427"/>
                <a:gd name="connsiteX14-2109" fmla="*/ 9351283 w 11580086"/>
                <a:gd name="connsiteY14-2110" fmla="*/ 6221923 h 6339427"/>
                <a:gd name="connsiteX15-2111" fmla="*/ 7878083 w 11580086"/>
                <a:gd name="connsiteY15-2112" fmla="*/ 6098098 h 6339427"/>
                <a:gd name="connsiteX16-2113" fmla="*/ 6312808 w 11580086"/>
                <a:gd name="connsiteY16-2114" fmla="*/ 6247323 h 6339427"/>
                <a:gd name="connsiteX17-2115" fmla="*/ 4293508 w 11580086"/>
                <a:gd name="connsiteY17-2116" fmla="*/ 6180648 h 6339427"/>
                <a:gd name="connsiteX18-2117" fmla="*/ 2798083 w 11580086"/>
                <a:gd name="connsiteY18-2118" fmla="*/ 6339398 h 6339427"/>
                <a:gd name="connsiteX19-2119" fmla="*/ 1162958 w 11580086"/>
                <a:gd name="connsiteY19-2120" fmla="*/ 6193348 h 6339427"/>
                <a:gd name="connsiteX20-2121" fmla="*/ 77108 w 11580086"/>
                <a:gd name="connsiteY20-2122" fmla="*/ 6113973 h 6339427"/>
                <a:gd name="connsiteX21-2123" fmla="*/ 86633 w 11580086"/>
                <a:gd name="connsiteY21-2124" fmla="*/ 5047173 h 6339427"/>
                <a:gd name="connsiteX22-2125" fmla="*/ 70758 w 11580086"/>
                <a:gd name="connsiteY22-2126" fmla="*/ 3929573 h 6339427"/>
                <a:gd name="connsiteX23-2127" fmla="*/ 39008 w 11580086"/>
                <a:gd name="connsiteY23-2128" fmla="*/ 2481773 h 6339427"/>
                <a:gd name="connsiteX24-2129" fmla="*/ 105683 w 11580086"/>
                <a:gd name="connsiteY24-2130" fmla="*/ 1310198 h 6339427"/>
                <a:gd name="connsiteX25-2131" fmla="*/ 143783 w 11580086"/>
                <a:gd name="connsiteY25-2132" fmla="*/ 94173 h 6339427"/>
                <a:gd name="connsiteX0-2133" fmla="*/ 143783 w 11580086"/>
                <a:gd name="connsiteY0-2134" fmla="*/ 101600 h 6346854"/>
                <a:gd name="connsiteX1-2135" fmla="*/ 1709058 w 11580086"/>
                <a:gd name="connsiteY1-2136" fmla="*/ 85725 h 6346854"/>
                <a:gd name="connsiteX2-2137" fmla="*/ 3906158 w 11580086"/>
                <a:gd name="connsiteY2-2138" fmla="*/ 0 h 6346854"/>
                <a:gd name="connsiteX3-2139" fmla="*/ 6128658 w 11580086"/>
                <a:gd name="connsiteY3-2140" fmla="*/ 60325 h 6346854"/>
                <a:gd name="connsiteX4-2141" fmla="*/ 8401958 w 11580086"/>
                <a:gd name="connsiteY4-2142" fmla="*/ 66675 h 6346854"/>
                <a:gd name="connsiteX5-2143" fmla="*/ 10554608 w 11580086"/>
                <a:gd name="connsiteY5-2144" fmla="*/ 101600 h 6346854"/>
                <a:gd name="connsiteX6-2145" fmla="*/ 11507108 w 11580086"/>
                <a:gd name="connsiteY6-2146" fmla="*/ 123825 h 6346854"/>
                <a:gd name="connsiteX7-2147" fmla="*/ 11449958 w 11580086"/>
                <a:gd name="connsiteY7-2148" fmla="*/ 1533525 h 6346854"/>
                <a:gd name="connsiteX8-2149" fmla="*/ 11538858 w 11580086"/>
                <a:gd name="connsiteY8-2150" fmla="*/ 2416175 h 6346854"/>
                <a:gd name="connsiteX9-2151" fmla="*/ 11399158 w 11580086"/>
                <a:gd name="connsiteY9-2152" fmla="*/ 3556000 h 6346854"/>
                <a:gd name="connsiteX10-2153" fmla="*/ 11532508 w 11580086"/>
                <a:gd name="connsiteY10-2154" fmla="*/ 4565650 h 6346854"/>
                <a:gd name="connsiteX11-2155" fmla="*/ 11453133 w 11580086"/>
                <a:gd name="connsiteY11-2156" fmla="*/ 5391150 h 6346854"/>
                <a:gd name="connsiteX12-2157" fmla="*/ 11542033 w 11580086"/>
                <a:gd name="connsiteY12-2158" fmla="*/ 6134100 h 6346854"/>
                <a:gd name="connsiteX13-2159" fmla="*/ 10722883 w 11580086"/>
                <a:gd name="connsiteY13-2160" fmla="*/ 6267450 h 6346854"/>
                <a:gd name="connsiteX14-2161" fmla="*/ 9351283 w 11580086"/>
                <a:gd name="connsiteY14-2162" fmla="*/ 6229350 h 6346854"/>
                <a:gd name="connsiteX15-2163" fmla="*/ 7878083 w 11580086"/>
                <a:gd name="connsiteY15-2164" fmla="*/ 6105525 h 6346854"/>
                <a:gd name="connsiteX16-2165" fmla="*/ 6312808 w 11580086"/>
                <a:gd name="connsiteY16-2166" fmla="*/ 6254750 h 6346854"/>
                <a:gd name="connsiteX17-2167" fmla="*/ 4293508 w 11580086"/>
                <a:gd name="connsiteY17-2168" fmla="*/ 6188075 h 6346854"/>
                <a:gd name="connsiteX18-2169" fmla="*/ 2798083 w 11580086"/>
                <a:gd name="connsiteY18-2170" fmla="*/ 6346825 h 6346854"/>
                <a:gd name="connsiteX19-2171" fmla="*/ 1162958 w 11580086"/>
                <a:gd name="connsiteY19-2172" fmla="*/ 6200775 h 6346854"/>
                <a:gd name="connsiteX20-2173" fmla="*/ 77108 w 11580086"/>
                <a:gd name="connsiteY20-2174" fmla="*/ 6121400 h 6346854"/>
                <a:gd name="connsiteX21-2175" fmla="*/ 86633 w 11580086"/>
                <a:gd name="connsiteY21-2176" fmla="*/ 5054600 h 6346854"/>
                <a:gd name="connsiteX22-2177" fmla="*/ 70758 w 11580086"/>
                <a:gd name="connsiteY22-2178" fmla="*/ 3937000 h 6346854"/>
                <a:gd name="connsiteX23-2179" fmla="*/ 39008 w 11580086"/>
                <a:gd name="connsiteY23-2180" fmla="*/ 2489200 h 6346854"/>
                <a:gd name="connsiteX24-2181" fmla="*/ 105683 w 11580086"/>
                <a:gd name="connsiteY24-2182" fmla="*/ 1317625 h 6346854"/>
                <a:gd name="connsiteX25-2183" fmla="*/ 143783 w 11580086"/>
                <a:gd name="connsiteY25-2184" fmla="*/ 101600 h 6346854"/>
                <a:gd name="connsiteX0-2185" fmla="*/ 143783 w 11580086"/>
                <a:gd name="connsiteY0-2186" fmla="*/ 101869 h 6347123"/>
                <a:gd name="connsiteX1-2187" fmla="*/ 1709058 w 11580086"/>
                <a:gd name="connsiteY1-2188" fmla="*/ 85994 h 6347123"/>
                <a:gd name="connsiteX2-2189" fmla="*/ 3906158 w 11580086"/>
                <a:gd name="connsiteY2-2190" fmla="*/ 269 h 6347123"/>
                <a:gd name="connsiteX3-2191" fmla="*/ 6185808 w 11580086"/>
                <a:gd name="connsiteY3-2192" fmla="*/ 117744 h 6347123"/>
                <a:gd name="connsiteX4-2193" fmla="*/ 8401958 w 11580086"/>
                <a:gd name="connsiteY4-2194" fmla="*/ 66944 h 6347123"/>
                <a:gd name="connsiteX5-2195" fmla="*/ 10554608 w 11580086"/>
                <a:gd name="connsiteY5-2196" fmla="*/ 101869 h 6347123"/>
                <a:gd name="connsiteX6-2197" fmla="*/ 11507108 w 11580086"/>
                <a:gd name="connsiteY6-2198" fmla="*/ 124094 h 6347123"/>
                <a:gd name="connsiteX7-2199" fmla="*/ 11449958 w 11580086"/>
                <a:gd name="connsiteY7-2200" fmla="*/ 1533794 h 6347123"/>
                <a:gd name="connsiteX8-2201" fmla="*/ 11538858 w 11580086"/>
                <a:gd name="connsiteY8-2202" fmla="*/ 2416444 h 6347123"/>
                <a:gd name="connsiteX9-2203" fmla="*/ 11399158 w 11580086"/>
                <a:gd name="connsiteY9-2204" fmla="*/ 3556269 h 6347123"/>
                <a:gd name="connsiteX10-2205" fmla="*/ 11532508 w 11580086"/>
                <a:gd name="connsiteY10-2206" fmla="*/ 4565919 h 6347123"/>
                <a:gd name="connsiteX11-2207" fmla="*/ 11453133 w 11580086"/>
                <a:gd name="connsiteY11-2208" fmla="*/ 5391419 h 6347123"/>
                <a:gd name="connsiteX12-2209" fmla="*/ 11542033 w 11580086"/>
                <a:gd name="connsiteY12-2210" fmla="*/ 6134369 h 6347123"/>
                <a:gd name="connsiteX13-2211" fmla="*/ 10722883 w 11580086"/>
                <a:gd name="connsiteY13-2212" fmla="*/ 6267719 h 6347123"/>
                <a:gd name="connsiteX14-2213" fmla="*/ 9351283 w 11580086"/>
                <a:gd name="connsiteY14-2214" fmla="*/ 6229619 h 6347123"/>
                <a:gd name="connsiteX15-2215" fmla="*/ 7878083 w 11580086"/>
                <a:gd name="connsiteY15-2216" fmla="*/ 6105794 h 6347123"/>
                <a:gd name="connsiteX16-2217" fmla="*/ 6312808 w 11580086"/>
                <a:gd name="connsiteY16-2218" fmla="*/ 6255019 h 6347123"/>
                <a:gd name="connsiteX17-2219" fmla="*/ 4293508 w 11580086"/>
                <a:gd name="connsiteY17-2220" fmla="*/ 6188344 h 6347123"/>
                <a:gd name="connsiteX18-2221" fmla="*/ 2798083 w 11580086"/>
                <a:gd name="connsiteY18-2222" fmla="*/ 6347094 h 6347123"/>
                <a:gd name="connsiteX19-2223" fmla="*/ 1162958 w 11580086"/>
                <a:gd name="connsiteY19-2224" fmla="*/ 6201044 h 6347123"/>
                <a:gd name="connsiteX20-2225" fmla="*/ 77108 w 11580086"/>
                <a:gd name="connsiteY20-2226" fmla="*/ 6121669 h 6347123"/>
                <a:gd name="connsiteX21-2227" fmla="*/ 86633 w 11580086"/>
                <a:gd name="connsiteY21-2228" fmla="*/ 5054869 h 6347123"/>
                <a:gd name="connsiteX22-2229" fmla="*/ 70758 w 11580086"/>
                <a:gd name="connsiteY22-2230" fmla="*/ 3937269 h 6347123"/>
                <a:gd name="connsiteX23-2231" fmla="*/ 39008 w 11580086"/>
                <a:gd name="connsiteY23-2232" fmla="*/ 2489469 h 6347123"/>
                <a:gd name="connsiteX24-2233" fmla="*/ 105683 w 11580086"/>
                <a:gd name="connsiteY24-2234" fmla="*/ 1317894 h 6347123"/>
                <a:gd name="connsiteX25-2235" fmla="*/ 143783 w 11580086"/>
                <a:gd name="connsiteY25-2236" fmla="*/ 101869 h 6347123"/>
                <a:gd name="connsiteX0-2237" fmla="*/ 143783 w 11580086"/>
                <a:gd name="connsiteY0-2238" fmla="*/ 101869 h 6347123"/>
                <a:gd name="connsiteX1-2239" fmla="*/ 1709058 w 11580086"/>
                <a:gd name="connsiteY1-2240" fmla="*/ 85994 h 6347123"/>
                <a:gd name="connsiteX2-2241" fmla="*/ 3906158 w 11580086"/>
                <a:gd name="connsiteY2-2242" fmla="*/ 269 h 6347123"/>
                <a:gd name="connsiteX3-2243" fmla="*/ 6185808 w 11580086"/>
                <a:gd name="connsiteY3-2244" fmla="*/ 117744 h 6347123"/>
                <a:gd name="connsiteX4-2245" fmla="*/ 8401958 w 11580086"/>
                <a:gd name="connsiteY4-2246" fmla="*/ 9794 h 6347123"/>
                <a:gd name="connsiteX5-2247" fmla="*/ 10554608 w 11580086"/>
                <a:gd name="connsiteY5-2248" fmla="*/ 101869 h 6347123"/>
                <a:gd name="connsiteX6-2249" fmla="*/ 11507108 w 11580086"/>
                <a:gd name="connsiteY6-2250" fmla="*/ 124094 h 6347123"/>
                <a:gd name="connsiteX7-2251" fmla="*/ 11449958 w 11580086"/>
                <a:gd name="connsiteY7-2252" fmla="*/ 1533794 h 6347123"/>
                <a:gd name="connsiteX8-2253" fmla="*/ 11538858 w 11580086"/>
                <a:gd name="connsiteY8-2254" fmla="*/ 2416444 h 6347123"/>
                <a:gd name="connsiteX9-2255" fmla="*/ 11399158 w 11580086"/>
                <a:gd name="connsiteY9-2256" fmla="*/ 3556269 h 6347123"/>
                <a:gd name="connsiteX10-2257" fmla="*/ 11532508 w 11580086"/>
                <a:gd name="connsiteY10-2258" fmla="*/ 4565919 h 6347123"/>
                <a:gd name="connsiteX11-2259" fmla="*/ 11453133 w 11580086"/>
                <a:gd name="connsiteY11-2260" fmla="*/ 5391419 h 6347123"/>
                <a:gd name="connsiteX12-2261" fmla="*/ 11542033 w 11580086"/>
                <a:gd name="connsiteY12-2262" fmla="*/ 6134369 h 6347123"/>
                <a:gd name="connsiteX13-2263" fmla="*/ 10722883 w 11580086"/>
                <a:gd name="connsiteY13-2264" fmla="*/ 6267719 h 6347123"/>
                <a:gd name="connsiteX14-2265" fmla="*/ 9351283 w 11580086"/>
                <a:gd name="connsiteY14-2266" fmla="*/ 6229619 h 6347123"/>
                <a:gd name="connsiteX15-2267" fmla="*/ 7878083 w 11580086"/>
                <a:gd name="connsiteY15-2268" fmla="*/ 6105794 h 6347123"/>
                <a:gd name="connsiteX16-2269" fmla="*/ 6312808 w 11580086"/>
                <a:gd name="connsiteY16-2270" fmla="*/ 6255019 h 6347123"/>
                <a:gd name="connsiteX17-2271" fmla="*/ 4293508 w 11580086"/>
                <a:gd name="connsiteY17-2272" fmla="*/ 6188344 h 6347123"/>
                <a:gd name="connsiteX18-2273" fmla="*/ 2798083 w 11580086"/>
                <a:gd name="connsiteY18-2274" fmla="*/ 6347094 h 6347123"/>
                <a:gd name="connsiteX19-2275" fmla="*/ 1162958 w 11580086"/>
                <a:gd name="connsiteY19-2276" fmla="*/ 6201044 h 6347123"/>
                <a:gd name="connsiteX20-2277" fmla="*/ 77108 w 11580086"/>
                <a:gd name="connsiteY20-2278" fmla="*/ 6121669 h 6347123"/>
                <a:gd name="connsiteX21-2279" fmla="*/ 86633 w 11580086"/>
                <a:gd name="connsiteY21-2280" fmla="*/ 5054869 h 6347123"/>
                <a:gd name="connsiteX22-2281" fmla="*/ 70758 w 11580086"/>
                <a:gd name="connsiteY22-2282" fmla="*/ 3937269 h 6347123"/>
                <a:gd name="connsiteX23-2283" fmla="*/ 39008 w 11580086"/>
                <a:gd name="connsiteY23-2284" fmla="*/ 2489469 h 6347123"/>
                <a:gd name="connsiteX24-2285" fmla="*/ 105683 w 11580086"/>
                <a:gd name="connsiteY24-2286" fmla="*/ 1317894 h 6347123"/>
                <a:gd name="connsiteX25-2287" fmla="*/ 143783 w 11580086"/>
                <a:gd name="connsiteY25-2288" fmla="*/ 101869 h 6347123"/>
                <a:gd name="connsiteX0-2289" fmla="*/ 143783 w 11580086"/>
                <a:gd name="connsiteY0-2290" fmla="*/ 101805 h 6347059"/>
                <a:gd name="connsiteX1-2291" fmla="*/ 1709058 w 11580086"/>
                <a:gd name="connsiteY1-2292" fmla="*/ 85930 h 6347059"/>
                <a:gd name="connsiteX2-2293" fmla="*/ 3906158 w 11580086"/>
                <a:gd name="connsiteY2-2294" fmla="*/ 205 h 6347059"/>
                <a:gd name="connsiteX3-2295" fmla="*/ 6195333 w 11580086"/>
                <a:gd name="connsiteY3-2296" fmla="*/ 60530 h 6347059"/>
                <a:gd name="connsiteX4-2297" fmla="*/ 8401958 w 11580086"/>
                <a:gd name="connsiteY4-2298" fmla="*/ 9730 h 6347059"/>
                <a:gd name="connsiteX5-2299" fmla="*/ 10554608 w 11580086"/>
                <a:gd name="connsiteY5-2300" fmla="*/ 101805 h 6347059"/>
                <a:gd name="connsiteX6-2301" fmla="*/ 11507108 w 11580086"/>
                <a:gd name="connsiteY6-2302" fmla="*/ 124030 h 6347059"/>
                <a:gd name="connsiteX7-2303" fmla="*/ 11449958 w 11580086"/>
                <a:gd name="connsiteY7-2304" fmla="*/ 1533730 h 6347059"/>
                <a:gd name="connsiteX8-2305" fmla="*/ 11538858 w 11580086"/>
                <a:gd name="connsiteY8-2306" fmla="*/ 2416380 h 6347059"/>
                <a:gd name="connsiteX9-2307" fmla="*/ 11399158 w 11580086"/>
                <a:gd name="connsiteY9-2308" fmla="*/ 3556205 h 6347059"/>
                <a:gd name="connsiteX10-2309" fmla="*/ 11532508 w 11580086"/>
                <a:gd name="connsiteY10-2310" fmla="*/ 4565855 h 6347059"/>
                <a:gd name="connsiteX11-2311" fmla="*/ 11453133 w 11580086"/>
                <a:gd name="connsiteY11-2312" fmla="*/ 5391355 h 6347059"/>
                <a:gd name="connsiteX12-2313" fmla="*/ 11542033 w 11580086"/>
                <a:gd name="connsiteY12-2314" fmla="*/ 6134305 h 6347059"/>
                <a:gd name="connsiteX13-2315" fmla="*/ 10722883 w 11580086"/>
                <a:gd name="connsiteY13-2316" fmla="*/ 6267655 h 6347059"/>
                <a:gd name="connsiteX14-2317" fmla="*/ 9351283 w 11580086"/>
                <a:gd name="connsiteY14-2318" fmla="*/ 6229555 h 6347059"/>
                <a:gd name="connsiteX15-2319" fmla="*/ 7878083 w 11580086"/>
                <a:gd name="connsiteY15-2320" fmla="*/ 6105730 h 6347059"/>
                <a:gd name="connsiteX16-2321" fmla="*/ 6312808 w 11580086"/>
                <a:gd name="connsiteY16-2322" fmla="*/ 6254955 h 6347059"/>
                <a:gd name="connsiteX17-2323" fmla="*/ 4293508 w 11580086"/>
                <a:gd name="connsiteY17-2324" fmla="*/ 6188280 h 6347059"/>
                <a:gd name="connsiteX18-2325" fmla="*/ 2798083 w 11580086"/>
                <a:gd name="connsiteY18-2326" fmla="*/ 6347030 h 6347059"/>
                <a:gd name="connsiteX19-2327" fmla="*/ 1162958 w 11580086"/>
                <a:gd name="connsiteY19-2328" fmla="*/ 6200980 h 6347059"/>
                <a:gd name="connsiteX20-2329" fmla="*/ 77108 w 11580086"/>
                <a:gd name="connsiteY20-2330" fmla="*/ 6121605 h 6347059"/>
                <a:gd name="connsiteX21-2331" fmla="*/ 86633 w 11580086"/>
                <a:gd name="connsiteY21-2332" fmla="*/ 5054805 h 6347059"/>
                <a:gd name="connsiteX22-2333" fmla="*/ 70758 w 11580086"/>
                <a:gd name="connsiteY22-2334" fmla="*/ 3937205 h 6347059"/>
                <a:gd name="connsiteX23-2335" fmla="*/ 39008 w 11580086"/>
                <a:gd name="connsiteY23-2336" fmla="*/ 2489405 h 6347059"/>
                <a:gd name="connsiteX24-2337" fmla="*/ 105683 w 11580086"/>
                <a:gd name="connsiteY24-2338" fmla="*/ 1317830 h 6347059"/>
                <a:gd name="connsiteX25-2339" fmla="*/ 143783 w 11580086"/>
                <a:gd name="connsiteY25-2340" fmla="*/ 101805 h 6347059"/>
                <a:gd name="connsiteX0-2341" fmla="*/ 143783 w 11585839"/>
                <a:gd name="connsiteY0-2342" fmla="*/ 101805 h 6347059"/>
                <a:gd name="connsiteX1-2343" fmla="*/ 1709058 w 11585839"/>
                <a:gd name="connsiteY1-2344" fmla="*/ 85930 h 6347059"/>
                <a:gd name="connsiteX2-2345" fmla="*/ 3906158 w 11585839"/>
                <a:gd name="connsiteY2-2346" fmla="*/ 205 h 6347059"/>
                <a:gd name="connsiteX3-2347" fmla="*/ 6195333 w 11585839"/>
                <a:gd name="connsiteY3-2348" fmla="*/ 60530 h 6347059"/>
                <a:gd name="connsiteX4-2349" fmla="*/ 8401958 w 11585839"/>
                <a:gd name="connsiteY4-2350" fmla="*/ 9730 h 6347059"/>
                <a:gd name="connsiteX5-2351" fmla="*/ 10202183 w 11585839"/>
                <a:gd name="connsiteY5-2352" fmla="*/ 92280 h 6347059"/>
                <a:gd name="connsiteX6-2353" fmla="*/ 11507108 w 11585839"/>
                <a:gd name="connsiteY6-2354" fmla="*/ 124030 h 6347059"/>
                <a:gd name="connsiteX7-2355" fmla="*/ 11449958 w 11585839"/>
                <a:gd name="connsiteY7-2356" fmla="*/ 1533730 h 6347059"/>
                <a:gd name="connsiteX8-2357" fmla="*/ 11538858 w 11585839"/>
                <a:gd name="connsiteY8-2358" fmla="*/ 2416380 h 6347059"/>
                <a:gd name="connsiteX9-2359" fmla="*/ 11399158 w 11585839"/>
                <a:gd name="connsiteY9-2360" fmla="*/ 3556205 h 6347059"/>
                <a:gd name="connsiteX10-2361" fmla="*/ 11532508 w 11585839"/>
                <a:gd name="connsiteY10-2362" fmla="*/ 4565855 h 6347059"/>
                <a:gd name="connsiteX11-2363" fmla="*/ 11453133 w 11585839"/>
                <a:gd name="connsiteY11-2364" fmla="*/ 5391355 h 6347059"/>
                <a:gd name="connsiteX12-2365" fmla="*/ 11542033 w 11585839"/>
                <a:gd name="connsiteY12-2366" fmla="*/ 6134305 h 6347059"/>
                <a:gd name="connsiteX13-2367" fmla="*/ 10722883 w 11585839"/>
                <a:gd name="connsiteY13-2368" fmla="*/ 6267655 h 6347059"/>
                <a:gd name="connsiteX14-2369" fmla="*/ 9351283 w 11585839"/>
                <a:gd name="connsiteY14-2370" fmla="*/ 6229555 h 6347059"/>
                <a:gd name="connsiteX15-2371" fmla="*/ 7878083 w 11585839"/>
                <a:gd name="connsiteY15-2372" fmla="*/ 6105730 h 6347059"/>
                <a:gd name="connsiteX16-2373" fmla="*/ 6312808 w 11585839"/>
                <a:gd name="connsiteY16-2374" fmla="*/ 6254955 h 6347059"/>
                <a:gd name="connsiteX17-2375" fmla="*/ 4293508 w 11585839"/>
                <a:gd name="connsiteY17-2376" fmla="*/ 6188280 h 6347059"/>
                <a:gd name="connsiteX18-2377" fmla="*/ 2798083 w 11585839"/>
                <a:gd name="connsiteY18-2378" fmla="*/ 6347030 h 6347059"/>
                <a:gd name="connsiteX19-2379" fmla="*/ 1162958 w 11585839"/>
                <a:gd name="connsiteY19-2380" fmla="*/ 6200980 h 6347059"/>
                <a:gd name="connsiteX20-2381" fmla="*/ 77108 w 11585839"/>
                <a:gd name="connsiteY20-2382" fmla="*/ 6121605 h 6347059"/>
                <a:gd name="connsiteX21-2383" fmla="*/ 86633 w 11585839"/>
                <a:gd name="connsiteY21-2384" fmla="*/ 5054805 h 6347059"/>
                <a:gd name="connsiteX22-2385" fmla="*/ 70758 w 11585839"/>
                <a:gd name="connsiteY22-2386" fmla="*/ 3937205 h 6347059"/>
                <a:gd name="connsiteX23-2387" fmla="*/ 39008 w 11585839"/>
                <a:gd name="connsiteY23-2388" fmla="*/ 2489405 h 6347059"/>
                <a:gd name="connsiteX24-2389" fmla="*/ 105683 w 11585839"/>
                <a:gd name="connsiteY24-2390" fmla="*/ 1317830 h 6347059"/>
                <a:gd name="connsiteX25-2391" fmla="*/ 143783 w 11585839"/>
                <a:gd name="connsiteY25-2392" fmla="*/ 101805 h 6347059"/>
                <a:gd name="connsiteX0-2393" fmla="*/ 143783 w 11585839"/>
                <a:gd name="connsiteY0-2394" fmla="*/ 101805 h 6347059"/>
                <a:gd name="connsiteX1-2395" fmla="*/ 1709058 w 11585839"/>
                <a:gd name="connsiteY1-2396" fmla="*/ 85930 h 6347059"/>
                <a:gd name="connsiteX2-2397" fmla="*/ 3906158 w 11585839"/>
                <a:gd name="connsiteY2-2398" fmla="*/ 205 h 6347059"/>
                <a:gd name="connsiteX3-2399" fmla="*/ 6195333 w 11585839"/>
                <a:gd name="connsiteY3-2400" fmla="*/ 60530 h 6347059"/>
                <a:gd name="connsiteX4-2401" fmla="*/ 8401958 w 11585839"/>
                <a:gd name="connsiteY4-2402" fmla="*/ 9730 h 6347059"/>
                <a:gd name="connsiteX5-2403" fmla="*/ 10202183 w 11585839"/>
                <a:gd name="connsiteY5-2404" fmla="*/ 92280 h 6347059"/>
                <a:gd name="connsiteX6-2405" fmla="*/ 11507108 w 11585839"/>
                <a:gd name="connsiteY6-2406" fmla="*/ 124030 h 6347059"/>
                <a:gd name="connsiteX7-2407" fmla="*/ 11449958 w 11585839"/>
                <a:gd name="connsiteY7-2408" fmla="*/ 1533730 h 6347059"/>
                <a:gd name="connsiteX8-2409" fmla="*/ 11538858 w 11585839"/>
                <a:gd name="connsiteY8-2410" fmla="*/ 2416380 h 6347059"/>
                <a:gd name="connsiteX9-2411" fmla="*/ 11475358 w 11585839"/>
                <a:gd name="connsiteY9-2412" fmla="*/ 3556205 h 6347059"/>
                <a:gd name="connsiteX10-2413" fmla="*/ 11532508 w 11585839"/>
                <a:gd name="connsiteY10-2414" fmla="*/ 4565855 h 6347059"/>
                <a:gd name="connsiteX11-2415" fmla="*/ 11453133 w 11585839"/>
                <a:gd name="connsiteY11-2416" fmla="*/ 5391355 h 6347059"/>
                <a:gd name="connsiteX12-2417" fmla="*/ 11542033 w 11585839"/>
                <a:gd name="connsiteY12-2418" fmla="*/ 6134305 h 6347059"/>
                <a:gd name="connsiteX13-2419" fmla="*/ 10722883 w 11585839"/>
                <a:gd name="connsiteY13-2420" fmla="*/ 6267655 h 6347059"/>
                <a:gd name="connsiteX14-2421" fmla="*/ 9351283 w 11585839"/>
                <a:gd name="connsiteY14-2422" fmla="*/ 6229555 h 6347059"/>
                <a:gd name="connsiteX15-2423" fmla="*/ 7878083 w 11585839"/>
                <a:gd name="connsiteY15-2424" fmla="*/ 6105730 h 6347059"/>
                <a:gd name="connsiteX16-2425" fmla="*/ 6312808 w 11585839"/>
                <a:gd name="connsiteY16-2426" fmla="*/ 6254955 h 6347059"/>
                <a:gd name="connsiteX17-2427" fmla="*/ 4293508 w 11585839"/>
                <a:gd name="connsiteY17-2428" fmla="*/ 6188280 h 6347059"/>
                <a:gd name="connsiteX18-2429" fmla="*/ 2798083 w 11585839"/>
                <a:gd name="connsiteY18-2430" fmla="*/ 6347030 h 6347059"/>
                <a:gd name="connsiteX19-2431" fmla="*/ 1162958 w 11585839"/>
                <a:gd name="connsiteY19-2432" fmla="*/ 6200980 h 6347059"/>
                <a:gd name="connsiteX20-2433" fmla="*/ 77108 w 11585839"/>
                <a:gd name="connsiteY20-2434" fmla="*/ 6121605 h 6347059"/>
                <a:gd name="connsiteX21-2435" fmla="*/ 86633 w 11585839"/>
                <a:gd name="connsiteY21-2436" fmla="*/ 5054805 h 6347059"/>
                <a:gd name="connsiteX22-2437" fmla="*/ 70758 w 11585839"/>
                <a:gd name="connsiteY22-2438" fmla="*/ 3937205 h 6347059"/>
                <a:gd name="connsiteX23-2439" fmla="*/ 39008 w 11585839"/>
                <a:gd name="connsiteY23-2440" fmla="*/ 2489405 h 6347059"/>
                <a:gd name="connsiteX24-2441" fmla="*/ 105683 w 11585839"/>
                <a:gd name="connsiteY24-2442" fmla="*/ 1317830 h 6347059"/>
                <a:gd name="connsiteX25-2443" fmla="*/ 143783 w 11585839"/>
                <a:gd name="connsiteY25-2444" fmla="*/ 101805 h 6347059"/>
                <a:gd name="connsiteX0-2445" fmla="*/ 143783 w 11585839"/>
                <a:gd name="connsiteY0-2446" fmla="*/ 101805 h 6347059"/>
                <a:gd name="connsiteX1-2447" fmla="*/ 1709058 w 11585839"/>
                <a:gd name="connsiteY1-2448" fmla="*/ 85930 h 6347059"/>
                <a:gd name="connsiteX2-2449" fmla="*/ 3906158 w 11585839"/>
                <a:gd name="connsiteY2-2450" fmla="*/ 205 h 6347059"/>
                <a:gd name="connsiteX3-2451" fmla="*/ 6195333 w 11585839"/>
                <a:gd name="connsiteY3-2452" fmla="*/ 60530 h 6347059"/>
                <a:gd name="connsiteX4-2453" fmla="*/ 8401958 w 11585839"/>
                <a:gd name="connsiteY4-2454" fmla="*/ 9730 h 6347059"/>
                <a:gd name="connsiteX5-2455" fmla="*/ 10202183 w 11585839"/>
                <a:gd name="connsiteY5-2456" fmla="*/ 92280 h 6347059"/>
                <a:gd name="connsiteX6-2457" fmla="*/ 11507108 w 11585839"/>
                <a:gd name="connsiteY6-2458" fmla="*/ 124030 h 6347059"/>
                <a:gd name="connsiteX7-2459" fmla="*/ 11449958 w 11585839"/>
                <a:gd name="connsiteY7-2460" fmla="*/ 1533730 h 6347059"/>
                <a:gd name="connsiteX8-2461" fmla="*/ 11538858 w 11585839"/>
                <a:gd name="connsiteY8-2462" fmla="*/ 2416380 h 6347059"/>
                <a:gd name="connsiteX9-2463" fmla="*/ 11475358 w 11585839"/>
                <a:gd name="connsiteY9-2464" fmla="*/ 3556205 h 6347059"/>
                <a:gd name="connsiteX10-2465" fmla="*/ 11532508 w 11585839"/>
                <a:gd name="connsiteY10-2466" fmla="*/ 4565855 h 6347059"/>
                <a:gd name="connsiteX11-2467" fmla="*/ 11453133 w 11585839"/>
                <a:gd name="connsiteY11-2468" fmla="*/ 5391355 h 6347059"/>
                <a:gd name="connsiteX12-2469" fmla="*/ 11542033 w 11585839"/>
                <a:gd name="connsiteY12-2470" fmla="*/ 6134305 h 6347059"/>
                <a:gd name="connsiteX13-2471" fmla="*/ 10722883 w 11585839"/>
                <a:gd name="connsiteY13-2472" fmla="*/ 6267655 h 6347059"/>
                <a:gd name="connsiteX14-2473" fmla="*/ 9351283 w 11585839"/>
                <a:gd name="connsiteY14-2474" fmla="*/ 6229555 h 6347059"/>
                <a:gd name="connsiteX15-2475" fmla="*/ 7887608 w 11585839"/>
                <a:gd name="connsiteY15-2476" fmla="*/ 6172405 h 6347059"/>
                <a:gd name="connsiteX16-2477" fmla="*/ 6312808 w 11585839"/>
                <a:gd name="connsiteY16-2478" fmla="*/ 6254955 h 6347059"/>
                <a:gd name="connsiteX17-2479" fmla="*/ 4293508 w 11585839"/>
                <a:gd name="connsiteY17-2480" fmla="*/ 6188280 h 6347059"/>
                <a:gd name="connsiteX18-2481" fmla="*/ 2798083 w 11585839"/>
                <a:gd name="connsiteY18-2482" fmla="*/ 6347030 h 6347059"/>
                <a:gd name="connsiteX19-2483" fmla="*/ 1162958 w 11585839"/>
                <a:gd name="connsiteY19-2484" fmla="*/ 6200980 h 6347059"/>
                <a:gd name="connsiteX20-2485" fmla="*/ 77108 w 11585839"/>
                <a:gd name="connsiteY20-2486" fmla="*/ 6121605 h 6347059"/>
                <a:gd name="connsiteX21-2487" fmla="*/ 86633 w 11585839"/>
                <a:gd name="connsiteY21-2488" fmla="*/ 5054805 h 6347059"/>
                <a:gd name="connsiteX22-2489" fmla="*/ 70758 w 11585839"/>
                <a:gd name="connsiteY22-2490" fmla="*/ 3937205 h 6347059"/>
                <a:gd name="connsiteX23-2491" fmla="*/ 39008 w 11585839"/>
                <a:gd name="connsiteY23-2492" fmla="*/ 2489405 h 6347059"/>
                <a:gd name="connsiteX24-2493" fmla="*/ 105683 w 11585839"/>
                <a:gd name="connsiteY24-2494" fmla="*/ 1317830 h 6347059"/>
                <a:gd name="connsiteX25-2495" fmla="*/ 143783 w 11585839"/>
                <a:gd name="connsiteY25-2496" fmla="*/ 101805 h 6347059"/>
                <a:gd name="connsiteX0-2497" fmla="*/ 143783 w 11585839"/>
                <a:gd name="connsiteY0-2498" fmla="*/ 101805 h 6289932"/>
                <a:gd name="connsiteX1-2499" fmla="*/ 1709058 w 11585839"/>
                <a:gd name="connsiteY1-2500" fmla="*/ 85930 h 6289932"/>
                <a:gd name="connsiteX2-2501" fmla="*/ 3906158 w 11585839"/>
                <a:gd name="connsiteY2-2502" fmla="*/ 205 h 6289932"/>
                <a:gd name="connsiteX3-2503" fmla="*/ 6195333 w 11585839"/>
                <a:gd name="connsiteY3-2504" fmla="*/ 60530 h 6289932"/>
                <a:gd name="connsiteX4-2505" fmla="*/ 8401958 w 11585839"/>
                <a:gd name="connsiteY4-2506" fmla="*/ 9730 h 6289932"/>
                <a:gd name="connsiteX5-2507" fmla="*/ 10202183 w 11585839"/>
                <a:gd name="connsiteY5-2508" fmla="*/ 92280 h 6289932"/>
                <a:gd name="connsiteX6-2509" fmla="*/ 11507108 w 11585839"/>
                <a:gd name="connsiteY6-2510" fmla="*/ 124030 h 6289932"/>
                <a:gd name="connsiteX7-2511" fmla="*/ 11449958 w 11585839"/>
                <a:gd name="connsiteY7-2512" fmla="*/ 1533730 h 6289932"/>
                <a:gd name="connsiteX8-2513" fmla="*/ 11538858 w 11585839"/>
                <a:gd name="connsiteY8-2514" fmla="*/ 2416380 h 6289932"/>
                <a:gd name="connsiteX9-2515" fmla="*/ 11475358 w 11585839"/>
                <a:gd name="connsiteY9-2516" fmla="*/ 3556205 h 6289932"/>
                <a:gd name="connsiteX10-2517" fmla="*/ 11532508 w 11585839"/>
                <a:gd name="connsiteY10-2518" fmla="*/ 4565855 h 6289932"/>
                <a:gd name="connsiteX11-2519" fmla="*/ 11453133 w 11585839"/>
                <a:gd name="connsiteY11-2520" fmla="*/ 5391355 h 6289932"/>
                <a:gd name="connsiteX12-2521" fmla="*/ 11542033 w 11585839"/>
                <a:gd name="connsiteY12-2522" fmla="*/ 6134305 h 6289932"/>
                <a:gd name="connsiteX13-2523" fmla="*/ 10722883 w 11585839"/>
                <a:gd name="connsiteY13-2524" fmla="*/ 6267655 h 6289932"/>
                <a:gd name="connsiteX14-2525" fmla="*/ 9351283 w 11585839"/>
                <a:gd name="connsiteY14-2526" fmla="*/ 6229555 h 6289932"/>
                <a:gd name="connsiteX15-2527" fmla="*/ 7887608 w 11585839"/>
                <a:gd name="connsiteY15-2528" fmla="*/ 6172405 h 6289932"/>
                <a:gd name="connsiteX16-2529" fmla="*/ 6312808 w 11585839"/>
                <a:gd name="connsiteY16-2530" fmla="*/ 6254955 h 6289932"/>
                <a:gd name="connsiteX17-2531" fmla="*/ 4293508 w 11585839"/>
                <a:gd name="connsiteY17-2532" fmla="*/ 6188280 h 6289932"/>
                <a:gd name="connsiteX18-2533" fmla="*/ 2712358 w 11585839"/>
                <a:gd name="connsiteY18-2534" fmla="*/ 6289880 h 6289932"/>
                <a:gd name="connsiteX19-2535" fmla="*/ 1162958 w 11585839"/>
                <a:gd name="connsiteY19-2536" fmla="*/ 6200980 h 6289932"/>
                <a:gd name="connsiteX20-2537" fmla="*/ 77108 w 11585839"/>
                <a:gd name="connsiteY20-2538" fmla="*/ 6121605 h 6289932"/>
                <a:gd name="connsiteX21-2539" fmla="*/ 86633 w 11585839"/>
                <a:gd name="connsiteY21-2540" fmla="*/ 5054805 h 6289932"/>
                <a:gd name="connsiteX22-2541" fmla="*/ 70758 w 11585839"/>
                <a:gd name="connsiteY22-2542" fmla="*/ 3937205 h 6289932"/>
                <a:gd name="connsiteX23-2543" fmla="*/ 39008 w 11585839"/>
                <a:gd name="connsiteY23-2544" fmla="*/ 2489405 h 6289932"/>
                <a:gd name="connsiteX24-2545" fmla="*/ 105683 w 11585839"/>
                <a:gd name="connsiteY24-2546" fmla="*/ 1317830 h 6289932"/>
                <a:gd name="connsiteX25-2547" fmla="*/ 143783 w 11585839"/>
                <a:gd name="connsiteY25-2548" fmla="*/ 101805 h 6289932"/>
                <a:gd name="connsiteX0-2549" fmla="*/ 143783 w 11585839"/>
                <a:gd name="connsiteY0-2550" fmla="*/ 101805 h 6291080"/>
                <a:gd name="connsiteX1-2551" fmla="*/ 1709058 w 11585839"/>
                <a:gd name="connsiteY1-2552" fmla="*/ 85930 h 6291080"/>
                <a:gd name="connsiteX2-2553" fmla="*/ 3906158 w 11585839"/>
                <a:gd name="connsiteY2-2554" fmla="*/ 205 h 6291080"/>
                <a:gd name="connsiteX3-2555" fmla="*/ 6195333 w 11585839"/>
                <a:gd name="connsiteY3-2556" fmla="*/ 60530 h 6291080"/>
                <a:gd name="connsiteX4-2557" fmla="*/ 8401958 w 11585839"/>
                <a:gd name="connsiteY4-2558" fmla="*/ 9730 h 6291080"/>
                <a:gd name="connsiteX5-2559" fmla="*/ 10202183 w 11585839"/>
                <a:gd name="connsiteY5-2560" fmla="*/ 92280 h 6291080"/>
                <a:gd name="connsiteX6-2561" fmla="*/ 11507108 w 11585839"/>
                <a:gd name="connsiteY6-2562" fmla="*/ 124030 h 6291080"/>
                <a:gd name="connsiteX7-2563" fmla="*/ 11449958 w 11585839"/>
                <a:gd name="connsiteY7-2564" fmla="*/ 1533730 h 6291080"/>
                <a:gd name="connsiteX8-2565" fmla="*/ 11538858 w 11585839"/>
                <a:gd name="connsiteY8-2566" fmla="*/ 2416380 h 6291080"/>
                <a:gd name="connsiteX9-2567" fmla="*/ 11475358 w 11585839"/>
                <a:gd name="connsiteY9-2568" fmla="*/ 3556205 h 6291080"/>
                <a:gd name="connsiteX10-2569" fmla="*/ 11532508 w 11585839"/>
                <a:gd name="connsiteY10-2570" fmla="*/ 4565855 h 6291080"/>
                <a:gd name="connsiteX11-2571" fmla="*/ 11453133 w 11585839"/>
                <a:gd name="connsiteY11-2572" fmla="*/ 5391355 h 6291080"/>
                <a:gd name="connsiteX12-2573" fmla="*/ 11542033 w 11585839"/>
                <a:gd name="connsiteY12-2574" fmla="*/ 6134305 h 6291080"/>
                <a:gd name="connsiteX13-2575" fmla="*/ 10722883 w 11585839"/>
                <a:gd name="connsiteY13-2576" fmla="*/ 6267655 h 6291080"/>
                <a:gd name="connsiteX14-2577" fmla="*/ 9351283 w 11585839"/>
                <a:gd name="connsiteY14-2578" fmla="*/ 6229555 h 6291080"/>
                <a:gd name="connsiteX15-2579" fmla="*/ 7887608 w 11585839"/>
                <a:gd name="connsiteY15-2580" fmla="*/ 6172405 h 6291080"/>
                <a:gd name="connsiteX16-2581" fmla="*/ 6312808 w 11585839"/>
                <a:gd name="connsiteY16-2582" fmla="*/ 6254955 h 6291080"/>
                <a:gd name="connsiteX17-2583" fmla="*/ 4302744 w 11585839"/>
                <a:gd name="connsiteY17-2584" fmla="*/ 6132862 h 6291080"/>
                <a:gd name="connsiteX18-2585" fmla="*/ 2712358 w 11585839"/>
                <a:gd name="connsiteY18-2586" fmla="*/ 6289880 h 6291080"/>
                <a:gd name="connsiteX19-2587" fmla="*/ 1162958 w 11585839"/>
                <a:gd name="connsiteY19-2588" fmla="*/ 6200980 h 6291080"/>
                <a:gd name="connsiteX20-2589" fmla="*/ 77108 w 11585839"/>
                <a:gd name="connsiteY20-2590" fmla="*/ 6121605 h 6291080"/>
                <a:gd name="connsiteX21-2591" fmla="*/ 86633 w 11585839"/>
                <a:gd name="connsiteY21-2592" fmla="*/ 5054805 h 6291080"/>
                <a:gd name="connsiteX22-2593" fmla="*/ 70758 w 11585839"/>
                <a:gd name="connsiteY22-2594" fmla="*/ 3937205 h 6291080"/>
                <a:gd name="connsiteX23-2595" fmla="*/ 39008 w 11585839"/>
                <a:gd name="connsiteY23-2596" fmla="*/ 2489405 h 6291080"/>
                <a:gd name="connsiteX24-2597" fmla="*/ 105683 w 11585839"/>
                <a:gd name="connsiteY24-2598" fmla="*/ 1317830 h 6291080"/>
                <a:gd name="connsiteX25-2599" fmla="*/ 143783 w 11585839"/>
                <a:gd name="connsiteY25-2600" fmla="*/ 101805 h 6291080"/>
                <a:gd name="connsiteX0-2601" fmla="*/ 143783 w 11585839"/>
                <a:gd name="connsiteY0-2602" fmla="*/ 101805 h 6291080"/>
                <a:gd name="connsiteX1-2603" fmla="*/ 1709058 w 11585839"/>
                <a:gd name="connsiteY1-2604" fmla="*/ 85930 h 6291080"/>
                <a:gd name="connsiteX2-2605" fmla="*/ 3906158 w 11585839"/>
                <a:gd name="connsiteY2-2606" fmla="*/ 205 h 6291080"/>
                <a:gd name="connsiteX3-2607" fmla="*/ 6195333 w 11585839"/>
                <a:gd name="connsiteY3-2608" fmla="*/ 60530 h 6291080"/>
                <a:gd name="connsiteX4-2609" fmla="*/ 8401958 w 11585839"/>
                <a:gd name="connsiteY4-2610" fmla="*/ 9730 h 6291080"/>
                <a:gd name="connsiteX5-2611" fmla="*/ 10202183 w 11585839"/>
                <a:gd name="connsiteY5-2612" fmla="*/ 92280 h 6291080"/>
                <a:gd name="connsiteX6-2613" fmla="*/ 11507108 w 11585839"/>
                <a:gd name="connsiteY6-2614" fmla="*/ 124030 h 6291080"/>
                <a:gd name="connsiteX7-2615" fmla="*/ 11449958 w 11585839"/>
                <a:gd name="connsiteY7-2616" fmla="*/ 1533730 h 6291080"/>
                <a:gd name="connsiteX8-2617" fmla="*/ 11538858 w 11585839"/>
                <a:gd name="connsiteY8-2618" fmla="*/ 2416380 h 6291080"/>
                <a:gd name="connsiteX9-2619" fmla="*/ 11475358 w 11585839"/>
                <a:gd name="connsiteY9-2620" fmla="*/ 3556205 h 6291080"/>
                <a:gd name="connsiteX10-2621" fmla="*/ 11532508 w 11585839"/>
                <a:gd name="connsiteY10-2622" fmla="*/ 4565855 h 6291080"/>
                <a:gd name="connsiteX11-2623" fmla="*/ 11453133 w 11585839"/>
                <a:gd name="connsiteY11-2624" fmla="*/ 5391355 h 6291080"/>
                <a:gd name="connsiteX12-2625" fmla="*/ 11542033 w 11585839"/>
                <a:gd name="connsiteY12-2626" fmla="*/ 6134305 h 6291080"/>
                <a:gd name="connsiteX13-2627" fmla="*/ 10722883 w 11585839"/>
                <a:gd name="connsiteY13-2628" fmla="*/ 6267655 h 6291080"/>
                <a:gd name="connsiteX14-2629" fmla="*/ 9351283 w 11585839"/>
                <a:gd name="connsiteY14-2630" fmla="*/ 6229555 h 6291080"/>
                <a:gd name="connsiteX15-2631" fmla="*/ 7887608 w 11585839"/>
                <a:gd name="connsiteY15-2632" fmla="*/ 6172405 h 6291080"/>
                <a:gd name="connsiteX16-2633" fmla="*/ 6312808 w 11585839"/>
                <a:gd name="connsiteY16-2634" fmla="*/ 6134883 h 6291080"/>
                <a:gd name="connsiteX17-2635" fmla="*/ 4302744 w 11585839"/>
                <a:gd name="connsiteY17-2636" fmla="*/ 6132862 h 6291080"/>
                <a:gd name="connsiteX18-2637" fmla="*/ 2712358 w 11585839"/>
                <a:gd name="connsiteY18-2638" fmla="*/ 6289880 h 6291080"/>
                <a:gd name="connsiteX19-2639" fmla="*/ 1162958 w 11585839"/>
                <a:gd name="connsiteY19-2640" fmla="*/ 6200980 h 6291080"/>
                <a:gd name="connsiteX20-2641" fmla="*/ 77108 w 11585839"/>
                <a:gd name="connsiteY20-2642" fmla="*/ 6121605 h 6291080"/>
                <a:gd name="connsiteX21-2643" fmla="*/ 86633 w 11585839"/>
                <a:gd name="connsiteY21-2644" fmla="*/ 5054805 h 6291080"/>
                <a:gd name="connsiteX22-2645" fmla="*/ 70758 w 11585839"/>
                <a:gd name="connsiteY22-2646" fmla="*/ 3937205 h 6291080"/>
                <a:gd name="connsiteX23-2647" fmla="*/ 39008 w 11585839"/>
                <a:gd name="connsiteY23-2648" fmla="*/ 2489405 h 6291080"/>
                <a:gd name="connsiteX24-2649" fmla="*/ 105683 w 11585839"/>
                <a:gd name="connsiteY24-2650" fmla="*/ 1317830 h 6291080"/>
                <a:gd name="connsiteX25-2651" fmla="*/ 143783 w 11585839"/>
                <a:gd name="connsiteY25-2652" fmla="*/ 101805 h 6291080"/>
                <a:gd name="connsiteX0-2653" fmla="*/ 143783 w 11585839"/>
                <a:gd name="connsiteY0-2654" fmla="*/ 101805 h 6291080"/>
                <a:gd name="connsiteX1-2655" fmla="*/ 1709058 w 11585839"/>
                <a:gd name="connsiteY1-2656" fmla="*/ 85930 h 6291080"/>
                <a:gd name="connsiteX2-2657" fmla="*/ 3906158 w 11585839"/>
                <a:gd name="connsiteY2-2658" fmla="*/ 205 h 6291080"/>
                <a:gd name="connsiteX3-2659" fmla="*/ 6195333 w 11585839"/>
                <a:gd name="connsiteY3-2660" fmla="*/ 60530 h 6291080"/>
                <a:gd name="connsiteX4-2661" fmla="*/ 8401958 w 11585839"/>
                <a:gd name="connsiteY4-2662" fmla="*/ 9730 h 6291080"/>
                <a:gd name="connsiteX5-2663" fmla="*/ 10202183 w 11585839"/>
                <a:gd name="connsiteY5-2664" fmla="*/ 92280 h 6291080"/>
                <a:gd name="connsiteX6-2665" fmla="*/ 11507108 w 11585839"/>
                <a:gd name="connsiteY6-2666" fmla="*/ 124030 h 6291080"/>
                <a:gd name="connsiteX7-2667" fmla="*/ 11449958 w 11585839"/>
                <a:gd name="connsiteY7-2668" fmla="*/ 1533730 h 6291080"/>
                <a:gd name="connsiteX8-2669" fmla="*/ 11538858 w 11585839"/>
                <a:gd name="connsiteY8-2670" fmla="*/ 2416380 h 6291080"/>
                <a:gd name="connsiteX9-2671" fmla="*/ 11475358 w 11585839"/>
                <a:gd name="connsiteY9-2672" fmla="*/ 3556205 h 6291080"/>
                <a:gd name="connsiteX10-2673" fmla="*/ 11532508 w 11585839"/>
                <a:gd name="connsiteY10-2674" fmla="*/ 4565855 h 6291080"/>
                <a:gd name="connsiteX11-2675" fmla="*/ 11453133 w 11585839"/>
                <a:gd name="connsiteY11-2676" fmla="*/ 5391355 h 6291080"/>
                <a:gd name="connsiteX12-2677" fmla="*/ 11542033 w 11585839"/>
                <a:gd name="connsiteY12-2678" fmla="*/ 6134305 h 6291080"/>
                <a:gd name="connsiteX13-2679" fmla="*/ 10722883 w 11585839"/>
                <a:gd name="connsiteY13-2680" fmla="*/ 6267655 h 6291080"/>
                <a:gd name="connsiteX14-2681" fmla="*/ 9351283 w 11585839"/>
                <a:gd name="connsiteY14-2682" fmla="*/ 6229555 h 6291080"/>
                <a:gd name="connsiteX15-2683" fmla="*/ 7896844 w 11585839"/>
                <a:gd name="connsiteY15-2684" fmla="*/ 6135459 h 6291080"/>
                <a:gd name="connsiteX16-2685" fmla="*/ 6312808 w 11585839"/>
                <a:gd name="connsiteY16-2686" fmla="*/ 6134883 h 6291080"/>
                <a:gd name="connsiteX17-2687" fmla="*/ 4302744 w 11585839"/>
                <a:gd name="connsiteY17-2688" fmla="*/ 6132862 h 6291080"/>
                <a:gd name="connsiteX18-2689" fmla="*/ 2712358 w 11585839"/>
                <a:gd name="connsiteY18-2690" fmla="*/ 6289880 h 6291080"/>
                <a:gd name="connsiteX19-2691" fmla="*/ 1162958 w 11585839"/>
                <a:gd name="connsiteY19-2692" fmla="*/ 6200980 h 6291080"/>
                <a:gd name="connsiteX20-2693" fmla="*/ 77108 w 11585839"/>
                <a:gd name="connsiteY20-2694" fmla="*/ 6121605 h 6291080"/>
                <a:gd name="connsiteX21-2695" fmla="*/ 86633 w 11585839"/>
                <a:gd name="connsiteY21-2696" fmla="*/ 5054805 h 6291080"/>
                <a:gd name="connsiteX22-2697" fmla="*/ 70758 w 11585839"/>
                <a:gd name="connsiteY22-2698" fmla="*/ 3937205 h 6291080"/>
                <a:gd name="connsiteX23-2699" fmla="*/ 39008 w 11585839"/>
                <a:gd name="connsiteY23-2700" fmla="*/ 2489405 h 6291080"/>
                <a:gd name="connsiteX24-2701" fmla="*/ 105683 w 11585839"/>
                <a:gd name="connsiteY24-2702" fmla="*/ 1317830 h 6291080"/>
                <a:gd name="connsiteX25-2703" fmla="*/ 143783 w 11585839"/>
                <a:gd name="connsiteY25-2704" fmla="*/ 101805 h 6291080"/>
                <a:gd name="connsiteX0-2705" fmla="*/ 143783 w 11585839"/>
                <a:gd name="connsiteY0-2706" fmla="*/ 101805 h 6271922"/>
                <a:gd name="connsiteX1-2707" fmla="*/ 1709058 w 11585839"/>
                <a:gd name="connsiteY1-2708" fmla="*/ 85930 h 6271922"/>
                <a:gd name="connsiteX2-2709" fmla="*/ 3906158 w 11585839"/>
                <a:gd name="connsiteY2-2710" fmla="*/ 205 h 6271922"/>
                <a:gd name="connsiteX3-2711" fmla="*/ 6195333 w 11585839"/>
                <a:gd name="connsiteY3-2712" fmla="*/ 60530 h 6271922"/>
                <a:gd name="connsiteX4-2713" fmla="*/ 8401958 w 11585839"/>
                <a:gd name="connsiteY4-2714" fmla="*/ 9730 h 6271922"/>
                <a:gd name="connsiteX5-2715" fmla="*/ 10202183 w 11585839"/>
                <a:gd name="connsiteY5-2716" fmla="*/ 92280 h 6271922"/>
                <a:gd name="connsiteX6-2717" fmla="*/ 11507108 w 11585839"/>
                <a:gd name="connsiteY6-2718" fmla="*/ 124030 h 6271922"/>
                <a:gd name="connsiteX7-2719" fmla="*/ 11449958 w 11585839"/>
                <a:gd name="connsiteY7-2720" fmla="*/ 1533730 h 6271922"/>
                <a:gd name="connsiteX8-2721" fmla="*/ 11538858 w 11585839"/>
                <a:gd name="connsiteY8-2722" fmla="*/ 2416380 h 6271922"/>
                <a:gd name="connsiteX9-2723" fmla="*/ 11475358 w 11585839"/>
                <a:gd name="connsiteY9-2724" fmla="*/ 3556205 h 6271922"/>
                <a:gd name="connsiteX10-2725" fmla="*/ 11532508 w 11585839"/>
                <a:gd name="connsiteY10-2726" fmla="*/ 4565855 h 6271922"/>
                <a:gd name="connsiteX11-2727" fmla="*/ 11453133 w 11585839"/>
                <a:gd name="connsiteY11-2728" fmla="*/ 5391355 h 6271922"/>
                <a:gd name="connsiteX12-2729" fmla="*/ 11542033 w 11585839"/>
                <a:gd name="connsiteY12-2730" fmla="*/ 6134305 h 6271922"/>
                <a:gd name="connsiteX13-2731" fmla="*/ 10722883 w 11585839"/>
                <a:gd name="connsiteY13-2732" fmla="*/ 6267655 h 6271922"/>
                <a:gd name="connsiteX14-2733" fmla="*/ 9351283 w 11585839"/>
                <a:gd name="connsiteY14-2734" fmla="*/ 6229555 h 6271922"/>
                <a:gd name="connsiteX15-2735" fmla="*/ 7896844 w 11585839"/>
                <a:gd name="connsiteY15-2736" fmla="*/ 6135459 h 6271922"/>
                <a:gd name="connsiteX16-2737" fmla="*/ 6312808 w 11585839"/>
                <a:gd name="connsiteY16-2738" fmla="*/ 6134883 h 6271922"/>
                <a:gd name="connsiteX17-2739" fmla="*/ 4302744 w 11585839"/>
                <a:gd name="connsiteY17-2740" fmla="*/ 6132862 h 6271922"/>
                <a:gd name="connsiteX18-2741" fmla="*/ 2777012 w 11585839"/>
                <a:gd name="connsiteY18-2742" fmla="*/ 6142098 h 6271922"/>
                <a:gd name="connsiteX19-2743" fmla="*/ 1162958 w 11585839"/>
                <a:gd name="connsiteY19-2744" fmla="*/ 6200980 h 6271922"/>
                <a:gd name="connsiteX20-2745" fmla="*/ 77108 w 11585839"/>
                <a:gd name="connsiteY20-2746" fmla="*/ 6121605 h 6271922"/>
                <a:gd name="connsiteX21-2747" fmla="*/ 86633 w 11585839"/>
                <a:gd name="connsiteY21-2748" fmla="*/ 5054805 h 6271922"/>
                <a:gd name="connsiteX22-2749" fmla="*/ 70758 w 11585839"/>
                <a:gd name="connsiteY22-2750" fmla="*/ 3937205 h 6271922"/>
                <a:gd name="connsiteX23-2751" fmla="*/ 39008 w 11585839"/>
                <a:gd name="connsiteY23-2752" fmla="*/ 2489405 h 6271922"/>
                <a:gd name="connsiteX24-2753" fmla="*/ 105683 w 11585839"/>
                <a:gd name="connsiteY24-2754" fmla="*/ 1317830 h 6271922"/>
                <a:gd name="connsiteX25-2755" fmla="*/ 143783 w 11585839"/>
                <a:gd name="connsiteY25-2756" fmla="*/ 101805 h 6271922"/>
                <a:gd name="connsiteX0-2757" fmla="*/ 143783 w 11585839"/>
                <a:gd name="connsiteY0-2758" fmla="*/ 101805 h 6271343"/>
                <a:gd name="connsiteX1-2759" fmla="*/ 1709058 w 11585839"/>
                <a:gd name="connsiteY1-2760" fmla="*/ 85930 h 6271343"/>
                <a:gd name="connsiteX2-2761" fmla="*/ 3906158 w 11585839"/>
                <a:gd name="connsiteY2-2762" fmla="*/ 205 h 6271343"/>
                <a:gd name="connsiteX3-2763" fmla="*/ 6195333 w 11585839"/>
                <a:gd name="connsiteY3-2764" fmla="*/ 60530 h 6271343"/>
                <a:gd name="connsiteX4-2765" fmla="*/ 8401958 w 11585839"/>
                <a:gd name="connsiteY4-2766" fmla="*/ 9730 h 6271343"/>
                <a:gd name="connsiteX5-2767" fmla="*/ 10202183 w 11585839"/>
                <a:gd name="connsiteY5-2768" fmla="*/ 92280 h 6271343"/>
                <a:gd name="connsiteX6-2769" fmla="*/ 11507108 w 11585839"/>
                <a:gd name="connsiteY6-2770" fmla="*/ 124030 h 6271343"/>
                <a:gd name="connsiteX7-2771" fmla="*/ 11449958 w 11585839"/>
                <a:gd name="connsiteY7-2772" fmla="*/ 1533730 h 6271343"/>
                <a:gd name="connsiteX8-2773" fmla="*/ 11538858 w 11585839"/>
                <a:gd name="connsiteY8-2774" fmla="*/ 2416380 h 6271343"/>
                <a:gd name="connsiteX9-2775" fmla="*/ 11475358 w 11585839"/>
                <a:gd name="connsiteY9-2776" fmla="*/ 3556205 h 6271343"/>
                <a:gd name="connsiteX10-2777" fmla="*/ 11532508 w 11585839"/>
                <a:gd name="connsiteY10-2778" fmla="*/ 4565855 h 6271343"/>
                <a:gd name="connsiteX11-2779" fmla="*/ 11453133 w 11585839"/>
                <a:gd name="connsiteY11-2780" fmla="*/ 5391355 h 6271343"/>
                <a:gd name="connsiteX12-2781" fmla="*/ 11542033 w 11585839"/>
                <a:gd name="connsiteY12-2782" fmla="*/ 6134305 h 6271343"/>
                <a:gd name="connsiteX13-2783" fmla="*/ 10722883 w 11585839"/>
                <a:gd name="connsiteY13-2784" fmla="*/ 6267655 h 6271343"/>
                <a:gd name="connsiteX14-2785" fmla="*/ 9351283 w 11585839"/>
                <a:gd name="connsiteY14-2786" fmla="*/ 6229555 h 6271343"/>
                <a:gd name="connsiteX15-2787" fmla="*/ 7896844 w 11585839"/>
                <a:gd name="connsiteY15-2788" fmla="*/ 6181640 h 6271343"/>
                <a:gd name="connsiteX16-2789" fmla="*/ 6312808 w 11585839"/>
                <a:gd name="connsiteY16-2790" fmla="*/ 6134883 h 6271343"/>
                <a:gd name="connsiteX17-2791" fmla="*/ 4302744 w 11585839"/>
                <a:gd name="connsiteY17-2792" fmla="*/ 6132862 h 6271343"/>
                <a:gd name="connsiteX18-2793" fmla="*/ 2777012 w 11585839"/>
                <a:gd name="connsiteY18-2794" fmla="*/ 6142098 h 6271343"/>
                <a:gd name="connsiteX19-2795" fmla="*/ 1162958 w 11585839"/>
                <a:gd name="connsiteY19-2796" fmla="*/ 6200980 h 6271343"/>
                <a:gd name="connsiteX20-2797" fmla="*/ 77108 w 11585839"/>
                <a:gd name="connsiteY20-2798" fmla="*/ 6121605 h 6271343"/>
                <a:gd name="connsiteX21-2799" fmla="*/ 86633 w 11585839"/>
                <a:gd name="connsiteY21-2800" fmla="*/ 5054805 h 6271343"/>
                <a:gd name="connsiteX22-2801" fmla="*/ 70758 w 11585839"/>
                <a:gd name="connsiteY22-2802" fmla="*/ 3937205 h 6271343"/>
                <a:gd name="connsiteX23-2803" fmla="*/ 39008 w 11585839"/>
                <a:gd name="connsiteY23-2804" fmla="*/ 2489405 h 6271343"/>
                <a:gd name="connsiteX24-2805" fmla="*/ 105683 w 11585839"/>
                <a:gd name="connsiteY24-2806" fmla="*/ 1317830 h 6271343"/>
                <a:gd name="connsiteX25-2807" fmla="*/ 143783 w 11585839"/>
                <a:gd name="connsiteY25-2808" fmla="*/ 101805 h 6271343"/>
                <a:gd name="connsiteX0-2809" fmla="*/ 143783 w 11585839"/>
                <a:gd name="connsiteY0-2810" fmla="*/ 101805 h 6271343"/>
                <a:gd name="connsiteX1-2811" fmla="*/ 1709058 w 11585839"/>
                <a:gd name="connsiteY1-2812" fmla="*/ 85930 h 6271343"/>
                <a:gd name="connsiteX2-2813" fmla="*/ 3906158 w 11585839"/>
                <a:gd name="connsiteY2-2814" fmla="*/ 205 h 6271343"/>
                <a:gd name="connsiteX3-2815" fmla="*/ 6195333 w 11585839"/>
                <a:gd name="connsiteY3-2816" fmla="*/ 60530 h 6271343"/>
                <a:gd name="connsiteX4-2817" fmla="*/ 8401958 w 11585839"/>
                <a:gd name="connsiteY4-2818" fmla="*/ 9730 h 6271343"/>
                <a:gd name="connsiteX5-2819" fmla="*/ 10202183 w 11585839"/>
                <a:gd name="connsiteY5-2820" fmla="*/ 92280 h 6271343"/>
                <a:gd name="connsiteX6-2821" fmla="*/ 11507108 w 11585839"/>
                <a:gd name="connsiteY6-2822" fmla="*/ 124030 h 6271343"/>
                <a:gd name="connsiteX7-2823" fmla="*/ 11449958 w 11585839"/>
                <a:gd name="connsiteY7-2824" fmla="*/ 1533730 h 6271343"/>
                <a:gd name="connsiteX8-2825" fmla="*/ 11538858 w 11585839"/>
                <a:gd name="connsiteY8-2826" fmla="*/ 2416380 h 6271343"/>
                <a:gd name="connsiteX9-2827" fmla="*/ 11475358 w 11585839"/>
                <a:gd name="connsiteY9-2828" fmla="*/ 3556205 h 6271343"/>
                <a:gd name="connsiteX10-2829" fmla="*/ 11532508 w 11585839"/>
                <a:gd name="connsiteY10-2830" fmla="*/ 4565855 h 6271343"/>
                <a:gd name="connsiteX11-2831" fmla="*/ 11453133 w 11585839"/>
                <a:gd name="connsiteY11-2832" fmla="*/ 5391355 h 6271343"/>
                <a:gd name="connsiteX12-2833" fmla="*/ 11542033 w 11585839"/>
                <a:gd name="connsiteY12-2834" fmla="*/ 6134305 h 6271343"/>
                <a:gd name="connsiteX13-2835" fmla="*/ 10722883 w 11585839"/>
                <a:gd name="connsiteY13-2836" fmla="*/ 6267655 h 6271343"/>
                <a:gd name="connsiteX14-2837" fmla="*/ 9351283 w 11585839"/>
                <a:gd name="connsiteY14-2838" fmla="*/ 6229555 h 6271343"/>
                <a:gd name="connsiteX15-2839" fmla="*/ 7896844 w 11585839"/>
                <a:gd name="connsiteY15-2840" fmla="*/ 6181640 h 6271343"/>
                <a:gd name="connsiteX16-2841" fmla="*/ 6312808 w 11585839"/>
                <a:gd name="connsiteY16-2842" fmla="*/ 6199538 h 6271343"/>
                <a:gd name="connsiteX17-2843" fmla="*/ 4302744 w 11585839"/>
                <a:gd name="connsiteY17-2844" fmla="*/ 6132862 h 6271343"/>
                <a:gd name="connsiteX18-2845" fmla="*/ 2777012 w 11585839"/>
                <a:gd name="connsiteY18-2846" fmla="*/ 6142098 h 6271343"/>
                <a:gd name="connsiteX19-2847" fmla="*/ 1162958 w 11585839"/>
                <a:gd name="connsiteY19-2848" fmla="*/ 6200980 h 6271343"/>
                <a:gd name="connsiteX20-2849" fmla="*/ 77108 w 11585839"/>
                <a:gd name="connsiteY20-2850" fmla="*/ 6121605 h 6271343"/>
                <a:gd name="connsiteX21-2851" fmla="*/ 86633 w 11585839"/>
                <a:gd name="connsiteY21-2852" fmla="*/ 5054805 h 6271343"/>
                <a:gd name="connsiteX22-2853" fmla="*/ 70758 w 11585839"/>
                <a:gd name="connsiteY22-2854" fmla="*/ 3937205 h 6271343"/>
                <a:gd name="connsiteX23-2855" fmla="*/ 39008 w 11585839"/>
                <a:gd name="connsiteY23-2856" fmla="*/ 2489405 h 6271343"/>
                <a:gd name="connsiteX24-2857" fmla="*/ 105683 w 11585839"/>
                <a:gd name="connsiteY24-2858" fmla="*/ 1317830 h 6271343"/>
                <a:gd name="connsiteX25-2859" fmla="*/ 143783 w 11585839"/>
                <a:gd name="connsiteY25-2860" fmla="*/ 101805 h 6271343"/>
                <a:gd name="connsiteX0-2861" fmla="*/ 143783 w 11585839"/>
                <a:gd name="connsiteY0-2862" fmla="*/ 101805 h 6271343"/>
                <a:gd name="connsiteX1-2863" fmla="*/ 1709058 w 11585839"/>
                <a:gd name="connsiteY1-2864" fmla="*/ 85930 h 6271343"/>
                <a:gd name="connsiteX2-2865" fmla="*/ 3906158 w 11585839"/>
                <a:gd name="connsiteY2-2866" fmla="*/ 205 h 6271343"/>
                <a:gd name="connsiteX3-2867" fmla="*/ 6195333 w 11585839"/>
                <a:gd name="connsiteY3-2868" fmla="*/ 60530 h 6271343"/>
                <a:gd name="connsiteX4-2869" fmla="*/ 8401958 w 11585839"/>
                <a:gd name="connsiteY4-2870" fmla="*/ 9730 h 6271343"/>
                <a:gd name="connsiteX5-2871" fmla="*/ 10202183 w 11585839"/>
                <a:gd name="connsiteY5-2872" fmla="*/ 92280 h 6271343"/>
                <a:gd name="connsiteX6-2873" fmla="*/ 11507108 w 11585839"/>
                <a:gd name="connsiteY6-2874" fmla="*/ 124030 h 6271343"/>
                <a:gd name="connsiteX7-2875" fmla="*/ 11449958 w 11585839"/>
                <a:gd name="connsiteY7-2876" fmla="*/ 1533730 h 6271343"/>
                <a:gd name="connsiteX8-2877" fmla="*/ 11538858 w 11585839"/>
                <a:gd name="connsiteY8-2878" fmla="*/ 2416380 h 6271343"/>
                <a:gd name="connsiteX9-2879" fmla="*/ 11475358 w 11585839"/>
                <a:gd name="connsiteY9-2880" fmla="*/ 3556205 h 6271343"/>
                <a:gd name="connsiteX10-2881" fmla="*/ 11532508 w 11585839"/>
                <a:gd name="connsiteY10-2882" fmla="*/ 4565855 h 6271343"/>
                <a:gd name="connsiteX11-2883" fmla="*/ 11453133 w 11585839"/>
                <a:gd name="connsiteY11-2884" fmla="*/ 5391355 h 6271343"/>
                <a:gd name="connsiteX12-2885" fmla="*/ 11542033 w 11585839"/>
                <a:gd name="connsiteY12-2886" fmla="*/ 6134305 h 6271343"/>
                <a:gd name="connsiteX13-2887" fmla="*/ 10722883 w 11585839"/>
                <a:gd name="connsiteY13-2888" fmla="*/ 6267655 h 6271343"/>
                <a:gd name="connsiteX14-2889" fmla="*/ 9351283 w 11585839"/>
                <a:gd name="connsiteY14-2890" fmla="*/ 6229555 h 6271343"/>
                <a:gd name="connsiteX15-2891" fmla="*/ 7896844 w 11585839"/>
                <a:gd name="connsiteY15-2892" fmla="*/ 6181640 h 6271343"/>
                <a:gd name="connsiteX16-2893" fmla="*/ 6312808 w 11585839"/>
                <a:gd name="connsiteY16-2894" fmla="*/ 6199538 h 6271343"/>
                <a:gd name="connsiteX17-2895" fmla="*/ 4302744 w 11585839"/>
                <a:gd name="connsiteY17-2896" fmla="*/ 6132862 h 6271343"/>
                <a:gd name="connsiteX18-2897" fmla="*/ 2777012 w 11585839"/>
                <a:gd name="connsiteY18-2898" fmla="*/ 6142098 h 6271343"/>
                <a:gd name="connsiteX19-2899" fmla="*/ 1162958 w 11585839"/>
                <a:gd name="connsiteY19-2900" fmla="*/ 6200980 h 6271343"/>
                <a:gd name="connsiteX20-2901" fmla="*/ 77108 w 11585839"/>
                <a:gd name="connsiteY20-2902" fmla="*/ 6121605 h 6271343"/>
                <a:gd name="connsiteX21-2903" fmla="*/ 86633 w 11585839"/>
                <a:gd name="connsiteY21-2904" fmla="*/ 5054805 h 6271343"/>
                <a:gd name="connsiteX22-2905" fmla="*/ 70758 w 11585839"/>
                <a:gd name="connsiteY22-2906" fmla="*/ 3937205 h 6271343"/>
                <a:gd name="connsiteX23-2907" fmla="*/ 39008 w 11585839"/>
                <a:gd name="connsiteY23-2908" fmla="*/ 2489405 h 6271343"/>
                <a:gd name="connsiteX24-2909" fmla="*/ 105683 w 11585839"/>
                <a:gd name="connsiteY24-2910" fmla="*/ 1317830 h 6271343"/>
                <a:gd name="connsiteX25-2911" fmla="*/ 143783 w 11585839"/>
                <a:gd name="connsiteY25-2912" fmla="*/ 101805 h 6271343"/>
                <a:gd name="connsiteX0-2913" fmla="*/ 143783 w 11585839"/>
                <a:gd name="connsiteY0-2914" fmla="*/ 101805 h 6271343"/>
                <a:gd name="connsiteX1-2915" fmla="*/ 1709058 w 11585839"/>
                <a:gd name="connsiteY1-2916" fmla="*/ 85930 h 6271343"/>
                <a:gd name="connsiteX2-2917" fmla="*/ 3906158 w 11585839"/>
                <a:gd name="connsiteY2-2918" fmla="*/ 205 h 6271343"/>
                <a:gd name="connsiteX3-2919" fmla="*/ 6195333 w 11585839"/>
                <a:gd name="connsiteY3-2920" fmla="*/ 60530 h 6271343"/>
                <a:gd name="connsiteX4-2921" fmla="*/ 8401958 w 11585839"/>
                <a:gd name="connsiteY4-2922" fmla="*/ 9730 h 6271343"/>
                <a:gd name="connsiteX5-2923" fmla="*/ 10202183 w 11585839"/>
                <a:gd name="connsiteY5-2924" fmla="*/ 92280 h 6271343"/>
                <a:gd name="connsiteX6-2925" fmla="*/ 11507108 w 11585839"/>
                <a:gd name="connsiteY6-2926" fmla="*/ 124030 h 6271343"/>
                <a:gd name="connsiteX7-2927" fmla="*/ 11449958 w 11585839"/>
                <a:gd name="connsiteY7-2928" fmla="*/ 1533730 h 6271343"/>
                <a:gd name="connsiteX8-2929" fmla="*/ 11538858 w 11585839"/>
                <a:gd name="connsiteY8-2930" fmla="*/ 2416380 h 6271343"/>
                <a:gd name="connsiteX9-2931" fmla="*/ 11475358 w 11585839"/>
                <a:gd name="connsiteY9-2932" fmla="*/ 3556205 h 6271343"/>
                <a:gd name="connsiteX10-2933" fmla="*/ 11532508 w 11585839"/>
                <a:gd name="connsiteY10-2934" fmla="*/ 4565855 h 6271343"/>
                <a:gd name="connsiteX11-2935" fmla="*/ 11453133 w 11585839"/>
                <a:gd name="connsiteY11-2936" fmla="*/ 5391355 h 6271343"/>
                <a:gd name="connsiteX12-2937" fmla="*/ 11542033 w 11585839"/>
                <a:gd name="connsiteY12-2938" fmla="*/ 6134305 h 6271343"/>
                <a:gd name="connsiteX13-2939" fmla="*/ 10722883 w 11585839"/>
                <a:gd name="connsiteY13-2940" fmla="*/ 6267655 h 6271343"/>
                <a:gd name="connsiteX14-2941" fmla="*/ 9351283 w 11585839"/>
                <a:gd name="connsiteY14-2942" fmla="*/ 6229555 h 6271343"/>
                <a:gd name="connsiteX15-2943" fmla="*/ 7896844 w 11585839"/>
                <a:gd name="connsiteY15-2944" fmla="*/ 6181640 h 6271343"/>
                <a:gd name="connsiteX16-2945" fmla="*/ 6312808 w 11585839"/>
                <a:gd name="connsiteY16-2946" fmla="*/ 6199538 h 6271343"/>
                <a:gd name="connsiteX17-2947" fmla="*/ 4330453 w 11585839"/>
                <a:gd name="connsiteY17-2948" fmla="*/ 6197517 h 6271343"/>
                <a:gd name="connsiteX18-2949" fmla="*/ 2777012 w 11585839"/>
                <a:gd name="connsiteY18-2950" fmla="*/ 6142098 h 6271343"/>
                <a:gd name="connsiteX19-2951" fmla="*/ 1162958 w 11585839"/>
                <a:gd name="connsiteY19-2952" fmla="*/ 6200980 h 6271343"/>
                <a:gd name="connsiteX20-2953" fmla="*/ 77108 w 11585839"/>
                <a:gd name="connsiteY20-2954" fmla="*/ 6121605 h 6271343"/>
                <a:gd name="connsiteX21-2955" fmla="*/ 86633 w 11585839"/>
                <a:gd name="connsiteY21-2956" fmla="*/ 5054805 h 6271343"/>
                <a:gd name="connsiteX22-2957" fmla="*/ 70758 w 11585839"/>
                <a:gd name="connsiteY22-2958" fmla="*/ 3937205 h 6271343"/>
                <a:gd name="connsiteX23-2959" fmla="*/ 39008 w 11585839"/>
                <a:gd name="connsiteY23-2960" fmla="*/ 2489405 h 6271343"/>
                <a:gd name="connsiteX24-2961" fmla="*/ 105683 w 11585839"/>
                <a:gd name="connsiteY24-2962" fmla="*/ 1317830 h 6271343"/>
                <a:gd name="connsiteX25-2963" fmla="*/ 143783 w 11585839"/>
                <a:gd name="connsiteY25-2964" fmla="*/ 101805 h 6271343"/>
                <a:gd name="connsiteX0-2965" fmla="*/ 143783 w 11585839"/>
                <a:gd name="connsiteY0-2966" fmla="*/ 101805 h 6271343"/>
                <a:gd name="connsiteX1-2967" fmla="*/ 1709058 w 11585839"/>
                <a:gd name="connsiteY1-2968" fmla="*/ 85930 h 6271343"/>
                <a:gd name="connsiteX2-2969" fmla="*/ 3906158 w 11585839"/>
                <a:gd name="connsiteY2-2970" fmla="*/ 205 h 6271343"/>
                <a:gd name="connsiteX3-2971" fmla="*/ 6195333 w 11585839"/>
                <a:gd name="connsiteY3-2972" fmla="*/ 60530 h 6271343"/>
                <a:gd name="connsiteX4-2973" fmla="*/ 8401958 w 11585839"/>
                <a:gd name="connsiteY4-2974" fmla="*/ 9730 h 6271343"/>
                <a:gd name="connsiteX5-2975" fmla="*/ 10202183 w 11585839"/>
                <a:gd name="connsiteY5-2976" fmla="*/ 92280 h 6271343"/>
                <a:gd name="connsiteX6-2977" fmla="*/ 11507108 w 11585839"/>
                <a:gd name="connsiteY6-2978" fmla="*/ 124030 h 6271343"/>
                <a:gd name="connsiteX7-2979" fmla="*/ 11449958 w 11585839"/>
                <a:gd name="connsiteY7-2980" fmla="*/ 1533730 h 6271343"/>
                <a:gd name="connsiteX8-2981" fmla="*/ 11538858 w 11585839"/>
                <a:gd name="connsiteY8-2982" fmla="*/ 2416380 h 6271343"/>
                <a:gd name="connsiteX9-2983" fmla="*/ 11475358 w 11585839"/>
                <a:gd name="connsiteY9-2984" fmla="*/ 3556205 h 6271343"/>
                <a:gd name="connsiteX10-2985" fmla="*/ 11532508 w 11585839"/>
                <a:gd name="connsiteY10-2986" fmla="*/ 4565855 h 6271343"/>
                <a:gd name="connsiteX11-2987" fmla="*/ 11453133 w 11585839"/>
                <a:gd name="connsiteY11-2988" fmla="*/ 5391355 h 6271343"/>
                <a:gd name="connsiteX12-2989" fmla="*/ 11542033 w 11585839"/>
                <a:gd name="connsiteY12-2990" fmla="*/ 6134305 h 6271343"/>
                <a:gd name="connsiteX13-2991" fmla="*/ 10722883 w 11585839"/>
                <a:gd name="connsiteY13-2992" fmla="*/ 6267655 h 6271343"/>
                <a:gd name="connsiteX14-2993" fmla="*/ 9351283 w 11585839"/>
                <a:gd name="connsiteY14-2994" fmla="*/ 6229555 h 6271343"/>
                <a:gd name="connsiteX15-2995" fmla="*/ 7896844 w 11585839"/>
                <a:gd name="connsiteY15-2996" fmla="*/ 6181640 h 6271343"/>
                <a:gd name="connsiteX16-2997" fmla="*/ 6312808 w 11585839"/>
                <a:gd name="connsiteY16-2998" fmla="*/ 6199538 h 6271343"/>
                <a:gd name="connsiteX17-2999" fmla="*/ 4330453 w 11585839"/>
                <a:gd name="connsiteY17-3000" fmla="*/ 6197517 h 6271343"/>
                <a:gd name="connsiteX18-3001" fmla="*/ 2878612 w 11585839"/>
                <a:gd name="connsiteY18-3002" fmla="*/ 6188280 h 6271343"/>
                <a:gd name="connsiteX19-3003" fmla="*/ 1162958 w 11585839"/>
                <a:gd name="connsiteY19-3004" fmla="*/ 6200980 h 6271343"/>
                <a:gd name="connsiteX20-3005" fmla="*/ 77108 w 11585839"/>
                <a:gd name="connsiteY20-3006" fmla="*/ 6121605 h 6271343"/>
                <a:gd name="connsiteX21-3007" fmla="*/ 86633 w 11585839"/>
                <a:gd name="connsiteY21-3008" fmla="*/ 5054805 h 6271343"/>
                <a:gd name="connsiteX22-3009" fmla="*/ 70758 w 11585839"/>
                <a:gd name="connsiteY22-3010" fmla="*/ 3937205 h 6271343"/>
                <a:gd name="connsiteX23-3011" fmla="*/ 39008 w 11585839"/>
                <a:gd name="connsiteY23-3012" fmla="*/ 2489405 h 6271343"/>
                <a:gd name="connsiteX24-3013" fmla="*/ 105683 w 11585839"/>
                <a:gd name="connsiteY24-3014" fmla="*/ 1317830 h 6271343"/>
                <a:gd name="connsiteX25-3015" fmla="*/ 143783 w 11585839"/>
                <a:gd name="connsiteY25-3016" fmla="*/ 101805 h 62713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</a:cxnLst>
              <a:rect l="l" t="t" r="r" b="b"/>
              <a:pathLst>
                <a:path w="11585839" h="6271343">
                  <a:moveTo>
                    <a:pt x="143783" y="101805"/>
                  </a:moveTo>
                  <a:cubicBezTo>
                    <a:pt x="411012" y="-103512"/>
                    <a:pt x="1081996" y="102863"/>
                    <a:pt x="1709058" y="85930"/>
                  </a:cubicBezTo>
                  <a:cubicBezTo>
                    <a:pt x="2336121" y="68997"/>
                    <a:pt x="3158446" y="4438"/>
                    <a:pt x="3906158" y="205"/>
                  </a:cubicBezTo>
                  <a:cubicBezTo>
                    <a:pt x="4653870" y="-4028"/>
                    <a:pt x="5446033" y="58943"/>
                    <a:pt x="6195333" y="60530"/>
                  </a:cubicBezTo>
                  <a:cubicBezTo>
                    <a:pt x="6944633" y="62118"/>
                    <a:pt x="7734150" y="4438"/>
                    <a:pt x="8401958" y="9730"/>
                  </a:cubicBezTo>
                  <a:cubicBezTo>
                    <a:pt x="9069766" y="15022"/>
                    <a:pt x="9684658" y="73230"/>
                    <a:pt x="10202183" y="92280"/>
                  </a:cubicBezTo>
                  <a:cubicBezTo>
                    <a:pt x="10719708" y="111330"/>
                    <a:pt x="11299146" y="-116212"/>
                    <a:pt x="11507108" y="124030"/>
                  </a:cubicBezTo>
                  <a:cubicBezTo>
                    <a:pt x="11715070" y="364272"/>
                    <a:pt x="11444666" y="1151672"/>
                    <a:pt x="11449958" y="1533730"/>
                  </a:cubicBezTo>
                  <a:cubicBezTo>
                    <a:pt x="11455250" y="1915788"/>
                    <a:pt x="11534625" y="2079301"/>
                    <a:pt x="11538858" y="2416380"/>
                  </a:cubicBezTo>
                  <a:cubicBezTo>
                    <a:pt x="11543091" y="2753459"/>
                    <a:pt x="11476416" y="3197959"/>
                    <a:pt x="11475358" y="3556205"/>
                  </a:cubicBezTo>
                  <a:cubicBezTo>
                    <a:pt x="11474300" y="3914451"/>
                    <a:pt x="11536212" y="4259997"/>
                    <a:pt x="11532508" y="4565855"/>
                  </a:cubicBezTo>
                  <a:cubicBezTo>
                    <a:pt x="11528804" y="4871713"/>
                    <a:pt x="11451546" y="5129947"/>
                    <a:pt x="11453133" y="5391355"/>
                  </a:cubicBezTo>
                  <a:cubicBezTo>
                    <a:pt x="11454720" y="5652763"/>
                    <a:pt x="11663741" y="5988255"/>
                    <a:pt x="11542033" y="6134305"/>
                  </a:cubicBezTo>
                  <a:cubicBezTo>
                    <a:pt x="11420325" y="6280355"/>
                    <a:pt x="11088008" y="6251780"/>
                    <a:pt x="10722883" y="6267655"/>
                  </a:cubicBezTo>
                  <a:cubicBezTo>
                    <a:pt x="10357758" y="6283530"/>
                    <a:pt x="9822289" y="6243891"/>
                    <a:pt x="9351283" y="6229555"/>
                  </a:cubicBezTo>
                  <a:cubicBezTo>
                    <a:pt x="8880277" y="6215219"/>
                    <a:pt x="8403256" y="6186643"/>
                    <a:pt x="7896844" y="6181640"/>
                  </a:cubicBezTo>
                  <a:lnTo>
                    <a:pt x="6312808" y="6199538"/>
                  </a:lnTo>
                  <a:lnTo>
                    <a:pt x="4330453" y="6197517"/>
                  </a:lnTo>
                  <a:lnTo>
                    <a:pt x="2878612" y="6188280"/>
                  </a:lnTo>
                  <a:cubicBezTo>
                    <a:pt x="2350696" y="6188857"/>
                    <a:pt x="1629875" y="6212092"/>
                    <a:pt x="1162958" y="6200980"/>
                  </a:cubicBezTo>
                  <a:cubicBezTo>
                    <a:pt x="696041" y="6189868"/>
                    <a:pt x="256496" y="6312634"/>
                    <a:pt x="77108" y="6121605"/>
                  </a:cubicBezTo>
                  <a:cubicBezTo>
                    <a:pt x="-102280" y="5930576"/>
                    <a:pt x="87691" y="5418872"/>
                    <a:pt x="86633" y="5054805"/>
                  </a:cubicBezTo>
                  <a:cubicBezTo>
                    <a:pt x="85575" y="4690738"/>
                    <a:pt x="78696" y="4364772"/>
                    <a:pt x="70758" y="3937205"/>
                  </a:cubicBezTo>
                  <a:cubicBezTo>
                    <a:pt x="62821" y="3509638"/>
                    <a:pt x="34775" y="2768805"/>
                    <a:pt x="39008" y="2489405"/>
                  </a:cubicBezTo>
                  <a:cubicBezTo>
                    <a:pt x="43241" y="2210005"/>
                    <a:pt x="88221" y="1715763"/>
                    <a:pt x="105683" y="1317830"/>
                  </a:cubicBezTo>
                  <a:cubicBezTo>
                    <a:pt x="123145" y="919897"/>
                    <a:pt x="-123446" y="307122"/>
                    <a:pt x="143783" y="10180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6153" name="图片 14"/>
          <p:cNvPicPr>
            <a:picLocks noChangeAspect="1"/>
          </p:cNvPicPr>
          <p:nvPr userDrawn="1"/>
        </p:nvPicPr>
        <p:blipFill>
          <a:blip r:embed="rId8"/>
          <a:srcRect t="31834" b="20207"/>
          <a:stretch>
            <a:fillRect/>
          </a:stretch>
        </p:blipFill>
        <p:spPr>
          <a:xfrm>
            <a:off x="3182938" y="-250825"/>
            <a:ext cx="2779712" cy="1454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47013" y="4262438"/>
            <a:ext cx="1296987" cy="881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0" name="图片 1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28613" y="220663"/>
            <a:ext cx="628650" cy="628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72" name="组合 4"/>
          <p:cNvGrpSpPr/>
          <p:nvPr userDrawn="1"/>
        </p:nvGrpSpPr>
        <p:grpSpPr>
          <a:xfrm>
            <a:off x="0" y="0"/>
            <a:ext cx="9144000" cy="5143500"/>
            <a:chOff x="-1" y="0"/>
            <a:chExt cx="12192000" cy="6858000"/>
          </a:xfrm>
        </p:grpSpPr>
        <p:pic>
          <p:nvPicPr>
            <p:cNvPr id="7181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0"/>
              <a:ext cx="12191999" cy="6858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-1" y="0"/>
              <a:ext cx="4150784" cy="6858000"/>
            </a:xfrm>
            <a:prstGeom prst="rect">
              <a:avLst/>
            </a:prstGeom>
            <a:blipFill dpi="0" rotWithShape="1">
              <a:blip r:embed="rId6">
                <a:alphaModFix amt="27000"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7173" name="图形 12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0"/>
            <a:ext cx="2333625" cy="3614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图片 8"/>
          <p:cNvPicPr>
            <a:picLocks noChangeAspect="1"/>
          </p:cNvPicPr>
          <p:nvPr userDrawn="1"/>
        </p:nvPicPr>
        <p:blipFill>
          <a:blip r:embed="rId8"/>
          <a:srcRect l="10930" t="12402" r="10516" b="11523"/>
          <a:stretch>
            <a:fillRect/>
          </a:stretch>
        </p:blipFill>
        <p:spPr>
          <a:xfrm>
            <a:off x="-244475" y="2967038"/>
            <a:ext cx="2247900" cy="2176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图片 9"/>
          <p:cNvPicPr>
            <a:picLocks noChangeAspect="1"/>
          </p:cNvPicPr>
          <p:nvPr userDrawn="1"/>
        </p:nvPicPr>
        <p:blipFill>
          <a:blip r:embed="rId9"/>
          <a:srcRect l="35117"/>
          <a:stretch>
            <a:fillRect/>
          </a:stretch>
        </p:blipFill>
        <p:spPr>
          <a:xfrm>
            <a:off x="5807075" y="0"/>
            <a:ext cx="3336925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圆角矩形 1"/>
          <p:cNvSpPr/>
          <p:nvPr/>
        </p:nvSpPr>
        <p:spPr>
          <a:xfrm>
            <a:off x="191056" y="174476"/>
            <a:ext cx="8772191" cy="4817853"/>
          </a:xfrm>
          <a:prstGeom prst="roundRect">
            <a:avLst>
              <a:gd name="adj" fmla="val 5773"/>
            </a:avLst>
          </a:prstGeom>
          <a:solidFill>
            <a:srgbClr val="FFFFFF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47013" y="4262438"/>
            <a:ext cx="1296987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流程图: 终止 11"/>
          <p:cNvSpPr/>
          <p:nvPr/>
        </p:nvSpPr>
        <p:spPr>
          <a:xfrm>
            <a:off x="250825" y="268288"/>
            <a:ext cx="5184775" cy="574675"/>
          </a:xfrm>
          <a:prstGeom prst="flowChartTerminator">
            <a:avLst/>
          </a:prstGeom>
          <a:solidFill>
            <a:srgbClr val="FFFFFF"/>
          </a:solidFill>
          <a:ln>
            <a:solidFill>
              <a:srgbClr val="93ADA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205" name="图片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79388" y="123825"/>
            <a:ext cx="706437" cy="1058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6" name="图片 10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932363" y="314325"/>
            <a:ext cx="700087" cy="698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196" name="组合 4"/>
          <p:cNvGrpSpPr/>
          <p:nvPr userDrawn="1"/>
        </p:nvGrpSpPr>
        <p:grpSpPr>
          <a:xfrm>
            <a:off x="0" y="0"/>
            <a:ext cx="9144000" cy="5143500"/>
            <a:chOff x="-1" y="0"/>
            <a:chExt cx="12192000" cy="6858000"/>
          </a:xfrm>
        </p:grpSpPr>
        <p:pic>
          <p:nvPicPr>
            <p:cNvPr id="8207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0"/>
              <a:ext cx="12191999" cy="6858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-1" y="0"/>
              <a:ext cx="4150784" cy="6858000"/>
            </a:xfrm>
            <a:prstGeom prst="rect">
              <a:avLst/>
            </a:prstGeom>
            <a:blipFill dpi="0" rotWithShape="1">
              <a:blip r:embed="rId7">
                <a:alphaModFix amt="27000"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8197" name="图形 12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0" y="0"/>
            <a:ext cx="2333625" cy="3614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片 8"/>
          <p:cNvPicPr>
            <a:picLocks noChangeAspect="1"/>
          </p:cNvPicPr>
          <p:nvPr userDrawn="1"/>
        </p:nvPicPr>
        <p:blipFill>
          <a:blip r:embed="rId9"/>
          <a:srcRect l="10930" t="12402" r="10516" b="11523"/>
          <a:stretch>
            <a:fillRect/>
          </a:stretch>
        </p:blipFill>
        <p:spPr>
          <a:xfrm>
            <a:off x="-244475" y="2967038"/>
            <a:ext cx="2247900" cy="2176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9" name="图片 9"/>
          <p:cNvPicPr>
            <a:picLocks noChangeAspect="1"/>
          </p:cNvPicPr>
          <p:nvPr userDrawn="1"/>
        </p:nvPicPr>
        <p:blipFill>
          <a:blip r:embed="rId10"/>
          <a:srcRect l="35117"/>
          <a:stretch>
            <a:fillRect/>
          </a:stretch>
        </p:blipFill>
        <p:spPr>
          <a:xfrm>
            <a:off x="5807075" y="0"/>
            <a:ext cx="3336925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圆角矩形 1"/>
          <p:cNvSpPr/>
          <p:nvPr/>
        </p:nvSpPr>
        <p:spPr>
          <a:xfrm>
            <a:off x="191056" y="174476"/>
            <a:ext cx="8772191" cy="4817853"/>
          </a:xfrm>
          <a:prstGeom prst="roundRect">
            <a:avLst>
              <a:gd name="adj" fmla="val 5773"/>
            </a:avLst>
          </a:prstGeom>
          <a:solidFill>
            <a:srgbClr val="FFFFFF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存储数据 2"/>
          <p:cNvSpPr/>
          <p:nvPr/>
        </p:nvSpPr>
        <p:spPr>
          <a:xfrm>
            <a:off x="7740650" y="0"/>
            <a:ext cx="1727200" cy="706438"/>
          </a:xfrm>
          <a:prstGeom prst="flowChartOnlineStorage">
            <a:avLst/>
          </a:prstGeom>
          <a:solidFill>
            <a:srgbClr val="FEF6D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220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97800" y="-14287"/>
            <a:ext cx="1352550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1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67625" y="9207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4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32.jpeg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2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1588"/>
            <a:ext cx="9144000" cy="514032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5.png"/><Relationship Id="rId3" Type="http://schemas.openxmlformats.org/officeDocument/2006/relationships/slide" Target="slide22.xml"/><Relationship Id="rId2" Type="http://schemas.openxmlformats.org/officeDocument/2006/relationships/image" Target="../media/image34.png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1.jpeg"/><Relationship Id="rId1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9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0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1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2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3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7.png"/><Relationship Id="rId1" Type="http://schemas.openxmlformats.org/officeDocument/2006/relationships/image" Target="../media/image16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54.png"/><Relationship Id="rId2" Type="http://schemas.microsoft.com/office/2007/relationships/media" Target="file:///\\pc-2\&#19978;&#35838;&#35838;&#20214;&#27719;&#24635;\&#24050;&#26657;&#23545;\&#20108;&#35821;&#19979;&#12304;&#25945;&#26696;&#29256;&#12305;\&#31532;&#22235;&#21333;&#20803;\8%20&#24425;&#33394;&#30340;&#26790;&#12304;&#25945;&#26696;&#21305;&#37197;&#29256;&#12305;&#25512;&#33616;&#10084;\&#23490;&#38745;&#20043;&#22768;.mp3" TargetMode="External"/><Relationship Id="rId1" Type="http://schemas.openxmlformats.org/officeDocument/2006/relationships/audio" Target="file:///\\pc-2\&#19978;&#35838;&#35838;&#20214;&#27719;&#24635;\&#24050;&#26657;&#23545;\&#20108;&#35821;&#19979;&#12304;&#25945;&#26696;&#29256;&#12305;\&#31532;&#22235;&#21333;&#20803;\8%20&#24425;&#33394;&#30340;&#26790;&#12304;&#25945;&#26696;&#21305;&#37197;&#29256;&#12305;&#25512;&#33616;&#10084;\&#23490;&#38745;&#20043;&#22768;.mp3" TargetMode="Externa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9.png"/><Relationship Id="rId1" Type="http://schemas.openxmlformats.org/officeDocument/2006/relationships/image" Target="../media/image38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8.emf"/><Relationship Id="rId3" Type="http://schemas.openxmlformats.org/officeDocument/2006/relationships/image" Target="../media/image57.emf"/><Relationship Id="rId2" Type="http://schemas.openxmlformats.org/officeDocument/2006/relationships/image" Target="../media/image56.emf"/><Relationship Id="rId1" Type="http://schemas.openxmlformats.org/officeDocument/2006/relationships/image" Target="../media/image55.emf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7.emf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6.emf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9.jpe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1865313" y="750888"/>
            <a:ext cx="2114550" cy="3009900"/>
            <a:chOff x="1864645" y="750689"/>
            <a:chExt cx="2115832" cy="3010295"/>
          </a:xfrm>
        </p:grpSpPr>
        <p:pic>
          <p:nvPicPr>
            <p:cNvPr id="16390" name="图片 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-1241096">
              <a:off x="1964253" y="750689"/>
              <a:ext cx="2016224" cy="301029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TextBox 4">
              <a:hlinkClick r:id="rId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864645" y="1463570"/>
              <a:ext cx="1920451" cy="64619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+mn-ea"/>
                  <a:ea typeface="+mn-ea"/>
                  <a:cs typeface="+mn-cs"/>
                </a:rPr>
                <a:t>第</a:t>
              </a:r>
              <a:r>
                <a:rPr kumimoji="0" lang="en-US" altLang="zh-CN" sz="3600" b="1" i="0" u="none" strike="noStrike" kern="1200" cap="none" spc="0" normalizeH="0" baseline="0" noProof="0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+mn-ea"/>
                  <a:ea typeface="+mn-ea"/>
                  <a:cs typeface="+mn-cs"/>
                </a:rPr>
                <a:t>1</a:t>
              </a:r>
              <a:r>
                <a:rPr kumimoji="0" lang="zh-CN" altLang="en-US" sz="3600" b="1" i="0" u="none" strike="noStrike" kern="1200" cap="none" spc="0" normalizeH="0" baseline="0" noProof="0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+mn-ea"/>
                  <a:ea typeface="+mn-ea"/>
                  <a:cs typeface="+mn-cs"/>
                </a:rPr>
                <a:t>课时</a:t>
              </a:r>
              <a:endParaRPr kumimoji="0" lang="zh-CN" altLang="en-US" sz="3600" b="1" i="0" u="none" strike="noStrike" kern="1200" cap="none" spc="0" normalizeH="0" baseline="0" noProof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003800" y="1735138"/>
            <a:ext cx="2016125" cy="3006725"/>
            <a:chOff x="5044761" y="1516369"/>
            <a:chExt cx="2016224" cy="3005529"/>
          </a:xfrm>
        </p:grpSpPr>
        <p:pic>
          <p:nvPicPr>
            <p:cNvPr id="16388" name="图片 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44761" y="1516369"/>
              <a:ext cx="2016224" cy="300552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TextBox 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092388" y="2254262"/>
              <a:ext cx="1920969" cy="64585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+mn-ea"/>
                  <a:ea typeface="+mn-ea"/>
                  <a:cs typeface="+mn-cs"/>
                </a:rPr>
                <a:t>第</a:t>
              </a:r>
              <a:r>
                <a:rPr kumimoji="0" lang="en-US" altLang="zh-CN" sz="3600" b="1" i="0" u="none" strike="noStrike" kern="1200" cap="none" spc="0" normalizeH="0" baseline="0" noProof="0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+mn-ea"/>
                  <a:ea typeface="+mn-ea"/>
                  <a:cs typeface="+mn-cs"/>
                </a:rPr>
                <a:t>2</a:t>
              </a:r>
              <a:r>
                <a:rPr kumimoji="0" lang="zh-CN" altLang="en-US" sz="3600" b="1" i="0" u="none" strike="noStrike" kern="1200" cap="none" spc="0" normalizeH="0" baseline="0" noProof="0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+mn-ea"/>
                  <a:ea typeface="+mn-ea"/>
                  <a:cs typeface="+mn-cs"/>
                </a:rPr>
                <a:t>课时</a:t>
              </a:r>
              <a:endParaRPr kumimoji="0" lang="zh-CN" altLang="en-US" sz="3600" b="1" i="0" u="none" strike="noStrike" kern="1200" cap="none" spc="0" normalizeH="0" baseline="0" noProof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728663" y="1708150"/>
            <a:ext cx="7777163" cy="21351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铅笔盒  聊天  草坪  葱郁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烟囱  一般  精灵  叮咛</a:t>
            </a:r>
            <a:endParaRPr kumimoji="0" lang="zh-CN" altLang="en-US" sz="4800" b="1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8313" y="339725"/>
            <a:ext cx="2320925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认读词语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79613" y="1468438"/>
            <a:ext cx="647700" cy="5857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hé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59113" y="1468438"/>
            <a:ext cx="1081088" cy="5857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liáo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62600" y="1468438"/>
            <a:ext cx="1079500" cy="5857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pínɡ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24763" y="1468438"/>
            <a:ext cx="647700" cy="5857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yù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09688" y="2600325"/>
            <a:ext cx="1296988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cōnɡ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33750" y="2600325"/>
            <a:ext cx="88265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bān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27563" y="2600325"/>
            <a:ext cx="1081088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jīnɡ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05575" y="2600325"/>
            <a:ext cx="1081088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dīnɡ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394575" y="2600325"/>
            <a:ext cx="107950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nínɡ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84213" y="842963"/>
            <a:ext cx="7704138" cy="3970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571500" marR="0" lvl="0" indent="-571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“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坪、精、叮、咛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”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4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个生字都有后鼻韵母“</a:t>
            </a: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inɡ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”。“精”不要读成“</a:t>
            </a: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</a:t>
            </a: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īn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”；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571500" marR="0" lvl="0" indent="-571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“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咛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”的声母是“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”，不要读成“</a:t>
            </a: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línɡ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”；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571500" marR="0" lvl="0" indent="-571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“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囱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”的声母是“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”，不要读成“</a:t>
            </a: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chōnɡ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”。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84213" y="1924050"/>
            <a:ext cx="7777163" cy="21351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铅笔盒  聊天  草坪  葱郁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烟囱  一般  精灵  叮咛</a:t>
            </a:r>
            <a:endParaRPr kumimoji="0" lang="zh-CN" altLang="en-US" sz="4800" b="1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35163" y="1684338"/>
            <a:ext cx="647700" cy="5857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hé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14663" y="1684338"/>
            <a:ext cx="1081088" cy="5857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liáo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18150" y="1684338"/>
            <a:ext cx="1079500" cy="5857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pínɡ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80313" y="1684338"/>
            <a:ext cx="647700" cy="5857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yù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65238" y="2816225"/>
            <a:ext cx="1296988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cōnɡ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89300" y="2816225"/>
            <a:ext cx="88265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bān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83113" y="2816225"/>
            <a:ext cx="1081088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jīnɡ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61125" y="2816225"/>
            <a:ext cx="1081088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dīnɡ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350125" y="2816225"/>
            <a:ext cx="107950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nínɡ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33750" y="695325"/>
            <a:ext cx="23749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571500" marR="0" lvl="0" indent="-571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读一读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598488" y="1347788"/>
            <a:ext cx="7947025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形声字构字规律识字：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19475" y="423863"/>
            <a:ext cx="2479675" cy="731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识字指导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9700" name="矩形 4"/>
          <p:cNvSpPr/>
          <p:nvPr/>
        </p:nvSpPr>
        <p:spPr>
          <a:xfrm>
            <a:off x="5329238" y="2203450"/>
            <a:ext cx="792162" cy="860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坪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1" name="矩形 5"/>
          <p:cNvSpPr/>
          <p:nvPr/>
        </p:nvSpPr>
        <p:spPr>
          <a:xfrm>
            <a:off x="5329238" y="3122613"/>
            <a:ext cx="792162" cy="8620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叮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2" name="矩形 6"/>
          <p:cNvSpPr/>
          <p:nvPr/>
        </p:nvSpPr>
        <p:spPr>
          <a:xfrm>
            <a:off x="5329238" y="4016375"/>
            <a:ext cx="792162" cy="8620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咛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3" name="矩形 7"/>
          <p:cNvSpPr/>
          <p:nvPr/>
        </p:nvSpPr>
        <p:spPr>
          <a:xfrm>
            <a:off x="3173413" y="2211388"/>
            <a:ext cx="792162" cy="8620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平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4" name="矩形 8"/>
          <p:cNvSpPr/>
          <p:nvPr/>
        </p:nvSpPr>
        <p:spPr>
          <a:xfrm>
            <a:off x="3173413" y="3130550"/>
            <a:ext cx="792162" cy="8620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丁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5" name="矩形 9"/>
          <p:cNvSpPr/>
          <p:nvPr/>
        </p:nvSpPr>
        <p:spPr>
          <a:xfrm>
            <a:off x="3203575" y="4024313"/>
            <a:ext cx="792163" cy="8620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宁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95900" y="1881188"/>
            <a:ext cx="1079500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pínɡ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95900" y="2870200"/>
            <a:ext cx="1079500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dīnɡ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95900" y="3721100"/>
            <a:ext cx="1079500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nínɡ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132138" y="1890713"/>
            <a:ext cx="1079500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pínɡ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132138" y="2879725"/>
            <a:ext cx="1079500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dīnɡ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132138" y="3730625"/>
            <a:ext cx="1079500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nínɡ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7" name="箭头: 右 16"/>
          <p:cNvSpPr/>
          <p:nvPr/>
        </p:nvSpPr>
        <p:spPr>
          <a:xfrm>
            <a:off x="4110038" y="2497138"/>
            <a:ext cx="1185863" cy="300038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箭头: 右 17"/>
          <p:cNvSpPr/>
          <p:nvPr/>
        </p:nvSpPr>
        <p:spPr>
          <a:xfrm>
            <a:off x="4110038" y="3422650"/>
            <a:ext cx="1185863" cy="298450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箭头: 右 18"/>
          <p:cNvSpPr/>
          <p:nvPr/>
        </p:nvSpPr>
        <p:spPr>
          <a:xfrm>
            <a:off x="4110038" y="4313238"/>
            <a:ext cx="1185863" cy="300038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6" grpId="0"/>
      <p:bldP spid="17" grpId="0" animBg="1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2" name="图片 1"/>
          <p:cNvPicPr>
            <a:picLocks noChangeAspect="1"/>
          </p:cNvPicPr>
          <p:nvPr/>
        </p:nvPicPr>
        <p:blipFill>
          <a:blip r:embed="rId1"/>
          <a:srcRect b="9401"/>
          <a:stretch>
            <a:fillRect/>
          </a:stretch>
        </p:blipFill>
        <p:spPr>
          <a:xfrm>
            <a:off x="4500563" y="1635125"/>
            <a:ext cx="4135437" cy="248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95288" y="350838"/>
            <a:ext cx="3960813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看图理解词语：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30724" name="组合 10"/>
          <p:cNvGrpSpPr/>
          <p:nvPr/>
        </p:nvGrpSpPr>
        <p:grpSpPr>
          <a:xfrm>
            <a:off x="514350" y="1635125"/>
            <a:ext cx="3841750" cy="2489200"/>
            <a:chOff x="1331640" y="1327434"/>
            <a:chExt cx="3841149" cy="2488632"/>
          </a:xfrm>
        </p:grpSpPr>
        <p:pic>
          <p:nvPicPr>
            <p:cNvPr id="30726" name="图片 9"/>
            <p:cNvPicPr>
              <a:picLocks noChangeAspect="1"/>
            </p:cNvPicPr>
            <p:nvPr/>
          </p:nvPicPr>
          <p:blipFill>
            <a:blip r:embed="rId2"/>
            <a:srcRect r="5168" b="14285"/>
            <a:stretch>
              <a:fillRect/>
            </a:stretch>
          </p:blipFill>
          <p:spPr>
            <a:xfrm>
              <a:off x="1331640" y="1327434"/>
              <a:ext cx="3841149" cy="24886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27" name="矩形 4"/>
            <p:cNvSpPr/>
            <p:nvPr/>
          </p:nvSpPr>
          <p:spPr>
            <a:xfrm>
              <a:off x="2051720" y="2931790"/>
              <a:ext cx="1584176" cy="66883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6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葱郁</a:t>
              </a:r>
              <a:endPara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0725" name="矩形 6"/>
          <p:cNvSpPr/>
          <p:nvPr/>
        </p:nvSpPr>
        <p:spPr>
          <a:xfrm>
            <a:off x="7235825" y="3292475"/>
            <a:ext cx="1117600" cy="66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烟囱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577850" y="307975"/>
            <a:ext cx="5257800" cy="669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联系生活识记：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1747" name="矩形 3"/>
          <p:cNvSpPr/>
          <p:nvPr/>
        </p:nvSpPr>
        <p:spPr>
          <a:xfrm>
            <a:off x="2124075" y="2500313"/>
            <a:ext cx="2165350" cy="860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聊天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748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40250" y="1708150"/>
            <a:ext cx="2590800" cy="2590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468313" y="290513"/>
            <a:ext cx="6191250" cy="669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熟字换偏旁：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32771" name="组合 8"/>
          <p:cNvGrpSpPr/>
          <p:nvPr/>
        </p:nvGrpSpPr>
        <p:grpSpPr>
          <a:xfrm>
            <a:off x="976313" y="2270125"/>
            <a:ext cx="2303462" cy="1152525"/>
            <a:chOff x="467544" y="1059582"/>
            <a:chExt cx="2304256" cy="1152128"/>
          </a:xfrm>
        </p:grpSpPr>
        <p:sp>
          <p:nvSpPr>
            <p:cNvPr id="2" name="云形 1"/>
            <p:cNvSpPr/>
            <p:nvPr/>
          </p:nvSpPr>
          <p:spPr>
            <a:xfrm>
              <a:off x="467544" y="1059582"/>
              <a:ext cx="2304256" cy="1152128"/>
            </a:xfrm>
            <a:prstGeom prst="cloud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828030" y="1235734"/>
              <a:ext cx="1872308" cy="66969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加一加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sp>
        <p:nvSpPr>
          <p:cNvPr id="32772" name="矩形 7"/>
          <p:cNvSpPr/>
          <p:nvPr/>
        </p:nvSpPr>
        <p:spPr>
          <a:xfrm>
            <a:off x="3851275" y="1419225"/>
            <a:ext cx="712788" cy="957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土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加号 9"/>
          <p:cNvSpPr/>
          <p:nvPr/>
        </p:nvSpPr>
        <p:spPr>
          <a:xfrm>
            <a:off x="4557713" y="1658938"/>
            <a:ext cx="792163" cy="728663"/>
          </a:xfrm>
          <a:prstGeom prst="mathPlus">
            <a:avLst>
              <a:gd name="adj1" fmla="val 14761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等号 10"/>
          <p:cNvSpPr/>
          <p:nvPr/>
        </p:nvSpPr>
        <p:spPr>
          <a:xfrm>
            <a:off x="6069013" y="1631950"/>
            <a:ext cx="677863" cy="784225"/>
          </a:xfrm>
          <a:prstGeom prst="mathEqual">
            <a:avLst>
              <a:gd name="adj1" fmla="val 14031"/>
              <a:gd name="adj2" fmla="val 11760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775" name="矩形 12"/>
          <p:cNvSpPr/>
          <p:nvPr/>
        </p:nvSpPr>
        <p:spPr>
          <a:xfrm>
            <a:off x="5283200" y="1449388"/>
            <a:ext cx="690563" cy="957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平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05588" y="1449388"/>
            <a:ext cx="690562" cy="957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坪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7" name="矩形 14"/>
          <p:cNvSpPr/>
          <p:nvPr/>
        </p:nvSpPr>
        <p:spPr>
          <a:xfrm>
            <a:off x="3851275" y="2351088"/>
            <a:ext cx="712788" cy="957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口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加号 15"/>
          <p:cNvSpPr/>
          <p:nvPr/>
        </p:nvSpPr>
        <p:spPr>
          <a:xfrm>
            <a:off x="4557713" y="2536825"/>
            <a:ext cx="792163" cy="728663"/>
          </a:xfrm>
          <a:prstGeom prst="mathPlus">
            <a:avLst>
              <a:gd name="adj1" fmla="val 14761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等号 16"/>
          <p:cNvSpPr/>
          <p:nvPr/>
        </p:nvSpPr>
        <p:spPr>
          <a:xfrm>
            <a:off x="6069013" y="2509838"/>
            <a:ext cx="677863" cy="784225"/>
          </a:xfrm>
          <a:prstGeom prst="mathEqual">
            <a:avLst>
              <a:gd name="adj1" fmla="val 14031"/>
              <a:gd name="adj2" fmla="val 11760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780" name="矩形 17"/>
          <p:cNvSpPr/>
          <p:nvPr/>
        </p:nvSpPr>
        <p:spPr>
          <a:xfrm>
            <a:off x="5283200" y="2371725"/>
            <a:ext cx="690563" cy="957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丁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605588" y="2327275"/>
            <a:ext cx="690562" cy="957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叮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82" name="矩形 19"/>
          <p:cNvSpPr/>
          <p:nvPr/>
        </p:nvSpPr>
        <p:spPr>
          <a:xfrm>
            <a:off x="3851275" y="3214688"/>
            <a:ext cx="712788" cy="957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口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加号 20"/>
          <p:cNvSpPr/>
          <p:nvPr/>
        </p:nvSpPr>
        <p:spPr>
          <a:xfrm>
            <a:off x="4557713" y="3365500"/>
            <a:ext cx="792163" cy="728663"/>
          </a:xfrm>
          <a:prstGeom prst="mathPlus">
            <a:avLst>
              <a:gd name="adj1" fmla="val 14761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等号 21"/>
          <p:cNvSpPr/>
          <p:nvPr/>
        </p:nvSpPr>
        <p:spPr>
          <a:xfrm>
            <a:off x="6069013" y="3338513"/>
            <a:ext cx="677863" cy="784225"/>
          </a:xfrm>
          <a:prstGeom prst="mathEqual">
            <a:avLst>
              <a:gd name="adj1" fmla="val 14031"/>
              <a:gd name="adj2" fmla="val 11760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785" name="矩形 22"/>
          <p:cNvSpPr/>
          <p:nvPr/>
        </p:nvSpPr>
        <p:spPr>
          <a:xfrm>
            <a:off x="5283200" y="3286125"/>
            <a:ext cx="690563" cy="957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宁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621463" y="3286125"/>
            <a:ext cx="690562" cy="957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咛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794" name="组合 6"/>
          <p:cNvGrpSpPr/>
          <p:nvPr/>
        </p:nvGrpSpPr>
        <p:grpSpPr>
          <a:xfrm>
            <a:off x="611188" y="1924050"/>
            <a:ext cx="2305050" cy="1152525"/>
            <a:chOff x="464366" y="2200164"/>
            <a:chExt cx="2304256" cy="1152128"/>
          </a:xfrm>
        </p:grpSpPr>
        <p:sp>
          <p:nvSpPr>
            <p:cNvPr id="5" name="云形 4"/>
            <p:cNvSpPr/>
            <p:nvPr/>
          </p:nvSpPr>
          <p:spPr>
            <a:xfrm>
              <a:off x="464366" y="2200164"/>
              <a:ext cx="2304256" cy="1152128"/>
            </a:xfrm>
            <a:prstGeom prst="cloud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827778" y="2392186"/>
              <a:ext cx="1728192" cy="66969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换一换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sp>
        <p:nvSpPr>
          <p:cNvPr id="33795" name="矩形 11"/>
          <p:cNvSpPr/>
          <p:nvPr/>
        </p:nvSpPr>
        <p:spPr>
          <a:xfrm>
            <a:off x="3082925" y="1112838"/>
            <a:ext cx="1042988" cy="957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评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加号 24"/>
          <p:cNvSpPr/>
          <p:nvPr/>
        </p:nvSpPr>
        <p:spPr>
          <a:xfrm>
            <a:off x="5189538" y="1252538"/>
            <a:ext cx="792163" cy="728663"/>
          </a:xfrm>
          <a:prstGeom prst="mathPlus">
            <a:avLst>
              <a:gd name="adj1" fmla="val 14761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等号 25"/>
          <p:cNvSpPr/>
          <p:nvPr/>
        </p:nvSpPr>
        <p:spPr>
          <a:xfrm>
            <a:off x="6700838" y="1225550"/>
            <a:ext cx="677863" cy="784225"/>
          </a:xfrm>
          <a:prstGeom prst="mathEqual">
            <a:avLst>
              <a:gd name="adj1" fmla="val 14031"/>
              <a:gd name="adj2" fmla="val 1176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矩形 28"/>
          <p:cNvSpPr/>
          <p:nvPr/>
        </p:nvSpPr>
        <p:spPr>
          <a:xfrm flipV="1">
            <a:off x="3963988" y="1585913"/>
            <a:ext cx="538163" cy="1047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加号 29"/>
          <p:cNvSpPr/>
          <p:nvPr/>
        </p:nvSpPr>
        <p:spPr>
          <a:xfrm>
            <a:off x="5189538" y="2208213"/>
            <a:ext cx="792163" cy="728663"/>
          </a:xfrm>
          <a:prstGeom prst="mathPlus">
            <a:avLst>
              <a:gd name="adj1" fmla="val 14761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等号 30"/>
          <p:cNvSpPr/>
          <p:nvPr/>
        </p:nvSpPr>
        <p:spPr>
          <a:xfrm>
            <a:off x="6700838" y="2181225"/>
            <a:ext cx="677863" cy="784225"/>
          </a:xfrm>
          <a:prstGeom prst="mathEqual">
            <a:avLst>
              <a:gd name="adj1" fmla="val 14031"/>
              <a:gd name="adj2" fmla="val 1176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 flipV="1">
            <a:off x="3963988" y="2540000"/>
            <a:ext cx="538163" cy="1063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加号 32"/>
          <p:cNvSpPr/>
          <p:nvPr/>
        </p:nvSpPr>
        <p:spPr>
          <a:xfrm>
            <a:off x="5189538" y="3182938"/>
            <a:ext cx="792163" cy="728663"/>
          </a:xfrm>
          <a:prstGeom prst="mathPlus">
            <a:avLst>
              <a:gd name="adj1" fmla="val 14761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等号 33"/>
          <p:cNvSpPr/>
          <p:nvPr/>
        </p:nvSpPr>
        <p:spPr>
          <a:xfrm>
            <a:off x="6700838" y="3155950"/>
            <a:ext cx="677863" cy="784225"/>
          </a:xfrm>
          <a:prstGeom prst="mathEqual">
            <a:avLst>
              <a:gd name="adj1" fmla="val 14031"/>
              <a:gd name="adj2" fmla="val 1176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 flipV="1">
            <a:off x="3963988" y="3514725"/>
            <a:ext cx="538163" cy="1047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805" name="矩形 35"/>
          <p:cNvSpPr/>
          <p:nvPr/>
        </p:nvSpPr>
        <p:spPr>
          <a:xfrm>
            <a:off x="3082925" y="2065338"/>
            <a:ext cx="971550" cy="955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柳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806" name="矩形 36"/>
          <p:cNvSpPr/>
          <p:nvPr/>
        </p:nvSpPr>
        <p:spPr>
          <a:xfrm>
            <a:off x="3087688" y="3036888"/>
            <a:ext cx="898525" cy="957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晴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337425" y="1112838"/>
            <a:ext cx="792163" cy="957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坪</a:t>
            </a:r>
            <a:endParaRPr lang="en-US" altLang="zh-CN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319963" y="2062163"/>
            <a:ext cx="792162" cy="957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聊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297738" y="3036888"/>
            <a:ext cx="828675" cy="957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精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810" name="矩形 40"/>
          <p:cNvSpPr/>
          <p:nvPr/>
        </p:nvSpPr>
        <p:spPr>
          <a:xfrm>
            <a:off x="4611688" y="1103313"/>
            <a:ext cx="646112" cy="957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讠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811" name="矩形 41"/>
          <p:cNvSpPr/>
          <p:nvPr/>
        </p:nvSpPr>
        <p:spPr>
          <a:xfrm>
            <a:off x="5897563" y="1109663"/>
            <a:ext cx="862012" cy="957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土</a:t>
            </a:r>
            <a:endParaRPr lang="en-US" altLang="zh-CN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812" name="矩形 42"/>
          <p:cNvSpPr/>
          <p:nvPr/>
        </p:nvSpPr>
        <p:spPr>
          <a:xfrm>
            <a:off x="4448175" y="2039938"/>
            <a:ext cx="792163" cy="957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木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813" name="矩形 43"/>
          <p:cNvSpPr/>
          <p:nvPr/>
        </p:nvSpPr>
        <p:spPr>
          <a:xfrm>
            <a:off x="5897563" y="2070100"/>
            <a:ext cx="933450" cy="957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耳</a:t>
            </a:r>
            <a:endParaRPr lang="en-US" altLang="zh-CN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814" name="矩形 44"/>
          <p:cNvSpPr/>
          <p:nvPr/>
        </p:nvSpPr>
        <p:spPr>
          <a:xfrm>
            <a:off x="4448175" y="3054350"/>
            <a:ext cx="898525" cy="957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815" name="矩形 45"/>
          <p:cNvSpPr/>
          <p:nvPr/>
        </p:nvSpPr>
        <p:spPr>
          <a:xfrm>
            <a:off x="5913438" y="3008313"/>
            <a:ext cx="830262" cy="957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1"/>
          <a:srcRect l="20924" t="16826" r="45924" b="33746"/>
          <a:stretch>
            <a:fillRect/>
          </a:stretch>
        </p:blipFill>
        <p:spPr>
          <a:xfrm>
            <a:off x="3079750" y="1223963"/>
            <a:ext cx="503238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2"/>
          <a:srcRect l="26543" t="16302" r="47807" b="36137"/>
          <a:stretch>
            <a:fillRect/>
          </a:stretch>
        </p:blipFill>
        <p:spPr>
          <a:xfrm>
            <a:off x="7419975" y="1217613"/>
            <a:ext cx="388938" cy="687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3"/>
          <a:srcRect l="23721" t="15855" r="40758" b="29858"/>
          <a:stretch>
            <a:fillRect/>
          </a:stretch>
        </p:blipFill>
        <p:spPr>
          <a:xfrm>
            <a:off x="3122613" y="2162175"/>
            <a:ext cx="539750" cy="784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4"/>
          <a:srcRect l="23244" t="23251" r="43246" b="31940"/>
          <a:stretch>
            <a:fillRect/>
          </a:stretch>
        </p:blipFill>
        <p:spPr>
          <a:xfrm>
            <a:off x="7353300" y="2266950"/>
            <a:ext cx="508000" cy="64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5"/>
          <a:srcRect l="20834" t="25146" r="47069" b="33746"/>
          <a:stretch>
            <a:fillRect/>
          </a:stretch>
        </p:blipFill>
        <p:spPr>
          <a:xfrm>
            <a:off x="3078163" y="3262313"/>
            <a:ext cx="487362" cy="593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6"/>
          <a:srcRect l="24544" t="13029" r="42255" b="24728"/>
          <a:stretch>
            <a:fillRect/>
          </a:stretch>
        </p:blipFill>
        <p:spPr>
          <a:xfrm>
            <a:off x="7348538" y="3086100"/>
            <a:ext cx="503237" cy="898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2" grpId="0" animBg="1"/>
      <p:bldP spid="35" grpId="0" animBg="1"/>
      <p:bldP spid="38" grpId="0"/>
      <p:bldP spid="39" grpId="0"/>
      <p:bldP spid="4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395288" y="276225"/>
            <a:ext cx="7947025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字谜识字：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5650" y="1563688"/>
            <a:ext cx="7947025" cy="26638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一半朋友一半邻。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              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谜底：郁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一座大山向左倒，熊熊烈火在燃烧。                            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              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谜底：灵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9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charRg st="9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83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charRg st="83" end="1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68313" y="339725"/>
            <a:ext cx="2320925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再读诗歌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5843" name="矩形 3"/>
          <p:cNvSpPr/>
          <p:nvPr/>
        </p:nvSpPr>
        <p:spPr>
          <a:xfrm>
            <a:off x="1258888" y="1708150"/>
            <a:ext cx="6913562" cy="1998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600" b="1" dirty="0">
                <a:latin typeface="宋体" panose="02010600030101010101" pitchFamily="2" charset="-122"/>
              </a:rPr>
              <a:t>分节读诗，注意及时改正错音。</a:t>
            </a:r>
            <a:endParaRPr lang="zh-CN" altLang="en-US" sz="3600" b="1" dirty="0">
              <a:latin typeface="宋体" panose="02010600030101010101" pitchFamily="2" charset="-122"/>
            </a:endParaRPr>
          </a:p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600" b="1" dirty="0">
                <a:latin typeface="宋体" panose="02010600030101010101" pitchFamily="2" charset="-122"/>
              </a:rPr>
              <a:t>全班齐读，做到不拖音、不唱读、字正腔圆。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" name="组合 8"/>
          <p:cNvGrpSpPr/>
          <p:nvPr/>
        </p:nvGrpSpPr>
        <p:grpSpPr>
          <a:xfrm>
            <a:off x="3419475" y="750888"/>
            <a:ext cx="2500313" cy="3641725"/>
            <a:chOff x="1864645" y="544074"/>
            <a:chExt cx="2500253" cy="3642458"/>
          </a:xfrm>
        </p:grpSpPr>
        <p:pic>
          <p:nvPicPr>
            <p:cNvPr id="17411" name="图片 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-1241096">
              <a:off x="1925267" y="544074"/>
              <a:ext cx="2439631" cy="36424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>
              <a:spLocks noChangeArrowheads="1"/>
            </p:cNvSpPr>
            <p:nvPr/>
          </p:nvSpPr>
          <p:spPr bwMode="auto">
            <a:xfrm>
              <a:off x="1864645" y="1463421"/>
              <a:ext cx="2160536" cy="77009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1" i="0" u="none" strike="noStrike" kern="1200" cap="none" spc="0" normalizeH="0" baseline="0" noProof="0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+mn-ea"/>
                  <a:ea typeface="+mn-ea"/>
                  <a:cs typeface="+mn-cs"/>
                </a:rPr>
                <a:t>第</a:t>
              </a:r>
              <a:r>
                <a:rPr kumimoji="0" lang="en-US" altLang="zh-CN" sz="4400" b="1" i="0" u="none" strike="noStrike" kern="1200" cap="none" spc="0" normalizeH="0" baseline="0" noProof="0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+mn-ea"/>
                  <a:ea typeface="+mn-ea"/>
                  <a:cs typeface="+mn-cs"/>
                </a:rPr>
                <a:t>1</a:t>
              </a:r>
              <a:r>
                <a:rPr kumimoji="0" lang="zh-CN" altLang="en-US" sz="4400" b="1" i="0" u="none" strike="noStrike" kern="1200" cap="none" spc="0" normalizeH="0" baseline="0" noProof="0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+mn-ea"/>
                  <a:ea typeface="+mn-ea"/>
                  <a:cs typeface="+mn-cs"/>
                </a:rPr>
                <a:t>课时</a:t>
              </a:r>
              <a:endParaRPr kumimoji="0" lang="zh-CN" altLang="en-US" sz="4400" b="1" i="0" u="none" strike="noStrike" kern="1200" cap="none" spc="0" normalizeH="0" baseline="0" noProof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6866" name="组合 4"/>
          <p:cNvGrpSpPr/>
          <p:nvPr/>
        </p:nvGrpSpPr>
        <p:grpSpPr>
          <a:xfrm>
            <a:off x="2327275" y="1611313"/>
            <a:ext cx="1141413" cy="1247775"/>
            <a:chOff x="1497050" y="1734605"/>
            <a:chExt cx="836613" cy="936577"/>
          </a:xfrm>
        </p:grpSpPr>
        <p:grpSp>
          <p:nvGrpSpPr>
            <p:cNvPr id="36880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36882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6883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36884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36881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拉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6867" name="组合 4"/>
          <p:cNvGrpSpPr/>
          <p:nvPr/>
        </p:nvGrpSpPr>
        <p:grpSpPr>
          <a:xfrm>
            <a:off x="3881438" y="1611313"/>
            <a:ext cx="1141412" cy="1247775"/>
            <a:chOff x="1497050" y="1734605"/>
            <a:chExt cx="836613" cy="936577"/>
          </a:xfrm>
        </p:grpSpPr>
        <p:grpSp>
          <p:nvGrpSpPr>
            <p:cNvPr id="36875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36877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6878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36879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36876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结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6868" name="组合 4"/>
          <p:cNvGrpSpPr/>
          <p:nvPr/>
        </p:nvGrpSpPr>
        <p:grpSpPr>
          <a:xfrm>
            <a:off x="5435600" y="1611313"/>
            <a:ext cx="1141413" cy="1247775"/>
            <a:chOff x="1497050" y="1734605"/>
            <a:chExt cx="836613" cy="936577"/>
          </a:xfrm>
        </p:grpSpPr>
        <p:grpSp>
          <p:nvGrpSpPr>
            <p:cNvPr id="36870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36872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6873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36874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36871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苹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6869" name="矩形 20"/>
          <p:cNvSpPr/>
          <p:nvPr/>
        </p:nvSpPr>
        <p:spPr>
          <a:xfrm>
            <a:off x="666750" y="3363913"/>
            <a:ext cx="8059738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宋体" panose="02010600030101010101" pitchFamily="2" charset="-122"/>
              </a:rPr>
              <a:t>说一说：书写这几个字时要注意什么？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971550" y="776288"/>
            <a:ext cx="7704138" cy="3590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600" b="1" dirty="0">
                <a:solidFill>
                  <a:srgbClr val="FF00FF"/>
                </a:solidFill>
                <a:latin typeface="宋体" panose="02010600030101010101" pitchFamily="2" charset="-122"/>
              </a:rPr>
              <a:t>拉：</a:t>
            </a:r>
            <a:r>
              <a:rPr lang="zh-CN" altLang="en-US" sz="3600" b="1" dirty="0">
                <a:latin typeface="宋体" panose="02010600030101010101" pitchFamily="2" charset="-122"/>
              </a:rPr>
              <a:t>左长右短，最后一横略长。</a:t>
            </a:r>
            <a:endParaRPr lang="zh-CN" altLang="en-US" sz="3600" b="1" dirty="0">
              <a:latin typeface="宋体" panose="02010600030101010101" pitchFamily="2" charset="-122"/>
            </a:endParaRPr>
          </a:p>
          <a:p>
            <a:pPr marL="342900" indent="-34290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600" b="1" dirty="0">
                <a:solidFill>
                  <a:srgbClr val="FF00FF"/>
                </a:solidFill>
                <a:latin typeface="宋体" panose="02010600030101010101" pitchFamily="2" charset="-122"/>
              </a:rPr>
              <a:t>结：</a:t>
            </a:r>
            <a:r>
              <a:rPr lang="zh-CN" altLang="en-US" sz="3600" b="1" dirty="0">
                <a:latin typeface="宋体" panose="02010600030101010101" pitchFamily="2" charset="-122"/>
              </a:rPr>
              <a:t>左窄右宽，右上边是“</a:t>
            </a:r>
            <a:r>
              <a:rPr lang="zh-CN" altLang="en-US" sz="3600" b="1" dirty="0">
                <a:solidFill>
                  <a:srgbClr val="FF00FF"/>
                </a:solidFill>
                <a:latin typeface="宋体" panose="02010600030101010101" pitchFamily="2" charset="-122"/>
              </a:rPr>
              <a:t>士</a:t>
            </a:r>
            <a:r>
              <a:rPr lang="zh-CN" altLang="en-US" sz="3600" b="1" dirty="0">
                <a:latin typeface="宋体" panose="02010600030101010101" pitchFamily="2" charset="-122"/>
              </a:rPr>
              <a:t>”，不是“土”。</a:t>
            </a:r>
            <a:endParaRPr lang="zh-CN" altLang="en-US" sz="3600" b="1" dirty="0">
              <a:latin typeface="宋体" panose="02010600030101010101" pitchFamily="2" charset="-122"/>
            </a:endParaRPr>
          </a:p>
          <a:p>
            <a:pPr marL="342900" indent="-34290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600" b="1" dirty="0">
                <a:solidFill>
                  <a:srgbClr val="FF00FF"/>
                </a:solidFill>
                <a:latin typeface="宋体" panose="02010600030101010101" pitchFamily="2" charset="-122"/>
              </a:rPr>
              <a:t>苹：</a:t>
            </a:r>
            <a:r>
              <a:rPr lang="en-US" altLang="zh-CN" sz="3600" b="1" dirty="0">
                <a:latin typeface="宋体" panose="02010600030101010101" pitchFamily="2" charset="-122"/>
              </a:rPr>
              <a:t>“</a:t>
            </a:r>
            <a:r>
              <a:rPr lang="zh-CN" altLang="en-US" sz="3600" b="1" dirty="0">
                <a:latin typeface="宋体" panose="02010600030101010101" pitchFamily="2" charset="-122"/>
              </a:rPr>
              <a:t>平”的第二个横画最长，竖写在竖中线上。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5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charRg st="15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charRg st="15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charRg st="15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7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charRg st="37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charRg st="37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charRg st="37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 rot="2200996">
            <a:off x="3132138" y="814388"/>
            <a:ext cx="2463800" cy="3641725"/>
            <a:chOff x="1702974" y="640876"/>
            <a:chExt cx="2464025" cy="3642458"/>
          </a:xfrm>
        </p:grpSpPr>
        <p:pic>
          <p:nvPicPr>
            <p:cNvPr id="38915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-1241096">
              <a:off x="1727368" y="640876"/>
              <a:ext cx="2439631" cy="36424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TextBox 4"/>
            <p:cNvSpPr txBox="1">
              <a:spLocks noChangeArrowheads="1"/>
            </p:cNvSpPr>
            <p:nvPr/>
          </p:nvSpPr>
          <p:spPr bwMode="auto">
            <a:xfrm rot="19399004">
              <a:off x="1699236" y="1519205"/>
              <a:ext cx="2148083" cy="76850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1" i="0" u="none" strike="noStrike" kern="1200" cap="none" spc="0" normalizeH="0" baseline="0" noProof="0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+mn-ea"/>
                  <a:ea typeface="+mn-ea"/>
                  <a:cs typeface="+mn-cs"/>
                </a:rPr>
                <a:t>第</a:t>
              </a:r>
              <a:r>
                <a:rPr kumimoji="0" lang="en-US" altLang="zh-CN" sz="4400" b="1" i="0" u="none" strike="noStrike" kern="1200" cap="none" spc="0" normalizeH="0" baseline="0" noProof="0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+mn-ea"/>
                  <a:ea typeface="+mn-ea"/>
                  <a:cs typeface="+mn-cs"/>
                </a:rPr>
                <a:t>2</a:t>
              </a:r>
              <a:r>
                <a:rPr kumimoji="0" lang="zh-CN" altLang="en-US" sz="4400" b="1" i="0" u="none" strike="noStrike" kern="1200" cap="none" spc="0" normalizeH="0" baseline="0" noProof="0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+mn-ea"/>
                  <a:ea typeface="+mn-ea"/>
                  <a:cs typeface="+mn-cs"/>
                </a:rPr>
                <a:t>课时</a:t>
              </a:r>
              <a:endParaRPr kumimoji="0" lang="zh-CN" altLang="en-US" sz="4400" b="1" i="0" u="none" strike="noStrike" kern="1200" cap="none" spc="0" normalizeH="0" baseline="0" noProof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468313" y="863600"/>
            <a:ext cx="8207375" cy="3416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  齐读课文，一起来找一找彩色铅笔画出的美丽的梦吧！</a:t>
            </a:r>
            <a:endParaRPr lang="en-US" altLang="zh-CN" sz="36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600" b="1" dirty="0">
                <a:latin typeface="宋体" panose="02010600030101010101" pitchFamily="2" charset="-122"/>
              </a:rPr>
              <a:t>    </a:t>
            </a:r>
            <a:r>
              <a:rPr lang="zh-CN" altLang="en-US" sz="3600" b="1" dirty="0">
                <a:latin typeface="宋体" panose="02010600030101010101" pitchFamily="2" charset="-122"/>
              </a:rPr>
              <a:t>上节课我们学了生字词，认识了彩色铅笔变成的森林精灵。回忆一下，它滑出的舞步画出了什么？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9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charRg st="29" end="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charRg st="29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charRg st="29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619250" y="915988"/>
            <a:ext cx="2295525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30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彩色铅笔</a:t>
            </a:r>
            <a:endParaRPr kumimoji="0" lang="zh-CN" altLang="en-US" sz="3600" b="1" i="0" u="none" strike="noStrike" kern="1200" cap="none" spc="30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46350" y="1635125"/>
            <a:ext cx="3887788" cy="2455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草坪　野花　天空　森林　雪松　小鸟　小屋　烟囱　太阳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46575" y="915988"/>
            <a:ext cx="3960813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30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→  彩色的梦</a:t>
            </a:r>
            <a:endParaRPr kumimoji="0" lang="zh-CN" altLang="en-US" sz="3600" b="1" i="0" u="none" strike="noStrike" kern="1200" cap="none" spc="30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692275" y="1903413"/>
            <a:ext cx="6408738" cy="13350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彩色的铅笔是什么样的？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梦为什么是“一大把”？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95288" y="3662363"/>
            <a:ext cx="8208963" cy="13335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猜一猜：彩色铅笔躺在铅笔盒里会聊些什么呢？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3011" name="矩形 2"/>
          <p:cNvSpPr/>
          <p:nvPr/>
        </p:nvSpPr>
        <p:spPr>
          <a:xfrm>
            <a:off x="1979613" y="915988"/>
            <a:ext cx="6477000" cy="2662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我有一大把彩色的梦，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有的长，有的圆，有的硬。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他们躺在铅笔盒里聊天，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一打开，就在白纸上跳蹦。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流程图: 决策 3"/>
          <p:cNvSpPr/>
          <p:nvPr/>
        </p:nvSpPr>
        <p:spPr>
          <a:xfrm>
            <a:off x="3997325" y="123825"/>
            <a:ext cx="720725" cy="644525"/>
          </a:xfrm>
          <a:prstGeom prst="flowChartDecisio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49913" y="2233613"/>
            <a:ext cx="1511300" cy="66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聊天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08700" y="2890838"/>
            <a:ext cx="1511300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跳蹦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3419475" y="423863"/>
            <a:ext cx="2479675" cy="731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仿说句子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4035" name="矩形 3"/>
          <p:cNvSpPr/>
          <p:nvPr/>
        </p:nvSpPr>
        <p:spPr>
          <a:xfrm>
            <a:off x="684213" y="2571750"/>
            <a:ext cx="7775575" cy="1333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我是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色的铅笔，我画了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_________________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8313" y="1779588"/>
            <a:ext cx="3671888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采访小铅笔：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3419475" y="423863"/>
            <a:ext cx="2479675" cy="731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合作朗读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79613" y="1635125"/>
            <a:ext cx="6477000" cy="2663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我有一大把彩色的梦，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有的长，有的圆，有的硬。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他们躺在铅笔盒里聊天，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一打开，就在白纸上跳蹦。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11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charRg st="11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36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charRg st="36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矩形 4"/>
          <p:cNvSpPr/>
          <p:nvPr/>
        </p:nvSpPr>
        <p:spPr>
          <a:xfrm>
            <a:off x="503238" y="574675"/>
            <a:ext cx="8137525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（</a:t>
            </a:r>
            <a:r>
              <a:rPr lang="en-US" altLang="zh-CN" sz="3600" b="1" dirty="0">
                <a:latin typeface="宋体" panose="02010600030101010101" pitchFamily="2" charset="-122"/>
              </a:rPr>
              <a:t>2</a:t>
            </a:r>
            <a:r>
              <a:rPr lang="zh-CN" altLang="en-US" sz="3600" b="1" dirty="0">
                <a:latin typeface="宋体" panose="02010600030101010101" pitchFamily="2" charset="-122"/>
              </a:rPr>
              <a:t>）小组合作，自学其他小节。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46083" name="矩形 5"/>
          <p:cNvSpPr/>
          <p:nvPr/>
        </p:nvSpPr>
        <p:spPr>
          <a:xfrm>
            <a:off x="539750" y="1276350"/>
            <a:ext cx="8135938" cy="3328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600" b="1" dirty="0">
                <a:latin typeface="宋体" panose="02010600030101010101" pitchFamily="2" charset="-122"/>
              </a:rPr>
              <a:t>    </a:t>
            </a:r>
            <a:r>
              <a:rPr lang="zh-CN" altLang="en-US" sz="3600" b="1" dirty="0">
                <a:latin typeface="宋体" panose="02010600030101010101" pitchFamily="2" charset="-122"/>
              </a:rPr>
              <a:t>彩色铅笔给我们画出了许多多姿多彩的梦，有绿树红花的梦，有森林的梦，有小鸟歌唱的梦，有太阳的梦，还有水果飘香的梦，你喜欢什么样的梦呢？和同桌交流交流，再读一读。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2"/>
          <p:cNvPicPr>
            <a:picLocks noChangeAspect="1"/>
          </p:cNvPicPr>
          <p:nvPr/>
        </p:nvPicPr>
        <p:blipFill>
          <a:blip r:embed="rId1"/>
          <a:srcRect t="32201" b="19598"/>
          <a:stretch>
            <a:fillRect/>
          </a:stretch>
        </p:blipFill>
        <p:spPr>
          <a:xfrm>
            <a:off x="0" y="2663825"/>
            <a:ext cx="9144000" cy="2479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900113" y="1492250"/>
            <a:ext cx="7740650" cy="13335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高洪波爷爷有一大把彩色铅笔，这些铅笔会画出怎样的梦呢？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矩形 1"/>
          <p:cNvSpPr/>
          <p:nvPr/>
        </p:nvSpPr>
        <p:spPr>
          <a:xfrm>
            <a:off x="827088" y="1058863"/>
            <a:ext cx="7920037" cy="1335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  读第</a:t>
            </a:r>
            <a:r>
              <a:rPr lang="en-US" altLang="zh-CN" sz="3600" b="1" dirty="0">
                <a:latin typeface="宋体" panose="02010600030101010101" pitchFamily="2" charset="-122"/>
              </a:rPr>
              <a:t>2</a:t>
            </a:r>
            <a:r>
              <a:rPr lang="zh-CN" altLang="en-US" sz="3600" b="1" dirty="0">
                <a:latin typeface="宋体" panose="02010600030101010101" pitchFamily="2" charset="-122"/>
              </a:rPr>
              <a:t>小节，说一说：脚尖滑过，画了哪些彩色的梦？</a:t>
            </a:r>
            <a:endParaRPr lang="en-US" altLang="zh-CN" sz="3600" b="1" dirty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30550" y="2571750"/>
            <a:ext cx="3313113" cy="1998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绿色的草坪、</a:t>
            </a:r>
            <a:endParaRPr lang="en-US" altLang="zh-CN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红色的野花、</a:t>
            </a:r>
            <a:endParaRPr lang="en-US" altLang="zh-CN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蓝色的天空。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矩形 1"/>
          <p:cNvSpPr/>
          <p:nvPr/>
        </p:nvSpPr>
        <p:spPr>
          <a:xfrm>
            <a:off x="684213" y="1708150"/>
            <a:ext cx="7920037" cy="1998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  联系生活实际理解词语：</a:t>
            </a:r>
            <a:r>
              <a:rPr lang="en-US" altLang="zh-CN" sz="3600" b="1" dirty="0">
                <a:latin typeface="宋体" panose="02010600030101010101" pitchFamily="2" charset="-122"/>
              </a:rPr>
              <a:t>“</a:t>
            </a:r>
            <a:r>
              <a:rPr lang="zh-CN" altLang="en-US" sz="3600" b="1" dirty="0">
                <a:latin typeface="宋体" panose="02010600030101010101" pitchFamily="2" charset="-122"/>
              </a:rPr>
              <a:t>蓝得透明”是怎样的“蓝”？</a:t>
            </a:r>
            <a:r>
              <a:rPr lang="en-US" altLang="zh-CN" sz="3600" b="1" dirty="0">
                <a:latin typeface="宋体" panose="02010600030101010101" pitchFamily="2" charset="-122"/>
              </a:rPr>
              <a:t>“</a:t>
            </a:r>
            <a:r>
              <a:rPr lang="zh-CN" altLang="en-US" sz="3600" b="1" dirty="0">
                <a:latin typeface="宋体" panose="02010600030101010101" pitchFamily="2" charset="-122"/>
              </a:rPr>
              <a:t>透明”是什么意思？</a:t>
            </a:r>
            <a:endParaRPr lang="en-US" altLang="zh-CN" sz="3600" b="1" dirty="0">
              <a:latin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48132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8133" name="矩形 3"/>
            <p:cNvSpPr/>
            <p:nvPr/>
          </p:nvSpPr>
          <p:spPr>
            <a:xfrm>
              <a:off x="3563888" y="4090374"/>
              <a:ext cx="5328592" cy="66883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600" b="1" dirty="0">
                  <a:latin typeface="宋体" panose="02010600030101010101" pitchFamily="2" charset="-122"/>
                </a:rPr>
                <a:t>透明：指能透过光线的。</a:t>
              </a:r>
              <a:endParaRPr lang="en-US" altLang="zh-CN" sz="3600" b="1" dirty="0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3419475" y="423863"/>
            <a:ext cx="2479675" cy="731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朗读指导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9155" name="矩形 3"/>
          <p:cNvSpPr/>
          <p:nvPr/>
        </p:nvSpPr>
        <p:spPr>
          <a:xfrm>
            <a:off x="2268538" y="1392238"/>
            <a:ext cx="5346700" cy="3327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脚尖滑过的地方，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大块的草坪，绿了；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大朵的野花，红了；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大片的天空，蓝了，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蓝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得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透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明！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37796" t="32126" r="38580" b="38223"/>
          <a:stretch>
            <a:fillRect/>
          </a:stretch>
        </p:blipFill>
        <p:spPr>
          <a:xfrm>
            <a:off x="2479675" y="2641600"/>
            <a:ext cx="223838" cy="268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 l="37796" t="32126" r="38580" b="38223"/>
          <a:stretch>
            <a:fillRect/>
          </a:stretch>
        </p:blipFill>
        <p:spPr>
          <a:xfrm>
            <a:off x="2916238" y="2641600"/>
            <a:ext cx="223837" cy="268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 l="37796" t="32126" r="38580" b="38223"/>
          <a:stretch>
            <a:fillRect/>
          </a:stretch>
        </p:blipFill>
        <p:spPr>
          <a:xfrm>
            <a:off x="2479675" y="3292475"/>
            <a:ext cx="223838" cy="268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rcRect l="37796" t="32126" r="38580" b="38223"/>
          <a:stretch>
            <a:fillRect/>
          </a:stretch>
        </p:blipFill>
        <p:spPr>
          <a:xfrm>
            <a:off x="2916238" y="3292475"/>
            <a:ext cx="223837" cy="268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rcRect l="37796" t="32126" r="38580" b="38223"/>
          <a:stretch>
            <a:fillRect/>
          </a:stretch>
        </p:blipFill>
        <p:spPr>
          <a:xfrm>
            <a:off x="2479675" y="3940175"/>
            <a:ext cx="223838" cy="268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rcRect l="37796" t="32126" r="38580" b="38223"/>
          <a:stretch>
            <a:fillRect/>
          </a:stretch>
        </p:blipFill>
        <p:spPr>
          <a:xfrm>
            <a:off x="2916238" y="3940175"/>
            <a:ext cx="223837" cy="268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rcRect l="37796" t="32126" r="38580" b="38223"/>
          <a:stretch>
            <a:fillRect/>
          </a:stretch>
        </p:blipFill>
        <p:spPr>
          <a:xfrm>
            <a:off x="5265738" y="2641600"/>
            <a:ext cx="223837" cy="268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rcRect l="37796" t="32126" r="38580" b="38223"/>
          <a:stretch>
            <a:fillRect/>
          </a:stretch>
        </p:blipFill>
        <p:spPr>
          <a:xfrm>
            <a:off x="5265738" y="3292475"/>
            <a:ext cx="223837" cy="268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rcRect l="37796" t="32126" r="38580" b="38223"/>
          <a:stretch>
            <a:fillRect/>
          </a:stretch>
        </p:blipFill>
        <p:spPr>
          <a:xfrm>
            <a:off x="5265738" y="3940175"/>
            <a:ext cx="223837" cy="268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2268538" y="4030663"/>
            <a:ext cx="5280025" cy="6683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蓝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透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明！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矩形 1"/>
          <p:cNvSpPr/>
          <p:nvPr/>
        </p:nvSpPr>
        <p:spPr>
          <a:xfrm>
            <a:off x="827088" y="1989138"/>
            <a:ext cx="7921625" cy="1333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600" b="1" dirty="0">
                <a:latin typeface="宋体" panose="02010600030101010101" pitchFamily="2" charset="-122"/>
              </a:rPr>
              <a:t>    </a:t>
            </a:r>
            <a:r>
              <a:rPr lang="zh-CN" altLang="en-US" sz="3600" b="1" dirty="0">
                <a:latin typeface="宋体" panose="02010600030101010101" pitchFamily="2" charset="-122"/>
              </a:rPr>
              <a:t>仿照以上句式，写一写，“脚尖滑过的地方”，还有什么？</a:t>
            </a:r>
            <a:endParaRPr lang="en-US" altLang="zh-CN" sz="3600" b="1" dirty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19475" y="423863"/>
            <a:ext cx="2479675" cy="731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仿写句子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矩形 4"/>
          <p:cNvSpPr/>
          <p:nvPr/>
        </p:nvSpPr>
        <p:spPr>
          <a:xfrm>
            <a:off x="1331913" y="908050"/>
            <a:ext cx="7127875" cy="3327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脚尖滑过的地方，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大块的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了；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大朵的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en-US" altLang="en-US" sz="3600" b="1" dirty="0">
                <a:latin typeface="楷体" panose="02010609060101010101" pitchFamily="49" charset="-122"/>
              </a:rPr>
              <a:t>，</a:t>
            </a:r>
            <a:r>
              <a:rPr lang="en-US" altLang="en-US" sz="3600" b="1" dirty="0">
                <a:latin typeface="楷体" panose="02010609060101010101" pitchFamily="49" charset="-122"/>
              </a:rPr>
              <a:t>____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了；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大片的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了，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____——____——____——____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4"/>
          <p:cNvSpPr/>
          <p:nvPr/>
        </p:nvSpPr>
        <p:spPr>
          <a:xfrm>
            <a:off x="2784475" y="1458913"/>
            <a:ext cx="1223963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稻田</a:t>
            </a:r>
            <a:endParaRPr lang="en-US" altLang="zh-CN" sz="36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4"/>
          <p:cNvSpPr/>
          <p:nvPr/>
        </p:nvSpPr>
        <p:spPr>
          <a:xfrm>
            <a:off x="4694238" y="1492250"/>
            <a:ext cx="1008062" cy="66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</a:t>
            </a:r>
            <a:endParaRPr lang="zh-CN" altLang="en-US" sz="36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55900" y="2195513"/>
            <a:ext cx="1223963" cy="66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棉花</a:t>
            </a:r>
            <a:endParaRPr lang="en-US" altLang="zh-CN" sz="36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55900" y="2832100"/>
            <a:ext cx="1295400" cy="66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枫叶</a:t>
            </a:r>
            <a:endParaRPr lang="en-US" altLang="zh-CN" sz="36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16463" y="2179638"/>
            <a:ext cx="727075" cy="66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</a:t>
            </a:r>
            <a:endParaRPr lang="en-US" altLang="zh-CN" sz="36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16463" y="2830513"/>
            <a:ext cx="792162" cy="66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</a:t>
            </a:r>
            <a:endParaRPr lang="zh-CN" altLang="en-US" sz="36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87500" y="3498850"/>
            <a:ext cx="503238" cy="66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</a:t>
            </a:r>
            <a:endParaRPr lang="en-US" altLang="zh-CN" sz="36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76625" y="3498850"/>
            <a:ext cx="503238" cy="66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</a:t>
            </a:r>
            <a:endParaRPr lang="en-US" altLang="zh-CN" sz="36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56213" y="3541713"/>
            <a:ext cx="503237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</a:t>
            </a:r>
            <a:endParaRPr lang="en-US" altLang="zh-CN" sz="36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145338" y="3502025"/>
            <a:ext cx="503237" cy="66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</a:t>
            </a:r>
            <a:endParaRPr lang="en-US" altLang="zh-CN" sz="36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2" grpId="0"/>
      <p:bldP spid="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3419475" y="423863"/>
            <a:ext cx="2479675" cy="731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仿写句子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2227" name="矩形 3"/>
          <p:cNvSpPr/>
          <p:nvPr/>
        </p:nvSpPr>
        <p:spPr>
          <a:xfrm>
            <a:off x="684213" y="1276350"/>
            <a:ext cx="7921625" cy="1333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  自由读第</a:t>
            </a:r>
            <a:r>
              <a:rPr lang="en-US" altLang="zh-CN" sz="3600" b="1" dirty="0">
                <a:latin typeface="宋体" panose="02010600030101010101" pitchFamily="2" charset="-122"/>
              </a:rPr>
              <a:t>3</a:t>
            </a:r>
            <a:r>
              <a:rPr lang="zh-CN" altLang="en-US" sz="3600" b="1" dirty="0">
                <a:latin typeface="宋体" panose="02010600030101010101" pitchFamily="2" charset="-122"/>
              </a:rPr>
              <a:t>小节，思考：彩色铅笔还画了些什么？</a:t>
            </a:r>
            <a:endParaRPr lang="en-US" altLang="zh-CN" sz="3600" b="1" dirty="0">
              <a:latin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70150" y="2716213"/>
            <a:ext cx="4232275" cy="1333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森林、雪松、小鸟、小屋、烟囱、太阳。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矩形 1"/>
          <p:cNvSpPr/>
          <p:nvPr/>
        </p:nvSpPr>
        <p:spPr>
          <a:xfrm>
            <a:off x="1692275" y="2236788"/>
            <a:ext cx="6032500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拉着手的雪松是什么样子的？</a:t>
            </a:r>
            <a:endParaRPr lang="en-US" altLang="zh-CN" sz="3600" b="1" dirty="0">
              <a:latin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t="9756" b="15186"/>
          <a:stretch>
            <a:fillRect/>
          </a:stretch>
        </p:blipFill>
        <p:spPr>
          <a:xfrm>
            <a:off x="0" y="0"/>
            <a:ext cx="913765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矩形 1"/>
          <p:cNvSpPr/>
          <p:nvPr/>
        </p:nvSpPr>
        <p:spPr>
          <a:xfrm>
            <a:off x="755650" y="1708150"/>
            <a:ext cx="7920038" cy="1998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600" b="1" dirty="0">
                <a:latin typeface="宋体" panose="02010600030101010101" pitchFamily="2" charset="-122"/>
              </a:rPr>
              <a:t>    </a:t>
            </a:r>
            <a:r>
              <a:rPr lang="zh-CN" altLang="en-US" sz="3600" b="1" dirty="0">
                <a:latin typeface="宋体" panose="02010600030101010101" pitchFamily="2" charset="-122"/>
              </a:rPr>
              <a:t>想象画面：小鸟会留下怎样的歌声？想象小鸟歌唱时的快乐，读出喜爱之情。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 b="705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矩形 1"/>
          <p:cNvSpPr/>
          <p:nvPr/>
        </p:nvSpPr>
        <p:spPr>
          <a:xfrm>
            <a:off x="2051050" y="1762125"/>
            <a:ext cx="4824413" cy="66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烟囱上“结”了什么？ </a:t>
            </a:r>
            <a:endParaRPr lang="en-US" altLang="zh-CN" sz="3600" b="1" dirty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850" y="2787650"/>
            <a:ext cx="8496300" cy="66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“苹果般的太阳” “又大</a:t>
            </a:r>
            <a:r>
              <a:rPr lang="en-US" altLang="zh-CN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又红”。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b="20828"/>
          <a:stretch>
            <a:fillRect/>
          </a:stretch>
        </p:blipFill>
        <p:spPr>
          <a:xfrm>
            <a:off x="0" y="-6350"/>
            <a:ext cx="9144000" cy="5149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987675" y="1851025"/>
            <a:ext cx="5622925" cy="1998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  注意三个“木”的位置与大小，第二个“木”捺变点。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19475" y="423863"/>
            <a:ext cx="2479675" cy="731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指导书写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55300" name="组合 4"/>
          <p:cNvGrpSpPr/>
          <p:nvPr/>
        </p:nvGrpSpPr>
        <p:grpSpPr>
          <a:xfrm>
            <a:off x="1198563" y="2160588"/>
            <a:ext cx="1141412" cy="1247775"/>
            <a:chOff x="1497050" y="1734605"/>
            <a:chExt cx="836613" cy="936577"/>
          </a:xfrm>
        </p:grpSpPr>
        <p:grpSp>
          <p:nvGrpSpPr>
            <p:cNvPr id="56325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56327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56328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56329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56326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森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9458" name="图片 2"/>
          <p:cNvPicPr>
            <a:picLocks noChangeAspect="1"/>
          </p:cNvPicPr>
          <p:nvPr/>
        </p:nvPicPr>
        <p:blipFill>
          <a:blip r:embed="rId2"/>
          <a:srcRect l="36093"/>
          <a:stretch>
            <a:fillRect/>
          </a:stretch>
        </p:blipFill>
        <p:spPr>
          <a:xfrm>
            <a:off x="6659563" y="4471988"/>
            <a:ext cx="2295525" cy="463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椭圆 3"/>
          <p:cNvSpPr/>
          <p:nvPr/>
        </p:nvSpPr>
        <p:spPr>
          <a:xfrm>
            <a:off x="3132138" y="1822450"/>
            <a:ext cx="719138" cy="720725"/>
          </a:xfrm>
          <a:prstGeom prst="ellipse">
            <a:avLst/>
          </a:prstGeom>
          <a:solidFill>
            <a:srgbClr val="F59701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9460" name="标题 1"/>
          <p:cNvSpPr txBox="1"/>
          <p:nvPr/>
        </p:nvSpPr>
        <p:spPr>
          <a:xfrm>
            <a:off x="2916238" y="1793875"/>
            <a:ext cx="3675062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 eaLnBrk="1" hangingPunct="1"/>
            <a:r>
              <a:rPr lang="en-US" altLang="zh-CN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en-US" altLang="zh-CN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彩色的梦</a:t>
            </a:r>
            <a:endParaRPr lang="zh-CN" altLang="en-US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059113" y="1708150"/>
            <a:ext cx="4968875" cy="2085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  左高右低，左部“舟”的横变提，不能出头，“殳”捺伸展。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19475" y="423863"/>
            <a:ext cx="2479675" cy="731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指导书写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56324" name="组合 4"/>
          <p:cNvGrpSpPr/>
          <p:nvPr/>
        </p:nvGrpSpPr>
        <p:grpSpPr>
          <a:xfrm>
            <a:off x="1427163" y="2106613"/>
            <a:ext cx="1141412" cy="1247775"/>
            <a:chOff x="1497050" y="1734605"/>
            <a:chExt cx="836613" cy="936577"/>
          </a:xfrm>
        </p:grpSpPr>
        <p:grpSp>
          <p:nvGrpSpPr>
            <p:cNvPr id="57349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57351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57352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57353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57350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般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矩形 1"/>
          <p:cNvSpPr/>
          <p:nvPr/>
        </p:nvSpPr>
        <p:spPr>
          <a:xfrm>
            <a:off x="900113" y="1492250"/>
            <a:ext cx="7920037" cy="1333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  自由读第</a:t>
            </a:r>
            <a:r>
              <a:rPr lang="en-US" altLang="zh-CN" sz="3600" b="1" dirty="0">
                <a:latin typeface="宋体" panose="02010600030101010101" pitchFamily="2" charset="-122"/>
              </a:rPr>
              <a:t>4</a:t>
            </a:r>
            <a:r>
              <a:rPr lang="zh-CN" altLang="en-US" sz="3600" b="1" dirty="0">
                <a:latin typeface="宋体" panose="02010600030101010101" pitchFamily="2" charset="-122"/>
              </a:rPr>
              <a:t>小节，思考：</a:t>
            </a:r>
            <a:r>
              <a:rPr lang="en-US" altLang="zh-CN" sz="3600" b="1" dirty="0">
                <a:latin typeface="宋体" panose="02010600030101010101" pitchFamily="2" charset="-122"/>
              </a:rPr>
              <a:t>“</a:t>
            </a:r>
            <a:r>
              <a:rPr lang="zh-CN" altLang="en-US" sz="3600" b="1" dirty="0">
                <a:latin typeface="宋体" panose="02010600030101010101" pitchFamily="2" charset="-122"/>
              </a:rPr>
              <a:t>我”的彩色铅笔还画了什么？</a:t>
            </a:r>
            <a:endParaRPr lang="en-US" altLang="zh-CN" sz="3600" b="1" dirty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19250" y="3003550"/>
            <a:ext cx="6235700" cy="757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水果、风、紫葡萄、溪水</a:t>
            </a:r>
            <a:r>
              <a:rPr lang="en-US" altLang="zh-CN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矩形 1"/>
          <p:cNvSpPr/>
          <p:nvPr/>
        </p:nvSpPr>
        <p:spPr>
          <a:xfrm>
            <a:off x="1150938" y="1905000"/>
            <a:ext cx="6842125" cy="1333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  用“我的彩色梦境，有</a:t>
            </a:r>
            <a:r>
              <a:rPr lang="en-US" altLang="zh-CN" sz="3600" b="1" dirty="0">
                <a:latin typeface="宋体" panose="02010600030101010101" pitchFamily="2" charset="-122"/>
              </a:rPr>
              <a:t>……</a:t>
            </a:r>
            <a:r>
              <a:rPr lang="zh-CN" altLang="en-US" sz="3600" b="1" dirty="0">
                <a:latin typeface="宋体" panose="02010600030101010101" pitchFamily="2" charset="-122"/>
              </a:rPr>
              <a:t>有</a:t>
            </a:r>
            <a:r>
              <a:rPr lang="en-US" altLang="zh-CN" sz="3600" b="1" dirty="0">
                <a:latin typeface="宋体" panose="02010600030101010101" pitchFamily="2" charset="-122"/>
              </a:rPr>
              <a:t>……</a:t>
            </a:r>
            <a:r>
              <a:rPr lang="zh-CN" altLang="en-US" sz="3600" b="1" dirty="0">
                <a:latin typeface="宋体" panose="02010600030101010101" pitchFamily="2" charset="-122"/>
              </a:rPr>
              <a:t>还有</a:t>
            </a:r>
            <a:r>
              <a:rPr lang="en-US" altLang="zh-CN" sz="3600" b="1" dirty="0">
                <a:latin typeface="宋体" panose="02010600030101010101" pitchFamily="2" charset="-122"/>
              </a:rPr>
              <a:t>……</a:t>
            </a:r>
            <a:r>
              <a:rPr lang="zh-CN" altLang="en-US" sz="3600" b="1" dirty="0">
                <a:latin typeface="宋体" panose="02010600030101010101" pitchFamily="2" charset="-122"/>
              </a:rPr>
              <a:t>”的句式说话。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19475" y="423863"/>
            <a:ext cx="2479675" cy="731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练习说话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矩形 1"/>
          <p:cNvSpPr/>
          <p:nvPr/>
        </p:nvSpPr>
        <p:spPr>
          <a:xfrm>
            <a:off x="755650" y="908050"/>
            <a:ext cx="7885113" cy="3327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  我的彩色梦境，有春天的花，有夏天的果，还有秋天的落叶、冬天的雪</a:t>
            </a:r>
            <a:r>
              <a:rPr lang="en-US" altLang="zh-CN" sz="3600" b="1" dirty="0">
                <a:latin typeface="宋体" panose="02010600030101010101" pitchFamily="2" charset="-122"/>
              </a:rPr>
              <a:t>……</a:t>
            </a:r>
            <a:endParaRPr lang="zh-CN" altLang="en-US" sz="36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  我的彩色梦境，有红红的苹果，有黄黄的梨，还有紫莹莹的葡萄</a:t>
            </a:r>
            <a:r>
              <a:rPr lang="en-US" altLang="zh-CN" sz="3600" b="1" dirty="0">
                <a:latin typeface="宋体" panose="02010600030101010101" pitchFamily="2" charset="-122"/>
              </a:rPr>
              <a:t>……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900113" y="1131888"/>
            <a:ext cx="7885113" cy="2954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总结诗歌，体会情感。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</a:t>
            </a:r>
            <a:endParaRPr kumimoji="0" lang="zh-CN" altLang="en-US" sz="11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我”的彩色铅笔画出了这么多美丽的梦，让我们再次走进诗歌，体验这奇妙的梦吧！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403350" y="1838325"/>
            <a:ext cx="3816350" cy="7334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伴着音乐读诗歌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3" name="寂静之声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292725" y="1131888"/>
            <a:ext cx="2392363" cy="23923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 vol="80000" numSld="1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矩形 1"/>
          <p:cNvSpPr/>
          <p:nvPr/>
        </p:nvSpPr>
        <p:spPr>
          <a:xfrm>
            <a:off x="1042988" y="1635125"/>
            <a:ext cx="7885112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你从诗中体会到作者怎样的情感？</a:t>
            </a:r>
            <a:endParaRPr lang="en-US" altLang="zh-CN" sz="3600" b="1" dirty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088" y="2427288"/>
            <a:ext cx="7885112" cy="1333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这首诗表达了作者</a:t>
            </a: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对大自然的喜爱与赞美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之情。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4" name="矩形 1"/>
          <p:cNvSpPr/>
          <p:nvPr/>
        </p:nvSpPr>
        <p:spPr>
          <a:xfrm>
            <a:off x="1366838" y="1779588"/>
            <a:ext cx="6410325" cy="66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仿写第</a:t>
            </a:r>
            <a:r>
              <a:rPr lang="en-US" altLang="zh-CN" sz="3600" b="1" dirty="0">
                <a:latin typeface="宋体" panose="02010600030101010101" pitchFamily="2" charset="-122"/>
              </a:rPr>
              <a:t>3</a:t>
            </a:r>
            <a:r>
              <a:rPr lang="zh-CN" altLang="en-US" sz="3600" b="1" dirty="0">
                <a:latin typeface="宋体" panose="02010600030101010101" pitchFamily="2" charset="-122"/>
              </a:rPr>
              <a:t>小节。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19475" y="423863"/>
            <a:ext cx="2479675" cy="731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仿写句子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4516" name="矩形 3"/>
          <p:cNvSpPr/>
          <p:nvPr/>
        </p:nvSpPr>
        <p:spPr>
          <a:xfrm>
            <a:off x="2195513" y="2859088"/>
            <a:ext cx="6408737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你想用彩色铅笔画什么？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grpSp>
        <p:nvGrpSpPr>
          <p:cNvPr id="64517" name="组合 261"/>
          <p:cNvGrpSpPr>
            <a:grpSpLocks noChangeAspect="1"/>
          </p:cNvGrpSpPr>
          <p:nvPr/>
        </p:nvGrpSpPr>
        <p:grpSpPr>
          <a:xfrm>
            <a:off x="6300788" y="3771900"/>
            <a:ext cx="2590800" cy="1371600"/>
            <a:chOff x="5860749" y="3417976"/>
            <a:chExt cx="5731533" cy="3440025"/>
          </a:xfrm>
        </p:grpSpPr>
        <p:grpSp>
          <p:nvGrpSpPr>
            <p:cNvPr id="64518" name="Group 6"/>
            <p:cNvGrpSpPr/>
            <p:nvPr/>
          </p:nvGrpSpPr>
          <p:grpSpPr>
            <a:xfrm rot="5400000" flipV="1">
              <a:off x="8134955" y="1154796"/>
              <a:ext cx="678292" cy="5226705"/>
              <a:chOff x="6480429" y="3713225"/>
              <a:chExt cx="409339" cy="3142082"/>
            </a:xfrm>
          </p:grpSpPr>
          <p:sp>
            <p:nvSpPr>
              <p:cNvPr id="65" name="Freeform 5"/>
              <p:cNvSpPr/>
              <p:nvPr/>
            </p:nvSpPr>
            <p:spPr bwMode="auto">
              <a:xfrm>
                <a:off x="6492996" y="3719558"/>
                <a:ext cx="300349" cy="491922"/>
              </a:xfrm>
              <a:custGeom>
                <a:avLst/>
                <a:gdLst>
                  <a:gd name="T0" fmla="*/ 449 w 449"/>
                  <a:gd name="T1" fmla="*/ 657 h 728"/>
                  <a:gd name="T2" fmla="*/ 241 w 449"/>
                  <a:gd name="T3" fmla="*/ 0 h 728"/>
                  <a:gd name="T4" fmla="*/ 196 w 449"/>
                  <a:gd name="T5" fmla="*/ 0 h 728"/>
                  <a:gd name="T6" fmla="*/ 0 w 449"/>
                  <a:gd name="T7" fmla="*/ 681 h 728"/>
                  <a:gd name="T8" fmla="*/ 12 w 449"/>
                  <a:gd name="T9" fmla="*/ 728 h 728"/>
                  <a:gd name="T10" fmla="*/ 423 w 449"/>
                  <a:gd name="T11" fmla="*/ 726 h 728"/>
                  <a:gd name="T12" fmla="*/ 449 w 449"/>
                  <a:gd name="T13" fmla="*/ 657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9" h="728">
                    <a:moveTo>
                      <a:pt x="449" y="657"/>
                    </a:moveTo>
                    <a:lnTo>
                      <a:pt x="241" y="0"/>
                    </a:lnTo>
                    <a:lnTo>
                      <a:pt x="196" y="0"/>
                    </a:lnTo>
                    <a:lnTo>
                      <a:pt x="0" y="681"/>
                    </a:lnTo>
                    <a:lnTo>
                      <a:pt x="12" y="728"/>
                    </a:lnTo>
                    <a:lnTo>
                      <a:pt x="423" y="726"/>
                    </a:lnTo>
                    <a:lnTo>
                      <a:pt x="449" y="657"/>
                    </a:lnTo>
                    <a:close/>
                  </a:path>
                </a:pathLst>
              </a:custGeom>
              <a:solidFill>
                <a:srgbClr val="F8E9B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5C5C5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6" name="Freeform 6"/>
              <p:cNvSpPr/>
              <p:nvPr/>
            </p:nvSpPr>
            <p:spPr bwMode="auto">
              <a:xfrm>
                <a:off x="6492996" y="3719558"/>
                <a:ext cx="300349" cy="491922"/>
              </a:xfrm>
              <a:custGeom>
                <a:avLst/>
                <a:gdLst>
                  <a:gd name="T0" fmla="*/ 449 w 449"/>
                  <a:gd name="T1" fmla="*/ 657 h 728"/>
                  <a:gd name="T2" fmla="*/ 241 w 449"/>
                  <a:gd name="T3" fmla="*/ 0 h 728"/>
                  <a:gd name="T4" fmla="*/ 196 w 449"/>
                  <a:gd name="T5" fmla="*/ 0 h 728"/>
                  <a:gd name="T6" fmla="*/ 0 w 449"/>
                  <a:gd name="T7" fmla="*/ 681 h 728"/>
                  <a:gd name="T8" fmla="*/ 12 w 449"/>
                  <a:gd name="T9" fmla="*/ 728 h 728"/>
                  <a:gd name="T10" fmla="*/ 423 w 449"/>
                  <a:gd name="T11" fmla="*/ 726 h 728"/>
                  <a:gd name="T12" fmla="*/ 449 w 449"/>
                  <a:gd name="T13" fmla="*/ 657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9" h="728">
                    <a:moveTo>
                      <a:pt x="449" y="657"/>
                    </a:moveTo>
                    <a:lnTo>
                      <a:pt x="241" y="0"/>
                    </a:lnTo>
                    <a:lnTo>
                      <a:pt x="196" y="0"/>
                    </a:lnTo>
                    <a:lnTo>
                      <a:pt x="0" y="681"/>
                    </a:lnTo>
                    <a:lnTo>
                      <a:pt x="12" y="728"/>
                    </a:lnTo>
                    <a:lnTo>
                      <a:pt x="423" y="726"/>
                    </a:lnTo>
                    <a:lnTo>
                      <a:pt x="449" y="657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5C5C5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7" name="Freeform 7"/>
              <p:cNvSpPr/>
              <p:nvPr/>
            </p:nvSpPr>
            <p:spPr bwMode="auto">
              <a:xfrm>
                <a:off x="6579496" y="4150254"/>
                <a:ext cx="124945" cy="2710848"/>
              </a:xfrm>
              <a:custGeom>
                <a:avLst/>
                <a:gdLst>
                  <a:gd name="T0" fmla="*/ 79 w 79"/>
                  <a:gd name="T1" fmla="*/ 1703 h 1703"/>
                  <a:gd name="T2" fmla="*/ 0 w 79"/>
                  <a:gd name="T3" fmla="*/ 1703 h 1703"/>
                  <a:gd name="T4" fmla="*/ 0 w 79"/>
                  <a:gd name="T5" fmla="*/ 33 h 1703"/>
                  <a:gd name="T6" fmla="*/ 38 w 79"/>
                  <a:gd name="T7" fmla="*/ 1 h 1703"/>
                  <a:gd name="T8" fmla="*/ 79 w 79"/>
                  <a:gd name="T9" fmla="*/ 33 h 1703"/>
                  <a:gd name="T10" fmla="*/ 79 w 79"/>
                  <a:gd name="T11" fmla="*/ 1703 h 17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1703">
                    <a:moveTo>
                      <a:pt x="79" y="1703"/>
                    </a:moveTo>
                    <a:cubicBezTo>
                      <a:pt x="0" y="1703"/>
                      <a:pt x="0" y="1703"/>
                      <a:pt x="0" y="170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3"/>
                      <a:pt x="5" y="2"/>
                      <a:pt x="38" y="1"/>
                    </a:cubicBezTo>
                    <a:cubicBezTo>
                      <a:pt x="72" y="0"/>
                      <a:pt x="79" y="33"/>
                      <a:pt x="79" y="33"/>
                    </a:cubicBezTo>
                    <a:cubicBezTo>
                      <a:pt x="79" y="1703"/>
                      <a:pt x="79" y="1703"/>
                      <a:pt x="79" y="1703"/>
                    </a:cubicBezTo>
                  </a:path>
                </a:pathLst>
              </a:custGeom>
              <a:solidFill>
                <a:srgbClr val="E23761">
                  <a:lumMod val="60000"/>
                  <a:lumOff val="40000"/>
                </a:srgbClr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5C5C5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8" name="Freeform 8"/>
              <p:cNvSpPr/>
              <p:nvPr/>
            </p:nvSpPr>
            <p:spPr bwMode="auto">
              <a:xfrm>
                <a:off x="6702040" y="4141808"/>
                <a:ext cx="100917" cy="2710848"/>
              </a:xfrm>
              <a:custGeom>
                <a:avLst/>
                <a:gdLst>
                  <a:gd name="T0" fmla="*/ 63 w 63"/>
                  <a:gd name="T1" fmla="*/ 1704 h 1704"/>
                  <a:gd name="T2" fmla="*/ 0 w 63"/>
                  <a:gd name="T3" fmla="*/ 1704 h 1704"/>
                  <a:gd name="T4" fmla="*/ 0 w 63"/>
                  <a:gd name="T5" fmla="*/ 33 h 1704"/>
                  <a:gd name="T6" fmla="*/ 31 w 63"/>
                  <a:gd name="T7" fmla="*/ 1 h 1704"/>
                  <a:gd name="T8" fmla="*/ 63 w 63"/>
                  <a:gd name="T9" fmla="*/ 33 h 1704"/>
                  <a:gd name="T10" fmla="*/ 63 w 63"/>
                  <a:gd name="T11" fmla="*/ 1704 h 17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1704">
                    <a:moveTo>
                      <a:pt x="63" y="1704"/>
                    </a:moveTo>
                    <a:cubicBezTo>
                      <a:pt x="0" y="1704"/>
                      <a:pt x="0" y="1704"/>
                      <a:pt x="0" y="1704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3"/>
                      <a:pt x="4" y="1"/>
                      <a:pt x="31" y="1"/>
                    </a:cubicBezTo>
                    <a:cubicBezTo>
                      <a:pt x="58" y="0"/>
                      <a:pt x="63" y="33"/>
                      <a:pt x="63" y="33"/>
                    </a:cubicBezTo>
                    <a:cubicBezTo>
                      <a:pt x="63" y="1704"/>
                      <a:pt x="63" y="1704"/>
                      <a:pt x="63" y="1704"/>
                    </a:cubicBezTo>
                  </a:path>
                </a:pathLst>
              </a:custGeom>
              <a:solidFill>
                <a:srgbClr val="3DCEB5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5C5C5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9" name="Freeform 9"/>
              <p:cNvSpPr/>
              <p:nvPr/>
            </p:nvSpPr>
            <p:spPr bwMode="auto">
              <a:xfrm>
                <a:off x="6480984" y="4141808"/>
                <a:ext cx="100917" cy="2710848"/>
              </a:xfrm>
              <a:custGeom>
                <a:avLst/>
                <a:gdLst>
                  <a:gd name="T0" fmla="*/ 63 w 63"/>
                  <a:gd name="T1" fmla="*/ 1704 h 1704"/>
                  <a:gd name="T2" fmla="*/ 0 w 63"/>
                  <a:gd name="T3" fmla="*/ 1704 h 1704"/>
                  <a:gd name="T4" fmla="*/ 0 w 63"/>
                  <a:gd name="T5" fmla="*/ 33 h 1704"/>
                  <a:gd name="T6" fmla="*/ 31 w 63"/>
                  <a:gd name="T7" fmla="*/ 1 h 1704"/>
                  <a:gd name="T8" fmla="*/ 63 w 63"/>
                  <a:gd name="T9" fmla="*/ 33 h 1704"/>
                  <a:gd name="T10" fmla="*/ 63 w 63"/>
                  <a:gd name="T11" fmla="*/ 1704 h 17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1704">
                    <a:moveTo>
                      <a:pt x="63" y="1704"/>
                    </a:moveTo>
                    <a:cubicBezTo>
                      <a:pt x="0" y="1704"/>
                      <a:pt x="0" y="1704"/>
                      <a:pt x="0" y="1704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3"/>
                      <a:pt x="4" y="1"/>
                      <a:pt x="31" y="1"/>
                    </a:cubicBezTo>
                    <a:cubicBezTo>
                      <a:pt x="58" y="0"/>
                      <a:pt x="63" y="33"/>
                      <a:pt x="63" y="33"/>
                    </a:cubicBezTo>
                    <a:lnTo>
                      <a:pt x="63" y="1704"/>
                    </a:lnTo>
                    <a:close/>
                  </a:path>
                </a:pathLst>
              </a:custGeom>
              <a:solidFill>
                <a:srgbClr val="E23761">
                  <a:lumMod val="60000"/>
                  <a:lumOff val="40000"/>
                </a:srgbClr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5C5C5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70" name="Freeform 10"/>
              <p:cNvSpPr/>
              <p:nvPr/>
            </p:nvSpPr>
            <p:spPr bwMode="auto">
              <a:xfrm>
                <a:off x="6577094" y="3711113"/>
                <a:ext cx="129750" cy="192125"/>
              </a:xfrm>
              <a:custGeom>
                <a:avLst/>
                <a:gdLst>
                  <a:gd name="T0" fmla="*/ 0 w 83"/>
                  <a:gd name="T1" fmla="*/ 111 h 120"/>
                  <a:gd name="T2" fmla="*/ 83 w 83"/>
                  <a:gd name="T3" fmla="*/ 113 h 120"/>
                  <a:gd name="T4" fmla="*/ 50 w 83"/>
                  <a:gd name="T5" fmla="*/ 0 h 120"/>
                  <a:gd name="T6" fmla="*/ 29 w 83"/>
                  <a:gd name="T7" fmla="*/ 0 h 120"/>
                  <a:gd name="T8" fmla="*/ 0 w 83"/>
                  <a:gd name="T9" fmla="*/ 111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120">
                    <a:moveTo>
                      <a:pt x="0" y="111"/>
                    </a:moveTo>
                    <a:cubicBezTo>
                      <a:pt x="0" y="111"/>
                      <a:pt x="40" y="120"/>
                      <a:pt x="83" y="113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0" y="111"/>
                      <a:pt x="0" y="111"/>
                      <a:pt x="0" y="111"/>
                    </a:cubicBezTo>
                  </a:path>
                </a:pathLst>
              </a:custGeom>
              <a:solidFill>
                <a:srgbClr val="E23761">
                  <a:lumMod val="60000"/>
                  <a:lumOff val="40000"/>
                </a:srgbClr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5C5C5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71" name="Freeform 55"/>
              <p:cNvSpPr/>
              <p:nvPr/>
            </p:nvSpPr>
            <p:spPr bwMode="auto">
              <a:xfrm>
                <a:off x="6656385" y="3713225"/>
                <a:ext cx="233071" cy="3141543"/>
              </a:xfrm>
              <a:custGeom>
                <a:avLst/>
                <a:gdLst>
                  <a:gd name="T0" fmla="*/ 24 w 147"/>
                  <a:gd name="T1" fmla="*/ 0 h 1974"/>
                  <a:gd name="T2" fmla="*/ 0 w 147"/>
                  <a:gd name="T3" fmla="*/ 1 h 1974"/>
                  <a:gd name="T4" fmla="*/ 33 w 147"/>
                  <a:gd name="T5" fmla="*/ 114 h 1974"/>
                  <a:gd name="T6" fmla="*/ 33 w 147"/>
                  <a:gd name="T7" fmla="*/ 114 h 1974"/>
                  <a:gd name="T8" fmla="*/ 87 w 147"/>
                  <a:gd name="T9" fmla="*/ 284 h 1974"/>
                  <a:gd name="T10" fmla="*/ 86 w 147"/>
                  <a:gd name="T11" fmla="*/ 286 h 1974"/>
                  <a:gd name="T12" fmla="*/ 92 w 147"/>
                  <a:gd name="T13" fmla="*/ 302 h 1974"/>
                  <a:gd name="T14" fmla="*/ 92 w 147"/>
                  <a:gd name="T15" fmla="*/ 1973 h 1974"/>
                  <a:gd name="T16" fmla="*/ 31 w 147"/>
                  <a:gd name="T17" fmla="*/ 1973 h 1974"/>
                  <a:gd name="T18" fmla="*/ 31 w 147"/>
                  <a:gd name="T19" fmla="*/ 1974 h 1974"/>
                  <a:gd name="T20" fmla="*/ 147 w 147"/>
                  <a:gd name="T21" fmla="*/ 1974 h 1974"/>
                  <a:gd name="T22" fmla="*/ 132 w 147"/>
                  <a:gd name="T23" fmla="*/ 290 h 1974"/>
                  <a:gd name="T24" fmla="*/ 24 w 147"/>
                  <a:gd name="T25" fmla="*/ 0 h 19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7" h="1974">
                    <a:moveTo>
                      <a:pt x="24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33" y="114"/>
                      <a:pt x="33" y="114"/>
                      <a:pt x="33" y="114"/>
                    </a:cubicBezTo>
                    <a:cubicBezTo>
                      <a:pt x="33" y="114"/>
                      <a:pt x="33" y="114"/>
                      <a:pt x="33" y="114"/>
                    </a:cubicBezTo>
                    <a:cubicBezTo>
                      <a:pt x="87" y="284"/>
                      <a:pt x="87" y="284"/>
                      <a:pt x="87" y="284"/>
                    </a:cubicBezTo>
                    <a:cubicBezTo>
                      <a:pt x="86" y="286"/>
                      <a:pt x="86" y="286"/>
                      <a:pt x="86" y="286"/>
                    </a:cubicBezTo>
                    <a:cubicBezTo>
                      <a:pt x="91" y="294"/>
                      <a:pt x="92" y="302"/>
                      <a:pt x="92" y="302"/>
                    </a:cubicBezTo>
                    <a:cubicBezTo>
                      <a:pt x="92" y="1973"/>
                      <a:pt x="92" y="1973"/>
                      <a:pt x="92" y="1973"/>
                    </a:cubicBezTo>
                    <a:cubicBezTo>
                      <a:pt x="31" y="1973"/>
                      <a:pt x="31" y="1973"/>
                      <a:pt x="31" y="1973"/>
                    </a:cubicBezTo>
                    <a:cubicBezTo>
                      <a:pt x="31" y="1974"/>
                      <a:pt x="31" y="1974"/>
                      <a:pt x="31" y="1974"/>
                    </a:cubicBezTo>
                    <a:cubicBezTo>
                      <a:pt x="147" y="1974"/>
                      <a:pt x="147" y="1974"/>
                      <a:pt x="147" y="1974"/>
                    </a:cubicBezTo>
                    <a:cubicBezTo>
                      <a:pt x="132" y="290"/>
                      <a:pt x="132" y="290"/>
                      <a:pt x="132" y="290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solidFill>
                <a:srgbClr val="9C9696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5C5C5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72" name="Freeform 56"/>
              <p:cNvSpPr/>
              <p:nvPr/>
            </p:nvSpPr>
            <p:spPr bwMode="auto">
              <a:xfrm>
                <a:off x="6639566" y="3892681"/>
                <a:ext cx="153778" cy="293465"/>
              </a:xfrm>
              <a:custGeom>
                <a:avLst/>
                <a:gdLst>
                  <a:gd name="T0" fmla="*/ 43 w 97"/>
                  <a:gd name="T1" fmla="*/ 0 h 185"/>
                  <a:gd name="T2" fmla="*/ 8 w 97"/>
                  <a:gd name="T3" fmla="*/ 3 h 185"/>
                  <a:gd name="T4" fmla="*/ 0 w 97"/>
                  <a:gd name="T5" fmla="*/ 3 h 185"/>
                  <a:gd name="T6" fmla="*/ 0 w 97"/>
                  <a:gd name="T7" fmla="*/ 158 h 185"/>
                  <a:gd name="T8" fmla="*/ 0 w 97"/>
                  <a:gd name="T9" fmla="*/ 158 h 185"/>
                  <a:gd name="T10" fmla="*/ 1 w 97"/>
                  <a:gd name="T11" fmla="*/ 158 h 185"/>
                  <a:gd name="T12" fmla="*/ 39 w 97"/>
                  <a:gd name="T13" fmla="*/ 185 h 185"/>
                  <a:gd name="T14" fmla="*/ 70 w 97"/>
                  <a:gd name="T15" fmla="*/ 156 h 185"/>
                  <a:gd name="T16" fmla="*/ 71 w 97"/>
                  <a:gd name="T17" fmla="*/ 156 h 185"/>
                  <a:gd name="T18" fmla="*/ 96 w 97"/>
                  <a:gd name="T19" fmla="*/ 172 h 185"/>
                  <a:gd name="T20" fmla="*/ 97 w 97"/>
                  <a:gd name="T21" fmla="*/ 170 h 185"/>
                  <a:gd name="T22" fmla="*/ 43 w 97"/>
                  <a:gd name="T23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7" h="185">
                    <a:moveTo>
                      <a:pt x="43" y="0"/>
                    </a:moveTo>
                    <a:cubicBezTo>
                      <a:pt x="31" y="2"/>
                      <a:pt x="19" y="3"/>
                      <a:pt x="8" y="3"/>
                    </a:cubicBezTo>
                    <a:cubicBezTo>
                      <a:pt x="5" y="3"/>
                      <a:pt x="3" y="3"/>
                      <a:pt x="0" y="3"/>
                    </a:cubicBezTo>
                    <a:cubicBezTo>
                      <a:pt x="0" y="158"/>
                      <a:pt x="0" y="158"/>
                      <a:pt x="0" y="158"/>
                    </a:cubicBezTo>
                    <a:cubicBezTo>
                      <a:pt x="0" y="158"/>
                      <a:pt x="0" y="158"/>
                      <a:pt x="0" y="158"/>
                    </a:cubicBezTo>
                    <a:cubicBezTo>
                      <a:pt x="1" y="158"/>
                      <a:pt x="1" y="158"/>
                      <a:pt x="1" y="158"/>
                    </a:cubicBezTo>
                    <a:cubicBezTo>
                      <a:pt x="26" y="158"/>
                      <a:pt x="36" y="176"/>
                      <a:pt x="39" y="185"/>
                    </a:cubicBezTo>
                    <a:cubicBezTo>
                      <a:pt x="41" y="178"/>
                      <a:pt x="47" y="156"/>
                      <a:pt x="70" y="156"/>
                    </a:cubicBezTo>
                    <a:cubicBezTo>
                      <a:pt x="70" y="156"/>
                      <a:pt x="70" y="156"/>
                      <a:pt x="71" y="156"/>
                    </a:cubicBezTo>
                    <a:cubicBezTo>
                      <a:pt x="84" y="156"/>
                      <a:pt x="92" y="164"/>
                      <a:pt x="96" y="172"/>
                    </a:cubicBezTo>
                    <a:cubicBezTo>
                      <a:pt x="97" y="170"/>
                      <a:pt x="97" y="170"/>
                      <a:pt x="97" y="170"/>
                    </a:cubicBezTo>
                    <a:cubicBezTo>
                      <a:pt x="43" y="0"/>
                      <a:pt x="43" y="0"/>
                      <a:pt x="43" y="0"/>
                    </a:cubicBezTo>
                  </a:path>
                </a:pathLst>
              </a:custGeom>
              <a:solidFill>
                <a:srgbClr val="C2B388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5C5C5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73" name="Freeform 57"/>
              <p:cNvSpPr/>
              <p:nvPr/>
            </p:nvSpPr>
            <p:spPr bwMode="auto">
              <a:xfrm>
                <a:off x="6639567" y="4143920"/>
                <a:ext cx="64874" cy="2708736"/>
              </a:xfrm>
              <a:custGeom>
                <a:avLst/>
                <a:gdLst>
                  <a:gd name="T0" fmla="*/ 1 w 41"/>
                  <a:gd name="T1" fmla="*/ 0 h 1702"/>
                  <a:gd name="T2" fmla="*/ 0 w 41"/>
                  <a:gd name="T3" fmla="*/ 0 h 1702"/>
                  <a:gd name="T4" fmla="*/ 0 w 41"/>
                  <a:gd name="T5" fmla="*/ 0 h 1702"/>
                  <a:gd name="T6" fmla="*/ 0 w 41"/>
                  <a:gd name="T7" fmla="*/ 1702 h 1702"/>
                  <a:gd name="T8" fmla="*/ 41 w 41"/>
                  <a:gd name="T9" fmla="*/ 1702 h 1702"/>
                  <a:gd name="T10" fmla="*/ 41 w 41"/>
                  <a:gd name="T11" fmla="*/ 1701 h 1702"/>
                  <a:gd name="T12" fmla="*/ 39 w 41"/>
                  <a:gd name="T13" fmla="*/ 1701 h 1702"/>
                  <a:gd name="T14" fmla="*/ 39 w 41"/>
                  <a:gd name="T15" fmla="*/ 30 h 1702"/>
                  <a:gd name="T16" fmla="*/ 39 w 41"/>
                  <a:gd name="T17" fmla="*/ 27 h 1702"/>
                  <a:gd name="T18" fmla="*/ 1 w 41"/>
                  <a:gd name="T19" fmla="*/ 0 h 17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1702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02"/>
                      <a:pt x="0" y="1702"/>
                      <a:pt x="0" y="1702"/>
                    </a:cubicBezTo>
                    <a:cubicBezTo>
                      <a:pt x="41" y="1702"/>
                      <a:pt x="41" y="1702"/>
                      <a:pt x="41" y="1702"/>
                    </a:cubicBezTo>
                    <a:cubicBezTo>
                      <a:pt x="41" y="1701"/>
                      <a:pt x="41" y="1701"/>
                      <a:pt x="41" y="1701"/>
                    </a:cubicBezTo>
                    <a:cubicBezTo>
                      <a:pt x="39" y="1701"/>
                      <a:pt x="39" y="1701"/>
                      <a:pt x="39" y="1701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9" y="30"/>
                      <a:pt x="39" y="29"/>
                      <a:pt x="39" y="27"/>
                    </a:cubicBezTo>
                    <a:cubicBezTo>
                      <a:pt x="36" y="18"/>
                      <a:pt x="26" y="0"/>
                      <a:pt x="1" y="0"/>
                    </a:cubicBezTo>
                  </a:path>
                </a:pathLst>
              </a:custGeom>
              <a:solidFill>
                <a:srgbClr val="E2376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5C5C5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74" name="Freeform 58"/>
              <p:cNvSpPr/>
              <p:nvPr/>
            </p:nvSpPr>
            <p:spPr bwMode="auto">
              <a:xfrm>
                <a:off x="6702040" y="4148142"/>
                <a:ext cx="100917" cy="2710848"/>
              </a:xfrm>
              <a:custGeom>
                <a:avLst/>
                <a:gdLst>
                  <a:gd name="T0" fmla="*/ 32 w 63"/>
                  <a:gd name="T1" fmla="*/ 0 h 1703"/>
                  <a:gd name="T2" fmla="*/ 31 w 63"/>
                  <a:gd name="T3" fmla="*/ 0 h 1703"/>
                  <a:gd name="T4" fmla="*/ 0 w 63"/>
                  <a:gd name="T5" fmla="*/ 29 h 1703"/>
                  <a:gd name="T6" fmla="*/ 0 w 63"/>
                  <a:gd name="T7" fmla="*/ 32 h 1703"/>
                  <a:gd name="T8" fmla="*/ 0 w 63"/>
                  <a:gd name="T9" fmla="*/ 1703 h 1703"/>
                  <a:gd name="T10" fmla="*/ 2 w 63"/>
                  <a:gd name="T11" fmla="*/ 1703 h 1703"/>
                  <a:gd name="T12" fmla="*/ 63 w 63"/>
                  <a:gd name="T13" fmla="*/ 1703 h 1703"/>
                  <a:gd name="T14" fmla="*/ 63 w 63"/>
                  <a:gd name="T15" fmla="*/ 32 h 1703"/>
                  <a:gd name="T16" fmla="*/ 57 w 63"/>
                  <a:gd name="T17" fmla="*/ 16 h 1703"/>
                  <a:gd name="T18" fmla="*/ 32 w 63"/>
                  <a:gd name="T19" fmla="*/ 0 h 17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1703">
                    <a:moveTo>
                      <a:pt x="32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8" y="0"/>
                      <a:pt x="2" y="22"/>
                      <a:pt x="0" y="29"/>
                    </a:cubicBezTo>
                    <a:cubicBezTo>
                      <a:pt x="0" y="31"/>
                      <a:pt x="0" y="32"/>
                      <a:pt x="0" y="32"/>
                    </a:cubicBezTo>
                    <a:cubicBezTo>
                      <a:pt x="0" y="1703"/>
                      <a:pt x="0" y="1703"/>
                      <a:pt x="0" y="1703"/>
                    </a:cubicBezTo>
                    <a:cubicBezTo>
                      <a:pt x="2" y="1703"/>
                      <a:pt x="2" y="1703"/>
                      <a:pt x="2" y="1703"/>
                    </a:cubicBezTo>
                    <a:cubicBezTo>
                      <a:pt x="63" y="1703"/>
                      <a:pt x="63" y="1703"/>
                      <a:pt x="63" y="1703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3" y="32"/>
                      <a:pt x="62" y="24"/>
                      <a:pt x="57" y="16"/>
                    </a:cubicBezTo>
                    <a:cubicBezTo>
                      <a:pt x="53" y="8"/>
                      <a:pt x="45" y="0"/>
                      <a:pt x="32" y="0"/>
                    </a:cubicBezTo>
                  </a:path>
                </a:pathLst>
              </a:custGeom>
              <a:solidFill>
                <a:srgbClr val="E2376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5C5C5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75" name="Freeform 59"/>
              <p:cNvSpPr/>
              <p:nvPr/>
            </p:nvSpPr>
            <p:spPr bwMode="auto">
              <a:xfrm>
                <a:off x="6639567" y="3713225"/>
                <a:ext cx="67278" cy="185790"/>
              </a:xfrm>
              <a:custGeom>
                <a:avLst/>
                <a:gdLst>
                  <a:gd name="T0" fmla="*/ 10 w 43"/>
                  <a:gd name="T1" fmla="*/ 0 h 116"/>
                  <a:gd name="T2" fmla="*/ 0 w 43"/>
                  <a:gd name="T3" fmla="*/ 0 h 116"/>
                  <a:gd name="T4" fmla="*/ 0 w 43"/>
                  <a:gd name="T5" fmla="*/ 116 h 116"/>
                  <a:gd name="T6" fmla="*/ 8 w 43"/>
                  <a:gd name="T7" fmla="*/ 116 h 116"/>
                  <a:gd name="T8" fmla="*/ 43 w 43"/>
                  <a:gd name="T9" fmla="*/ 113 h 116"/>
                  <a:gd name="T10" fmla="*/ 43 w 43"/>
                  <a:gd name="T11" fmla="*/ 113 h 116"/>
                  <a:gd name="T12" fmla="*/ 10 w 43"/>
                  <a:gd name="T13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16">
                    <a:moveTo>
                      <a:pt x="1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3" y="116"/>
                      <a:pt x="5" y="116"/>
                      <a:pt x="8" y="116"/>
                    </a:cubicBezTo>
                    <a:cubicBezTo>
                      <a:pt x="19" y="116"/>
                      <a:pt x="31" y="115"/>
                      <a:pt x="43" y="113"/>
                    </a:cubicBezTo>
                    <a:cubicBezTo>
                      <a:pt x="43" y="113"/>
                      <a:pt x="43" y="113"/>
                      <a:pt x="43" y="113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E2376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5C5C5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4519" name="Group 3"/>
            <p:cNvGrpSpPr/>
            <p:nvPr/>
          </p:nvGrpSpPr>
          <p:grpSpPr>
            <a:xfrm rot="5400000" flipV="1">
              <a:off x="8150937" y="2374103"/>
              <a:ext cx="663829" cy="3973596"/>
              <a:chOff x="4980416" y="5037518"/>
              <a:chExt cx="412706" cy="1820482"/>
            </a:xfrm>
          </p:grpSpPr>
          <p:sp>
            <p:nvSpPr>
              <p:cNvPr id="54" name="Freeform 11"/>
              <p:cNvSpPr/>
              <p:nvPr/>
            </p:nvSpPr>
            <p:spPr bwMode="auto">
              <a:xfrm>
                <a:off x="4989175" y="5053773"/>
                <a:ext cx="301989" cy="489133"/>
              </a:xfrm>
              <a:custGeom>
                <a:avLst/>
                <a:gdLst>
                  <a:gd name="T0" fmla="*/ 447 w 447"/>
                  <a:gd name="T1" fmla="*/ 659 h 728"/>
                  <a:gd name="T2" fmla="*/ 241 w 447"/>
                  <a:gd name="T3" fmla="*/ 0 h 728"/>
                  <a:gd name="T4" fmla="*/ 196 w 447"/>
                  <a:gd name="T5" fmla="*/ 0 h 728"/>
                  <a:gd name="T6" fmla="*/ 0 w 447"/>
                  <a:gd name="T7" fmla="*/ 681 h 728"/>
                  <a:gd name="T8" fmla="*/ 12 w 447"/>
                  <a:gd name="T9" fmla="*/ 728 h 728"/>
                  <a:gd name="T10" fmla="*/ 423 w 447"/>
                  <a:gd name="T11" fmla="*/ 728 h 728"/>
                  <a:gd name="T12" fmla="*/ 447 w 447"/>
                  <a:gd name="T13" fmla="*/ 659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7" h="728">
                    <a:moveTo>
                      <a:pt x="447" y="659"/>
                    </a:moveTo>
                    <a:lnTo>
                      <a:pt x="241" y="0"/>
                    </a:lnTo>
                    <a:lnTo>
                      <a:pt x="196" y="0"/>
                    </a:lnTo>
                    <a:lnTo>
                      <a:pt x="0" y="681"/>
                    </a:lnTo>
                    <a:lnTo>
                      <a:pt x="12" y="728"/>
                    </a:lnTo>
                    <a:lnTo>
                      <a:pt x="423" y="728"/>
                    </a:lnTo>
                    <a:lnTo>
                      <a:pt x="447" y="659"/>
                    </a:lnTo>
                    <a:close/>
                  </a:path>
                </a:pathLst>
              </a:custGeom>
              <a:solidFill>
                <a:srgbClr val="F8E9B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5C5C5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5" name="Freeform 12"/>
              <p:cNvSpPr/>
              <p:nvPr/>
            </p:nvSpPr>
            <p:spPr bwMode="auto">
              <a:xfrm>
                <a:off x="4989175" y="5053773"/>
                <a:ext cx="301989" cy="489133"/>
              </a:xfrm>
              <a:custGeom>
                <a:avLst/>
                <a:gdLst>
                  <a:gd name="T0" fmla="*/ 447 w 447"/>
                  <a:gd name="T1" fmla="*/ 659 h 728"/>
                  <a:gd name="T2" fmla="*/ 241 w 447"/>
                  <a:gd name="T3" fmla="*/ 0 h 728"/>
                  <a:gd name="T4" fmla="*/ 196 w 447"/>
                  <a:gd name="T5" fmla="*/ 0 h 728"/>
                  <a:gd name="T6" fmla="*/ 0 w 447"/>
                  <a:gd name="T7" fmla="*/ 681 h 728"/>
                  <a:gd name="T8" fmla="*/ 12 w 447"/>
                  <a:gd name="T9" fmla="*/ 728 h 728"/>
                  <a:gd name="T10" fmla="*/ 423 w 447"/>
                  <a:gd name="T11" fmla="*/ 728 h 728"/>
                  <a:gd name="T12" fmla="*/ 447 w 447"/>
                  <a:gd name="T13" fmla="*/ 659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7" h="728">
                    <a:moveTo>
                      <a:pt x="447" y="659"/>
                    </a:moveTo>
                    <a:lnTo>
                      <a:pt x="241" y="0"/>
                    </a:lnTo>
                    <a:lnTo>
                      <a:pt x="196" y="0"/>
                    </a:lnTo>
                    <a:lnTo>
                      <a:pt x="0" y="681"/>
                    </a:lnTo>
                    <a:lnTo>
                      <a:pt x="12" y="728"/>
                    </a:lnTo>
                    <a:lnTo>
                      <a:pt x="423" y="728"/>
                    </a:lnTo>
                    <a:lnTo>
                      <a:pt x="447" y="659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5C5C5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6" name="Freeform 13"/>
              <p:cNvSpPr/>
              <p:nvPr/>
            </p:nvSpPr>
            <p:spPr bwMode="auto">
              <a:xfrm>
                <a:off x="5075810" y="5478547"/>
                <a:ext cx="126242" cy="1386950"/>
              </a:xfrm>
              <a:custGeom>
                <a:avLst/>
                <a:gdLst>
                  <a:gd name="T0" fmla="*/ 79 w 79"/>
                  <a:gd name="T1" fmla="*/ 871 h 871"/>
                  <a:gd name="T2" fmla="*/ 0 w 79"/>
                  <a:gd name="T3" fmla="*/ 871 h 871"/>
                  <a:gd name="T4" fmla="*/ 0 w 79"/>
                  <a:gd name="T5" fmla="*/ 33 h 871"/>
                  <a:gd name="T6" fmla="*/ 39 w 79"/>
                  <a:gd name="T7" fmla="*/ 1 h 871"/>
                  <a:gd name="T8" fmla="*/ 79 w 79"/>
                  <a:gd name="T9" fmla="*/ 33 h 871"/>
                  <a:gd name="T10" fmla="*/ 79 w 79"/>
                  <a:gd name="T11" fmla="*/ 871 h 8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871">
                    <a:moveTo>
                      <a:pt x="79" y="871"/>
                    </a:moveTo>
                    <a:cubicBezTo>
                      <a:pt x="0" y="871"/>
                      <a:pt x="0" y="871"/>
                      <a:pt x="0" y="871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3"/>
                      <a:pt x="5" y="2"/>
                      <a:pt x="39" y="1"/>
                    </a:cubicBezTo>
                    <a:cubicBezTo>
                      <a:pt x="73" y="0"/>
                      <a:pt x="79" y="33"/>
                      <a:pt x="79" y="33"/>
                    </a:cubicBezTo>
                    <a:cubicBezTo>
                      <a:pt x="79" y="871"/>
                      <a:pt x="79" y="871"/>
                      <a:pt x="79" y="871"/>
                    </a:cubicBezTo>
                  </a:path>
                </a:pathLst>
              </a:custGeom>
              <a:solidFill>
                <a:srgbClr val="00A39E">
                  <a:lumMod val="60000"/>
                  <a:lumOff val="40000"/>
                </a:srgbClr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5C5C5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7" name="Freeform 14"/>
              <p:cNvSpPr/>
              <p:nvPr/>
            </p:nvSpPr>
            <p:spPr bwMode="auto">
              <a:xfrm>
                <a:off x="5199575" y="5472111"/>
                <a:ext cx="101489" cy="1386950"/>
              </a:xfrm>
              <a:custGeom>
                <a:avLst/>
                <a:gdLst>
                  <a:gd name="T0" fmla="*/ 64 w 64"/>
                  <a:gd name="T1" fmla="*/ 872 h 872"/>
                  <a:gd name="T2" fmla="*/ 0 w 64"/>
                  <a:gd name="T3" fmla="*/ 872 h 872"/>
                  <a:gd name="T4" fmla="*/ 0 w 64"/>
                  <a:gd name="T5" fmla="*/ 33 h 872"/>
                  <a:gd name="T6" fmla="*/ 31 w 64"/>
                  <a:gd name="T7" fmla="*/ 1 h 872"/>
                  <a:gd name="T8" fmla="*/ 64 w 64"/>
                  <a:gd name="T9" fmla="*/ 33 h 872"/>
                  <a:gd name="T10" fmla="*/ 64 w 64"/>
                  <a:gd name="T11" fmla="*/ 872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872">
                    <a:moveTo>
                      <a:pt x="64" y="872"/>
                    </a:moveTo>
                    <a:cubicBezTo>
                      <a:pt x="0" y="872"/>
                      <a:pt x="0" y="872"/>
                      <a:pt x="0" y="872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3"/>
                      <a:pt x="4" y="2"/>
                      <a:pt x="31" y="1"/>
                    </a:cubicBezTo>
                    <a:cubicBezTo>
                      <a:pt x="58" y="0"/>
                      <a:pt x="64" y="33"/>
                      <a:pt x="64" y="33"/>
                    </a:cubicBezTo>
                    <a:cubicBezTo>
                      <a:pt x="64" y="872"/>
                      <a:pt x="64" y="872"/>
                      <a:pt x="64" y="872"/>
                    </a:cubicBezTo>
                  </a:path>
                </a:pathLst>
              </a:custGeom>
              <a:solidFill>
                <a:srgbClr val="ABA07A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5C5C5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8" name="Freeform 15"/>
              <p:cNvSpPr/>
              <p:nvPr/>
            </p:nvSpPr>
            <p:spPr bwMode="auto">
              <a:xfrm>
                <a:off x="4979272" y="5472111"/>
                <a:ext cx="99013" cy="1386950"/>
              </a:xfrm>
              <a:custGeom>
                <a:avLst/>
                <a:gdLst>
                  <a:gd name="T0" fmla="*/ 63 w 63"/>
                  <a:gd name="T1" fmla="*/ 872 h 872"/>
                  <a:gd name="T2" fmla="*/ 0 w 63"/>
                  <a:gd name="T3" fmla="*/ 872 h 872"/>
                  <a:gd name="T4" fmla="*/ 0 w 63"/>
                  <a:gd name="T5" fmla="*/ 33 h 872"/>
                  <a:gd name="T6" fmla="*/ 31 w 63"/>
                  <a:gd name="T7" fmla="*/ 1 h 872"/>
                  <a:gd name="T8" fmla="*/ 63 w 63"/>
                  <a:gd name="T9" fmla="*/ 33 h 872"/>
                  <a:gd name="T10" fmla="*/ 63 w 63"/>
                  <a:gd name="T11" fmla="*/ 872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872">
                    <a:moveTo>
                      <a:pt x="63" y="872"/>
                    </a:moveTo>
                    <a:cubicBezTo>
                      <a:pt x="0" y="872"/>
                      <a:pt x="0" y="872"/>
                      <a:pt x="0" y="872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3"/>
                      <a:pt x="4" y="2"/>
                      <a:pt x="31" y="1"/>
                    </a:cubicBezTo>
                    <a:cubicBezTo>
                      <a:pt x="57" y="0"/>
                      <a:pt x="63" y="33"/>
                      <a:pt x="63" y="33"/>
                    </a:cubicBezTo>
                    <a:lnTo>
                      <a:pt x="63" y="872"/>
                    </a:lnTo>
                    <a:close/>
                  </a:path>
                </a:pathLst>
              </a:custGeom>
              <a:solidFill>
                <a:srgbClr val="00A39E">
                  <a:lumMod val="60000"/>
                  <a:lumOff val="40000"/>
                </a:srgbClr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5C5C5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9" name="Freeform 16"/>
              <p:cNvSpPr/>
              <p:nvPr/>
            </p:nvSpPr>
            <p:spPr bwMode="auto">
              <a:xfrm>
                <a:off x="5073336" y="5045728"/>
                <a:ext cx="133667" cy="193079"/>
              </a:xfrm>
              <a:custGeom>
                <a:avLst/>
                <a:gdLst>
                  <a:gd name="T0" fmla="*/ 0 w 83"/>
                  <a:gd name="T1" fmla="*/ 111 h 121"/>
                  <a:gd name="T2" fmla="*/ 83 w 83"/>
                  <a:gd name="T3" fmla="*/ 113 h 121"/>
                  <a:gd name="T4" fmla="*/ 49 w 83"/>
                  <a:gd name="T5" fmla="*/ 0 h 121"/>
                  <a:gd name="T6" fmla="*/ 29 w 83"/>
                  <a:gd name="T7" fmla="*/ 0 h 121"/>
                  <a:gd name="T8" fmla="*/ 0 w 83"/>
                  <a:gd name="T9" fmla="*/ 11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121">
                    <a:moveTo>
                      <a:pt x="0" y="111"/>
                    </a:moveTo>
                    <a:cubicBezTo>
                      <a:pt x="0" y="111"/>
                      <a:pt x="40" y="121"/>
                      <a:pt x="83" y="113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0" y="111"/>
                      <a:pt x="0" y="111"/>
                      <a:pt x="0" y="111"/>
                    </a:cubicBezTo>
                  </a:path>
                </a:pathLst>
              </a:custGeom>
              <a:solidFill>
                <a:srgbClr val="00A39E">
                  <a:lumMod val="60000"/>
                  <a:lumOff val="40000"/>
                </a:srgbClr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5C5C5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0" name="Freeform 35"/>
              <p:cNvSpPr/>
              <p:nvPr/>
            </p:nvSpPr>
            <p:spPr bwMode="auto">
              <a:xfrm>
                <a:off x="5142644" y="5037683"/>
                <a:ext cx="250007" cy="1819768"/>
              </a:xfrm>
              <a:custGeom>
                <a:avLst/>
                <a:gdLst>
                  <a:gd name="T0" fmla="*/ 34 w 157"/>
                  <a:gd name="T1" fmla="*/ 0 h 1144"/>
                  <a:gd name="T2" fmla="*/ 0 w 157"/>
                  <a:gd name="T3" fmla="*/ 1 h 1144"/>
                  <a:gd name="T4" fmla="*/ 7 w 157"/>
                  <a:gd name="T5" fmla="*/ 1 h 1144"/>
                  <a:gd name="T6" fmla="*/ 41 w 157"/>
                  <a:gd name="T7" fmla="*/ 114 h 1144"/>
                  <a:gd name="T8" fmla="*/ 41 w 157"/>
                  <a:gd name="T9" fmla="*/ 114 h 1144"/>
                  <a:gd name="T10" fmla="*/ 94 w 157"/>
                  <a:gd name="T11" fmla="*/ 285 h 1144"/>
                  <a:gd name="T12" fmla="*/ 94 w 157"/>
                  <a:gd name="T13" fmla="*/ 286 h 1144"/>
                  <a:gd name="T14" fmla="*/ 100 w 157"/>
                  <a:gd name="T15" fmla="*/ 302 h 1144"/>
                  <a:gd name="T16" fmla="*/ 100 w 157"/>
                  <a:gd name="T17" fmla="*/ 1141 h 1144"/>
                  <a:gd name="T18" fmla="*/ 38 w 157"/>
                  <a:gd name="T19" fmla="*/ 1141 h 1144"/>
                  <a:gd name="T20" fmla="*/ 38 w 157"/>
                  <a:gd name="T21" fmla="*/ 1142 h 1144"/>
                  <a:gd name="T22" fmla="*/ 0 w 157"/>
                  <a:gd name="T23" fmla="*/ 1142 h 1144"/>
                  <a:gd name="T24" fmla="*/ 0 w 157"/>
                  <a:gd name="T25" fmla="*/ 1144 h 1144"/>
                  <a:gd name="T26" fmla="*/ 157 w 157"/>
                  <a:gd name="T27" fmla="*/ 1142 h 1144"/>
                  <a:gd name="T28" fmla="*/ 142 w 157"/>
                  <a:gd name="T29" fmla="*/ 290 h 1144"/>
                  <a:gd name="T30" fmla="*/ 34 w 157"/>
                  <a:gd name="T31" fmla="*/ 0 h 1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7" h="1144">
                    <a:moveTo>
                      <a:pt x="34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94" y="285"/>
                      <a:pt x="94" y="285"/>
                      <a:pt x="94" y="285"/>
                    </a:cubicBezTo>
                    <a:cubicBezTo>
                      <a:pt x="94" y="286"/>
                      <a:pt x="94" y="286"/>
                      <a:pt x="94" y="286"/>
                    </a:cubicBezTo>
                    <a:cubicBezTo>
                      <a:pt x="98" y="294"/>
                      <a:pt x="100" y="302"/>
                      <a:pt x="100" y="302"/>
                    </a:cubicBezTo>
                    <a:cubicBezTo>
                      <a:pt x="100" y="1141"/>
                      <a:pt x="100" y="1141"/>
                      <a:pt x="100" y="1141"/>
                    </a:cubicBezTo>
                    <a:cubicBezTo>
                      <a:pt x="38" y="1141"/>
                      <a:pt x="38" y="1141"/>
                      <a:pt x="38" y="1141"/>
                    </a:cubicBezTo>
                    <a:cubicBezTo>
                      <a:pt x="38" y="1142"/>
                      <a:pt x="38" y="1142"/>
                      <a:pt x="38" y="1142"/>
                    </a:cubicBezTo>
                    <a:cubicBezTo>
                      <a:pt x="0" y="1142"/>
                      <a:pt x="0" y="1142"/>
                      <a:pt x="0" y="1142"/>
                    </a:cubicBezTo>
                    <a:cubicBezTo>
                      <a:pt x="0" y="1144"/>
                      <a:pt x="0" y="1144"/>
                      <a:pt x="0" y="1144"/>
                    </a:cubicBezTo>
                    <a:cubicBezTo>
                      <a:pt x="157" y="1142"/>
                      <a:pt x="157" y="1142"/>
                      <a:pt x="157" y="1142"/>
                    </a:cubicBezTo>
                    <a:cubicBezTo>
                      <a:pt x="142" y="290"/>
                      <a:pt x="142" y="290"/>
                      <a:pt x="142" y="290"/>
                    </a:cubicBezTo>
                    <a:cubicBezTo>
                      <a:pt x="34" y="0"/>
                      <a:pt x="34" y="0"/>
                      <a:pt x="34" y="0"/>
                    </a:cubicBezTo>
                  </a:path>
                </a:pathLst>
              </a:custGeom>
              <a:solidFill>
                <a:srgbClr val="9C9696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5C5C5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1" name="Freeform 36"/>
              <p:cNvSpPr/>
              <p:nvPr/>
            </p:nvSpPr>
            <p:spPr bwMode="auto">
              <a:xfrm>
                <a:off x="5142644" y="5229154"/>
                <a:ext cx="148519" cy="296054"/>
              </a:xfrm>
              <a:custGeom>
                <a:avLst/>
                <a:gdLst>
                  <a:gd name="T0" fmla="*/ 41 w 94"/>
                  <a:gd name="T1" fmla="*/ 0 h 185"/>
                  <a:gd name="T2" fmla="*/ 6 w 94"/>
                  <a:gd name="T3" fmla="*/ 3 h 185"/>
                  <a:gd name="T4" fmla="*/ 0 w 94"/>
                  <a:gd name="T5" fmla="*/ 3 h 185"/>
                  <a:gd name="T6" fmla="*/ 0 w 94"/>
                  <a:gd name="T7" fmla="*/ 158 h 185"/>
                  <a:gd name="T8" fmla="*/ 37 w 94"/>
                  <a:gd name="T9" fmla="*/ 185 h 185"/>
                  <a:gd name="T10" fmla="*/ 67 w 94"/>
                  <a:gd name="T11" fmla="*/ 156 h 185"/>
                  <a:gd name="T12" fmla="*/ 68 w 94"/>
                  <a:gd name="T13" fmla="*/ 156 h 185"/>
                  <a:gd name="T14" fmla="*/ 94 w 94"/>
                  <a:gd name="T15" fmla="*/ 172 h 185"/>
                  <a:gd name="T16" fmla="*/ 94 w 94"/>
                  <a:gd name="T17" fmla="*/ 171 h 185"/>
                  <a:gd name="T18" fmla="*/ 41 w 94"/>
                  <a:gd name="T19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4" h="185">
                    <a:moveTo>
                      <a:pt x="41" y="0"/>
                    </a:moveTo>
                    <a:cubicBezTo>
                      <a:pt x="28" y="2"/>
                      <a:pt x="16" y="3"/>
                      <a:pt x="6" y="3"/>
                    </a:cubicBezTo>
                    <a:cubicBezTo>
                      <a:pt x="4" y="3"/>
                      <a:pt x="2" y="3"/>
                      <a:pt x="0" y="3"/>
                    </a:cubicBezTo>
                    <a:cubicBezTo>
                      <a:pt x="0" y="158"/>
                      <a:pt x="0" y="158"/>
                      <a:pt x="0" y="158"/>
                    </a:cubicBezTo>
                    <a:cubicBezTo>
                      <a:pt x="24" y="159"/>
                      <a:pt x="34" y="177"/>
                      <a:pt x="37" y="185"/>
                    </a:cubicBezTo>
                    <a:cubicBezTo>
                      <a:pt x="38" y="178"/>
                      <a:pt x="45" y="157"/>
                      <a:pt x="67" y="156"/>
                    </a:cubicBezTo>
                    <a:cubicBezTo>
                      <a:pt x="68" y="156"/>
                      <a:pt x="68" y="156"/>
                      <a:pt x="68" y="156"/>
                    </a:cubicBezTo>
                    <a:cubicBezTo>
                      <a:pt x="81" y="156"/>
                      <a:pt x="89" y="164"/>
                      <a:pt x="94" y="172"/>
                    </a:cubicBezTo>
                    <a:cubicBezTo>
                      <a:pt x="94" y="171"/>
                      <a:pt x="94" y="171"/>
                      <a:pt x="94" y="171"/>
                    </a:cubicBezTo>
                    <a:cubicBezTo>
                      <a:pt x="41" y="0"/>
                      <a:pt x="41" y="0"/>
                      <a:pt x="41" y="0"/>
                    </a:cubicBezTo>
                  </a:path>
                </a:pathLst>
              </a:custGeom>
              <a:solidFill>
                <a:srgbClr val="C2B388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5C5C5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2" name="Freeform 37"/>
              <p:cNvSpPr/>
              <p:nvPr/>
            </p:nvSpPr>
            <p:spPr bwMode="auto">
              <a:xfrm>
                <a:off x="5142644" y="5476938"/>
                <a:ext cx="59408" cy="1383732"/>
              </a:xfrm>
              <a:custGeom>
                <a:avLst/>
                <a:gdLst>
                  <a:gd name="T0" fmla="*/ 0 w 38"/>
                  <a:gd name="T1" fmla="*/ 0 h 870"/>
                  <a:gd name="T2" fmla="*/ 0 w 38"/>
                  <a:gd name="T3" fmla="*/ 870 h 870"/>
                  <a:gd name="T4" fmla="*/ 38 w 38"/>
                  <a:gd name="T5" fmla="*/ 870 h 870"/>
                  <a:gd name="T6" fmla="*/ 38 w 38"/>
                  <a:gd name="T7" fmla="*/ 869 h 870"/>
                  <a:gd name="T8" fmla="*/ 36 w 38"/>
                  <a:gd name="T9" fmla="*/ 869 h 870"/>
                  <a:gd name="T10" fmla="*/ 36 w 38"/>
                  <a:gd name="T11" fmla="*/ 30 h 870"/>
                  <a:gd name="T12" fmla="*/ 37 w 38"/>
                  <a:gd name="T13" fmla="*/ 27 h 870"/>
                  <a:gd name="T14" fmla="*/ 0 w 38"/>
                  <a:gd name="T15" fmla="*/ 0 h 8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870">
                    <a:moveTo>
                      <a:pt x="0" y="0"/>
                    </a:moveTo>
                    <a:cubicBezTo>
                      <a:pt x="0" y="870"/>
                      <a:pt x="0" y="870"/>
                      <a:pt x="0" y="870"/>
                    </a:cubicBezTo>
                    <a:cubicBezTo>
                      <a:pt x="38" y="870"/>
                      <a:pt x="38" y="870"/>
                      <a:pt x="38" y="870"/>
                    </a:cubicBezTo>
                    <a:cubicBezTo>
                      <a:pt x="38" y="869"/>
                      <a:pt x="38" y="869"/>
                      <a:pt x="38" y="869"/>
                    </a:cubicBezTo>
                    <a:cubicBezTo>
                      <a:pt x="36" y="869"/>
                      <a:pt x="36" y="869"/>
                      <a:pt x="36" y="869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0"/>
                      <a:pt x="37" y="29"/>
                      <a:pt x="37" y="27"/>
                    </a:cubicBezTo>
                    <a:cubicBezTo>
                      <a:pt x="34" y="19"/>
                      <a:pt x="24" y="1"/>
                      <a:pt x="0" y="0"/>
                    </a:cubicBezTo>
                  </a:path>
                </a:pathLst>
              </a:custGeom>
              <a:solidFill>
                <a:srgbClr val="00A39E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5C5C5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3" name="Freeform 38"/>
              <p:cNvSpPr/>
              <p:nvPr/>
            </p:nvSpPr>
            <p:spPr bwMode="auto">
              <a:xfrm>
                <a:off x="5199575" y="5467285"/>
                <a:ext cx="101489" cy="1385340"/>
              </a:xfrm>
              <a:custGeom>
                <a:avLst/>
                <a:gdLst>
                  <a:gd name="T0" fmla="*/ 32 w 64"/>
                  <a:gd name="T1" fmla="*/ 0 h 871"/>
                  <a:gd name="T2" fmla="*/ 31 w 64"/>
                  <a:gd name="T3" fmla="*/ 0 h 871"/>
                  <a:gd name="T4" fmla="*/ 1 w 64"/>
                  <a:gd name="T5" fmla="*/ 29 h 871"/>
                  <a:gd name="T6" fmla="*/ 0 w 64"/>
                  <a:gd name="T7" fmla="*/ 32 h 871"/>
                  <a:gd name="T8" fmla="*/ 0 w 64"/>
                  <a:gd name="T9" fmla="*/ 871 h 871"/>
                  <a:gd name="T10" fmla="*/ 2 w 64"/>
                  <a:gd name="T11" fmla="*/ 871 h 871"/>
                  <a:gd name="T12" fmla="*/ 64 w 64"/>
                  <a:gd name="T13" fmla="*/ 871 h 871"/>
                  <a:gd name="T14" fmla="*/ 64 w 64"/>
                  <a:gd name="T15" fmla="*/ 32 h 871"/>
                  <a:gd name="T16" fmla="*/ 58 w 64"/>
                  <a:gd name="T17" fmla="*/ 16 h 871"/>
                  <a:gd name="T18" fmla="*/ 32 w 64"/>
                  <a:gd name="T19" fmla="*/ 0 h 8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871">
                    <a:moveTo>
                      <a:pt x="32" y="0"/>
                    </a:moveTo>
                    <a:cubicBezTo>
                      <a:pt x="32" y="0"/>
                      <a:pt x="32" y="0"/>
                      <a:pt x="31" y="0"/>
                    </a:cubicBezTo>
                    <a:cubicBezTo>
                      <a:pt x="9" y="1"/>
                      <a:pt x="2" y="22"/>
                      <a:pt x="1" y="29"/>
                    </a:cubicBezTo>
                    <a:cubicBezTo>
                      <a:pt x="1" y="31"/>
                      <a:pt x="0" y="32"/>
                      <a:pt x="0" y="32"/>
                    </a:cubicBezTo>
                    <a:cubicBezTo>
                      <a:pt x="0" y="871"/>
                      <a:pt x="0" y="871"/>
                      <a:pt x="0" y="871"/>
                    </a:cubicBezTo>
                    <a:cubicBezTo>
                      <a:pt x="2" y="871"/>
                      <a:pt x="2" y="871"/>
                      <a:pt x="2" y="871"/>
                    </a:cubicBezTo>
                    <a:cubicBezTo>
                      <a:pt x="64" y="871"/>
                      <a:pt x="64" y="871"/>
                      <a:pt x="64" y="871"/>
                    </a:cubicBezTo>
                    <a:cubicBezTo>
                      <a:pt x="64" y="32"/>
                      <a:pt x="64" y="32"/>
                      <a:pt x="64" y="32"/>
                    </a:cubicBezTo>
                    <a:cubicBezTo>
                      <a:pt x="64" y="32"/>
                      <a:pt x="62" y="24"/>
                      <a:pt x="58" y="16"/>
                    </a:cubicBezTo>
                    <a:cubicBezTo>
                      <a:pt x="53" y="8"/>
                      <a:pt x="45" y="0"/>
                      <a:pt x="32" y="0"/>
                    </a:cubicBezTo>
                  </a:path>
                </a:pathLst>
              </a:custGeom>
              <a:solidFill>
                <a:srgbClr val="00A39E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5C5C5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4" name="Freeform 39"/>
              <p:cNvSpPr/>
              <p:nvPr/>
            </p:nvSpPr>
            <p:spPr bwMode="auto">
              <a:xfrm>
                <a:off x="5142644" y="5050555"/>
                <a:ext cx="64358" cy="183425"/>
              </a:xfrm>
              <a:custGeom>
                <a:avLst/>
                <a:gdLst>
                  <a:gd name="T0" fmla="*/ 7 w 41"/>
                  <a:gd name="T1" fmla="*/ 0 h 116"/>
                  <a:gd name="T2" fmla="*/ 0 w 41"/>
                  <a:gd name="T3" fmla="*/ 0 h 116"/>
                  <a:gd name="T4" fmla="*/ 0 w 41"/>
                  <a:gd name="T5" fmla="*/ 116 h 116"/>
                  <a:gd name="T6" fmla="*/ 6 w 41"/>
                  <a:gd name="T7" fmla="*/ 116 h 116"/>
                  <a:gd name="T8" fmla="*/ 41 w 41"/>
                  <a:gd name="T9" fmla="*/ 113 h 116"/>
                  <a:gd name="T10" fmla="*/ 41 w 41"/>
                  <a:gd name="T11" fmla="*/ 113 h 116"/>
                  <a:gd name="T12" fmla="*/ 7 w 41"/>
                  <a:gd name="T13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116">
                    <a:moveTo>
                      <a:pt x="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2" y="116"/>
                      <a:pt x="4" y="116"/>
                      <a:pt x="6" y="116"/>
                    </a:cubicBezTo>
                    <a:cubicBezTo>
                      <a:pt x="16" y="116"/>
                      <a:pt x="28" y="115"/>
                      <a:pt x="41" y="113"/>
                    </a:cubicBezTo>
                    <a:cubicBezTo>
                      <a:pt x="41" y="113"/>
                      <a:pt x="41" y="113"/>
                      <a:pt x="41" y="113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00A39E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5C5C5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4520" name="Group 4"/>
            <p:cNvGrpSpPr/>
            <p:nvPr/>
          </p:nvGrpSpPr>
          <p:grpSpPr>
            <a:xfrm rot="5400000" flipV="1">
              <a:off x="7898300" y="3392356"/>
              <a:ext cx="680512" cy="3093640"/>
              <a:chOff x="5502862" y="5355294"/>
              <a:chExt cx="412706" cy="1502706"/>
            </a:xfrm>
          </p:grpSpPr>
          <p:sp>
            <p:nvSpPr>
              <p:cNvPr id="43" name="Freeform 23"/>
              <p:cNvSpPr/>
              <p:nvPr/>
            </p:nvSpPr>
            <p:spPr bwMode="auto">
              <a:xfrm>
                <a:off x="5515883" y="5371303"/>
                <a:ext cx="301832" cy="489594"/>
              </a:xfrm>
              <a:custGeom>
                <a:avLst/>
                <a:gdLst>
                  <a:gd name="T0" fmla="*/ 449 w 449"/>
                  <a:gd name="T1" fmla="*/ 657 h 728"/>
                  <a:gd name="T2" fmla="*/ 241 w 449"/>
                  <a:gd name="T3" fmla="*/ 0 h 728"/>
                  <a:gd name="T4" fmla="*/ 196 w 449"/>
                  <a:gd name="T5" fmla="*/ 0 h 728"/>
                  <a:gd name="T6" fmla="*/ 0 w 449"/>
                  <a:gd name="T7" fmla="*/ 681 h 728"/>
                  <a:gd name="T8" fmla="*/ 12 w 449"/>
                  <a:gd name="T9" fmla="*/ 728 h 728"/>
                  <a:gd name="T10" fmla="*/ 423 w 449"/>
                  <a:gd name="T11" fmla="*/ 726 h 728"/>
                  <a:gd name="T12" fmla="*/ 449 w 449"/>
                  <a:gd name="T13" fmla="*/ 657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9" h="728">
                    <a:moveTo>
                      <a:pt x="449" y="657"/>
                    </a:moveTo>
                    <a:lnTo>
                      <a:pt x="241" y="0"/>
                    </a:lnTo>
                    <a:lnTo>
                      <a:pt x="196" y="0"/>
                    </a:lnTo>
                    <a:lnTo>
                      <a:pt x="0" y="681"/>
                    </a:lnTo>
                    <a:lnTo>
                      <a:pt x="12" y="728"/>
                    </a:lnTo>
                    <a:lnTo>
                      <a:pt x="423" y="726"/>
                    </a:lnTo>
                    <a:lnTo>
                      <a:pt x="449" y="657"/>
                    </a:lnTo>
                    <a:close/>
                  </a:path>
                </a:pathLst>
              </a:custGeom>
              <a:solidFill>
                <a:srgbClr val="F8E9B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5C5C5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4" name="Freeform 24"/>
              <p:cNvSpPr/>
              <p:nvPr/>
            </p:nvSpPr>
            <p:spPr bwMode="auto">
              <a:xfrm>
                <a:off x="5515883" y="5371303"/>
                <a:ext cx="301832" cy="489594"/>
              </a:xfrm>
              <a:custGeom>
                <a:avLst/>
                <a:gdLst>
                  <a:gd name="T0" fmla="*/ 449 w 449"/>
                  <a:gd name="T1" fmla="*/ 657 h 728"/>
                  <a:gd name="T2" fmla="*/ 241 w 449"/>
                  <a:gd name="T3" fmla="*/ 0 h 728"/>
                  <a:gd name="T4" fmla="*/ 196 w 449"/>
                  <a:gd name="T5" fmla="*/ 0 h 728"/>
                  <a:gd name="T6" fmla="*/ 0 w 449"/>
                  <a:gd name="T7" fmla="*/ 681 h 728"/>
                  <a:gd name="T8" fmla="*/ 12 w 449"/>
                  <a:gd name="T9" fmla="*/ 728 h 728"/>
                  <a:gd name="T10" fmla="*/ 423 w 449"/>
                  <a:gd name="T11" fmla="*/ 726 h 728"/>
                  <a:gd name="T12" fmla="*/ 449 w 449"/>
                  <a:gd name="T13" fmla="*/ 657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9" h="728">
                    <a:moveTo>
                      <a:pt x="449" y="657"/>
                    </a:moveTo>
                    <a:lnTo>
                      <a:pt x="241" y="0"/>
                    </a:lnTo>
                    <a:lnTo>
                      <a:pt x="196" y="0"/>
                    </a:lnTo>
                    <a:lnTo>
                      <a:pt x="0" y="681"/>
                    </a:lnTo>
                    <a:lnTo>
                      <a:pt x="12" y="728"/>
                    </a:lnTo>
                    <a:lnTo>
                      <a:pt x="423" y="726"/>
                    </a:lnTo>
                    <a:lnTo>
                      <a:pt x="449" y="657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5C5C5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5" name="Freeform 25"/>
              <p:cNvSpPr/>
              <p:nvPr/>
            </p:nvSpPr>
            <p:spPr bwMode="auto">
              <a:xfrm>
                <a:off x="5602810" y="5787543"/>
                <a:ext cx="125562" cy="1069602"/>
              </a:xfrm>
              <a:custGeom>
                <a:avLst/>
                <a:gdLst>
                  <a:gd name="T0" fmla="*/ 79 w 79"/>
                  <a:gd name="T1" fmla="*/ 671 h 671"/>
                  <a:gd name="T2" fmla="*/ 0 w 79"/>
                  <a:gd name="T3" fmla="*/ 671 h 671"/>
                  <a:gd name="T4" fmla="*/ 0 w 79"/>
                  <a:gd name="T5" fmla="*/ 32 h 671"/>
                  <a:gd name="T6" fmla="*/ 38 w 79"/>
                  <a:gd name="T7" fmla="*/ 1 h 671"/>
                  <a:gd name="T8" fmla="*/ 79 w 79"/>
                  <a:gd name="T9" fmla="*/ 32 h 671"/>
                  <a:gd name="T10" fmla="*/ 79 w 79"/>
                  <a:gd name="T11" fmla="*/ 67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671">
                    <a:moveTo>
                      <a:pt x="79" y="671"/>
                    </a:moveTo>
                    <a:cubicBezTo>
                      <a:pt x="0" y="671"/>
                      <a:pt x="0" y="671"/>
                      <a:pt x="0" y="671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2"/>
                      <a:pt x="5" y="1"/>
                      <a:pt x="38" y="1"/>
                    </a:cubicBezTo>
                    <a:cubicBezTo>
                      <a:pt x="72" y="0"/>
                      <a:pt x="79" y="32"/>
                      <a:pt x="79" y="32"/>
                    </a:cubicBezTo>
                    <a:cubicBezTo>
                      <a:pt x="79" y="671"/>
                      <a:pt x="79" y="671"/>
                      <a:pt x="79" y="671"/>
                    </a:cubicBezTo>
                  </a:path>
                </a:pathLst>
              </a:custGeom>
              <a:solidFill>
                <a:srgbClr val="82B732">
                  <a:lumMod val="60000"/>
                  <a:lumOff val="40000"/>
                </a:srgbClr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5C5C5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6" name="Freeform 26"/>
              <p:cNvSpPr/>
              <p:nvPr/>
            </p:nvSpPr>
            <p:spPr bwMode="auto">
              <a:xfrm>
                <a:off x="5725958" y="5789249"/>
                <a:ext cx="99000" cy="1069603"/>
              </a:xfrm>
              <a:custGeom>
                <a:avLst/>
                <a:gdLst>
                  <a:gd name="T0" fmla="*/ 63 w 63"/>
                  <a:gd name="T1" fmla="*/ 672 h 672"/>
                  <a:gd name="T2" fmla="*/ 0 w 63"/>
                  <a:gd name="T3" fmla="*/ 672 h 672"/>
                  <a:gd name="T4" fmla="*/ 0 w 63"/>
                  <a:gd name="T5" fmla="*/ 32 h 672"/>
                  <a:gd name="T6" fmla="*/ 31 w 63"/>
                  <a:gd name="T7" fmla="*/ 0 h 672"/>
                  <a:gd name="T8" fmla="*/ 63 w 63"/>
                  <a:gd name="T9" fmla="*/ 32 h 672"/>
                  <a:gd name="T10" fmla="*/ 63 w 63"/>
                  <a:gd name="T11" fmla="*/ 672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672">
                    <a:moveTo>
                      <a:pt x="63" y="672"/>
                    </a:moveTo>
                    <a:cubicBezTo>
                      <a:pt x="0" y="672"/>
                      <a:pt x="0" y="672"/>
                      <a:pt x="0" y="67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2"/>
                      <a:pt x="4" y="1"/>
                      <a:pt x="31" y="0"/>
                    </a:cubicBezTo>
                    <a:cubicBezTo>
                      <a:pt x="57" y="0"/>
                      <a:pt x="63" y="32"/>
                      <a:pt x="63" y="32"/>
                    </a:cubicBezTo>
                    <a:cubicBezTo>
                      <a:pt x="63" y="672"/>
                      <a:pt x="63" y="672"/>
                      <a:pt x="63" y="672"/>
                    </a:cubicBezTo>
                  </a:path>
                </a:pathLst>
              </a:custGeom>
              <a:solidFill>
                <a:srgbClr val="B59BC5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5C5C5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7" name="Freeform 27"/>
              <p:cNvSpPr/>
              <p:nvPr/>
            </p:nvSpPr>
            <p:spPr bwMode="auto">
              <a:xfrm>
                <a:off x="5503810" y="5789249"/>
                <a:ext cx="99000" cy="1069603"/>
              </a:xfrm>
              <a:custGeom>
                <a:avLst/>
                <a:gdLst>
                  <a:gd name="T0" fmla="*/ 63 w 63"/>
                  <a:gd name="T1" fmla="*/ 672 h 672"/>
                  <a:gd name="T2" fmla="*/ 0 w 63"/>
                  <a:gd name="T3" fmla="*/ 672 h 672"/>
                  <a:gd name="T4" fmla="*/ 0 w 63"/>
                  <a:gd name="T5" fmla="*/ 32 h 672"/>
                  <a:gd name="T6" fmla="*/ 31 w 63"/>
                  <a:gd name="T7" fmla="*/ 0 h 672"/>
                  <a:gd name="T8" fmla="*/ 63 w 63"/>
                  <a:gd name="T9" fmla="*/ 32 h 672"/>
                  <a:gd name="T10" fmla="*/ 63 w 63"/>
                  <a:gd name="T11" fmla="*/ 672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672">
                    <a:moveTo>
                      <a:pt x="63" y="672"/>
                    </a:moveTo>
                    <a:cubicBezTo>
                      <a:pt x="0" y="672"/>
                      <a:pt x="0" y="672"/>
                      <a:pt x="0" y="67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2"/>
                      <a:pt x="4" y="1"/>
                      <a:pt x="31" y="0"/>
                    </a:cubicBezTo>
                    <a:cubicBezTo>
                      <a:pt x="58" y="0"/>
                      <a:pt x="63" y="32"/>
                      <a:pt x="63" y="32"/>
                    </a:cubicBezTo>
                    <a:lnTo>
                      <a:pt x="63" y="672"/>
                    </a:lnTo>
                    <a:close/>
                  </a:path>
                </a:pathLst>
              </a:custGeom>
              <a:solidFill>
                <a:srgbClr val="82B732">
                  <a:lumMod val="60000"/>
                  <a:lumOff val="40000"/>
                </a:srgbClr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5C5C5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8" name="Freeform 28"/>
              <p:cNvSpPr/>
              <p:nvPr/>
            </p:nvSpPr>
            <p:spPr bwMode="auto">
              <a:xfrm>
                <a:off x="5600396" y="5366184"/>
                <a:ext cx="130391" cy="187650"/>
              </a:xfrm>
              <a:custGeom>
                <a:avLst/>
                <a:gdLst>
                  <a:gd name="T0" fmla="*/ 0 w 82"/>
                  <a:gd name="T1" fmla="*/ 110 h 119"/>
                  <a:gd name="T2" fmla="*/ 82 w 82"/>
                  <a:gd name="T3" fmla="*/ 111 h 119"/>
                  <a:gd name="T4" fmla="*/ 48 w 82"/>
                  <a:gd name="T5" fmla="*/ 0 h 119"/>
                  <a:gd name="T6" fmla="*/ 28 w 82"/>
                  <a:gd name="T7" fmla="*/ 0 h 119"/>
                  <a:gd name="T8" fmla="*/ 0 w 82"/>
                  <a:gd name="T9" fmla="*/ 11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19">
                    <a:moveTo>
                      <a:pt x="0" y="110"/>
                    </a:moveTo>
                    <a:cubicBezTo>
                      <a:pt x="0" y="110"/>
                      <a:pt x="39" y="119"/>
                      <a:pt x="82" y="111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0" y="110"/>
                      <a:pt x="0" y="110"/>
                      <a:pt x="0" y="110"/>
                    </a:cubicBezTo>
                  </a:path>
                </a:pathLst>
              </a:custGeom>
              <a:solidFill>
                <a:srgbClr val="82B732">
                  <a:lumMod val="60000"/>
                  <a:lumOff val="40000"/>
                </a:srgbClr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5C5C5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9" name="Freeform 40"/>
              <p:cNvSpPr/>
              <p:nvPr/>
            </p:nvSpPr>
            <p:spPr bwMode="auto">
              <a:xfrm>
                <a:off x="5665591" y="5355949"/>
                <a:ext cx="251123" cy="1502903"/>
              </a:xfrm>
              <a:custGeom>
                <a:avLst/>
                <a:gdLst>
                  <a:gd name="T0" fmla="*/ 34 w 157"/>
                  <a:gd name="T1" fmla="*/ 0 h 944"/>
                  <a:gd name="T2" fmla="*/ 0 w 157"/>
                  <a:gd name="T3" fmla="*/ 1 h 944"/>
                  <a:gd name="T4" fmla="*/ 0 w 157"/>
                  <a:gd name="T5" fmla="*/ 1 h 944"/>
                  <a:gd name="T6" fmla="*/ 7 w 157"/>
                  <a:gd name="T7" fmla="*/ 1 h 944"/>
                  <a:gd name="T8" fmla="*/ 41 w 157"/>
                  <a:gd name="T9" fmla="*/ 112 h 944"/>
                  <a:gd name="T10" fmla="*/ 40 w 157"/>
                  <a:gd name="T11" fmla="*/ 113 h 944"/>
                  <a:gd name="T12" fmla="*/ 95 w 157"/>
                  <a:gd name="T13" fmla="*/ 284 h 944"/>
                  <a:gd name="T14" fmla="*/ 94 w 157"/>
                  <a:gd name="T15" fmla="*/ 286 h 944"/>
                  <a:gd name="T16" fmla="*/ 100 w 157"/>
                  <a:gd name="T17" fmla="*/ 301 h 944"/>
                  <a:gd name="T18" fmla="*/ 100 w 157"/>
                  <a:gd name="T19" fmla="*/ 941 h 944"/>
                  <a:gd name="T20" fmla="*/ 39 w 157"/>
                  <a:gd name="T21" fmla="*/ 941 h 944"/>
                  <a:gd name="T22" fmla="*/ 39 w 157"/>
                  <a:gd name="T23" fmla="*/ 942 h 944"/>
                  <a:gd name="T24" fmla="*/ 0 w 157"/>
                  <a:gd name="T25" fmla="*/ 942 h 944"/>
                  <a:gd name="T26" fmla="*/ 0 w 157"/>
                  <a:gd name="T27" fmla="*/ 944 h 944"/>
                  <a:gd name="T28" fmla="*/ 157 w 157"/>
                  <a:gd name="T29" fmla="*/ 942 h 944"/>
                  <a:gd name="T30" fmla="*/ 142 w 157"/>
                  <a:gd name="T31" fmla="*/ 290 h 944"/>
                  <a:gd name="T32" fmla="*/ 34 w 157"/>
                  <a:gd name="T33" fmla="*/ 0 h 9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7" h="944">
                    <a:moveTo>
                      <a:pt x="34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41" y="112"/>
                      <a:pt x="41" y="112"/>
                      <a:pt x="41" y="112"/>
                    </a:cubicBezTo>
                    <a:cubicBezTo>
                      <a:pt x="41" y="112"/>
                      <a:pt x="41" y="113"/>
                      <a:pt x="40" y="113"/>
                    </a:cubicBezTo>
                    <a:cubicBezTo>
                      <a:pt x="95" y="284"/>
                      <a:pt x="95" y="284"/>
                      <a:pt x="95" y="284"/>
                    </a:cubicBezTo>
                    <a:cubicBezTo>
                      <a:pt x="94" y="286"/>
                      <a:pt x="94" y="286"/>
                      <a:pt x="94" y="286"/>
                    </a:cubicBezTo>
                    <a:cubicBezTo>
                      <a:pt x="98" y="293"/>
                      <a:pt x="100" y="301"/>
                      <a:pt x="100" y="301"/>
                    </a:cubicBezTo>
                    <a:cubicBezTo>
                      <a:pt x="100" y="941"/>
                      <a:pt x="100" y="941"/>
                      <a:pt x="100" y="941"/>
                    </a:cubicBezTo>
                    <a:cubicBezTo>
                      <a:pt x="39" y="941"/>
                      <a:pt x="39" y="941"/>
                      <a:pt x="39" y="941"/>
                    </a:cubicBezTo>
                    <a:cubicBezTo>
                      <a:pt x="39" y="942"/>
                      <a:pt x="39" y="942"/>
                      <a:pt x="39" y="942"/>
                    </a:cubicBezTo>
                    <a:cubicBezTo>
                      <a:pt x="0" y="942"/>
                      <a:pt x="0" y="942"/>
                      <a:pt x="0" y="942"/>
                    </a:cubicBezTo>
                    <a:cubicBezTo>
                      <a:pt x="0" y="944"/>
                      <a:pt x="0" y="944"/>
                      <a:pt x="0" y="944"/>
                    </a:cubicBezTo>
                    <a:cubicBezTo>
                      <a:pt x="157" y="942"/>
                      <a:pt x="157" y="942"/>
                      <a:pt x="157" y="942"/>
                    </a:cubicBezTo>
                    <a:cubicBezTo>
                      <a:pt x="142" y="290"/>
                      <a:pt x="142" y="290"/>
                      <a:pt x="142" y="290"/>
                    </a:cubicBezTo>
                    <a:cubicBezTo>
                      <a:pt x="34" y="0"/>
                      <a:pt x="34" y="0"/>
                      <a:pt x="34" y="0"/>
                    </a:cubicBezTo>
                  </a:path>
                </a:pathLst>
              </a:custGeom>
              <a:solidFill>
                <a:srgbClr val="9C9696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5C5C5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0" name="Freeform 41"/>
              <p:cNvSpPr/>
              <p:nvPr/>
            </p:nvSpPr>
            <p:spPr bwMode="auto">
              <a:xfrm>
                <a:off x="5665591" y="5541893"/>
                <a:ext cx="152123" cy="295121"/>
              </a:xfrm>
              <a:custGeom>
                <a:avLst/>
                <a:gdLst>
                  <a:gd name="T0" fmla="*/ 40 w 95"/>
                  <a:gd name="T1" fmla="*/ 0 h 186"/>
                  <a:gd name="T2" fmla="*/ 6 w 95"/>
                  <a:gd name="T3" fmla="*/ 2 h 186"/>
                  <a:gd name="T4" fmla="*/ 0 w 95"/>
                  <a:gd name="T5" fmla="*/ 2 h 186"/>
                  <a:gd name="T6" fmla="*/ 0 w 95"/>
                  <a:gd name="T7" fmla="*/ 159 h 186"/>
                  <a:gd name="T8" fmla="*/ 37 w 95"/>
                  <a:gd name="T9" fmla="*/ 186 h 186"/>
                  <a:gd name="T10" fmla="*/ 68 w 95"/>
                  <a:gd name="T11" fmla="*/ 156 h 186"/>
                  <a:gd name="T12" fmla="*/ 68 w 95"/>
                  <a:gd name="T13" fmla="*/ 156 h 186"/>
                  <a:gd name="T14" fmla="*/ 94 w 95"/>
                  <a:gd name="T15" fmla="*/ 173 h 186"/>
                  <a:gd name="T16" fmla="*/ 95 w 95"/>
                  <a:gd name="T17" fmla="*/ 171 h 186"/>
                  <a:gd name="T18" fmla="*/ 40 w 95"/>
                  <a:gd name="T19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" h="186">
                    <a:moveTo>
                      <a:pt x="40" y="0"/>
                    </a:moveTo>
                    <a:cubicBezTo>
                      <a:pt x="28" y="2"/>
                      <a:pt x="16" y="2"/>
                      <a:pt x="6" y="2"/>
                    </a:cubicBezTo>
                    <a:cubicBezTo>
                      <a:pt x="4" y="2"/>
                      <a:pt x="2" y="2"/>
                      <a:pt x="0" y="2"/>
                    </a:cubicBezTo>
                    <a:cubicBezTo>
                      <a:pt x="0" y="159"/>
                      <a:pt x="0" y="159"/>
                      <a:pt x="0" y="159"/>
                    </a:cubicBezTo>
                    <a:cubicBezTo>
                      <a:pt x="24" y="159"/>
                      <a:pt x="34" y="177"/>
                      <a:pt x="37" y="186"/>
                    </a:cubicBezTo>
                    <a:cubicBezTo>
                      <a:pt x="39" y="179"/>
                      <a:pt x="45" y="157"/>
                      <a:pt x="68" y="156"/>
                    </a:cubicBezTo>
                    <a:cubicBezTo>
                      <a:pt x="68" y="156"/>
                      <a:pt x="68" y="156"/>
                      <a:pt x="68" y="156"/>
                    </a:cubicBezTo>
                    <a:cubicBezTo>
                      <a:pt x="82" y="156"/>
                      <a:pt x="89" y="165"/>
                      <a:pt x="94" y="173"/>
                    </a:cubicBezTo>
                    <a:cubicBezTo>
                      <a:pt x="95" y="171"/>
                      <a:pt x="95" y="171"/>
                      <a:pt x="95" y="171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C2B388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5C5C5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1" name="Freeform 42"/>
              <p:cNvSpPr/>
              <p:nvPr/>
            </p:nvSpPr>
            <p:spPr bwMode="auto">
              <a:xfrm>
                <a:off x="5680079" y="5794367"/>
                <a:ext cx="62781" cy="1066190"/>
              </a:xfrm>
              <a:custGeom>
                <a:avLst/>
                <a:gdLst>
                  <a:gd name="T0" fmla="*/ 0 w 39"/>
                  <a:gd name="T1" fmla="*/ 0 h 670"/>
                  <a:gd name="T2" fmla="*/ 0 w 39"/>
                  <a:gd name="T3" fmla="*/ 670 h 670"/>
                  <a:gd name="T4" fmla="*/ 39 w 39"/>
                  <a:gd name="T5" fmla="*/ 670 h 670"/>
                  <a:gd name="T6" fmla="*/ 39 w 39"/>
                  <a:gd name="T7" fmla="*/ 669 h 670"/>
                  <a:gd name="T8" fmla="*/ 37 w 39"/>
                  <a:gd name="T9" fmla="*/ 669 h 670"/>
                  <a:gd name="T10" fmla="*/ 37 w 39"/>
                  <a:gd name="T11" fmla="*/ 29 h 670"/>
                  <a:gd name="T12" fmla="*/ 37 w 39"/>
                  <a:gd name="T13" fmla="*/ 27 h 670"/>
                  <a:gd name="T14" fmla="*/ 0 w 39"/>
                  <a:gd name="T15" fmla="*/ 0 h 6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670">
                    <a:moveTo>
                      <a:pt x="0" y="0"/>
                    </a:moveTo>
                    <a:cubicBezTo>
                      <a:pt x="0" y="670"/>
                      <a:pt x="0" y="670"/>
                      <a:pt x="0" y="670"/>
                    </a:cubicBezTo>
                    <a:cubicBezTo>
                      <a:pt x="39" y="670"/>
                      <a:pt x="39" y="670"/>
                      <a:pt x="39" y="670"/>
                    </a:cubicBezTo>
                    <a:cubicBezTo>
                      <a:pt x="39" y="669"/>
                      <a:pt x="39" y="669"/>
                      <a:pt x="39" y="669"/>
                    </a:cubicBezTo>
                    <a:cubicBezTo>
                      <a:pt x="37" y="669"/>
                      <a:pt x="37" y="669"/>
                      <a:pt x="37" y="669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7" y="29"/>
                      <a:pt x="37" y="28"/>
                      <a:pt x="37" y="27"/>
                    </a:cubicBezTo>
                    <a:cubicBezTo>
                      <a:pt x="34" y="18"/>
                      <a:pt x="24" y="0"/>
                      <a:pt x="0" y="0"/>
                    </a:cubicBezTo>
                  </a:path>
                </a:pathLst>
              </a:custGeom>
              <a:solidFill>
                <a:srgbClr val="82B73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5C5C5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2" name="Freeform 43"/>
              <p:cNvSpPr/>
              <p:nvPr/>
            </p:nvSpPr>
            <p:spPr bwMode="auto">
              <a:xfrm>
                <a:off x="5725958" y="5789249"/>
                <a:ext cx="99000" cy="1069603"/>
              </a:xfrm>
              <a:custGeom>
                <a:avLst/>
                <a:gdLst>
                  <a:gd name="T0" fmla="*/ 31 w 63"/>
                  <a:gd name="T1" fmla="*/ 0 h 672"/>
                  <a:gd name="T2" fmla="*/ 31 w 63"/>
                  <a:gd name="T3" fmla="*/ 0 h 672"/>
                  <a:gd name="T4" fmla="*/ 0 w 63"/>
                  <a:gd name="T5" fmla="*/ 30 h 672"/>
                  <a:gd name="T6" fmla="*/ 0 w 63"/>
                  <a:gd name="T7" fmla="*/ 32 h 672"/>
                  <a:gd name="T8" fmla="*/ 0 w 63"/>
                  <a:gd name="T9" fmla="*/ 672 h 672"/>
                  <a:gd name="T10" fmla="*/ 2 w 63"/>
                  <a:gd name="T11" fmla="*/ 672 h 672"/>
                  <a:gd name="T12" fmla="*/ 63 w 63"/>
                  <a:gd name="T13" fmla="*/ 672 h 672"/>
                  <a:gd name="T14" fmla="*/ 63 w 63"/>
                  <a:gd name="T15" fmla="*/ 32 h 672"/>
                  <a:gd name="T16" fmla="*/ 57 w 63"/>
                  <a:gd name="T17" fmla="*/ 17 h 672"/>
                  <a:gd name="T18" fmla="*/ 31 w 63"/>
                  <a:gd name="T19" fmla="*/ 0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672">
                    <a:moveTo>
                      <a:pt x="31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8" y="1"/>
                      <a:pt x="2" y="23"/>
                      <a:pt x="0" y="30"/>
                    </a:cubicBezTo>
                    <a:cubicBezTo>
                      <a:pt x="0" y="31"/>
                      <a:pt x="0" y="32"/>
                      <a:pt x="0" y="32"/>
                    </a:cubicBezTo>
                    <a:cubicBezTo>
                      <a:pt x="0" y="672"/>
                      <a:pt x="0" y="672"/>
                      <a:pt x="0" y="672"/>
                    </a:cubicBezTo>
                    <a:cubicBezTo>
                      <a:pt x="2" y="672"/>
                      <a:pt x="2" y="672"/>
                      <a:pt x="2" y="672"/>
                    </a:cubicBezTo>
                    <a:cubicBezTo>
                      <a:pt x="63" y="672"/>
                      <a:pt x="63" y="672"/>
                      <a:pt x="63" y="672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3" y="32"/>
                      <a:pt x="61" y="24"/>
                      <a:pt x="57" y="17"/>
                    </a:cubicBezTo>
                    <a:cubicBezTo>
                      <a:pt x="52" y="9"/>
                      <a:pt x="45" y="0"/>
                      <a:pt x="31" y="0"/>
                    </a:cubicBezTo>
                  </a:path>
                </a:pathLst>
              </a:custGeom>
              <a:solidFill>
                <a:srgbClr val="82B73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5C5C5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3" name="Freeform 44"/>
              <p:cNvSpPr/>
              <p:nvPr/>
            </p:nvSpPr>
            <p:spPr bwMode="auto">
              <a:xfrm>
                <a:off x="5665591" y="5366184"/>
                <a:ext cx="65196" cy="180826"/>
              </a:xfrm>
              <a:custGeom>
                <a:avLst/>
                <a:gdLst>
                  <a:gd name="T0" fmla="*/ 7 w 41"/>
                  <a:gd name="T1" fmla="*/ 0 h 114"/>
                  <a:gd name="T2" fmla="*/ 0 w 41"/>
                  <a:gd name="T3" fmla="*/ 0 h 114"/>
                  <a:gd name="T4" fmla="*/ 0 w 41"/>
                  <a:gd name="T5" fmla="*/ 114 h 114"/>
                  <a:gd name="T6" fmla="*/ 6 w 41"/>
                  <a:gd name="T7" fmla="*/ 114 h 114"/>
                  <a:gd name="T8" fmla="*/ 40 w 41"/>
                  <a:gd name="T9" fmla="*/ 112 h 114"/>
                  <a:gd name="T10" fmla="*/ 41 w 41"/>
                  <a:gd name="T11" fmla="*/ 111 h 114"/>
                  <a:gd name="T12" fmla="*/ 7 w 41"/>
                  <a:gd name="T13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114">
                    <a:moveTo>
                      <a:pt x="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2" y="114"/>
                      <a:pt x="4" y="114"/>
                      <a:pt x="6" y="114"/>
                    </a:cubicBezTo>
                    <a:cubicBezTo>
                      <a:pt x="16" y="114"/>
                      <a:pt x="28" y="114"/>
                      <a:pt x="40" y="112"/>
                    </a:cubicBezTo>
                    <a:cubicBezTo>
                      <a:pt x="41" y="112"/>
                      <a:pt x="41" y="111"/>
                      <a:pt x="41" y="111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82B73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5C5C5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4521" name="Group 7"/>
            <p:cNvGrpSpPr/>
            <p:nvPr/>
          </p:nvGrpSpPr>
          <p:grpSpPr>
            <a:xfrm rot="-5400000">
              <a:off x="7557392" y="5438896"/>
              <a:ext cx="682654" cy="1220627"/>
              <a:chOff x="6959786" y="5355294"/>
              <a:chExt cx="407320" cy="1502706"/>
            </a:xfrm>
          </p:grpSpPr>
          <p:sp>
            <p:nvSpPr>
              <p:cNvPr id="32" name="Freeform 17"/>
              <p:cNvSpPr/>
              <p:nvPr/>
            </p:nvSpPr>
            <p:spPr bwMode="auto">
              <a:xfrm>
                <a:off x="6980196" y="5366052"/>
                <a:ext cx="301708" cy="492886"/>
              </a:xfrm>
              <a:custGeom>
                <a:avLst/>
                <a:gdLst>
                  <a:gd name="T0" fmla="*/ 450 w 450"/>
                  <a:gd name="T1" fmla="*/ 657 h 728"/>
                  <a:gd name="T2" fmla="*/ 242 w 450"/>
                  <a:gd name="T3" fmla="*/ 0 h 728"/>
                  <a:gd name="T4" fmla="*/ 197 w 450"/>
                  <a:gd name="T5" fmla="*/ 0 h 728"/>
                  <a:gd name="T6" fmla="*/ 0 w 450"/>
                  <a:gd name="T7" fmla="*/ 681 h 728"/>
                  <a:gd name="T8" fmla="*/ 12 w 450"/>
                  <a:gd name="T9" fmla="*/ 728 h 728"/>
                  <a:gd name="T10" fmla="*/ 424 w 450"/>
                  <a:gd name="T11" fmla="*/ 726 h 728"/>
                  <a:gd name="T12" fmla="*/ 450 w 450"/>
                  <a:gd name="T13" fmla="*/ 657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0" h="728">
                    <a:moveTo>
                      <a:pt x="450" y="657"/>
                    </a:moveTo>
                    <a:lnTo>
                      <a:pt x="242" y="0"/>
                    </a:lnTo>
                    <a:lnTo>
                      <a:pt x="197" y="0"/>
                    </a:lnTo>
                    <a:lnTo>
                      <a:pt x="0" y="681"/>
                    </a:lnTo>
                    <a:lnTo>
                      <a:pt x="12" y="728"/>
                    </a:lnTo>
                    <a:lnTo>
                      <a:pt x="424" y="726"/>
                    </a:lnTo>
                    <a:lnTo>
                      <a:pt x="450" y="657"/>
                    </a:lnTo>
                    <a:close/>
                  </a:path>
                </a:pathLst>
              </a:custGeom>
              <a:solidFill>
                <a:srgbClr val="F8E9B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5C5C5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33" name="Freeform 18"/>
              <p:cNvSpPr/>
              <p:nvPr/>
            </p:nvSpPr>
            <p:spPr bwMode="auto">
              <a:xfrm>
                <a:off x="6980196" y="5366052"/>
                <a:ext cx="301708" cy="492886"/>
              </a:xfrm>
              <a:custGeom>
                <a:avLst/>
                <a:gdLst>
                  <a:gd name="T0" fmla="*/ 450 w 450"/>
                  <a:gd name="T1" fmla="*/ 657 h 728"/>
                  <a:gd name="T2" fmla="*/ 242 w 450"/>
                  <a:gd name="T3" fmla="*/ 0 h 728"/>
                  <a:gd name="T4" fmla="*/ 197 w 450"/>
                  <a:gd name="T5" fmla="*/ 0 h 728"/>
                  <a:gd name="T6" fmla="*/ 0 w 450"/>
                  <a:gd name="T7" fmla="*/ 681 h 728"/>
                  <a:gd name="T8" fmla="*/ 12 w 450"/>
                  <a:gd name="T9" fmla="*/ 728 h 728"/>
                  <a:gd name="T10" fmla="*/ 424 w 450"/>
                  <a:gd name="T11" fmla="*/ 726 h 728"/>
                  <a:gd name="T12" fmla="*/ 450 w 450"/>
                  <a:gd name="T13" fmla="*/ 657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0" h="728">
                    <a:moveTo>
                      <a:pt x="450" y="657"/>
                    </a:moveTo>
                    <a:lnTo>
                      <a:pt x="242" y="0"/>
                    </a:lnTo>
                    <a:lnTo>
                      <a:pt x="197" y="0"/>
                    </a:lnTo>
                    <a:lnTo>
                      <a:pt x="0" y="681"/>
                    </a:lnTo>
                    <a:lnTo>
                      <a:pt x="12" y="728"/>
                    </a:lnTo>
                    <a:lnTo>
                      <a:pt x="424" y="726"/>
                    </a:lnTo>
                    <a:lnTo>
                      <a:pt x="450" y="657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5C5C5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34" name="Freeform 19"/>
              <p:cNvSpPr/>
              <p:nvPr/>
            </p:nvSpPr>
            <p:spPr bwMode="auto">
              <a:xfrm>
                <a:off x="7058592" y="5789761"/>
                <a:ext cx="123534" cy="1067921"/>
              </a:xfrm>
              <a:custGeom>
                <a:avLst/>
                <a:gdLst>
                  <a:gd name="T0" fmla="*/ 78 w 78"/>
                  <a:gd name="T1" fmla="*/ 671 h 671"/>
                  <a:gd name="T2" fmla="*/ 0 w 78"/>
                  <a:gd name="T3" fmla="*/ 671 h 671"/>
                  <a:gd name="T4" fmla="*/ 0 w 78"/>
                  <a:gd name="T5" fmla="*/ 32 h 671"/>
                  <a:gd name="T6" fmla="*/ 38 w 78"/>
                  <a:gd name="T7" fmla="*/ 1 h 671"/>
                  <a:gd name="T8" fmla="*/ 78 w 78"/>
                  <a:gd name="T9" fmla="*/ 32 h 671"/>
                  <a:gd name="T10" fmla="*/ 78 w 78"/>
                  <a:gd name="T11" fmla="*/ 67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671">
                    <a:moveTo>
                      <a:pt x="78" y="671"/>
                    </a:moveTo>
                    <a:cubicBezTo>
                      <a:pt x="0" y="671"/>
                      <a:pt x="0" y="671"/>
                      <a:pt x="0" y="671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2"/>
                      <a:pt x="4" y="1"/>
                      <a:pt x="38" y="1"/>
                    </a:cubicBezTo>
                    <a:cubicBezTo>
                      <a:pt x="72" y="0"/>
                      <a:pt x="78" y="32"/>
                      <a:pt x="78" y="32"/>
                    </a:cubicBezTo>
                    <a:cubicBezTo>
                      <a:pt x="78" y="671"/>
                      <a:pt x="78" y="671"/>
                      <a:pt x="78" y="671"/>
                    </a:cubicBezTo>
                  </a:path>
                </a:pathLst>
              </a:custGeom>
              <a:solidFill>
                <a:srgbClr val="44546A">
                  <a:lumMod val="60000"/>
                  <a:lumOff val="40000"/>
                </a:srgbClr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5C5C5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35" name="Freeform 20"/>
              <p:cNvSpPr/>
              <p:nvPr/>
            </p:nvSpPr>
            <p:spPr bwMode="auto">
              <a:xfrm>
                <a:off x="7174999" y="5785436"/>
                <a:ext cx="99778" cy="1067918"/>
              </a:xfrm>
              <a:custGeom>
                <a:avLst/>
                <a:gdLst>
                  <a:gd name="T0" fmla="*/ 63 w 63"/>
                  <a:gd name="T1" fmla="*/ 672 h 672"/>
                  <a:gd name="T2" fmla="*/ 0 w 63"/>
                  <a:gd name="T3" fmla="*/ 672 h 672"/>
                  <a:gd name="T4" fmla="*/ 0 w 63"/>
                  <a:gd name="T5" fmla="*/ 32 h 672"/>
                  <a:gd name="T6" fmla="*/ 31 w 63"/>
                  <a:gd name="T7" fmla="*/ 0 h 672"/>
                  <a:gd name="T8" fmla="*/ 63 w 63"/>
                  <a:gd name="T9" fmla="*/ 32 h 672"/>
                  <a:gd name="T10" fmla="*/ 63 w 63"/>
                  <a:gd name="T11" fmla="*/ 672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672">
                    <a:moveTo>
                      <a:pt x="63" y="672"/>
                    </a:moveTo>
                    <a:cubicBezTo>
                      <a:pt x="0" y="672"/>
                      <a:pt x="0" y="672"/>
                      <a:pt x="0" y="67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2"/>
                      <a:pt x="4" y="1"/>
                      <a:pt x="31" y="0"/>
                    </a:cubicBezTo>
                    <a:cubicBezTo>
                      <a:pt x="57" y="0"/>
                      <a:pt x="63" y="32"/>
                      <a:pt x="63" y="32"/>
                    </a:cubicBezTo>
                    <a:cubicBezTo>
                      <a:pt x="63" y="672"/>
                      <a:pt x="63" y="672"/>
                      <a:pt x="63" y="672"/>
                    </a:cubicBezTo>
                  </a:path>
                </a:pathLst>
              </a:custGeom>
              <a:solidFill>
                <a:srgbClr val="F7787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5C5C5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36" name="Freeform 21"/>
              <p:cNvSpPr/>
              <p:nvPr/>
            </p:nvSpPr>
            <p:spPr bwMode="auto">
              <a:xfrm>
                <a:off x="6961190" y="5785437"/>
                <a:ext cx="102152" cy="1067918"/>
              </a:xfrm>
              <a:custGeom>
                <a:avLst/>
                <a:gdLst>
                  <a:gd name="T0" fmla="*/ 63 w 63"/>
                  <a:gd name="T1" fmla="*/ 672 h 672"/>
                  <a:gd name="T2" fmla="*/ 0 w 63"/>
                  <a:gd name="T3" fmla="*/ 672 h 672"/>
                  <a:gd name="T4" fmla="*/ 0 w 63"/>
                  <a:gd name="T5" fmla="*/ 32 h 672"/>
                  <a:gd name="T6" fmla="*/ 31 w 63"/>
                  <a:gd name="T7" fmla="*/ 0 h 672"/>
                  <a:gd name="T8" fmla="*/ 63 w 63"/>
                  <a:gd name="T9" fmla="*/ 32 h 672"/>
                  <a:gd name="T10" fmla="*/ 63 w 63"/>
                  <a:gd name="T11" fmla="*/ 672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672">
                    <a:moveTo>
                      <a:pt x="63" y="672"/>
                    </a:moveTo>
                    <a:cubicBezTo>
                      <a:pt x="0" y="672"/>
                      <a:pt x="0" y="672"/>
                      <a:pt x="0" y="67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2"/>
                      <a:pt x="4" y="1"/>
                      <a:pt x="31" y="0"/>
                    </a:cubicBezTo>
                    <a:cubicBezTo>
                      <a:pt x="58" y="0"/>
                      <a:pt x="63" y="32"/>
                      <a:pt x="63" y="32"/>
                    </a:cubicBezTo>
                    <a:lnTo>
                      <a:pt x="63" y="672"/>
                    </a:lnTo>
                    <a:close/>
                  </a:path>
                </a:pathLst>
              </a:custGeom>
              <a:solidFill>
                <a:srgbClr val="44546A">
                  <a:lumMod val="60000"/>
                  <a:lumOff val="40000"/>
                </a:srgbClr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5C5C5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37" name="Freeform 22"/>
              <p:cNvSpPr/>
              <p:nvPr/>
            </p:nvSpPr>
            <p:spPr bwMode="auto">
              <a:xfrm>
                <a:off x="7065719" y="5361728"/>
                <a:ext cx="130660" cy="190237"/>
              </a:xfrm>
              <a:custGeom>
                <a:avLst/>
                <a:gdLst>
                  <a:gd name="T0" fmla="*/ 0 w 82"/>
                  <a:gd name="T1" fmla="*/ 110 h 120"/>
                  <a:gd name="T2" fmla="*/ 82 w 82"/>
                  <a:gd name="T3" fmla="*/ 112 h 120"/>
                  <a:gd name="T4" fmla="*/ 48 w 82"/>
                  <a:gd name="T5" fmla="*/ 0 h 120"/>
                  <a:gd name="T6" fmla="*/ 28 w 82"/>
                  <a:gd name="T7" fmla="*/ 0 h 120"/>
                  <a:gd name="T8" fmla="*/ 0 w 82"/>
                  <a:gd name="T9" fmla="*/ 11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20">
                    <a:moveTo>
                      <a:pt x="0" y="110"/>
                    </a:moveTo>
                    <a:cubicBezTo>
                      <a:pt x="0" y="110"/>
                      <a:pt x="39" y="120"/>
                      <a:pt x="82" y="112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0" y="110"/>
                      <a:pt x="0" y="110"/>
                      <a:pt x="0" y="110"/>
                    </a:cubicBezTo>
                  </a:path>
                </a:pathLst>
              </a:custGeom>
              <a:solidFill>
                <a:srgbClr val="44546A">
                  <a:lumMod val="60000"/>
                  <a:lumOff val="40000"/>
                </a:srgbClr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5C5C5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38" name="Freeform 45"/>
              <p:cNvSpPr/>
              <p:nvPr/>
            </p:nvSpPr>
            <p:spPr bwMode="auto">
              <a:xfrm>
                <a:off x="7115607" y="5357403"/>
                <a:ext cx="251820" cy="1500277"/>
              </a:xfrm>
              <a:custGeom>
                <a:avLst/>
                <a:gdLst>
                  <a:gd name="T0" fmla="*/ 34 w 157"/>
                  <a:gd name="T1" fmla="*/ 0 h 944"/>
                  <a:gd name="T2" fmla="*/ 0 w 157"/>
                  <a:gd name="T3" fmla="*/ 1 h 944"/>
                  <a:gd name="T4" fmla="*/ 0 w 157"/>
                  <a:gd name="T5" fmla="*/ 1 h 944"/>
                  <a:gd name="T6" fmla="*/ 10 w 157"/>
                  <a:gd name="T7" fmla="*/ 1 h 944"/>
                  <a:gd name="T8" fmla="*/ 44 w 157"/>
                  <a:gd name="T9" fmla="*/ 113 h 944"/>
                  <a:gd name="T10" fmla="*/ 44 w 157"/>
                  <a:gd name="T11" fmla="*/ 113 h 944"/>
                  <a:gd name="T12" fmla="*/ 98 w 157"/>
                  <a:gd name="T13" fmla="*/ 284 h 944"/>
                  <a:gd name="T14" fmla="*/ 97 w 157"/>
                  <a:gd name="T15" fmla="*/ 286 h 944"/>
                  <a:gd name="T16" fmla="*/ 103 w 157"/>
                  <a:gd name="T17" fmla="*/ 301 h 944"/>
                  <a:gd name="T18" fmla="*/ 103 w 157"/>
                  <a:gd name="T19" fmla="*/ 941 h 944"/>
                  <a:gd name="T20" fmla="*/ 41 w 157"/>
                  <a:gd name="T21" fmla="*/ 941 h 944"/>
                  <a:gd name="T22" fmla="*/ 41 w 157"/>
                  <a:gd name="T23" fmla="*/ 942 h 944"/>
                  <a:gd name="T24" fmla="*/ 0 w 157"/>
                  <a:gd name="T25" fmla="*/ 942 h 944"/>
                  <a:gd name="T26" fmla="*/ 0 w 157"/>
                  <a:gd name="T27" fmla="*/ 944 h 944"/>
                  <a:gd name="T28" fmla="*/ 157 w 157"/>
                  <a:gd name="T29" fmla="*/ 942 h 944"/>
                  <a:gd name="T30" fmla="*/ 142 w 157"/>
                  <a:gd name="T31" fmla="*/ 290 h 944"/>
                  <a:gd name="T32" fmla="*/ 34 w 157"/>
                  <a:gd name="T33" fmla="*/ 0 h 9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7" h="944">
                    <a:moveTo>
                      <a:pt x="34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98" y="284"/>
                      <a:pt x="98" y="284"/>
                      <a:pt x="98" y="284"/>
                    </a:cubicBezTo>
                    <a:cubicBezTo>
                      <a:pt x="97" y="286"/>
                      <a:pt x="97" y="286"/>
                      <a:pt x="97" y="286"/>
                    </a:cubicBezTo>
                    <a:cubicBezTo>
                      <a:pt x="101" y="293"/>
                      <a:pt x="103" y="301"/>
                      <a:pt x="103" y="301"/>
                    </a:cubicBezTo>
                    <a:cubicBezTo>
                      <a:pt x="103" y="941"/>
                      <a:pt x="103" y="941"/>
                      <a:pt x="103" y="941"/>
                    </a:cubicBezTo>
                    <a:cubicBezTo>
                      <a:pt x="41" y="941"/>
                      <a:pt x="41" y="941"/>
                      <a:pt x="41" y="941"/>
                    </a:cubicBezTo>
                    <a:cubicBezTo>
                      <a:pt x="41" y="942"/>
                      <a:pt x="41" y="942"/>
                      <a:pt x="41" y="942"/>
                    </a:cubicBezTo>
                    <a:cubicBezTo>
                      <a:pt x="0" y="942"/>
                      <a:pt x="0" y="942"/>
                      <a:pt x="0" y="942"/>
                    </a:cubicBezTo>
                    <a:cubicBezTo>
                      <a:pt x="0" y="944"/>
                      <a:pt x="0" y="944"/>
                      <a:pt x="0" y="944"/>
                    </a:cubicBezTo>
                    <a:cubicBezTo>
                      <a:pt x="157" y="942"/>
                      <a:pt x="157" y="942"/>
                      <a:pt x="157" y="942"/>
                    </a:cubicBezTo>
                    <a:cubicBezTo>
                      <a:pt x="142" y="290"/>
                      <a:pt x="142" y="290"/>
                      <a:pt x="142" y="290"/>
                    </a:cubicBezTo>
                    <a:cubicBezTo>
                      <a:pt x="34" y="0"/>
                      <a:pt x="34" y="0"/>
                      <a:pt x="34" y="0"/>
                    </a:cubicBezTo>
                  </a:path>
                </a:pathLst>
              </a:custGeom>
              <a:solidFill>
                <a:srgbClr val="9C9696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5C5C5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39" name="Freeform 46"/>
              <p:cNvSpPr/>
              <p:nvPr/>
            </p:nvSpPr>
            <p:spPr bwMode="auto">
              <a:xfrm>
                <a:off x="7115607" y="5538992"/>
                <a:ext cx="156793" cy="294002"/>
              </a:xfrm>
              <a:custGeom>
                <a:avLst/>
                <a:gdLst>
                  <a:gd name="T0" fmla="*/ 44 w 98"/>
                  <a:gd name="T1" fmla="*/ 0 h 186"/>
                  <a:gd name="T2" fmla="*/ 9 w 98"/>
                  <a:gd name="T3" fmla="*/ 3 h 186"/>
                  <a:gd name="T4" fmla="*/ 0 w 98"/>
                  <a:gd name="T5" fmla="*/ 3 h 186"/>
                  <a:gd name="T6" fmla="*/ 0 w 98"/>
                  <a:gd name="T7" fmla="*/ 159 h 186"/>
                  <a:gd name="T8" fmla="*/ 1 w 98"/>
                  <a:gd name="T9" fmla="*/ 159 h 186"/>
                  <a:gd name="T10" fmla="*/ 2 w 98"/>
                  <a:gd name="T11" fmla="*/ 159 h 186"/>
                  <a:gd name="T12" fmla="*/ 40 w 98"/>
                  <a:gd name="T13" fmla="*/ 186 h 186"/>
                  <a:gd name="T14" fmla="*/ 71 w 98"/>
                  <a:gd name="T15" fmla="*/ 156 h 186"/>
                  <a:gd name="T16" fmla="*/ 71 w 98"/>
                  <a:gd name="T17" fmla="*/ 156 h 186"/>
                  <a:gd name="T18" fmla="*/ 97 w 98"/>
                  <a:gd name="T19" fmla="*/ 173 h 186"/>
                  <a:gd name="T20" fmla="*/ 98 w 98"/>
                  <a:gd name="T21" fmla="*/ 171 h 186"/>
                  <a:gd name="T22" fmla="*/ 44 w 98"/>
                  <a:gd name="T23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8" h="186">
                    <a:moveTo>
                      <a:pt x="44" y="0"/>
                    </a:moveTo>
                    <a:cubicBezTo>
                      <a:pt x="31" y="2"/>
                      <a:pt x="20" y="3"/>
                      <a:pt x="9" y="3"/>
                    </a:cubicBezTo>
                    <a:cubicBezTo>
                      <a:pt x="6" y="3"/>
                      <a:pt x="3" y="3"/>
                      <a:pt x="0" y="3"/>
                    </a:cubicBezTo>
                    <a:cubicBezTo>
                      <a:pt x="0" y="159"/>
                      <a:pt x="0" y="159"/>
                      <a:pt x="0" y="159"/>
                    </a:cubicBezTo>
                    <a:cubicBezTo>
                      <a:pt x="0" y="159"/>
                      <a:pt x="1" y="159"/>
                      <a:pt x="1" y="159"/>
                    </a:cubicBezTo>
                    <a:cubicBezTo>
                      <a:pt x="2" y="159"/>
                      <a:pt x="2" y="159"/>
                      <a:pt x="2" y="159"/>
                    </a:cubicBezTo>
                    <a:cubicBezTo>
                      <a:pt x="27" y="159"/>
                      <a:pt x="37" y="177"/>
                      <a:pt x="40" y="186"/>
                    </a:cubicBezTo>
                    <a:cubicBezTo>
                      <a:pt x="42" y="179"/>
                      <a:pt x="48" y="157"/>
                      <a:pt x="71" y="156"/>
                    </a:cubicBezTo>
                    <a:cubicBezTo>
                      <a:pt x="71" y="156"/>
                      <a:pt x="71" y="156"/>
                      <a:pt x="71" y="156"/>
                    </a:cubicBezTo>
                    <a:cubicBezTo>
                      <a:pt x="85" y="156"/>
                      <a:pt x="92" y="165"/>
                      <a:pt x="97" y="173"/>
                    </a:cubicBezTo>
                    <a:cubicBezTo>
                      <a:pt x="98" y="171"/>
                      <a:pt x="98" y="171"/>
                      <a:pt x="98" y="171"/>
                    </a:cubicBezTo>
                    <a:cubicBezTo>
                      <a:pt x="44" y="0"/>
                      <a:pt x="44" y="0"/>
                      <a:pt x="44" y="0"/>
                    </a:cubicBezTo>
                  </a:path>
                </a:pathLst>
              </a:custGeom>
              <a:solidFill>
                <a:srgbClr val="C2B388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5C5C5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0" name="Freeform 47"/>
              <p:cNvSpPr/>
              <p:nvPr/>
            </p:nvSpPr>
            <p:spPr bwMode="auto">
              <a:xfrm>
                <a:off x="7120359" y="5789759"/>
                <a:ext cx="64143" cy="1067921"/>
              </a:xfrm>
              <a:custGeom>
                <a:avLst/>
                <a:gdLst>
                  <a:gd name="T0" fmla="*/ 2 w 41"/>
                  <a:gd name="T1" fmla="*/ 0 h 670"/>
                  <a:gd name="T2" fmla="*/ 1 w 41"/>
                  <a:gd name="T3" fmla="*/ 0 h 670"/>
                  <a:gd name="T4" fmla="*/ 0 w 41"/>
                  <a:gd name="T5" fmla="*/ 0 h 670"/>
                  <a:gd name="T6" fmla="*/ 0 w 41"/>
                  <a:gd name="T7" fmla="*/ 670 h 670"/>
                  <a:gd name="T8" fmla="*/ 41 w 41"/>
                  <a:gd name="T9" fmla="*/ 670 h 670"/>
                  <a:gd name="T10" fmla="*/ 41 w 41"/>
                  <a:gd name="T11" fmla="*/ 669 h 670"/>
                  <a:gd name="T12" fmla="*/ 40 w 41"/>
                  <a:gd name="T13" fmla="*/ 669 h 670"/>
                  <a:gd name="T14" fmla="*/ 40 w 41"/>
                  <a:gd name="T15" fmla="*/ 29 h 670"/>
                  <a:gd name="T16" fmla="*/ 40 w 41"/>
                  <a:gd name="T17" fmla="*/ 27 h 670"/>
                  <a:gd name="T18" fmla="*/ 2 w 41"/>
                  <a:gd name="T19" fmla="*/ 0 h 6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670">
                    <a:moveTo>
                      <a:pt x="2" y="0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670"/>
                      <a:pt x="0" y="670"/>
                      <a:pt x="0" y="670"/>
                    </a:cubicBezTo>
                    <a:cubicBezTo>
                      <a:pt x="41" y="670"/>
                      <a:pt x="41" y="670"/>
                      <a:pt x="41" y="670"/>
                    </a:cubicBezTo>
                    <a:cubicBezTo>
                      <a:pt x="41" y="669"/>
                      <a:pt x="41" y="669"/>
                      <a:pt x="41" y="669"/>
                    </a:cubicBezTo>
                    <a:cubicBezTo>
                      <a:pt x="40" y="669"/>
                      <a:pt x="40" y="669"/>
                      <a:pt x="40" y="669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40" y="29"/>
                      <a:pt x="40" y="28"/>
                      <a:pt x="40" y="27"/>
                    </a:cubicBezTo>
                    <a:cubicBezTo>
                      <a:pt x="37" y="18"/>
                      <a:pt x="27" y="0"/>
                      <a:pt x="2" y="0"/>
                    </a:cubicBezTo>
                  </a:path>
                </a:pathLst>
              </a:custGeom>
              <a:solidFill>
                <a:srgbClr val="44546A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5C5C5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1" name="Freeform 48"/>
              <p:cNvSpPr/>
              <p:nvPr/>
            </p:nvSpPr>
            <p:spPr bwMode="auto">
              <a:xfrm>
                <a:off x="7174999" y="5785436"/>
                <a:ext cx="99778" cy="1067918"/>
              </a:xfrm>
              <a:custGeom>
                <a:avLst/>
                <a:gdLst>
                  <a:gd name="T0" fmla="*/ 31 w 63"/>
                  <a:gd name="T1" fmla="*/ 0 h 672"/>
                  <a:gd name="T2" fmla="*/ 31 w 63"/>
                  <a:gd name="T3" fmla="*/ 0 h 672"/>
                  <a:gd name="T4" fmla="*/ 0 w 63"/>
                  <a:gd name="T5" fmla="*/ 30 h 672"/>
                  <a:gd name="T6" fmla="*/ 0 w 63"/>
                  <a:gd name="T7" fmla="*/ 32 h 672"/>
                  <a:gd name="T8" fmla="*/ 0 w 63"/>
                  <a:gd name="T9" fmla="*/ 672 h 672"/>
                  <a:gd name="T10" fmla="*/ 1 w 63"/>
                  <a:gd name="T11" fmla="*/ 672 h 672"/>
                  <a:gd name="T12" fmla="*/ 63 w 63"/>
                  <a:gd name="T13" fmla="*/ 672 h 672"/>
                  <a:gd name="T14" fmla="*/ 63 w 63"/>
                  <a:gd name="T15" fmla="*/ 32 h 672"/>
                  <a:gd name="T16" fmla="*/ 57 w 63"/>
                  <a:gd name="T17" fmla="*/ 17 h 672"/>
                  <a:gd name="T18" fmla="*/ 31 w 63"/>
                  <a:gd name="T19" fmla="*/ 0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672">
                    <a:moveTo>
                      <a:pt x="31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8" y="1"/>
                      <a:pt x="2" y="23"/>
                      <a:pt x="0" y="30"/>
                    </a:cubicBezTo>
                    <a:cubicBezTo>
                      <a:pt x="0" y="31"/>
                      <a:pt x="0" y="32"/>
                      <a:pt x="0" y="32"/>
                    </a:cubicBezTo>
                    <a:cubicBezTo>
                      <a:pt x="0" y="672"/>
                      <a:pt x="0" y="672"/>
                      <a:pt x="0" y="672"/>
                    </a:cubicBezTo>
                    <a:cubicBezTo>
                      <a:pt x="1" y="672"/>
                      <a:pt x="1" y="672"/>
                      <a:pt x="1" y="672"/>
                    </a:cubicBezTo>
                    <a:cubicBezTo>
                      <a:pt x="63" y="672"/>
                      <a:pt x="63" y="672"/>
                      <a:pt x="63" y="672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3" y="32"/>
                      <a:pt x="61" y="24"/>
                      <a:pt x="57" y="17"/>
                    </a:cubicBezTo>
                    <a:cubicBezTo>
                      <a:pt x="52" y="9"/>
                      <a:pt x="45" y="0"/>
                      <a:pt x="31" y="0"/>
                    </a:cubicBezTo>
                  </a:path>
                </a:pathLst>
              </a:custGeom>
              <a:solidFill>
                <a:srgbClr val="44546A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5C5C5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2" name="Freeform 49"/>
              <p:cNvSpPr/>
              <p:nvPr/>
            </p:nvSpPr>
            <p:spPr bwMode="auto">
              <a:xfrm>
                <a:off x="7120359" y="5361730"/>
                <a:ext cx="68895" cy="181590"/>
              </a:xfrm>
              <a:custGeom>
                <a:avLst/>
                <a:gdLst>
                  <a:gd name="T0" fmla="*/ 10 w 44"/>
                  <a:gd name="T1" fmla="*/ 0 h 115"/>
                  <a:gd name="T2" fmla="*/ 0 w 44"/>
                  <a:gd name="T3" fmla="*/ 0 h 115"/>
                  <a:gd name="T4" fmla="*/ 0 w 44"/>
                  <a:gd name="T5" fmla="*/ 115 h 115"/>
                  <a:gd name="T6" fmla="*/ 9 w 44"/>
                  <a:gd name="T7" fmla="*/ 115 h 115"/>
                  <a:gd name="T8" fmla="*/ 44 w 44"/>
                  <a:gd name="T9" fmla="*/ 112 h 115"/>
                  <a:gd name="T10" fmla="*/ 44 w 44"/>
                  <a:gd name="T11" fmla="*/ 112 h 115"/>
                  <a:gd name="T12" fmla="*/ 10 w 44"/>
                  <a:gd name="T13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115">
                    <a:moveTo>
                      <a:pt x="1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3" y="115"/>
                      <a:pt x="6" y="115"/>
                      <a:pt x="9" y="115"/>
                    </a:cubicBezTo>
                    <a:cubicBezTo>
                      <a:pt x="20" y="115"/>
                      <a:pt x="31" y="114"/>
                      <a:pt x="44" y="112"/>
                    </a:cubicBezTo>
                    <a:cubicBezTo>
                      <a:pt x="44" y="112"/>
                      <a:pt x="44" y="112"/>
                      <a:pt x="44" y="112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44546A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5C5C5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4522" name="Group 5"/>
            <p:cNvGrpSpPr/>
            <p:nvPr/>
          </p:nvGrpSpPr>
          <p:grpSpPr>
            <a:xfrm rot="5400000" flipV="1">
              <a:off x="7700986" y="4416829"/>
              <a:ext cx="650476" cy="2198292"/>
              <a:chOff x="6007804" y="4266641"/>
              <a:chExt cx="403952" cy="2588666"/>
            </a:xfrm>
          </p:grpSpPr>
          <p:sp>
            <p:nvSpPr>
              <p:cNvPr id="21" name="Freeform 29"/>
              <p:cNvSpPr/>
              <p:nvPr/>
            </p:nvSpPr>
            <p:spPr bwMode="auto">
              <a:xfrm>
                <a:off x="6017081" y="4288860"/>
                <a:ext cx="304123" cy="488004"/>
              </a:xfrm>
              <a:custGeom>
                <a:avLst/>
                <a:gdLst>
                  <a:gd name="T0" fmla="*/ 447 w 447"/>
                  <a:gd name="T1" fmla="*/ 657 h 728"/>
                  <a:gd name="T2" fmla="*/ 242 w 447"/>
                  <a:gd name="T3" fmla="*/ 0 h 728"/>
                  <a:gd name="T4" fmla="*/ 197 w 447"/>
                  <a:gd name="T5" fmla="*/ 0 h 728"/>
                  <a:gd name="T6" fmla="*/ 0 w 447"/>
                  <a:gd name="T7" fmla="*/ 681 h 728"/>
                  <a:gd name="T8" fmla="*/ 12 w 447"/>
                  <a:gd name="T9" fmla="*/ 728 h 728"/>
                  <a:gd name="T10" fmla="*/ 424 w 447"/>
                  <a:gd name="T11" fmla="*/ 726 h 728"/>
                  <a:gd name="T12" fmla="*/ 447 w 447"/>
                  <a:gd name="T13" fmla="*/ 657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7" h="728">
                    <a:moveTo>
                      <a:pt x="447" y="657"/>
                    </a:moveTo>
                    <a:lnTo>
                      <a:pt x="242" y="0"/>
                    </a:lnTo>
                    <a:lnTo>
                      <a:pt x="197" y="0"/>
                    </a:lnTo>
                    <a:lnTo>
                      <a:pt x="0" y="681"/>
                    </a:lnTo>
                    <a:lnTo>
                      <a:pt x="12" y="728"/>
                    </a:lnTo>
                    <a:lnTo>
                      <a:pt x="424" y="726"/>
                    </a:lnTo>
                    <a:lnTo>
                      <a:pt x="447" y="657"/>
                    </a:lnTo>
                    <a:close/>
                  </a:path>
                </a:pathLst>
              </a:custGeom>
              <a:solidFill>
                <a:srgbClr val="F8E9B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5C5C5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2" name="Freeform 30"/>
              <p:cNvSpPr/>
              <p:nvPr/>
            </p:nvSpPr>
            <p:spPr bwMode="auto">
              <a:xfrm>
                <a:off x="6017081" y="4288860"/>
                <a:ext cx="304123" cy="488004"/>
              </a:xfrm>
              <a:custGeom>
                <a:avLst/>
                <a:gdLst>
                  <a:gd name="T0" fmla="*/ 447 w 447"/>
                  <a:gd name="T1" fmla="*/ 657 h 728"/>
                  <a:gd name="T2" fmla="*/ 242 w 447"/>
                  <a:gd name="T3" fmla="*/ 0 h 728"/>
                  <a:gd name="T4" fmla="*/ 197 w 447"/>
                  <a:gd name="T5" fmla="*/ 0 h 728"/>
                  <a:gd name="T6" fmla="*/ 0 w 447"/>
                  <a:gd name="T7" fmla="*/ 681 h 728"/>
                  <a:gd name="T8" fmla="*/ 12 w 447"/>
                  <a:gd name="T9" fmla="*/ 728 h 728"/>
                  <a:gd name="T10" fmla="*/ 424 w 447"/>
                  <a:gd name="T11" fmla="*/ 726 h 728"/>
                  <a:gd name="T12" fmla="*/ 447 w 447"/>
                  <a:gd name="T13" fmla="*/ 657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7" h="728">
                    <a:moveTo>
                      <a:pt x="447" y="657"/>
                    </a:moveTo>
                    <a:lnTo>
                      <a:pt x="242" y="0"/>
                    </a:lnTo>
                    <a:lnTo>
                      <a:pt x="197" y="0"/>
                    </a:lnTo>
                    <a:lnTo>
                      <a:pt x="0" y="681"/>
                    </a:lnTo>
                    <a:lnTo>
                      <a:pt x="12" y="728"/>
                    </a:lnTo>
                    <a:lnTo>
                      <a:pt x="424" y="726"/>
                    </a:lnTo>
                    <a:lnTo>
                      <a:pt x="447" y="657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5C5C5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3" name="Freeform 31"/>
              <p:cNvSpPr/>
              <p:nvPr/>
            </p:nvSpPr>
            <p:spPr bwMode="auto">
              <a:xfrm>
                <a:off x="6103621" y="4690015"/>
                <a:ext cx="126101" cy="2162932"/>
              </a:xfrm>
              <a:custGeom>
                <a:avLst/>
                <a:gdLst>
                  <a:gd name="T0" fmla="*/ 79 w 79"/>
                  <a:gd name="T1" fmla="*/ 1357 h 1357"/>
                  <a:gd name="T2" fmla="*/ 0 w 79"/>
                  <a:gd name="T3" fmla="*/ 1357 h 1357"/>
                  <a:gd name="T4" fmla="*/ 0 w 79"/>
                  <a:gd name="T5" fmla="*/ 32 h 1357"/>
                  <a:gd name="T6" fmla="*/ 39 w 79"/>
                  <a:gd name="T7" fmla="*/ 1 h 1357"/>
                  <a:gd name="T8" fmla="*/ 79 w 79"/>
                  <a:gd name="T9" fmla="*/ 32 h 1357"/>
                  <a:gd name="T10" fmla="*/ 79 w 79"/>
                  <a:gd name="T11" fmla="*/ 1357 h 1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1357">
                    <a:moveTo>
                      <a:pt x="79" y="1357"/>
                    </a:moveTo>
                    <a:cubicBezTo>
                      <a:pt x="0" y="1357"/>
                      <a:pt x="0" y="1357"/>
                      <a:pt x="0" y="1357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2"/>
                      <a:pt x="5" y="1"/>
                      <a:pt x="39" y="1"/>
                    </a:cubicBezTo>
                    <a:cubicBezTo>
                      <a:pt x="73" y="0"/>
                      <a:pt x="79" y="32"/>
                      <a:pt x="79" y="32"/>
                    </a:cubicBezTo>
                    <a:cubicBezTo>
                      <a:pt x="79" y="1357"/>
                      <a:pt x="79" y="1357"/>
                      <a:pt x="79" y="1357"/>
                    </a:cubicBezTo>
                  </a:path>
                </a:pathLst>
              </a:custGeom>
              <a:solidFill>
                <a:srgbClr val="F39C11">
                  <a:lumMod val="60000"/>
                  <a:lumOff val="40000"/>
                </a:srgbClr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5C5C5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4" name="Freeform 32"/>
              <p:cNvSpPr/>
              <p:nvPr/>
            </p:nvSpPr>
            <p:spPr bwMode="auto">
              <a:xfrm>
                <a:off x="6229720" y="4706560"/>
                <a:ext cx="98902" cy="2158798"/>
              </a:xfrm>
              <a:custGeom>
                <a:avLst/>
                <a:gdLst>
                  <a:gd name="T0" fmla="*/ 63 w 63"/>
                  <a:gd name="T1" fmla="*/ 1358 h 1358"/>
                  <a:gd name="T2" fmla="*/ 0 w 63"/>
                  <a:gd name="T3" fmla="*/ 1358 h 1358"/>
                  <a:gd name="T4" fmla="*/ 0 w 63"/>
                  <a:gd name="T5" fmla="*/ 32 h 1358"/>
                  <a:gd name="T6" fmla="*/ 30 w 63"/>
                  <a:gd name="T7" fmla="*/ 0 h 1358"/>
                  <a:gd name="T8" fmla="*/ 63 w 63"/>
                  <a:gd name="T9" fmla="*/ 32 h 1358"/>
                  <a:gd name="T10" fmla="*/ 63 w 63"/>
                  <a:gd name="T11" fmla="*/ 1358 h 1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1358">
                    <a:moveTo>
                      <a:pt x="63" y="1358"/>
                    </a:moveTo>
                    <a:cubicBezTo>
                      <a:pt x="0" y="1358"/>
                      <a:pt x="0" y="1358"/>
                      <a:pt x="0" y="1358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2"/>
                      <a:pt x="4" y="1"/>
                      <a:pt x="30" y="0"/>
                    </a:cubicBezTo>
                    <a:cubicBezTo>
                      <a:pt x="57" y="0"/>
                      <a:pt x="63" y="32"/>
                      <a:pt x="63" y="32"/>
                    </a:cubicBezTo>
                    <a:cubicBezTo>
                      <a:pt x="63" y="1358"/>
                      <a:pt x="63" y="1358"/>
                      <a:pt x="63" y="1358"/>
                    </a:cubicBezTo>
                  </a:path>
                </a:pathLst>
              </a:custGeom>
              <a:solidFill>
                <a:srgbClr val="FFB14A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5C5C5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5" name="Freeform 33"/>
              <p:cNvSpPr/>
              <p:nvPr/>
            </p:nvSpPr>
            <p:spPr bwMode="auto">
              <a:xfrm>
                <a:off x="6007191" y="4706558"/>
                <a:ext cx="101374" cy="2158798"/>
              </a:xfrm>
              <a:custGeom>
                <a:avLst/>
                <a:gdLst>
                  <a:gd name="T0" fmla="*/ 63 w 63"/>
                  <a:gd name="T1" fmla="*/ 1358 h 1358"/>
                  <a:gd name="T2" fmla="*/ 0 w 63"/>
                  <a:gd name="T3" fmla="*/ 1358 h 1358"/>
                  <a:gd name="T4" fmla="*/ 0 w 63"/>
                  <a:gd name="T5" fmla="*/ 32 h 1358"/>
                  <a:gd name="T6" fmla="*/ 31 w 63"/>
                  <a:gd name="T7" fmla="*/ 0 h 1358"/>
                  <a:gd name="T8" fmla="*/ 63 w 63"/>
                  <a:gd name="T9" fmla="*/ 32 h 1358"/>
                  <a:gd name="T10" fmla="*/ 63 w 63"/>
                  <a:gd name="T11" fmla="*/ 1358 h 1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1358">
                    <a:moveTo>
                      <a:pt x="63" y="1358"/>
                    </a:moveTo>
                    <a:cubicBezTo>
                      <a:pt x="0" y="1358"/>
                      <a:pt x="0" y="1358"/>
                      <a:pt x="0" y="1358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2"/>
                      <a:pt x="4" y="1"/>
                      <a:pt x="31" y="0"/>
                    </a:cubicBezTo>
                    <a:cubicBezTo>
                      <a:pt x="58" y="0"/>
                      <a:pt x="63" y="32"/>
                      <a:pt x="63" y="32"/>
                    </a:cubicBezTo>
                    <a:lnTo>
                      <a:pt x="63" y="1358"/>
                    </a:lnTo>
                    <a:close/>
                  </a:path>
                </a:pathLst>
              </a:custGeom>
              <a:solidFill>
                <a:srgbClr val="F39C11">
                  <a:lumMod val="60000"/>
                  <a:lumOff val="40000"/>
                </a:srgbClr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5C5C5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6" name="Freeform 34"/>
              <p:cNvSpPr/>
              <p:nvPr/>
            </p:nvSpPr>
            <p:spPr bwMode="auto">
              <a:xfrm>
                <a:off x="6103620" y="4264045"/>
                <a:ext cx="131046" cy="186105"/>
              </a:xfrm>
              <a:custGeom>
                <a:avLst/>
                <a:gdLst>
                  <a:gd name="T0" fmla="*/ 0 w 81"/>
                  <a:gd name="T1" fmla="*/ 107 h 117"/>
                  <a:gd name="T2" fmla="*/ 81 w 81"/>
                  <a:gd name="T3" fmla="*/ 109 h 117"/>
                  <a:gd name="T4" fmla="*/ 48 w 81"/>
                  <a:gd name="T5" fmla="*/ 0 h 117"/>
                  <a:gd name="T6" fmla="*/ 28 w 81"/>
                  <a:gd name="T7" fmla="*/ 0 h 117"/>
                  <a:gd name="T8" fmla="*/ 0 w 81"/>
                  <a:gd name="T9" fmla="*/ 10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117">
                    <a:moveTo>
                      <a:pt x="0" y="107"/>
                    </a:moveTo>
                    <a:cubicBezTo>
                      <a:pt x="0" y="107"/>
                      <a:pt x="39" y="117"/>
                      <a:pt x="81" y="109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0" y="107"/>
                      <a:pt x="0" y="107"/>
                      <a:pt x="0" y="107"/>
                    </a:cubicBezTo>
                  </a:path>
                </a:pathLst>
              </a:custGeom>
              <a:solidFill>
                <a:srgbClr val="F39C11">
                  <a:lumMod val="60000"/>
                  <a:lumOff val="40000"/>
                </a:srgbClr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5C5C5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7" name="Freeform 50"/>
              <p:cNvSpPr/>
              <p:nvPr/>
            </p:nvSpPr>
            <p:spPr bwMode="auto">
              <a:xfrm>
                <a:off x="6172851" y="4268183"/>
                <a:ext cx="239838" cy="2588903"/>
              </a:xfrm>
              <a:custGeom>
                <a:avLst/>
                <a:gdLst>
                  <a:gd name="T0" fmla="*/ 27 w 150"/>
                  <a:gd name="T1" fmla="*/ 0 h 1626"/>
                  <a:gd name="T2" fmla="*/ 0 w 150"/>
                  <a:gd name="T3" fmla="*/ 1 h 1626"/>
                  <a:gd name="T4" fmla="*/ 5 w 150"/>
                  <a:gd name="T5" fmla="*/ 1 h 1626"/>
                  <a:gd name="T6" fmla="*/ 38 w 150"/>
                  <a:gd name="T7" fmla="*/ 110 h 1626"/>
                  <a:gd name="T8" fmla="*/ 92 w 150"/>
                  <a:gd name="T9" fmla="*/ 282 h 1626"/>
                  <a:gd name="T10" fmla="*/ 92 w 150"/>
                  <a:gd name="T11" fmla="*/ 284 h 1626"/>
                  <a:gd name="T12" fmla="*/ 98 w 150"/>
                  <a:gd name="T13" fmla="*/ 299 h 1626"/>
                  <a:gd name="T14" fmla="*/ 98 w 150"/>
                  <a:gd name="T15" fmla="*/ 1625 h 1626"/>
                  <a:gd name="T16" fmla="*/ 36 w 150"/>
                  <a:gd name="T17" fmla="*/ 1625 h 1626"/>
                  <a:gd name="T18" fmla="*/ 36 w 150"/>
                  <a:gd name="T19" fmla="*/ 1626 h 1626"/>
                  <a:gd name="T20" fmla="*/ 150 w 150"/>
                  <a:gd name="T21" fmla="*/ 1626 h 1626"/>
                  <a:gd name="T22" fmla="*/ 135 w 150"/>
                  <a:gd name="T23" fmla="*/ 290 h 1626"/>
                  <a:gd name="T24" fmla="*/ 27 w 150"/>
                  <a:gd name="T25" fmla="*/ 0 h 16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0" h="1626">
                    <a:moveTo>
                      <a:pt x="27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92" y="282"/>
                      <a:pt x="92" y="282"/>
                      <a:pt x="92" y="282"/>
                    </a:cubicBezTo>
                    <a:cubicBezTo>
                      <a:pt x="92" y="284"/>
                      <a:pt x="92" y="284"/>
                      <a:pt x="92" y="284"/>
                    </a:cubicBezTo>
                    <a:cubicBezTo>
                      <a:pt x="96" y="291"/>
                      <a:pt x="98" y="299"/>
                      <a:pt x="98" y="299"/>
                    </a:cubicBezTo>
                    <a:cubicBezTo>
                      <a:pt x="98" y="1625"/>
                      <a:pt x="98" y="1625"/>
                      <a:pt x="98" y="1625"/>
                    </a:cubicBezTo>
                    <a:cubicBezTo>
                      <a:pt x="36" y="1625"/>
                      <a:pt x="36" y="1625"/>
                      <a:pt x="36" y="1625"/>
                    </a:cubicBezTo>
                    <a:cubicBezTo>
                      <a:pt x="36" y="1626"/>
                      <a:pt x="36" y="1626"/>
                      <a:pt x="36" y="1626"/>
                    </a:cubicBezTo>
                    <a:cubicBezTo>
                      <a:pt x="150" y="1626"/>
                      <a:pt x="150" y="1626"/>
                      <a:pt x="150" y="1626"/>
                    </a:cubicBezTo>
                    <a:cubicBezTo>
                      <a:pt x="135" y="290"/>
                      <a:pt x="135" y="290"/>
                      <a:pt x="135" y="290"/>
                    </a:cubicBezTo>
                    <a:cubicBezTo>
                      <a:pt x="27" y="0"/>
                      <a:pt x="27" y="0"/>
                      <a:pt x="27" y="0"/>
                    </a:cubicBezTo>
                  </a:path>
                </a:pathLst>
              </a:custGeom>
              <a:solidFill>
                <a:srgbClr val="9C9696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5C5C5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8" name="Freeform 51"/>
              <p:cNvSpPr/>
              <p:nvPr/>
            </p:nvSpPr>
            <p:spPr bwMode="auto">
              <a:xfrm>
                <a:off x="6162961" y="4441878"/>
                <a:ext cx="158243" cy="297765"/>
              </a:xfrm>
              <a:custGeom>
                <a:avLst/>
                <a:gdLst>
                  <a:gd name="T0" fmla="*/ 45 w 99"/>
                  <a:gd name="T1" fmla="*/ 0 h 187"/>
                  <a:gd name="T2" fmla="*/ 45 w 99"/>
                  <a:gd name="T3" fmla="*/ 0 h 187"/>
                  <a:gd name="T4" fmla="*/ 11 w 99"/>
                  <a:gd name="T5" fmla="*/ 3 h 187"/>
                  <a:gd name="T6" fmla="*/ 0 w 99"/>
                  <a:gd name="T7" fmla="*/ 3 h 187"/>
                  <a:gd name="T8" fmla="*/ 0 w 99"/>
                  <a:gd name="T9" fmla="*/ 160 h 187"/>
                  <a:gd name="T10" fmla="*/ 3 w 99"/>
                  <a:gd name="T11" fmla="*/ 160 h 187"/>
                  <a:gd name="T12" fmla="*/ 4 w 99"/>
                  <a:gd name="T13" fmla="*/ 160 h 187"/>
                  <a:gd name="T14" fmla="*/ 42 w 99"/>
                  <a:gd name="T15" fmla="*/ 187 h 187"/>
                  <a:gd name="T16" fmla="*/ 72 w 99"/>
                  <a:gd name="T17" fmla="*/ 157 h 187"/>
                  <a:gd name="T18" fmla="*/ 73 w 99"/>
                  <a:gd name="T19" fmla="*/ 157 h 187"/>
                  <a:gd name="T20" fmla="*/ 99 w 99"/>
                  <a:gd name="T21" fmla="*/ 174 h 187"/>
                  <a:gd name="T22" fmla="*/ 99 w 99"/>
                  <a:gd name="T23" fmla="*/ 172 h 187"/>
                  <a:gd name="T24" fmla="*/ 45 w 99"/>
                  <a:gd name="T25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9" h="187">
                    <a:moveTo>
                      <a:pt x="45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33" y="2"/>
                      <a:pt x="21" y="3"/>
                      <a:pt x="11" y="3"/>
                    </a:cubicBezTo>
                    <a:cubicBezTo>
                      <a:pt x="7" y="3"/>
                      <a:pt x="3" y="3"/>
                      <a:pt x="0" y="3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1" y="160"/>
                      <a:pt x="2" y="160"/>
                      <a:pt x="3" y="160"/>
                    </a:cubicBezTo>
                    <a:cubicBezTo>
                      <a:pt x="3" y="160"/>
                      <a:pt x="4" y="160"/>
                      <a:pt x="4" y="160"/>
                    </a:cubicBezTo>
                    <a:cubicBezTo>
                      <a:pt x="29" y="160"/>
                      <a:pt x="39" y="178"/>
                      <a:pt x="42" y="187"/>
                    </a:cubicBezTo>
                    <a:cubicBezTo>
                      <a:pt x="44" y="179"/>
                      <a:pt x="50" y="158"/>
                      <a:pt x="72" y="157"/>
                    </a:cubicBezTo>
                    <a:cubicBezTo>
                      <a:pt x="73" y="157"/>
                      <a:pt x="73" y="157"/>
                      <a:pt x="73" y="157"/>
                    </a:cubicBezTo>
                    <a:cubicBezTo>
                      <a:pt x="87" y="157"/>
                      <a:pt x="94" y="166"/>
                      <a:pt x="99" y="174"/>
                    </a:cubicBezTo>
                    <a:cubicBezTo>
                      <a:pt x="99" y="172"/>
                      <a:pt x="99" y="172"/>
                      <a:pt x="99" y="172"/>
                    </a:cubicBezTo>
                    <a:cubicBezTo>
                      <a:pt x="45" y="0"/>
                      <a:pt x="45" y="0"/>
                      <a:pt x="45" y="0"/>
                    </a:cubicBezTo>
                  </a:path>
                </a:pathLst>
              </a:custGeom>
              <a:solidFill>
                <a:srgbClr val="C2B388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5C5C5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9" name="Freeform 52"/>
              <p:cNvSpPr/>
              <p:nvPr/>
            </p:nvSpPr>
            <p:spPr bwMode="auto">
              <a:xfrm>
                <a:off x="6162961" y="4710693"/>
                <a:ext cx="66760" cy="2158798"/>
              </a:xfrm>
              <a:custGeom>
                <a:avLst/>
                <a:gdLst>
                  <a:gd name="T0" fmla="*/ 4 w 43"/>
                  <a:gd name="T1" fmla="*/ 0 h 1356"/>
                  <a:gd name="T2" fmla="*/ 3 w 43"/>
                  <a:gd name="T3" fmla="*/ 0 h 1356"/>
                  <a:gd name="T4" fmla="*/ 0 w 43"/>
                  <a:gd name="T5" fmla="*/ 0 h 1356"/>
                  <a:gd name="T6" fmla="*/ 0 w 43"/>
                  <a:gd name="T7" fmla="*/ 1356 h 1356"/>
                  <a:gd name="T8" fmla="*/ 43 w 43"/>
                  <a:gd name="T9" fmla="*/ 1356 h 1356"/>
                  <a:gd name="T10" fmla="*/ 43 w 43"/>
                  <a:gd name="T11" fmla="*/ 1355 h 1356"/>
                  <a:gd name="T12" fmla="*/ 42 w 43"/>
                  <a:gd name="T13" fmla="*/ 1355 h 1356"/>
                  <a:gd name="T14" fmla="*/ 42 w 43"/>
                  <a:gd name="T15" fmla="*/ 29 h 1356"/>
                  <a:gd name="T16" fmla="*/ 42 w 43"/>
                  <a:gd name="T17" fmla="*/ 27 h 1356"/>
                  <a:gd name="T18" fmla="*/ 4 w 43"/>
                  <a:gd name="T19" fmla="*/ 0 h 1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1356">
                    <a:moveTo>
                      <a:pt x="4" y="0"/>
                    </a:moveTo>
                    <a:cubicBezTo>
                      <a:pt x="4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1356"/>
                      <a:pt x="0" y="1356"/>
                      <a:pt x="0" y="1356"/>
                    </a:cubicBezTo>
                    <a:cubicBezTo>
                      <a:pt x="43" y="1356"/>
                      <a:pt x="43" y="1356"/>
                      <a:pt x="43" y="1356"/>
                    </a:cubicBezTo>
                    <a:cubicBezTo>
                      <a:pt x="43" y="1355"/>
                      <a:pt x="43" y="1355"/>
                      <a:pt x="43" y="1355"/>
                    </a:cubicBezTo>
                    <a:cubicBezTo>
                      <a:pt x="42" y="1355"/>
                      <a:pt x="42" y="1355"/>
                      <a:pt x="42" y="1355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8"/>
                      <a:pt x="42" y="27"/>
                    </a:cubicBezTo>
                    <a:cubicBezTo>
                      <a:pt x="39" y="18"/>
                      <a:pt x="29" y="0"/>
                      <a:pt x="4" y="0"/>
                    </a:cubicBezTo>
                  </a:path>
                </a:pathLst>
              </a:custGeom>
              <a:solidFill>
                <a:srgbClr val="F39C1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5C5C5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30" name="Freeform 53"/>
              <p:cNvSpPr/>
              <p:nvPr/>
            </p:nvSpPr>
            <p:spPr bwMode="auto">
              <a:xfrm>
                <a:off x="6229720" y="4706560"/>
                <a:ext cx="98902" cy="2158798"/>
              </a:xfrm>
              <a:custGeom>
                <a:avLst/>
                <a:gdLst>
                  <a:gd name="T0" fmla="*/ 31 w 63"/>
                  <a:gd name="T1" fmla="*/ 0 h 1358"/>
                  <a:gd name="T2" fmla="*/ 30 w 63"/>
                  <a:gd name="T3" fmla="*/ 0 h 1358"/>
                  <a:gd name="T4" fmla="*/ 0 w 63"/>
                  <a:gd name="T5" fmla="*/ 30 h 1358"/>
                  <a:gd name="T6" fmla="*/ 0 w 63"/>
                  <a:gd name="T7" fmla="*/ 32 h 1358"/>
                  <a:gd name="T8" fmla="*/ 0 w 63"/>
                  <a:gd name="T9" fmla="*/ 1358 h 1358"/>
                  <a:gd name="T10" fmla="*/ 1 w 63"/>
                  <a:gd name="T11" fmla="*/ 1358 h 1358"/>
                  <a:gd name="T12" fmla="*/ 63 w 63"/>
                  <a:gd name="T13" fmla="*/ 1358 h 1358"/>
                  <a:gd name="T14" fmla="*/ 63 w 63"/>
                  <a:gd name="T15" fmla="*/ 32 h 1358"/>
                  <a:gd name="T16" fmla="*/ 57 w 63"/>
                  <a:gd name="T17" fmla="*/ 17 h 1358"/>
                  <a:gd name="T18" fmla="*/ 31 w 63"/>
                  <a:gd name="T19" fmla="*/ 0 h 1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1358">
                    <a:moveTo>
                      <a:pt x="31" y="0"/>
                    </a:moveTo>
                    <a:cubicBezTo>
                      <a:pt x="31" y="0"/>
                      <a:pt x="31" y="0"/>
                      <a:pt x="30" y="0"/>
                    </a:cubicBezTo>
                    <a:cubicBezTo>
                      <a:pt x="8" y="1"/>
                      <a:pt x="2" y="22"/>
                      <a:pt x="0" y="30"/>
                    </a:cubicBezTo>
                    <a:cubicBezTo>
                      <a:pt x="0" y="31"/>
                      <a:pt x="0" y="32"/>
                      <a:pt x="0" y="32"/>
                    </a:cubicBezTo>
                    <a:cubicBezTo>
                      <a:pt x="0" y="1358"/>
                      <a:pt x="0" y="1358"/>
                      <a:pt x="0" y="1358"/>
                    </a:cubicBezTo>
                    <a:cubicBezTo>
                      <a:pt x="1" y="1358"/>
                      <a:pt x="1" y="1358"/>
                      <a:pt x="1" y="1358"/>
                    </a:cubicBezTo>
                    <a:cubicBezTo>
                      <a:pt x="63" y="1358"/>
                      <a:pt x="63" y="1358"/>
                      <a:pt x="63" y="1358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3" y="32"/>
                      <a:pt x="61" y="24"/>
                      <a:pt x="57" y="17"/>
                    </a:cubicBezTo>
                    <a:cubicBezTo>
                      <a:pt x="52" y="9"/>
                      <a:pt x="45" y="0"/>
                      <a:pt x="31" y="0"/>
                    </a:cubicBezTo>
                  </a:path>
                </a:pathLst>
              </a:custGeom>
              <a:solidFill>
                <a:srgbClr val="F39C1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5C5C5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31" name="Freeform 54"/>
              <p:cNvSpPr/>
              <p:nvPr/>
            </p:nvSpPr>
            <p:spPr bwMode="auto">
              <a:xfrm>
                <a:off x="6162961" y="4280588"/>
                <a:ext cx="71705" cy="181968"/>
              </a:xfrm>
              <a:custGeom>
                <a:avLst/>
                <a:gdLst>
                  <a:gd name="T0" fmla="*/ 12 w 45"/>
                  <a:gd name="T1" fmla="*/ 0 h 112"/>
                  <a:gd name="T2" fmla="*/ 7 w 45"/>
                  <a:gd name="T3" fmla="*/ 0 h 112"/>
                  <a:gd name="T4" fmla="*/ 0 w 45"/>
                  <a:gd name="T5" fmla="*/ 0 h 112"/>
                  <a:gd name="T6" fmla="*/ 0 w 45"/>
                  <a:gd name="T7" fmla="*/ 112 h 112"/>
                  <a:gd name="T8" fmla="*/ 11 w 45"/>
                  <a:gd name="T9" fmla="*/ 112 h 112"/>
                  <a:gd name="T10" fmla="*/ 45 w 45"/>
                  <a:gd name="T11" fmla="*/ 109 h 112"/>
                  <a:gd name="T12" fmla="*/ 45 w 45"/>
                  <a:gd name="T13" fmla="*/ 109 h 112"/>
                  <a:gd name="T14" fmla="*/ 12 w 45"/>
                  <a:gd name="T1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112">
                    <a:moveTo>
                      <a:pt x="12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3" y="112"/>
                      <a:pt x="7" y="112"/>
                      <a:pt x="11" y="112"/>
                    </a:cubicBezTo>
                    <a:cubicBezTo>
                      <a:pt x="21" y="112"/>
                      <a:pt x="33" y="111"/>
                      <a:pt x="45" y="109"/>
                    </a:cubicBezTo>
                    <a:cubicBezTo>
                      <a:pt x="45" y="109"/>
                      <a:pt x="45" y="109"/>
                      <a:pt x="45" y="109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F39C1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5C5C5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1" name="矩形 10"/>
            <p:cNvSpPr/>
            <p:nvPr/>
          </p:nvSpPr>
          <p:spPr>
            <a:xfrm>
              <a:off x="10433332" y="4532799"/>
              <a:ext cx="526795" cy="2325202"/>
            </a:xfrm>
            <a:prstGeom prst="rect">
              <a:avLst/>
            </a:prstGeom>
            <a:solidFill>
              <a:srgbClr val="00A3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9776593" y="5130025"/>
              <a:ext cx="523284" cy="1727976"/>
            </a:xfrm>
            <a:prstGeom prst="rect">
              <a:avLst/>
            </a:prstGeom>
            <a:solidFill>
              <a:srgbClr val="82B7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9112832" y="5707346"/>
              <a:ext cx="523282" cy="1150655"/>
            </a:xfrm>
            <a:prstGeom prst="rect">
              <a:avLst/>
            </a:prstGeom>
            <a:solidFill>
              <a:srgbClr val="F39C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8494726" y="6400129"/>
              <a:ext cx="523282" cy="457872"/>
            </a:xfrm>
            <a:prstGeom prst="rect">
              <a:avLst/>
            </a:prstGeom>
            <a:solidFill>
              <a:srgbClr val="4454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1068998" y="3963444"/>
              <a:ext cx="523284" cy="2894557"/>
            </a:xfrm>
            <a:prstGeom prst="rect">
              <a:avLst/>
            </a:prstGeom>
            <a:solidFill>
              <a:srgbClr val="E237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6" name="直角三角形 15"/>
            <p:cNvSpPr/>
            <p:nvPr/>
          </p:nvSpPr>
          <p:spPr>
            <a:xfrm>
              <a:off x="8498236" y="5850680"/>
              <a:ext cx="512747" cy="549448"/>
            </a:xfrm>
            <a:prstGeom prst="rtTriangle">
              <a:avLst/>
            </a:prstGeom>
            <a:solidFill>
              <a:srgbClr val="4454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7" name="直角三角形 16"/>
            <p:cNvSpPr/>
            <p:nvPr/>
          </p:nvSpPr>
          <p:spPr>
            <a:xfrm>
              <a:off x="9123367" y="5161878"/>
              <a:ext cx="512747" cy="553431"/>
            </a:xfrm>
            <a:prstGeom prst="rtTriangle">
              <a:avLst/>
            </a:prstGeom>
            <a:solidFill>
              <a:srgbClr val="F39C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8" name="直角三角形 17"/>
            <p:cNvSpPr/>
            <p:nvPr/>
          </p:nvSpPr>
          <p:spPr>
            <a:xfrm>
              <a:off x="9773082" y="4592523"/>
              <a:ext cx="512747" cy="549448"/>
            </a:xfrm>
            <a:prstGeom prst="rtTriangle">
              <a:avLst/>
            </a:prstGeom>
            <a:solidFill>
              <a:srgbClr val="82B7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9" name="直角三角形 18"/>
            <p:cNvSpPr/>
            <p:nvPr/>
          </p:nvSpPr>
          <p:spPr>
            <a:xfrm>
              <a:off x="10450891" y="4011222"/>
              <a:ext cx="512747" cy="549448"/>
            </a:xfrm>
            <a:prstGeom prst="rtTriangle">
              <a:avLst/>
            </a:prstGeom>
            <a:solidFill>
              <a:srgbClr val="00A3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0" name="直角三角形 19"/>
            <p:cNvSpPr/>
            <p:nvPr/>
          </p:nvSpPr>
          <p:spPr>
            <a:xfrm>
              <a:off x="11079535" y="3417976"/>
              <a:ext cx="512747" cy="549448"/>
            </a:xfrm>
            <a:prstGeom prst="rtTriangle">
              <a:avLst/>
            </a:prstGeom>
            <a:solidFill>
              <a:srgbClr val="E237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微软雅黑" panose="020B0503020204020204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268538" y="987425"/>
            <a:ext cx="5616575" cy="13335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在什么地方？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例：在葱郁的森林里　　　　　　　　　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35150" y="2571750"/>
            <a:ext cx="6202363" cy="1422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仿写：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•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在丰收的果园里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•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在夏日的荷花池里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12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charRg st="12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charRg st="12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charRg st="12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908175" y="411163"/>
            <a:ext cx="5616575" cy="19986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加上人的动作（神态）。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例：雪松们拉着手，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请小鸟留下歌声。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5288" y="2643188"/>
            <a:ext cx="8353425" cy="2087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仿写：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•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水果们绽开笑脸，向大地说你好。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•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荷花们手拉手跳起舞蹈，请蜻蜓、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蝴蝶一起游戏。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2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charRg st="20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charRg st="2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charRg st="2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43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charRg st="43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charRg st="43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charRg st="43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图片 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1566"/>
          <a:stretch>
            <a:fillRect/>
          </a:stretch>
        </p:blipFill>
        <p:spPr>
          <a:xfrm>
            <a:off x="5435600" y="3090863"/>
            <a:ext cx="3513138" cy="20526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标题 1"/>
          <p:cNvSpPr txBox="1"/>
          <p:nvPr/>
        </p:nvSpPr>
        <p:spPr>
          <a:xfrm>
            <a:off x="2733675" y="433388"/>
            <a:ext cx="3675063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 eaLnBrk="1" hangingPunct="1"/>
            <a:r>
              <a:rPr lang="zh-CN" altLang="en-US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彩色的梦</a:t>
            </a:r>
            <a:endParaRPr lang="zh-CN" altLang="en-US" sz="4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33675" y="1660525"/>
            <a:ext cx="4572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彩色：指多种颜色。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63613" y="2457450"/>
            <a:ext cx="4354512" cy="17541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彩旗、五彩缤纷、</a:t>
            </a:r>
            <a:endParaRPr lang="en-US" altLang="zh-CN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光彩夺目、张灯结彩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510" name="图片 7"/>
          <p:cNvPicPr>
            <a:picLocks noChangeAspect="1"/>
          </p:cNvPicPr>
          <p:nvPr/>
        </p:nvPicPr>
        <p:blipFill>
          <a:blip r:embed="rId2"/>
          <a:srcRect l="3618" r="4001" b="3262"/>
          <a:stretch>
            <a:fillRect/>
          </a:stretch>
        </p:blipFill>
        <p:spPr>
          <a:xfrm rot="-1065473">
            <a:off x="203200" y="184150"/>
            <a:ext cx="2735263" cy="1755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339975" y="66675"/>
            <a:ext cx="5616575" cy="26035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4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具体的景物</a:t>
            </a:r>
            <a:r>
              <a:rPr kumimoji="0" lang="en-US" altLang="en-US" sz="34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宋体" panose="02010600030101010101" pitchFamily="2" charset="-122"/>
                <a:cs typeface="+mn-cs"/>
              </a:rPr>
              <a:t>。</a:t>
            </a:r>
            <a:endParaRPr kumimoji="0" lang="en-US" altLang="en-US" sz="34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楷体" panose="02010609060101010101" pitchFamily="49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例：小屋的烟囱上，</a:t>
            </a:r>
            <a:endParaRPr kumimoji="0" lang="zh-CN" altLang="en-US" sz="3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结一个苹果般的太阳，</a:t>
            </a:r>
            <a:endParaRPr kumimoji="0" lang="zh-CN" altLang="en-US" sz="3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又大</a:t>
            </a:r>
            <a:r>
              <a:rPr kumimoji="0" lang="en-US" altLang="zh-CN" sz="3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——</a:t>
            </a:r>
            <a:r>
              <a:rPr kumimoji="0" lang="zh-CN" altLang="en-US" sz="3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又红！</a:t>
            </a:r>
            <a:endParaRPr kumimoji="0" lang="en-US" altLang="zh-CN" sz="3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7088" y="2552700"/>
            <a:ext cx="8101012" cy="2603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400" b="1" dirty="0">
                <a:latin typeface="楷体" panose="02010609060101010101" pitchFamily="49" charset="-122"/>
                <a:ea typeface="楷体" panose="02010609060101010101" pitchFamily="49" charset="-122"/>
              </a:rPr>
              <a:t>仿写：</a:t>
            </a:r>
            <a:r>
              <a:rPr lang="en-US" altLang="zh-CN" sz="3400" b="1" dirty="0">
                <a:latin typeface="楷体" panose="02010609060101010101" pitchFamily="49" charset="-122"/>
                <a:ea typeface="楷体" panose="02010609060101010101" pitchFamily="49" charset="-122"/>
              </a:rPr>
              <a:t>•</a:t>
            </a:r>
            <a:r>
              <a:rPr lang="zh-CN" altLang="en-US" sz="3400" b="1" dirty="0">
                <a:latin typeface="楷体" panose="02010609060101010101" pitchFamily="49" charset="-122"/>
                <a:ea typeface="楷体" panose="02010609060101010101" pitchFamily="49" charset="-122"/>
              </a:rPr>
              <a:t>绿莹莹的葡萄架上，结一串串 </a:t>
            </a:r>
            <a:endParaRPr lang="en-US" altLang="zh-CN" sz="3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3400" b="1" dirty="0">
                <a:latin typeface="楷体" panose="02010609060101010101" pitchFamily="49" charset="-122"/>
                <a:ea typeface="楷体" panose="02010609060101010101" pitchFamily="49" charset="-122"/>
              </a:rPr>
              <a:t>紫莹莹的葡萄，又香</a:t>
            </a:r>
            <a:r>
              <a:rPr lang="en-US" altLang="zh-CN" sz="34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400" b="1" dirty="0">
                <a:latin typeface="楷体" panose="02010609060101010101" pitchFamily="49" charset="-122"/>
                <a:ea typeface="楷体" panose="02010609060101010101" pitchFamily="49" charset="-122"/>
              </a:rPr>
              <a:t>又甜！</a:t>
            </a:r>
            <a:endParaRPr lang="en-US" altLang="zh-CN" sz="3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en-US" altLang="zh-CN" sz="3400" b="1" dirty="0">
                <a:latin typeface="楷体" panose="02010609060101010101" pitchFamily="49" charset="-122"/>
                <a:ea typeface="楷体" panose="02010609060101010101" pitchFamily="49" charset="-122"/>
              </a:rPr>
              <a:t>•</a:t>
            </a:r>
            <a:r>
              <a:rPr lang="zh-CN" altLang="en-US" sz="3400" b="1" dirty="0">
                <a:latin typeface="楷体" panose="02010609060101010101" pitchFamily="49" charset="-122"/>
                <a:ea typeface="楷体" panose="02010609060101010101" pitchFamily="49" charset="-122"/>
              </a:rPr>
              <a:t>绿绿的荷叶上，躺着一颗珍珠</a:t>
            </a:r>
            <a:endParaRPr lang="en-US" altLang="zh-CN" sz="3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3400" b="1" dirty="0">
                <a:latin typeface="楷体" panose="02010609060101010101" pitchFamily="49" charset="-122"/>
                <a:ea typeface="楷体" panose="02010609060101010101" pitchFamily="49" charset="-122"/>
              </a:rPr>
              <a:t>般的水珠，又大</a:t>
            </a:r>
            <a:r>
              <a:rPr lang="en-US" altLang="zh-CN" sz="34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400" b="1" dirty="0">
                <a:latin typeface="楷体" panose="02010609060101010101" pitchFamily="49" charset="-122"/>
                <a:ea typeface="楷体" panose="02010609060101010101" pitchFamily="49" charset="-122"/>
              </a:rPr>
              <a:t>又圆！</a:t>
            </a:r>
            <a:endParaRPr lang="zh-CN" altLang="en-US" sz="3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19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charRg st="19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charRg st="19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charRg st="19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41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charRg st="41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charRg st="41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charRg st="41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62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charRg st="62" end="8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charRg st="62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charRg st="62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403350" y="339725"/>
            <a:ext cx="6440488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仿照第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小节，看图写几句话。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68611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9400" y="987425"/>
            <a:ext cx="2932113" cy="1935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612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563" y="989013"/>
            <a:ext cx="2930525" cy="1933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613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0988" y="2940050"/>
            <a:ext cx="2930525" cy="1935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614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0563" y="2919413"/>
            <a:ext cx="2930525" cy="1965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矩形 1"/>
          <p:cNvSpPr/>
          <p:nvPr/>
        </p:nvSpPr>
        <p:spPr>
          <a:xfrm>
            <a:off x="3997325" y="415925"/>
            <a:ext cx="5291138" cy="441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在丰收的果园里，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水果们绽开笑脸，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向大地说你好。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绿莹莹的葡萄架上，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结一串串紫莹莹的葡萄，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又香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又甜！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9635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1800" y="1450975"/>
            <a:ext cx="3546475" cy="2343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矩形 5"/>
          <p:cNvSpPr/>
          <p:nvPr/>
        </p:nvSpPr>
        <p:spPr>
          <a:xfrm>
            <a:off x="3860800" y="555625"/>
            <a:ext cx="5256213" cy="441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在夏日的荷花池里</a:t>
            </a:r>
            <a:r>
              <a:rPr lang="zh-CN" altLang="en-US" sz="3600" b="1" dirty="0">
                <a:latin typeface="楷体" panose="02010609060101010101" pitchFamily="49" charset="-122"/>
              </a:rPr>
              <a:t>，</a:t>
            </a:r>
            <a:endParaRPr lang="en-US" altLang="en-US" sz="3600" b="1" dirty="0">
              <a:latin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荷花们手拉手跳起舞蹈，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请蜻蜓、蝴蝶一起游戏。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绿绿的荷叶上，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躺着一颗珍珠般的水珠，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又大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又圆！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0659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700" y="1400175"/>
            <a:ext cx="3467100" cy="2343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68313" y="288925"/>
            <a:ext cx="2532063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12700" cmpd="sng">
                  <a:noFill/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指导书写</a:t>
            </a:r>
            <a:endParaRPr kumimoji="0" lang="zh-CN" altLang="en-US" sz="3600" b="1" i="0" u="none" strike="noStrike" kern="1200" cap="none" spc="0" normalizeH="0" baseline="0" noProof="0" dirty="0">
              <a:ln w="12700" cmpd="sng">
                <a:noFill/>
                <a:prstDash val="solid"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71683" name="组合 4"/>
          <p:cNvGrpSpPr/>
          <p:nvPr/>
        </p:nvGrpSpPr>
        <p:grpSpPr>
          <a:xfrm>
            <a:off x="2062163" y="1131888"/>
            <a:ext cx="1141412" cy="1247775"/>
            <a:chOff x="1497050" y="1734605"/>
            <a:chExt cx="836613" cy="936577"/>
          </a:xfrm>
        </p:grpSpPr>
        <p:grpSp>
          <p:nvGrpSpPr>
            <p:cNvPr id="71692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71694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71695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71696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71693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精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1684" name="组合 4"/>
          <p:cNvGrpSpPr/>
          <p:nvPr/>
        </p:nvGrpSpPr>
        <p:grpSpPr>
          <a:xfrm>
            <a:off x="5792788" y="1131888"/>
            <a:ext cx="1141412" cy="1247775"/>
            <a:chOff x="1497050" y="1734605"/>
            <a:chExt cx="836613" cy="936577"/>
          </a:xfrm>
        </p:grpSpPr>
        <p:grpSp>
          <p:nvGrpSpPr>
            <p:cNvPr id="71687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71689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71690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71691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71688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灵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323850" y="2571750"/>
            <a:ext cx="4016375" cy="1998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左窄右宽，“米”字最后一笔捺变为点。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572000" y="2571750"/>
            <a:ext cx="4100513" cy="1998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上短下长，注意“火”字两点的位置。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" name="文本框 3"/>
          <p:cNvSpPr txBox="1"/>
          <p:nvPr/>
        </p:nvSpPr>
        <p:spPr>
          <a:xfrm>
            <a:off x="266700" y="1878013"/>
            <a:ext cx="676275" cy="202723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 eaLnBrk="1" hangingPunct="1"/>
            <a:r>
              <a:rPr lang="en-US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彩色的梦</a:t>
            </a:r>
            <a:endParaRPr lang="en-US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左大括号 17"/>
          <p:cNvSpPr/>
          <p:nvPr/>
        </p:nvSpPr>
        <p:spPr>
          <a:xfrm>
            <a:off x="1916113" y="1984375"/>
            <a:ext cx="252413" cy="2460625"/>
          </a:xfrm>
          <a:prstGeom prst="leftBrace">
            <a:avLst>
              <a:gd name="adj1" fmla="val 34025"/>
              <a:gd name="adj2" fmla="val 48213"/>
            </a:avLst>
          </a:prstGeom>
          <a:ln w="444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065338" y="1895475"/>
            <a:ext cx="50069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草坪绿了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野花红了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天空蓝了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065338" y="2481263"/>
            <a:ext cx="4791075" cy="1057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森林葱郁 雪松拉手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小鸟歌唱 太阳大红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035050" y="2919413"/>
            <a:ext cx="110331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梦境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85838" y="1203325"/>
            <a:ext cx="594201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一大把彩笔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一大把彩色的梦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100263" y="3633788"/>
            <a:ext cx="5099050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水果香 季节风 紫葡萄的叮咛 溪水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左大括号 30"/>
          <p:cNvSpPr/>
          <p:nvPr/>
        </p:nvSpPr>
        <p:spPr>
          <a:xfrm>
            <a:off x="801688" y="1338263"/>
            <a:ext cx="209550" cy="3106738"/>
          </a:xfrm>
          <a:prstGeom prst="leftBrace">
            <a:avLst>
              <a:gd name="adj1" fmla="val 34025"/>
              <a:gd name="adj2" fmla="val 48213"/>
            </a:avLst>
          </a:prstGeom>
          <a:ln w="444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2" name="左大括号 31"/>
          <p:cNvSpPr/>
          <p:nvPr/>
        </p:nvSpPr>
        <p:spPr>
          <a:xfrm flipH="1">
            <a:off x="6783388" y="1338263"/>
            <a:ext cx="446088" cy="3106738"/>
          </a:xfrm>
          <a:prstGeom prst="leftBrace">
            <a:avLst>
              <a:gd name="adj1" fmla="val 34025"/>
              <a:gd name="adj2" fmla="val 48213"/>
            </a:avLst>
          </a:prstGeom>
          <a:ln w="444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105650" y="2052638"/>
            <a:ext cx="2006600" cy="1733550"/>
            <a:chOff x="7007773" y="1846836"/>
            <a:chExt cx="2008160" cy="1733026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7007773" y="1846836"/>
              <a:ext cx="2008160" cy="1733026"/>
            </a:xfrm>
            <a:prstGeom prst="rect">
              <a:avLst/>
            </a:prstGeom>
          </p:spPr>
        </p:pic>
        <p:sp>
          <p:nvSpPr>
            <p:cNvPr id="72718" name="Text Box 15"/>
            <p:cNvSpPr txBox="1"/>
            <p:nvPr/>
          </p:nvSpPr>
          <p:spPr>
            <a:xfrm>
              <a:off x="7164388" y="2066925"/>
              <a:ext cx="1746250" cy="1005725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ts val="3800"/>
                </a:lnSpc>
              </a:pP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追求美好热爱自然</a:t>
              </a:r>
              <a:endPara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8" name="矩形 117"/>
          <p:cNvSpPr/>
          <p:nvPr/>
        </p:nvSpPr>
        <p:spPr>
          <a:xfrm>
            <a:off x="468313" y="339725"/>
            <a:ext cx="2320925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板书设计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26" grpId="0"/>
      <p:bldP spid="27" grpId="0"/>
      <p:bldP spid="28" grpId="0"/>
      <p:bldP spid="29" grpId="0"/>
      <p:bldP spid="30" grpId="0"/>
      <p:bldP spid="31" grpId="0" animBg="1"/>
      <p:bldP spid="32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68313" y="339725"/>
            <a:ext cx="2320925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指导书写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22531" name="组合 4"/>
          <p:cNvGrpSpPr/>
          <p:nvPr/>
        </p:nvGrpSpPr>
        <p:grpSpPr>
          <a:xfrm>
            <a:off x="2925763" y="1323975"/>
            <a:ext cx="1141412" cy="1247775"/>
            <a:chOff x="1497050" y="1734605"/>
            <a:chExt cx="836613" cy="936577"/>
          </a:xfrm>
        </p:grpSpPr>
        <p:grpSp>
          <p:nvGrpSpPr>
            <p:cNvPr id="22539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22541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2542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2543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2540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彩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532" name="组合 4"/>
          <p:cNvGrpSpPr/>
          <p:nvPr/>
        </p:nvGrpSpPr>
        <p:grpSpPr>
          <a:xfrm>
            <a:off x="5230813" y="1323975"/>
            <a:ext cx="1141412" cy="1247775"/>
            <a:chOff x="1497050" y="1734605"/>
            <a:chExt cx="836613" cy="936577"/>
          </a:xfrm>
        </p:grpSpPr>
        <p:grpSp>
          <p:nvGrpSpPr>
            <p:cNvPr id="22534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22536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2537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2538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2535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梦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533" name="矩形 15"/>
          <p:cNvSpPr/>
          <p:nvPr/>
        </p:nvSpPr>
        <p:spPr>
          <a:xfrm>
            <a:off x="1116013" y="2787650"/>
            <a:ext cx="6911975" cy="1333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仔细观察田字格中的两个字，说一说怎样才能写好“彩、梦”。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3554" name="组合 4"/>
          <p:cNvGrpSpPr/>
          <p:nvPr/>
        </p:nvGrpSpPr>
        <p:grpSpPr>
          <a:xfrm>
            <a:off x="3779838" y="484188"/>
            <a:ext cx="1141412" cy="1247775"/>
            <a:chOff x="1497050" y="1734605"/>
            <a:chExt cx="836613" cy="936577"/>
          </a:xfrm>
        </p:grpSpPr>
        <p:grpSp>
          <p:nvGrpSpPr>
            <p:cNvPr id="23556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23558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3559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3560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3557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彩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555" name="矩形 15"/>
          <p:cNvSpPr/>
          <p:nvPr/>
        </p:nvSpPr>
        <p:spPr>
          <a:xfrm>
            <a:off x="323850" y="2008188"/>
            <a:ext cx="8532813" cy="2751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书写要点：左右结构，左边“采”的捺变点，避让右边的“彡”；“彡”的笔画是纵向平行排列，间距均匀，第一撇和第二撇起笔上下对齐，第三撇稍长。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78" name="组合 4"/>
          <p:cNvGrpSpPr/>
          <p:nvPr/>
        </p:nvGrpSpPr>
        <p:grpSpPr>
          <a:xfrm>
            <a:off x="1476375" y="1947863"/>
            <a:ext cx="1141413" cy="1247775"/>
            <a:chOff x="1497050" y="1734605"/>
            <a:chExt cx="836613" cy="936577"/>
          </a:xfrm>
        </p:grpSpPr>
        <p:grpSp>
          <p:nvGrpSpPr>
            <p:cNvPr id="24580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24582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4583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4584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4581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梦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4579" name="矩形 15"/>
          <p:cNvSpPr/>
          <p:nvPr/>
        </p:nvSpPr>
        <p:spPr>
          <a:xfrm>
            <a:off x="3059113" y="1239838"/>
            <a:ext cx="5113337" cy="2663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书写要点：上面的“林”写扁一点儿，下面“夕”起笔撇穿插在两个“木”的底部中间。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719138" y="1239838"/>
            <a:ext cx="7705725" cy="26638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自由读诗歌，将不认识的字圈画出来，借助拼音多读几遍。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标出小节序号，圈出生字。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同桌互读，相互指正，互相教读。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2540</Words>
  <Application>WPS 演示</Application>
  <PresentationFormat/>
  <Paragraphs>415</Paragraphs>
  <Slides>56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56</vt:i4>
      </vt:variant>
    </vt:vector>
  </HeadingPairs>
  <TitlesOfParts>
    <vt:vector size="70" baseType="lpstr">
      <vt:lpstr>Arial</vt:lpstr>
      <vt:lpstr>宋体</vt:lpstr>
      <vt:lpstr>Wingdings</vt:lpstr>
      <vt:lpstr>Calibri</vt:lpstr>
      <vt:lpstr>印品黑体</vt:lpstr>
      <vt:lpstr>楷体</vt:lpstr>
      <vt:lpstr>微软雅黑</vt:lpstr>
      <vt:lpstr>Arial Unicode MS</vt:lpstr>
      <vt:lpstr>黑体</vt:lpstr>
      <vt:lpstr>Cambria</vt:lpstr>
      <vt:lpstr>Arial</vt:lpstr>
      <vt:lpstr>等线</vt:lpstr>
      <vt:lpstr>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yitifen.tmall.com</dc:creator>
  <cp:lastModifiedBy>上帝掷骰子吗</cp:lastModifiedBy>
  <cp:revision>3</cp:revision>
  <dcterms:created xsi:type="dcterms:W3CDTF">2016-10-29T08:56:00Z</dcterms:created>
  <dcterms:modified xsi:type="dcterms:W3CDTF">2023-11-13T15:26:23Z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D802937D03C94A7A8C9391AA7082EE6D_13</vt:lpwstr>
  </property>
  <property fmtid="{D5CDD505-2E9C-101B-9397-08002B2CF9AE}" pid="4" name="KSOProductBuildVer">
    <vt:lpwstr>2052-12.1.0.15374</vt:lpwstr>
  </property>
</Properties>
</file>