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0"/>
  </p:notesMasterIdLst>
  <p:handoutMasterIdLst>
    <p:handoutMasterId r:id="rId11"/>
  </p:handoutMasterIdLst>
  <p:sldIdLst>
    <p:sldId id="1235" r:id="rId4"/>
    <p:sldId id="1227" r:id="rId5"/>
    <p:sldId id="1228" r:id="rId6"/>
    <p:sldId id="1229" r:id="rId7"/>
    <p:sldId id="1230" r:id="rId8"/>
    <p:sldId id="1240" r:id="rId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80" userDrawn="1">
          <p15:clr>
            <a:srgbClr val="A4A3A4"/>
          </p15:clr>
        </p15:guide>
        <p15:guide id="2" pos="5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80"/>
        <p:guide pos="5671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19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100" name="文本框 99"/>
          <p:cNvSpPr txBox="1"/>
          <p:nvPr userDrawn="1"/>
        </p:nvSpPr>
        <p:spPr>
          <a:xfrm>
            <a:off x="104140" y="104775"/>
            <a:ext cx="774636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口语交际</a:t>
            </a:r>
            <a:endParaRPr lang="zh-CN" altLang="en-US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643255" y="566420"/>
            <a:ext cx="1794510" cy="210439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2875915" y="1170940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2760" y="3081020"/>
            <a:ext cx="774636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历史上有许多名人故事，──如同是洒落在人类历史天空中的无数明星，永远闪耀着伟大的人性光辉，成为人们的一种精神，一个航标，一种智慧，激励人们不断前进。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这节课，就让我们一起走近名人，了解名人故事，追寻名人身上与众不同的精神。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2842" y="321915"/>
            <a:ext cx="1652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主题回顾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604" y="782290"/>
            <a:ext cx="8535486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en-US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．在第八单元中，我们一起学习了四篇名人故事，它们分别是──《</a:t>
            </a:r>
            <a:r>
              <a:rPr sz="20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王戎不取道旁李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西门豹</a:t>
            </a:r>
            <a:r>
              <a:rPr lang="zh-CN" altLang="en-US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治邺</a:t>
            </a:r>
            <a:r>
              <a:rPr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sz="20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扁鹊治病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纪昌学</a:t>
            </a:r>
            <a:r>
              <a:rPr lang="zh-CN" altLang="en-US" sz="2000" b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射</a:t>
            </a:r>
            <a:r>
              <a:rPr sz="2000" b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》（</a:t>
            </a:r>
            <a:r>
              <a:rPr sz="2000" b="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课件出示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这些名人们到底具有哪些与众不同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特点呢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394" y="1928782"/>
            <a:ext cx="144029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合作探究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" y="2450435"/>
            <a:ext cx="87636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今天，我们就用画“知识树”的方法来讨论这个问题。这棵知识树的主干就是本单元的主题“历史故事”。那么这些文章到底讲了哪些名人的哪些事呢？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" y="3409920"/>
            <a:ext cx="85274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 algn="just"/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王戎不取道旁李</a:t>
            </a:r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》──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善于观察，动脑思考</a:t>
            </a:r>
            <a:endParaRPr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000" b="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西门豹</a:t>
            </a:r>
            <a:r>
              <a:rPr lang="zh-CN" altLang="en-US" sz="2000" b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治邺</a:t>
            </a:r>
            <a:r>
              <a:rPr sz="2000" b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sz="20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──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破除迷信，兴修水利</a:t>
            </a:r>
            <a:endParaRPr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扁鹊治病</a:t>
            </a:r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》──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扁鹊乐于助人</a:t>
            </a:r>
            <a:endParaRPr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 algn="just"/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纪昌学箭</a:t>
            </a:r>
            <a:r>
              <a:rPr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》──</a:t>
            </a:r>
            <a:r>
              <a:rPr sz="2000" b="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纪昌在学习方法上有独特的见解</a:t>
            </a:r>
            <a:endParaRPr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7592" y="499110"/>
            <a:ext cx="24822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分组讲故事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988715"/>
            <a:ext cx="708478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b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.把自己喜欢的故事的重要信息写在卡片上，借助卡片自己练讲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2.根据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故事中人物的特点运用恰当的语气，配合适当的肢体语言进行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形象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生动地讲解故事，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.小组内讲故事互相评价，老师巡视指导。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.小组内选出代表。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.全班内讲故事。注意表情、动作，抓住重点，语言要生动，感情丰富。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24314" y="600181"/>
            <a:ext cx="161138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  <a:sym typeface="+mn-ea"/>
              </a:rPr>
              <a:t>主题拓展</a:t>
            </a:r>
            <a:endParaRPr lang="zh-CN" sz="2400" b="1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1491630"/>
            <a:ext cx="758541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作为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名人的他们，无论是在创造惊天的伟业时，还是在平凡生活中的点滴小事上，都无不具有不平凡的品质，他们或宽容、或执着、或守信、或刻苦、或坚持、或爱国、或爱民，都无不闪现出伟大的人性光辉。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以后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我们多去阅读更多名人的故事，让我们将名人的形象永远铭记在心中，从他们身上获得力量，学得智慧，向自己的理想迈进。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67545" y="483518"/>
            <a:ext cx="8640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  <a:sym typeface="+mn-ea"/>
              </a:rPr>
              <a:t>总结</a:t>
            </a:r>
            <a:endParaRPr lang="zh-CN" sz="2400" b="1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3" y="1092835"/>
            <a:ext cx="813690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8100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听同学们讲了这么多的历史故事，明白了好多做人的道理，希望同学们能学以致用，不要犯故事中的错误，引以为戒。 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4384"/>
          <a:stretch>
            <a:fillRect/>
          </a:stretch>
        </p:blipFill>
        <p:spPr>
          <a:xfrm>
            <a:off x="2771800" y="2427734"/>
            <a:ext cx="3529702" cy="2247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WPS 演示</Application>
  <PresentationFormat>全屏显示(16:9)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146</cp:revision>
  <dcterms:created xsi:type="dcterms:W3CDTF">2017-03-17T02:28:00Z</dcterms:created>
  <dcterms:modified xsi:type="dcterms:W3CDTF">2023-09-25T17:04:33Z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FBDD8A217B904E50AE09CBC99C24171F_12</vt:lpwstr>
  </property>
</Properties>
</file>