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17" r:id="rId5"/>
    <p:sldId id="698" r:id="rId6"/>
    <p:sldId id="782" r:id="rId8"/>
    <p:sldId id="783" r:id="rId9"/>
    <p:sldId id="784" r:id="rId10"/>
    <p:sldId id="785" r:id="rId11"/>
    <p:sldId id="786" r:id="rId12"/>
    <p:sldId id="787" r:id="rId13"/>
    <p:sldId id="798" r:id="rId14"/>
    <p:sldId id="799" r:id="rId15"/>
    <p:sldId id="800" r:id="rId16"/>
    <p:sldId id="789" r:id="rId17"/>
    <p:sldId id="813" r:id="rId18"/>
    <p:sldId id="790" r:id="rId19"/>
    <p:sldId id="791" r:id="rId20"/>
    <p:sldId id="792" r:id="rId21"/>
    <p:sldId id="793" r:id="rId22"/>
    <p:sldId id="795" r:id="rId23"/>
    <p:sldId id="796" r:id="rId24"/>
    <p:sldId id="814" r:id="rId25"/>
    <p:sldId id="837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8" userDrawn="1">
          <p15:clr>
            <a:srgbClr val="A4A3A4"/>
          </p15:clr>
        </p15:guide>
        <p15:guide id="2" pos="31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CFEB"/>
    <a:srgbClr val="4C2DD1"/>
    <a:srgbClr val="D1D1F0"/>
    <a:srgbClr val="FFFFFF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48"/>
        <p:guide pos="31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/>
          <p:nvPr/>
        </p:nvSpPr>
        <p:spPr>
          <a:xfrm>
            <a:off x="381000" y="590233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计算。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TextBox 2"/>
          <p:cNvSpPr txBox="1"/>
          <p:nvPr/>
        </p:nvSpPr>
        <p:spPr>
          <a:xfrm>
            <a:off x="614680" y="1328420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1048068" y="1947545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5 4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4"/>
          <p:cNvSpPr txBox="1"/>
          <p:nvPr/>
        </p:nvSpPr>
        <p:spPr>
          <a:xfrm>
            <a:off x="515938" y="233807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2 7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62280" y="286035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7"/>
          <p:cNvSpPr txBox="1"/>
          <p:nvPr/>
        </p:nvSpPr>
        <p:spPr>
          <a:xfrm>
            <a:off x="1133793" y="164750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1385570" y="286035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9"/>
          <p:cNvSpPr txBox="1"/>
          <p:nvPr/>
        </p:nvSpPr>
        <p:spPr>
          <a:xfrm>
            <a:off x="1049655" y="286035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10"/>
          <p:cNvSpPr txBox="1"/>
          <p:nvPr/>
        </p:nvSpPr>
        <p:spPr>
          <a:xfrm>
            <a:off x="2036128" y="1336358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27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2738438" y="1328420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12"/>
          <p:cNvSpPr txBox="1"/>
          <p:nvPr/>
        </p:nvSpPr>
        <p:spPr>
          <a:xfrm>
            <a:off x="3255963" y="1947545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2537778" y="233807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4 9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670175" y="286035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5"/>
          <p:cNvSpPr txBox="1"/>
          <p:nvPr/>
        </p:nvSpPr>
        <p:spPr>
          <a:xfrm>
            <a:off x="3341688" y="164750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3602990" y="286035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17"/>
          <p:cNvSpPr txBox="1"/>
          <p:nvPr/>
        </p:nvSpPr>
        <p:spPr>
          <a:xfrm>
            <a:off x="3257550" y="286035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TextBox 18"/>
          <p:cNvSpPr txBox="1"/>
          <p:nvPr/>
        </p:nvSpPr>
        <p:spPr>
          <a:xfrm>
            <a:off x="4116070" y="1328420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17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TextBox 19"/>
          <p:cNvSpPr txBox="1"/>
          <p:nvPr/>
        </p:nvSpPr>
        <p:spPr>
          <a:xfrm>
            <a:off x="4901248" y="1328420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TextBox 20"/>
          <p:cNvSpPr txBox="1"/>
          <p:nvPr/>
        </p:nvSpPr>
        <p:spPr>
          <a:xfrm>
            <a:off x="5288598" y="1947545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4 3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TextBox 21"/>
          <p:cNvSpPr txBox="1"/>
          <p:nvPr/>
        </p:nvSpPr>
        <p:spPr>
          <a:xfrm>
            <a:off x="4581525" y="2328545"/>
            <a:ext cx="1519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3 7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4702810" y="286035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3"/>
          <p:cNvSpPr txBox="1"/>
          <p:nvPr/>
        </p:nvSpPr>
        <p:spPr>
          <a:xfrm>
            <a:off x="5374323" y="164750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5645150" y="286035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" name="TextBox 26"/>
          <p:cNvSpPr txBox="1"/>
          <p:nvPr/>
        </p:nvSpPr>
        <p:spPr>
          <a:xfrm>
            <a:off x="6338888" y="1301750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" name="TextBox 27"/>
          <p:cNvSpPr txBox="1"/>
          <p:nvPr/>
        </p:nvSpPr>
        <p:spPr>
          <a:xfrm>
            <a:off x="6824028" y="131889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0" name="TextBox 28"/>
          <p:cNvSpPr txBox="1"/>
          <p:nvPr/>
        </p:nvSpPr>
        <p:spPr>
          <a:xfrm>
            <a:off x="7393305" y="1947545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9 5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6675755" y="2328545"/>
            <a:ext cx="1697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6 3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6779578" y="286035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32"/>
          <p:cNvSpPr txBox="1"/>
          <p:nvPr/>
        </p:nvSpPr>
        <p:spPr>
          <a:xfrm>
            <a:off x="7772083" y="285019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" name="TextBox 33"/>
          <p:cNvSpPr txBox="1"/>
          <p:nvPr/>
        </p:nvSpPr>
        <p:spPr>
          <a:xfrm>
            <a:off x="7371715" y="2860358"/>
            <a:ext cx="449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" name="TextBox 34"/>
          <p:cNvSpPr txBox="1"/>
          <p:nvPr/>
        </p:nvSpPr>
        <p:spPr>
          <a:xfrm>
            <a:off x="8292465" y="1315720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42" grpId="0"/>
      <p:bldP spid="43" grpId="0"/>
      <p:bldP spid="45" grpId="0"/>
      <p:bldP spid="46" grpId="0"/>
      <p:bldP spid="48" grpId="0"/>
      <p:bldP spid="49" grpId="0"/>
      <p:bldP spid="50" grpId="0"/>
      <p:bldP spid="51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3" grpId="0"/>
      <p:bldP spid="64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8288" y="3382328"/>
            <a:ext cx="835025" cy="34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2"/>
          <p:cNvSpPr txBox="1"/>
          <p:nvPr/>
        </p:nvSpPr>
        <p:spPr>
          <a:xfrm>
            <a:off x="471170" y="1555115"/>
            <a:ext cx="14370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896938" y="217424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516255" y="2564765"/>
            <a:ext cx="1560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1150" y="308705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7"/>
          <p:cNvSpPr txBox="1"/>
          <p:nvPr/>
        </p:nvSpPr>
        <p:spPr>
          <a:xfrm>
            <a:off x="962025" y="1836103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1234440" y="3087370"/>
            <a:ext cx="551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898525" y="30870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1775778" y="1564323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63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2794000" y="154241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3255963" y="217424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2527618" y="2564765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2 8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670175" y="308705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5"/>
          <p:cNvSpPr txBox="1"/>
          <p:nvPr/>
        </p:nvSpPr>
        <p:spPr>
          <a:xfrm>
            <a:off x="3286125" y="1829753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3602990" y="30870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18"/>
          <p:cNvSpPr txBox="1"/>
          <p:nvPr/>
        </p:nvSpPr>
        <p:spPr>
          <a:xfrm>
            <a:off x="4232275" y="154495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4794568" y="155511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5213033" y="217424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4495800" y="2555240"/>
            <a:ext cx="1524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3 8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627245" y="308705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23"/>
          <p:cNvSpPr txBox="1"/>
          <p:nvPr/>
        </p:nvSpPr>
        <p:spPr>
          <a:xfrm>
            <a:off x="5262245" y="1840865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5600065" y="30870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26"/>
          <p:cNvSpPr txBox="1"/>
          <p:nvPr/>
        </p:nvSpPr>
        <p:spPr>
          <a:xfrm>
            <a:off x="6262053" y="154432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TextBox 27"/>
          <p:cNvSpPr txBox="1"/>
          <p:nvPr/>
        </p:nvSpPr>
        <p:spPr>
          <a:xfrm>
            <a:off x="6929755" y="1544003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7440930" y="217424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5 4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6717665" y="2555240"/>
            <a:ext cx="1438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3 6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855143" y="308705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32"/>
          <p:cNvSpPr txBox="1"/>
          <p:nvPr/>
        </p:nvSpPr>
        <p:spPr>
          <a:xfrm>
            <a:off x="7837488" y="307752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33"/>
          <p:cNvSpPr txBox="1"/>
          <p:nvPr/>
        </p:nvSpPr>
        <p:spPr>
          <a:xfrm>
            <a:off x="7461568" y="30870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TextBox 34"/>
          <p:cNvSpPr txBox="1"/>
          <p:nvPr/>
        </p:nvSpPr>
        <p:spPr>
          <a:xfrm>
            <a:off x="8343265" y="152209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5206683" y="30870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488555" y="1840865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82" name="TextBox 1"/>
          <p:cNvSpPr txBox="1"/>
          <p:nvPr/>
        </p:nvSpPr>
        <p:spPr>
          <a:xfrm>
            <a:off x="397510" y="742633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计算。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0" grpId="0"/>
      <p:bldP spid="24" grpId="0"/>
      <p:bldP spid="25" grpId="0"/>
      <p:bldP spid="26" grpId="0"/>
      <p:bldP spid="28" grpId="0"/>
      <p:bldP spid="29" grpId="0"/>
      <p:bldP spid="31" grpId="0"/>
      <p:bldP spid="32" grpId="0"/>
      <p:bldP spid="33" grpId="0"/>
      <p:bldP spid="35" grpId="0"/>
      <p:bldP spid="36" grpId="0"/>
      <p:bldP spid="38" grpId="0"/>
      <p:bldP spid="39" grpId="0"/>
      <p:bldP spid="40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40353" y="-4284345"/>
            <a:ext cx="7229475" cy="370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534670" y="1803400"/>
            <a:ext cx="1356995" cy="914400"/>
            <a:chOff x="2286" y="9376"/>
            <a:chExt cx="2137" cy="1440"/>
          </a:xfrm>
        </p:grpSpPr>
        <p:sp>
          <p:nvSpPr>
            <p:cNvPr id="3" name="文本框 2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16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86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27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827530" y="2272030"/>
            <a:ext cx="1356995" cy="914400"/>
            <a:chOff x="2252" y="9376"/>
            <a:chExt cx="2137" cy="1440"/>
          </a:xfrm>
        </p:grpSpPr>
        <p:sp>
          <p:nvSpPr>
            <p:cNvPr id="9" name="文本框 8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91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72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609975" y="1803400"/>
            <a:ext cx="1356995" cy="914400"/>
            <a:chOff x="2252" y="9376"/>
            <a:chExt cx="2137" cy="1440"/>
          </a:xfrm>
        </p:grpSpPr>
        <p:sp>
          <p:nvSpPr>
            <p:cNvPr id="13" name="文本框 12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52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 9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5020945" y="2571750"/>
            <a:ext cx="1356995" cy="914400"/>
            <a:chOff x="2252" y="9376"/>
            <a:chExt cx="2137" cy="1440"/>
          </a:xfrm>
        </p:grpSpPr>
        <p:sp>
          <p:nvSpPr>
            <p:cNvPr id="17" name="文本框 16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30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11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354070" y="3175000"/>
            <a:ext cx="1356995" cy="914400"/>
            <a:chOff x="2252" y="9376"/>
            <a:chExt cx="2137" cy="1440"/>
          </a:xfrm>
        </p:grpSpPr>
        <p:sp>
          <p:nvSpPr>
            <p:cNvPr id="21" name="文本框 20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98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13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645285" y="3565525"/>
            <a:ext cx="1356995" cy="914400"/>
            <a:chOff x="2252" y="9376"/>
            <a:chExt cx="2137" cy="1440"/>
          </a:xfrm>
        </p:grpSpPr>
        <p:sp>
          <p:nvSpPr>
            <p:cNvPr id="26" name="文本框 25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19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24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62230" y="3110230"/>
            <a:ext cx="1356995" cy="914400"/>
            <a:chOff x="2252" y="9376"/>
            <a:chExt cx="2137" cy="1440"/>
          </a:xfrm>
        </p:grpSpPr>
        <p:sp>
          <p:nvSpPr>
            <p:cNvPr id="38" name="文本框 37"/>
            <p:cNvSpPr txBox="1"/>
            <p:nvPr/>
          </p:nvSpPr>
          <p:spPr>
            <a:xfrm>
              <a:off x="3089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44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41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5026660" y="3790950"/>
            <a:ext cx="1356995" cy="914400"/>
            <a:chOff x="2252" y="9376"/>
            <a:chExt cx="2137" cy="1440"/>
          </a:xfrm>
        </p:grpSpPr>
        <p:sp>
          <p:nvSpPr>
            <p:cNvPr id="42" name="文本框 41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64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45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101205" y="3684270"/>
            <a:ext cx="1356995" cy="914400"/>
            <a:chOff x="2252" y="9376"/>
            <a:chExt cx="2137" cy="1440"/>
          </a:xfrm>
        </p:grpSpPr>
        <p:sp>
          <p:nvSpPr>
            <p:cNvPr id="46" name="文本框 45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90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47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7334885" y="2560320"/>
            <a:ext cx="1356995" cy="914400"/>
            <a:chOff x="2252" y="9376"/>
            <a:chExt cx="2137" cy="1440"/>
          </a:xfrm>
        </p:grpSpPr>
        <p:sp>
          <p:nvSpPr>
            <p:cNvPr id="50" name="文本框 49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90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 5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6574790" y="1574800"/>
            <a:ext cx="1452880" cy="914400"/>
            <a:chOff x="2252" y="9376"/>
            <a:chExt cx="2288" cy="1440"/>
          </a:xfrm>
        </p:grpSpPr>
        <p:sp>
          <p:nvSpPr>
            <p:cNvPr id="54" name="文本框 53"/>
            <p:cNvSpPr txBox="1"/>
            <p:nvPr/>
          </p:nvSpPr>
          <p:spPr>
            <a:xfrm>
              <a:off x="3377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79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"/>
          <p:cNvSpPr txBox="1"/>
          <p:nvPr/>
        </p:nvSpPr>
        <p:spPr>
          <a:xfrm>
            <a:off x="534670" y="211455"/>
            <a:ext cx="2661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对号入座。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1" name="TextBox 5"/>
          <p:cNvSpPr txBox="1"/>
          <p:nvPr/>
        </p:nvSpPr>
        <p:spPr>
          <a:xfrm>
            <a:off x="1143000" y="900430"/>
            <a:ext cx="739775" cy="58356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85</a:t>
            </a:r>
            <a:endParaRPr 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2" name="TextBox 5"/>
          <p:cNvSpPr txBox="1"/>
          <p:nvPr/>
        </p:nvSpPr>
        <p:spPr>
          <a:xfrm>
            <a:off x="3825240" y="885825"/>
            <a:ext cx="739775" cy="58356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endParaRPr 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3" name="TextBox 5"/>
          <p:cNvSpPr txBox="1"/>
          <p:nvPr/>
        </p:nvSpPr>
        <p:spPr>
          <a:xfrm>
            <a:off x="6705600" y="895985"/>
            <a:ext cx="739775" cy="58356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43</a:t>
            </a:r>
            <a:endParaRPr 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Box 5"/>
          <p:cNvSpPr txBox="1"/>
          <p:nvPr/>
        </p:nvSpPr>
        <p:spPr>
          <a:xfrm>
            <a:off x="534670" y="211455"/>
            <a:ext cx="2661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对号入座。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96660" y="1635760"/>
            <a:ext cx="1356995" cy="914400"/>
            <a:chOff x="2286" y="9376"/>
            <a:chExt cx="2137" cy="1440"/>
          </a:xfrm>
        </p:grpSpPr>
        <p:sp>
          <p:nvSpPr>
            <p:cNvPr id="3" name="文本框 2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16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86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27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500755" y="1598930"/>
            <a:ext cx="1356995" cy="914400"/>
            <a:chOff x="2252" y="9376"/>
            <a:chExt cx="2137" cy="1440"/>
          </a:xfrm>
        </p:grpSpPr>
        <p:sp>
          <p:nvSpPr>
            <p:cNvPr id="9" name="文本框 8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91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72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241415" y="2683510"/>
            <a:ext cx="1356995" cy="914400"/>
            <a:chOff x="2252" y="9376"/>
            <a:chExt cx="2137" cy="1440"/>
          </a:xfrm>
        </p:grpSpPr>
        <p:sp>
          <p:nvSpPr>
            <p:cNvPr id="13" name="文本框 12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52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 9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498850" y="2642870"/>
            <a:ext cx="1356995" cy="914400"/>
            <a:chOff x="2252" y="9376"/>
            <a:chExt cx="2137" cy="1440"/>
          </a:xfrm>
        </p:grpSpPr>
        <p:sp>
          <p:nvSpPr>
            <p:cNvPr id="17" name="文本框 16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30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11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47955" y="3853180"/>
            <a:ext cx="1356995" cy="914400"/>
            <a:chOff x="2252" y="9376"/>
            <a:chExt cx="2137" cy="1440"/>
          </a:xfrm>
        </p:grpSpPr>
        <p:sp>
          <p:nvSpPr>
            <p:cNvPr id="21" name="文本框 20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98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13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280150" y="3703320"/>
            <a:ext cx="1356995" cy="914400"/>
            <a:chOff x="2252" y="9376"/>
            <a:chExt cx="2137" cy="1440"/>
          </a:xfrm>
        </p:grpSpPr>
        <p:sp>
          <p:nvSpPr>
            <p:cNvPr id="26" name="文本框 25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19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24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158750" y="1771650"/>
            <a:ext cx="1356995" cy="914400"/>
            <a:chOff x="2252" y="9376"/>
            <a:chExt cx="2137" cy="1440"/>
          </a:xfrm>
        </p:grpSpPr>
        <p:sp>
          <p:nvSpPr>
            <p:cNvPr id="38" name="文本框 37"/>
            <p:cNvSpPr txBox="1"/>
            <p:nvPr/>
          </p:nvSpPr>
          <p:spPr>
            <a:xfrm>
              <a:off x="3089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44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41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3486785" y="3808095"/>
            <a:ext cx="1356995" cy="914400"/>
            <a:chOff x="2252" y="9376"/>
            <a:chExt cx="2137" cy="1440"/>
          </a:xfrm>
        </p:grpSpPr>
        <p:sp>
          <p:nvSpPr>
            <p:cNvPr id="42" name="文本框 41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64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45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759065" y="1581785"/>
            <a:ext cx="1356995" cy="914400"/>
            <a:chOff x="2252" y="9376"/>
            <a:chExt cx="2137" cy="1440"/>
          </a:xfrm>
        </p:grpSpPr>
        <p:sp>
          <p:nvSpPr>
            <p:cNvPr id="46" name="文本框 45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90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47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448435" y="1797050"/>
            <a:ext cx="1356995" cy="914400"/>
            <a:chOff x="2252" y="9376"/>
            <a:chExt cx="2137" cy="1440"/>
          </a:xfrm>
        </p:grpSpPr>
        <p:sp>
          <p:nvSpPr>
            <p:cNvPr id="50" name="文本框 49"/>
            <p:cNvSpPr txBox="1"/>
            <p:nvPr/>
          </p:nvSpPr>
          <p:spPr>
            <a:xfrm>
              <a:off x="3113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90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－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 5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149860" y="2739390"/>
            <a:ext cx="1430020" cy="914400"/>
            <a:chOff x="2252" y="9376"/>
            <a:chExt cx="2252" cy="1440"/>
          </a:xfrm>
        </p:grpSpPr>
        <p:sp>
          <p:nvSpPr>
            <p:cNvPr id="54" name="文本框 53"/>
            <p:cNvSpPr txBox="1"/>
            <p:nvPr/>
          </p:nvSpPr>
          <p:spPr>
            <a:xfrm>
              <a:off x="3341" y="9376"/>
              <a:ext cx="11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252" y="9994"/>
              <a:ext cx="213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 79</a:t>
              </a:r>
              <a:endParaRPr lang="en-US" altLang="zh-CN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376" y="10696"/>
              <a:ext cx="17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"/>
          <p:cNvSpPr txBox="1"/>
          <p:nvPr/>
        </p:nvSpPr>
        <p:spPr>
          <a:xfrm>
            <a:off x="1143000" y="900430"/>
            <a:ext cx="739775" cy="58356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85</a:t>
            </a:r>
            <a:endParaRPr 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8" name="TextBox 5"/>
          <p:cNvSpPr txBox="1"/>
          <p:nvPr/>
        </p:nvSpPr>
        <p:spPr>
          <a:xfrm>
            <a:off x="3825240" y="885825"/>
            <a:ext cx="739775" cy="58356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endParaRPr 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9" name="TextBox 5"/>
          <p:cNvSpPr txBox="1"/>
          <p:nvPr/>
        </p:nvSpPr>
        <p:spPr>
          <a:xfrm>
            <a:off x="6705600" y="895985"/>
            <a:ext cx="739775" cy="583565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43</a:t>
            </a:r>
            <a:endParaRPr 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44"/>
          <p:cNvSpPr txBox="1"/>
          <p:nvPr/>
        </p:nvSpPr>
        <p:spPr>
          <a:xfrm>
            <a:off x="419100" y="378618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差：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0" name="文本框 43"/>
          <p:cNvSpPr txBox="1"/>
          <p:nvPr/>
        </p:nvSpPr>
        <p:spPr>
          <a:xfrm>
            <a:off x="419100" y="30432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和：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TextBox 1"/>
          <p:cNvSpPr txBox="1"/>
          <p:nvPr/>
        </p:nvSpPr>
        <p:spPr>
          <a:xfrm>
            <a:off x="292100" y="835025"/>
            <a:ext cx="8407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先算出每张卡片上两个数的和，再算出它们的差。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25550" y="29972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40000" y="29972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62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52863" y="29972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87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165725" y="29972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87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80175" y="29972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89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7450" y="1616075"/>
            <a:ext cx="7620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45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27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1900" y="1616075"/>
            <a:ext cx="760413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53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9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14763" y="1616075"/>
            <a:ext cx="760413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62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25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27625" y="1616075"/>
            <a:ext cx="7620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51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36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40488" y="1616075"/>
            <a:ext cx="7620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70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53350" y="1616075"/>
            <a:ext cx="7620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44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38</a:t>
            </a:r>
            <a:endParaRPr lang="en-US" altLang="zh-CN" sz="2800" b="1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154113" y="35306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468563" y="35306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781425" y="35306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094288" y="35306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407150" y="35306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721600" y="3530600"/>
            <a:ext cx="8255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794625" y="29972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82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5550" y="38354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40000" y="38354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44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2863" y="38354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37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65725" y="38354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15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80175" y="3835400"/>
            <a:ext cx="6210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51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54113" y="43688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68563" y="43688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781425" y="43688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94288" y="43688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407150" y="4368800"/>
            <a:ext cx="82708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721600" y="4368800"/>
            <a:ext cx="8255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7920038" y="3835400"/>
            <a:ext cx="4019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41" grpId="0"/>
      <p:bldP spid="42" grpId="0"/>
      <p:bldP spid="50" grpId="0"/>
      <p:bldP spid="51" grpId="0"/>
      <p:bldP spid="14" grpId="0"/>
      <p:bldP spid="15" grpId="0"/>
      <p:bldP spid="16" grpId="0"/>
      <p:bldP spid="17" grpId="0"/>
      <p:bldP spid="18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"/>
          <p:cNvSpPr txBox="1"/>
          <p:nvPr/>
        </p:nvSpPr>
        <p:spPr>
          <a:xfrm>
            <a:off x="456883" y="438785"/>
            <a:ext cx="7219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10.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371283" y="120078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839153" y="159131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1 9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5495" y="211359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8"/>
          <p:cNvSpPr txBox="1"/>
          <p:nvPr/>
        </p:nvSpPr>
        <p:spPr>
          <a:xfrm>
            <a:off x="1708785" y="211359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9"/>
          <p:cNvSpPr txBox="1"/>
          <p:nvPr/>
        </p:nvSpPr>
        <p:spPr>
          <a:xfrm>
            <a:off x="1372870" y="211359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1395095" y="88423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3367088" y="119697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8 0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2834958" y="158750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5 1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81300" y="210978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735070" y="21097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8675" y="21097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3390900" y="88042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5232083" y="117284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699953" y="156337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2 2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46295" y="208565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8"/>
          <p:cNvSpPr txBox="1"/>
          <p:nvPr/>
        </p:nvSpPr>
        <p:spPr>
          <a:xfrm>
            <a:off x="5600065" y="2085658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5233670" y="208565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7314883" y="117284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6 5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4"/>
          <p:cNvSpPr txBox="1"/>
          <p:nvPr/>
        </p:nvSpPr>
        <p:spPr>
          <a:xfrm>
            <a:off x="6782753" y="156337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8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729095" y="2085658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"/>
          <p:cNvSpPr txBox="1"/>
          <p:nvPr/>
        </p:nvSpPr>
        <p:spPr>
          <a:xfrm>
            <a:off x="7682865" y="2085658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9"/>
          <p:cNvSpPr txBox="1"/>
          <p:nvPr/>
        </p:nvSpPr>
        <p:spPr>
          <a:xfrm>
            <a:off x="7374255" y="2073910"/>
            <a:ext cx="481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7369175" y="856298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3"/>
          <p:cNvSpPr txBox="1"/>
          <p:nvPr/>
        </p:nvSpPr>
        <p:spPr>
          <a:xfrm>
            <a:off x="1347153" y="291465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8 2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815023" y="3305175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5 7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61365" y="382746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8"/>
          <p:cNvSpPr txBox="1"/>
          <p:nvPr/>
        </p:nvSpPr>
        <p:spPr>
          <a:xfrm>
            <a:off x="1684655" y="38274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9"/>
          <p:cNvSpPr txBox="1"/>
          <p:nvPr/>
        </p:nvSpPr>
        <p:spPr>
          <a:xfrm>
            <a:off x="1348740" y="38274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7"/>
          <p:cNvSpPr txBox="1"/>
          <p:nvPr/>
        </p:nvSpPr>
        <p:spPr>
          <a:xfrm>
            <a:off x="1370965" y="2598103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3"/>
          <p:cNvSpPr txBox="1"/>
          <p:nvPr/>
        </p:nvSpPr>
        <p:spPr>
          <a:xfrm>
            <a:off x="3342958" y="291084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TextBox 4"/>
          <p:cNvSpPr txBox="1"/>
          <p:nvPr/>
        </p:nvSpPr>
        <p:spPr>
          <a:xfrm>
            <a:off x="2810828" y="3301365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3 0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757170" y="382365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8"/>
          <p:cNvSpPr txBox="1"/>
          <p:nvPr/>
        </p:nvSpPr>
        <p:spPr>
          <a:xfrm>
            <a:off x="3710940" y="38236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3344545" y="382365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5207953" y="288671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4"/>
          <p:cNvSpPr txBox="1"/>
          <p:nvPr/>
        </p:nvSpPr>
        <p:spPr>
          <a:xfrm>
            <a:off x="4675823" y="3277235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6 4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622165" y="379952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8"/>
          <p:cNvSpPr txBox="1"/>
          <p:nvPr/>
        </p:nvSpPr>
        <p:spPr>
          <a:xfrm>
            <a:off x="5575935" y="379952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TextBox 9"/>
          <p:cNvSpPr txBox="1"/>
          <p:nvPr/>
        </p:nvSpPr>
        <p:spPr>
          <a:xfrm>
            <a:off x="5209540" y="379952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7290753" y="288671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7 1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6758623" y="3277235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6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704965" y="3799523"/>
            <a:ext cx="1381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8"/>
          <p:cNvSpPr txBox="1"/>
          <p:nvPr/>
        </p:nvSpPr>
        <p:spPr>
          <a:xfrm>
            <a:off x="7658735" y="379952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TextBox 9"/>
          <p:cNvSpPr txBox="1"/>
          <p:nvPr/>
        </p:nvSpPr>
        <p:spPr>
          <a:xfrm>
            <a:off x="7350125" y="3787775"/>
            <a:ext cx="481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TextBox 7"/>
          <p:cNvSpPr txBox="1"/>
          <p:nvPr/>
        </p:nvSpPr>
        <p:spPr>
          <a:xfrm>
            <a:off x="7345045" y="2570163"/>
            <a:ext cx="35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5379720" y="3536633"/>
            <a:ext cx="27305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1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/>
      <p:bldP spid="20" grpId="0"/>
      <p:bldP spid="9" grpId="0"/>
      <p:bldP spid="10" grpId="0"/>
      <p:bldP spid="11" grpId="0"/>
      <p:bldP spid="15" grpId="0"/>
      <p:bldP spid="17" grpId="0"/>
      <p:bldP spid="31" grpId="0"/>
      <p:bldP spid="32" grpId="0"/>
      <p:bldP spid="33" grpId="0"/>
      <p:bldP spid="37" grpId="0"/>
      <p:bldP spid="38" grpId="0"/>
      <p:bldP spid="39" grpId="0"/>
      <p:bldP spid="44" grpId="0"/>
      <p:bldP spid="45" grpId="0"/>
      <p:bldP spid="50" grpId="0"/>
      <p:bldP spid="51" grpId="0"/>
      <p:bldP spid="55" grpId="0"/>
      <p:bldP spid="56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"/>
          <p:cNvSpPr txBox="1"/>
          <p:nvPr/>
        </p:nvSpPr>
        <p:spPr>
          <a:xfrm>
            <a:off x="188913" y="133033"/>
            <a:ext cx="7219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11.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3795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5660" y="70803"/>
            <a:ext cx="7556500" cy="33623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900" h="5295">
                <a:moveTo>
                  <a:pt x="87" y="636"/>
                </a:moveTo>
                <a:cubicBezTo>
                  <a:pt x="80" y="397"/>
                  <a:pt x="298" y="205"/>
                  <a:pt x="513" y="210"/>
                </a:cubicBezTo>
                <a:lnTo>
                  <a:pt x="2215" y="210"/>
                </a:lnTo>
                <a:cubicBezTo>
                  <a:pt x="2454" y="203"/>
                  <a:pt x="2647" y="422"/>
                  <a:pt x="2641" y="636"/>
                </a:cubicBezTo>
                <a:lnTo>
                  <a:pt x="2641" y="2618"/>
                </a:lnTo>
                <a:cubicBezTo>
                  <a:pt x="2648" y="2857"/>
                  <a:pt x="2430" y="3049"/>
                  <a:pt x="2215" y="3043"/>
                </a:cubicBezTo>
                <a:lnTo>
                  <a:pt x="513" y="3043"/>
                </a:lnTo>
                <a:cubicBezTo>
                  <a:pt x="274" y="3051"/>
                  <a:pt x="81" y="2832"/>
                  <a:pt x="87" y="2618"/>
                </a:cubicBezTo>
                <a:lnTo>
                  <a:pt x="87" y="636"/>
                </a:lnTo>
                <a:close/>
                <a:moveTo>
                  <a:pt x="0" y="0"/>
                </a:moveTo>
                <a:lnTo>
                  <a:pt x="11900" y="0"/>
                </a:lnTo>
                <a:lnTo>
                  <a:pt x="11900" y="5295"/>
                </a:lnTo>
                <a:lnTo>
                  <a:pt x="0" y="5295"/>
                </a:lnTo>
                <a:lnTo>
                  <a:pt x="0" y="0"/>
                </a:lnTo>
                <a:close/>
                <a:moveTo>
                  <a:pt x="9090" y="620"/>
                </a:moveTo>
                <a:cubicBezTo>
                  <a:pt x="9083" y="381"/>
                  <a:pt x="9301" y="189"/>
                  <a:pt x="9516" y="194"/>
                </a:cubicBezTo>
                <a:lnTo>
                  <a:pt x="11218" y="194"/>
                </a:lnTo>
                <a:cubicBezTo>
                  <a:pt x="11457" y="187"/>
                  <a:pt x="11650" y="406"/>
                  <a:pt x="11644" y="620"/>
                </a:cubicBezTo>
                <a:lnTo>
                  <a:pt x="11644" y="2602"/>
                </a:lnTo>
                <a:cubicBezTo>
                  <a:pt x="11651" y="2841"/>
                  <a:pt x="11433" y="3033"/>
                  <a:pt x="11218" y="3027"/>
                </a:cubicBezTo>
                <a:lnTo>
                  <a:pt x="9516" y="3027"/>
                </a:lnTo>
                <a:cubicBezTo>
                  <a:pt x="9277" y="3035"/>
                  <a:pt x="9084" y="2816"/>
                  <a:pt x="9090" y="2602"/>
                </a:cubicBezTo>
                <a:lnTo>
                  <a:pt x="9090" y="620"/>
                </a:lnTo>
                <a:close/>
              </a:path>
            </a:pathLst>
          </a:custGeom>
          <a:noFill/>
          <a:ln w="9525">
            <a:noFill/>
          </a:ln>
        </p:spPr>
      </p:pic>
      <p:cxnSp>
        <p:nvCxnSpPr>
          <p:cNvPr id="62" name="直接箭头连接符 61"/>
          <p:cNvCxnSpPr/>
          <p:nvPr/>
        </p:nvCxnSpPr>
        <p:spPr>
          <a:xfrm>
            <a:off x="4321810" y="450215"/>
            <a:ext cx="2624138" cy="168592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 flipH="1">
            <a:off x="2254885" y="602615"/>
            <a:ext cx="2679700" cy="14541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 flipH="1">
            <a:off x="2407285" y="1013778"/>
            <a:ext cx="1603375" cy="11953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 flipH="1">
            <a:off x="2407285" y="950278"/>
            <a:ext cx="3051175" cy="12588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 flipH="1">
            <a:off x="2407285" y="1197928"/>
            <a:ext cx="1755775" cy="101123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>
            <a:off x="4399598" y="1612265"/>
            <a:ext cx="2546350" cy="52387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/>
          <p:nvPr/>
        </p:nvCxnSpPr>
        <p:spPr>
          <a:xfrm>
            <a:off x="5734685" y="1702753"/>
            <a:ext cx="1363663" cy="5857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>
            <a:off x="4496435" y="1942465"/>
            <a:ext cx="2601913" cy="34607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>
            <a:off x="2559685" y="2115503"/>
            <a:ext cx="2270125" cy="24606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 flipH="1">
            <a:off x="2559685" y="2361565"/>
            <a:ext cx="10160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V="1">
            <a:off x="5791835" y="2361565"/>
            <a:ext cx="1306513" cy="127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/>
          <p:nvPr/>
        </p:nvCxnSpPr>
        <p:spPr>
          <a:xfrm flipV="1">
            <a:off x="4472623" y="2386965"/>
            <a:ext cx="2625725" cy="40957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/>
          <p:nvPr/>
        </p:nvCxnSpPr>
        <p:spPr>
          <a:xfrm flipH="1" flipV="1">
            <a:off x="2712085" y="2513965"/>
            <a:ext cx="2117725" cy="28257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/>
          <p:nvPr/>
        </p:nvCxnSpPr>
        <p:spPr>
          <a:xfrm flipH="1" flipV="1">
            <a:off x="2712085" y="2513965"/>
            <a:ext cx="758825" cy="6238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箭头连接符 75"/>
          <p:cNvCxnSpPr/>
          <p:nvPr/>
        </p:nvCxnSpPr>
        <p:spPr>
          <a:xfrm flipH="1" flipV="1">
            <a:off x="2712085" y="2513965"/>
            <a:ext cx="2117725" cy="6238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H="1">
            <a:off x="2053273" y="1429703"/>
            <a:ext cx="685800" cy="62706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>
            <a:off x="6128385" y="1329690"/>
            <a:ext cx="1054100" cy="72707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17433" r="51928"/>
          <a:stretch>
            <a:fillRect/>
          </a:stretch>
        </p:blipFill>
        <p:spPr>
          <a:xfrm>
            <a:off x="762635" y="3333750"/>
            <a:ext cx="2058670" cy="171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52714" t="17831" b="15564"/>
          <a:stretch>
            <a:fillRect/>
          </a:stretch>
        </p:blipFill>
        <p:spPr>
          <a:xfrm>
            <a:off x="6248400" y="3433445"/>
            <a:ext cx="2025015" cy="1380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9965" y="626110"/>
            <a:ext cx="6284595" cy="1149350"/>
          </a:xfrm>
          <a:prstGeom prst="rect">
            <a:avLst/>
          </a:prstGeom>
        </p:spPr>
      </p:pic>
      <p:sp>
        <p:nvSpPr>
          <p:cNvPr id="34819" name="TextBox 2"/>
          <p:cNvSpPr txBox="1"/>
          <p:nvPr/>
        </p:nvSpPr>
        <p:spPr>
          <a:xfrm>
            <a:off x="687070" y="138430"/>
            <a:ext cx="4215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四个人拍球。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27368" y="1826895"/>
            <a:ext cx="5626100" cy="52197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小明比小丽少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拍多少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27213" y="2344103"/>
            <a:ext cx="2868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2505" y="2909253"/>
            <a:ext cx="42951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小明比小丽少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26098" y="3435033"/>
            <a:ext cx="5773738" cy="52197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）小红和小亮一共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了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多少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04048" y="3948113"/>
            <a:ext cx="3048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2970" y="4466273"/>
            <a:ext cx="51898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答：小红和小亮一共拍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6200" y="2045970"/>
            <a:ext cx="8648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（3）你能提出其他数学问题吗？选择两个列式算一算。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200" y="2728595"/>
            <a:ext cx="39960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小红比小明多拍多少个？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4195" y="3326765"/>
            <a:ext cx="3101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34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9340" y="4034790"/>
            <a:ext cx="53359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答：小红比小明多拍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72200" y="4048760"/>
            <a:ext cx="2350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（答案不唯一）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9965" y="626110"/>
            <a:ext cx="6284595" cy="11493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7070" y="138430"/>
            <a:ext cx="4215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四个人拍球。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3450" y="1257300"/>
            <a:ext cx="31575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13.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按规律填一填。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3938" y="2092325"/>
            <a:ext cx="72009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56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3938" y="2973388"/>
            <a:ext cx="72009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93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86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79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65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4129088" y="2097088"/>
            <a:ext cx="6667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913438" y="2092325"/>
            <a:ext cx="6572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7046913" y="2093913"/>
            <a:ext cx="6413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4129088" y="2992438"/>
            <a:ext cx="666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13438" y="2994025"/>
            <a:ext cx="666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7099300" y="3003550"/>
            <a:ext cx="7254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51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657600" y="2343150"/>
            <a:ext cx="1910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练习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三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38885" y="1192530"/>
            <a:ext cx="8289925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98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98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88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9218" name="组合 9"/>
          <p:cNvGrpSpPr/>
          <p:nvPr/>
        </p:nvGrpSpPr>
        <p:grpSpPr>
          <a:xfrm>
            <a:off x="803275" y="2017395"/>
            <a:ext cx="2046605" cy="918210"/>
            <a:chOff x="1384" y="3177"/>
            <a:chExt cx="3223" cy="1447"/>
          </a:xfrm>
        </p:grpSpPr>
        <p:sp>
          <p:nvSpPr>
            <p:cNvPr id="9219" name="文本框 4"/>
            <p:cNvSpPr txBox="1"/>
            <p:nvPr/>
          </p:nvSpPr>
          <p:spPr>
            <a:xfrm>
              <a:off x="1778" y="3793"/>
              <a:ext cx="2829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（  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9220" name="TextBox 28"/>
            <p:cNvSpPr txBox="1"/>
            <p:nvPr/>
          </p:nvSpPr>
          <p:spPr>
            <a:xfrm>
              <a:off x="2435" y="3177"/>
              <a:ext cx="142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9  8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221" name="TextBox 29"/>
            <p:cNvSpPr txBox="1"/>
            <p:nvPr/>
          </p:nvSpPr>
          <p:spPr>
            <a:xfrm>
              <a:off x="1384" y="3801"/>
              <a:ext cx="170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－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512" y="4614"/>
              <a:ext cx="24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32"/>
          <p:cNvSpPr txBox="1"/>
          <p:nvPr/>
        </p:nvSpPr>
        <p:spPr>
          <a:xfrm>
            <a:off x="2022793" y="29143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TextBox 33"/>
          <p:cNvSpPr txBox="1"/>
          <p:nvPr/>
        </p:nvSpPr>
        <p:spPr>
          <a:xfrm>
            <a:off x="1468438" y="29143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TextBox 34"/>
          <p:cNvSpPr txBox="1"/>
          <p:nvPr/>
        </p:nvSpPr>
        <p:spPr>
          <a:xfrm>
            <a:off x="2650490" y="125539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6" name="文本框 3"/>
          <p:cNvSpPr txBox="1"/>
          <p:nvPr/>
        </p:nvSpPr>
        <p:spPr>
          <a:xfrm>
            <a:off x="815023" y="67183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7" name="文本框 8"/>
          <p:cNvSpPr txBox="1"/>
          <p:nvPr/>
        </p:nvSpPr>
        <p:spPr>
          <a:xfrm>
            <a:off x="1470025" y="241427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8  0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228" name="组合 10"/>
          <p:cNvGrpSpPr/>
          <p:nvPr/>
        </p:nvGrpSpPr>
        <p:grpSpPr>
          <a:xfrm>
            <a:off x="3671888" y="2022158"/>
            <a:ext cx="2046605" cy="918526"/>
            <a:chOff x="1384" y="3177"/>
            <a:chExt cx="3223" cy="1445"/>
          </a:xfrm>
        </p:grpSpPr>
        <p:sp>
          <p:nvSpPr>
            <p:cNvPr id="9229" name="文本框 11"/>
            <p:cNvSpPr txBox="1"/>
            <p:nvPr/>
          </p:nvSpPr>
          <p:spPr>
            <a:xfrm>
              <a:off x="1778" y="3793"/>
              <a:ext cx="28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（    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9230" name="TextBox 28"/>
            <p:cNvSpPr txBox="1"/>
            <p:nvPr/>
          </p:nvSpPr>
          <p:spPr>
            <a:xfrm>
              <a:off x="2435" y="3177"/>
              <a:ext cx="142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9  8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231" name="TextBox 29"/>
            <p:cNvSpPr txBox="1"/>
            <p:nvPr/>
          </p:nvSpPr>
          <p:spPr>
            <a:xfrm>
              <a:off x="1384" y="3801"/>
              <a:ext cx="170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－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513" y="4615"/>
              <a:ext cx="24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32"/>
          <p:cNvSpPr txBox="1"/>
          <p:nvPr/>
        </p:nvSpPr>
        <p:spPr>
          <a:xfrm>
            <a:off x="4881563" y="29143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4375785" y="29143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40" name="文本框 29"/>
          <p:cNvSpPr txBox="1"/>
          <p:nvPr/>
        </p:nvSpPr>
        <p:spPr>
          <a:xfrm>
            <a:off x="4158933" y="2414270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7634605" y="29143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7081838" y="29143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43" name="文本框 32"/>
          <p:cNvSpPr txBox="1"/>
          <p:nvPr/>
        </p:nvSpPr>
        <p:spPr>
          <a:xfrm>
            <a:off x="7083425" y="241427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8  8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5480368" y="125476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90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041005" y="125476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246" name="组合 7"/>
          <p:cNvGrpSpPr/>
          <p:nvPr/>
        </p:nvGrpSpPr>
        <p:grpSpPr>
          <a:xfrm>
            <a:off x="6400797" y="2026920"/>
            <a:ext cx="2093954" cy="936947"/>
            <a:chOff x="7333" y="5638"/>
            <a:chExt cx="3297" cy="1475"/>
          </a:xfrm>
        </p:grpSpPr>
        <p:grpSp>
          <p:nvGrpSpPr>
            <p:cNvPr id="9247" name="组合 16"/>
            <p:cNvGrpSpPr/>
            <p:nvPr/>
          </p:nvGrpSpPr>
          <p:grpSpPr>
            <a:xfrm>
              <a:off x="7333" y="6284"/>
              <a:ext cx="3297" cy="829"/>
              <a:chOff x="1354" y="3786"/>
              <a:chExt cx="3297" cy="830"/>
            </a:xfrm>
          </p:grpSpPr>
          <p:sp>
            <p:nvSpPr>
              <p:cNvPr id="9248" name="文本框 17"/>
              <p:cNvSpPr txBox="1"/>
              <p:nvPr/>
            </p:nvSpPr>
            <p:spPr>
              <a:xfrm>
                <a:off x="1822" y="3793"/>
                <a:ext cx="2829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（     ）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sp>
            <p:nvSpPr>
              <p:cNvPr id="9249" name="TextBox 29"/>
              <p:cNvSpPr txBox="1"/>
              <p:nvPr/>
            </p:nvSpPr>
            <p:spPr>
              <a:xfrm>
                <a:off x="1354" y="3786"/>
                <a:ext cx="1700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1513" y="4615"/>
                <a:ext cx="24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51" name="TextBox 28"/>
            <p:cNvSpPr txBox="1"/>
            <p:nvPr/>
          </p:nvSpPr>
          <p:spPr>
            <a:xfrm>
              <a:off x="7779" y="5638"/>
              <a:ext cx="28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（  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7" name="TextBox 28"/>
          <p:cNvSpPr txBox="1"/>
          <p:nvPr/>
        </p:nvSpPr>
        <p:spPr>
          <a:xfrm>
            <a:off x="6890385" y="2000885"/>
            <a:ext cx="1653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9  8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9227" grpId="0"/>
      <p:bldP spid="28" grpId="0"/>
      <p:bldP spid="29" grpId="0"/>
      <p:bldP spid="9240" grpId="0"/>
      <p:bldP spid="31" grpId="0"/>
      <p:bldP spid="32" grpId="0"/>
      <p:bldP spid="9243" grpId="0"/>
      <p:bldP spid="34" grpId="0"/>
      <p:bldP spid="3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14008" y="830898"/>
            <a:ext cx="16148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计算。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242" name="TextBox 2"/>
          <p:cNvSpPr txBox="1"/>
          <p:nvPr/>
        </p:nvSpPr>
        <p:spPr>
          <a:xfrm>
            <a:off x="658495" y="154368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1190308" y="244856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643255" y="2839085"/>
            <a:ext cx="1736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2  3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80720" y="3361373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8"/>
          <p:cNvSpPr txBox="1"/>
          <p:nvPr/>
        </p:nvSpPr>
        <p:spPr>
          <a:xfrm>
            <a:off x="1705610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1191895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2070100" y="154209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9" name="TextBox 11"/>
          <p:cNvSpPr txBox="1"/>
          <p:nvPr/>
        </p:nvSpPr>
        <p:spPr>
          <a:xfrm>
            <a:off x="2652395" y="154368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18"/>
          <p:cNvSpPr txBox="1"/>
          <p:nvPr/>
        </p:nvSpPr>
        <p:spPr>
          <a:xfrm>
            <a:off x="4064000" y="153416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1" name="TextBox 19"/>
          <p:cNvSpPr txBox="1"/>
          <p:nvPr/>
        </p:nvSpPr>
        <p:spPr>
          <a:xfrm>
            <a:off x="4646295" y="154368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TextBox 26"/>
          <p:cNvSpPr txBox="1"/>
          <p:nvPr/>
        </p:nvSpPr>
        <p:spPr>
          <a:xfrm>
            <a:off x="6133465" y="153416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85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3" name="TextBox 27"/>
          <p:cNvSpPr txBox="1"/>
          <p:nvPr/>
        </p:nvSpPr>
        <p:spPr>
          <a:xfrm>
            <a:off x="6640195" y="1534160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TextBox 34"/>
          <p:cNvSpPr txBox="1"/>
          <p:nvPr/>
        </p:nvSpPr>
        <p:spPr>
          <a:xfrm>
            <a:off x="8127365" y="152146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3296920" y="244856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7  4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2775585" y="2839085"/>
            <a:ext cx="1655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3  4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785745" y="3361373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"/>
          <p:cNvSpPr txBox="1"/>
          <p:nvPr/>
        </p:nvSpPr>
        <p:spPr>
          <a:xfrm>
            <a:off x="3860165" y="3361373"/>
            <a:ext cx="422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9"/>
          <p:cNvSpPr txBox="1"/>
          <p:nvPr/>
        </p:nvSpPr>
        <p:spPr>
          <a:xfrm>
            <a:off x="3298508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5316220" y="244856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9  9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4"/>
          <p:cNvSpPr txBox="1"/>
          <p:nvPr/>
        </p:nvSpPr>
        <p:spPr>
          <a:xfrm>
            <a:off x="4749165" y="2839085"/>
            <a:ext cx="1759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1  4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806633" y="3361373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8"/>
          <p:cNvSpPr txBox="1"/>
          <p:nvPr/>
        </p:nvSpPr>
        <p:spPr>
          <a:xfrm>
            <a:off x="5885498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9"/>
          <p:cNvSpPr txBox="1"/>
          <p:nvPr/>
        </p:nvSpPr>
        <p:spPr>
          <a:xfrm>
            <a:off x="5293995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3"/>
          <p:cNvSpPr txBox="1"/>
          <p:nvPr/>
        </p:nvSpPr>
        <p:spPr>
          <a:xfrm>
            <a:off x="7354570" y="244856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5  7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6787515" y="2839085"/>
            <a:ext cx="1699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2  6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843395" y="3361373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8"/>
          <p:cNvSpPr txBox="1"/>
          <p:nvPr/>
        </p:nvSpPr>
        <p:spPr>
          <a:xfrm>
            <a:off x="7901623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7356158" y="336137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8" grpId="0"/>
      <p:bldP spid="4" grpId="0"/>
      <p:bldP spid="20" grpId="0"/>
      <p:bldP spid="46" grpId="0"/>
      <p:bldP spid="54" grpId="0"/>
      <p:bldP spid="62" grpId="0"/>
      <p:bldP spid="11" grpId="0"/>
      <p:bldP spid="13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/>
          <p:nvPr/>
        </p:nvSpPr>
        <p:spPr>
          <a:xfrm>
            <a:off x="610235" y="514033"/>
            <a:ext cx="5547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小红比小亮多捡了多少个贝壳？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2667635" y="2876233"/>
            <a:ext cx="304863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6718" y="3714433"/>
            <a:ext cx="5376862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答：小红比小亮多捡了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个贝壳。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515235" y="1276350"/>
            <a:ext cx="3325495" cy="1383665"/>
          </a:xfrm>
          <a:prstGeom prst="rect">
            <a:avLst/>
          </a:prstGeom>
          <a:solidFill>
            <a:srgbClr val="FFF6CB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小亮捡了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个贝壳。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小红捡了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个贝壳。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1"/>
          <p:cNvSpPr txBox="1"/>
          <p:nvPr/>
        </p:nvSpPr>
        <p:spPr>
          <a:xfrm>
            <a:off x="292100" y="935038"/>
            <a:ext cx="16148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计算。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56323" y="25114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338830" y="25114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4643" y="25114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675563" y="25241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4" name="TextBox 2"/>
          <p:cNvSpPr txBox="1"/>
          <p:nvPr/>
        </p:nvSpPr>
        <p:spPr>
          <a:xfrm>
            <a:off x="356235" y="1619250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888048" y="2524125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4  3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352425" y="2914650"/>
            <a:ext cx="1817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2  9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78460" y="3436938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8"/>
          <p:cNvSpPr txBox="1"/>
          <p:nvPr/>
        </p:nvSpPr>
        <p:spPr>
          <a:xfrm>
            <a:off x="1403350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889635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1843405" y="1617663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301" name="TextBox 11"/>
          <p:cNvSpPr txBox="1"/>
          <p:nvPr/>
        </p:nvSpPr>
        <p:spPr>
          <a:xfrm>
            <a:off x="2576830" y="1619250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3988435" y="1609725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303" name="TextBox 19"/>
          <p:cNvSpPr txBox="1"/>
          <p:nvPr/>
        </p:nvSpPr>
        <p:spPr>
          <a:xfrm>
            <a:off x="4788218" y="1619250"/>
            <a:ext cx="14370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61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57900" y="1609725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305" name="TextBox 27"/>
          <p:cNvSpPr txBox="1"/>
          <p:nvPr/>
        </p:nvSpPr>
        <p:spPr>
          <a:xfrm>
            <a:off x="6791325" y="1609725"/>
            <a:ext cx="16167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34"/>
          <p:cNvSpPr txBox="1"/>
          <p:nvPr/>
        </p:nvSpPr>
        <p:spPr>
          <a:xfrm>
            <a:off x="8278495" y="1597025"/>
            <a:ext cx="577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3"/>
          <p:cNvSpPr txBox="1"/>
          <p:nvPr/>
        </p:nvSpPr>
        <p:spPr>
          <a:xfrm>
            <a:off x="3221355" y="2524125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7  2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2654300" y="2914650"/>
            <a:ext cx="1784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2  7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10180" y="3436938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8"/>
          <p:cNvSpPr txBox="1"/>
          <p:nvPr/>
        </p:nvSpPr>
        <p:spPr>
          <a:xfrm>
            <a:off x="3697605" y="3436938"/>
            <a:ext cx="422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3222943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3"/>
          <p:cNvSpPr txBox="1"/>
          <p:nvPr/>
        </p:nvSpPr>
        <p:spPr>
          <a:xfrm>
            <a:off x="5240655" y="2524125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6  1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4"/>
          <p:cNvSpPr txBox="1"/>
          <p:nvPr/>
        </p:nvSpPr>
        <p:spPr>
          <a:xfrm>
            <a:off x="4714875" y="2948940"/>
            <a:ext cx="1997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731068" y="3436938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8"/>
          <p:cNvSpPr txBox="1"/>
          <p:nvPr/>
        </p:nvSpPr>
        <p:spPr>
          <a:xfrm>
            <a:off x="5805170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5242243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3"/>
          <p:cNvSpPr txBox="1"/>
          <p:nvPr/>
        </p:nvSpPr>
        <p:spPr>
          <a:xfrm>
            <a:off x="7507288" y="2524125"/>
            <a:ext cx="775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5  4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TextBox 4"/>
          <p:cNvSpPr txBox="1"/>
          <p:nvPr/>
        </p:nvSpPr>
        <p:spPr>
          <a:xfrm>
            <a:off x="6781800" y="2914650"/>
            <a:ext cx="1722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1  6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994525" y="3436938"/>
            <a:ext cx="1381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8"/>
          <p:cNvSpPr txBox="1"/>
          <p:nvPr/>
        </p:nvSpPr>
        <p:spPr>
          <a:xfrm>
            <a:off x="8060055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" name="TextBox 9"/>
          <p:cNvSpPr txBox="1"/>
          <p:nvPr/>
        </p:nvSpPr>
        <p:spPr>
          <a:xfrm>
            <a:off x="7507288" y="343693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7" grpId="0" bldLvl="0" animBg="1"/>
      <p:bldP spid="12" grpId="0"/>
      <p:bldP spid="13" grpId="0"/>
      <p:bldP spid="17" grpId="0"/>
      <p:bldP spid="22" grpId="0"/>
      <p:bldP spid="23" grpId="0"/>
      <p:bldP spid="25" grpId="0"/>
      <p:bldP spid="27" grpId="0"/>
      <p:bldP spid="29" grpId="0"/>
      <p:bldP spid="30" grpId="0"/>
      <p:bldP spid="31" grpId="0"/>
      <p:bldP spid="33" grpId="0"/>
      <p:bldP spid="34" grpId="0"/>
      <p:bldP spid="36" grpId="0"/>
      <p:bldP spid="37" grpId="0"/>
      <p:bldP spid="39" grpId="0"/>
      <p:bldP spid="40" grpId="0"/>
      <p:bldP spid="43" grpId="0"/>
      <p:bldP spid="51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14400" y="1657350"/>
            <a:ext cx="7315200" cy="280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3400" y="742950"/>
            <a:ext cx="48752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下面各题得数的十位上是几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92250" y="2656523"/>
            <a:ext cx="3625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6298" y="2669858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1605" y="2674938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8513" y="2676843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5" descr="未标题-5"/>
          <p:cNvPicPr>
            <a:picLocks noChangeAspect="1"/>
          </p:cNvPicPr>
          <p:nvPr/>
        </p:nvPicPr>
        <p:blipFill>
          <a:blip r:embed="rId1" cstate="print"/>
          <a:srcRect r="80612"/>
          <a:stretch>
            <a:fillRect/>
          </a:stretch>
        </p:blipFill>
        <p:spPr>
          <a:xfrm>
            <a:off x="1227138" y="1598613"/>
            <a:ext cx="1639887" cy="2957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25" descr="未标题-5"/>
          <p:cNvPicPr>
            <a:picLocks noChangeAspect="1"/>
          </p:cNvPicPr>
          <p:nvPr/>
        </p:nvPicPr>
        <p:blipFill>
          <a:blip r:embed="rId1" cstate="print"/>
          <a:srcRect l="25221" r="50159"/>
          <a:stretch>
            <a:fillRect/>
          </a:stretch>
        </p:blipFill>
        <p:spPr>
          <a:xfrm>
            <a:off x="4692650" y="1570038"/>
            <a:ext cx="2082800" cy="295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3452813" y="2073275"/>
            <a:ext cx="7219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4 0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2904173" y="2479675"/>
            <a:ext cx="14389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2 8 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19413" y="3003550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9"/>
          <p:cNvSpPr txBox="1"/>
          <p:nvPr/>
        </p:nvSpPr>
        <p:spPr>
          <a:xfrm>
            <a:off x="3509963" y="1774825"/>
            <a:ext cx="371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3789045" y="3003550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3443288" y="3003550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32050" y="332105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26188" y="3357563"/>
            <a:ext cx="4381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TextBox 42"/>
          <p:cNvSpPr txBox="1"/>
          <p:nvPr/>
        </p:nvSpPr>
        <p:spPr>
          <a:xfrm>
            <a:off x="1106488" y="476250"/>
            <a:ext cx="6584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下面的计算对吗？把不对的改正过来。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5" descr="未标题-5"/>
          <p:cNvPicPr>
            <a:picLocks noChangeAspect="1"/>
          </p:cNvPicPr>
          <p:nvPr/>
        </p:nvPicPr>
        <p:blipFill>
          <a:blip r:embed="rId1" cstate="print"/>
          <a:srcRect l="52092" r="25696"/>
          <a:stretch>
            <a:fillRect/>
          </a:stretch>
        </p:blipFill>
        <p:spPr>
          <a:xfrm>
            <a:off x="1419225" y="1323340"/>
            <a:ext cx="1879600" cy="295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Picture 25" descr="未标题-5"/>
          <p:cNvPicPr>
            <a:picLocks noChangeAspect="1"/>
          </p:cNvPicPr>
          <p:nvPr/>
        </p:nvPicPr>
        <p:blipFill>
          <a:blip r:embed="rId1" cstate="print"/>
          <a:srcRect l="76784"/>
          <a:stretch>
            <a:fillRect/>
          </a:stretch>
        </p:blipFill>
        <p:spPr>
          <a:xfrm>
            <a:off x="4941888" y="1350328"/>
            <a:ext cx="1965325" cy="295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文本框 46"/>
          <p:cNvSpPr txBox="1"/>
          <p:nvPr/>
        </p:nvSpPr>
        <p:spPr>
          <a:xfrm>
            <a:off x="2278063" y="316801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4"/>
          <p:cNvSpPr txBox="1"/>
          <p:nvPr/>
        </p:nvSpPr>
        <p:spPr>
          <a:xfrm>
            <a:off x="3543300" y="1898015"/>
            <a:ext cx="6334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7 9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9" name="TextBox 5"/>
          <p:cNvSpPr txBox="1"/>
          <p:nvPr/>
        </p:nvSpPr>
        <p:spPr>
          <a:xfrm>
            <a:off x="3004820" y="2304415"/>
            <a:ext cx="14389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6 7 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009900" y="2828290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0"/>
          <p:cNvSpPr txBox="1"/>
          <p:nvPr/>
        </p:nvSpPr>
        <p:spPr>
          <a:xfrm>
            <a:off x="3880803" y="2828290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2" name="TextBox 11"/>
          <p:cNvSpPr txBox="1"/>
          <p:nvPr/>
        </p:nvSpPr>
        <p:spPr>
          <a:xfrm>
            <a:off x="3513455" y="2828290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34088" y="316801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TextBox 4"/>
          <p:cNvSpPr txBox="1"/>
          <p:nvPr/>
        </p:nvSpPr>
        <p:spPr>
          <a:xfrm>
            <a:off x="7140575" y="1901190"/>
            <a:ext cx="6334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5 3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5" name="TextBox 5"/>
          <p:cNvSpPr txBox="1"/>
          <p:nvPr/>
        </p:nvSpPr>
        <p:spPr>
          <a:xfrm>
            <a:off x="6748145" y="2323465"/>
            <a:ext cx="107950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4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607175" y="2831465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9"/>
          <p:cNvSpPr txBox="1"/>
          <p:nvPr/>
        </p:nvSpPr>
        <p:spPr>
          <a:xfrm>
            <a:off x="7176770" y="1602740"/>
            <a:ext cx="371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8" name="TextBox 10"/>
          <p:cNvSpPr txBox="1"/>
          <p:nvPr/>
        </p:nvSpPr>
        <p:spPr>
          <a:xfrm>
            <a:off x="7486968" y="2831465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9" name="TextBox 11"/>
          <p:cNvSpPr txBox="1"/>
          <p:nvPr/>
        </p:nvSpPr>
        <p:spPr>
          <a:xfrm>
            <a:off x="7131050" y="2831465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07" name="TextBox 42"/>
          <p:cNvSpPr txBox="1"/>
          <p:nvPr/>
        </p:nvSpPr>
        <p:spPr>
          <a:xfrm>
            <a:off x="1106488" y="476250"/>
            <a:ext cx="6584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下面的计算对吗？把不对的改正过来。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7" grpId="0"/>
      <p:bldP spid="58" grpId="0"/>
      <p:bldP spid="59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1349</Words>
  <Application>WPS 演示</Application>
  <PresentationFormat>全屏显示(16:9)</PresentationFormat>
  <Paragraphs>621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493</cp:revision>
  <dcterms:created xsi:type="dcterms:W3CDTF">2015-05-29T07:51:00Z</dcterms:created>
  <dcterms:modified xsi:type="dcterms:W3CDTF">2023-09-28T13:18:00Z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