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7"/>
  </p:notesMasterIdLst>
  <p:sldIdLst>
    <p:sldId id="256" r:id="rId4"/>
    <p:sldId id="283" r:id="rId5"/>
    <p:sldId id="302" r:id="rId6"/>
    <p:sldId id="323" r:id="rId7"/>
    <p:sldId id="324" r:id="rId8"/>
    <p:sldId id="321" r:id="rId9"/>
    <p:sldId id="260" r:id="rId10"/>
    <p:sldId id="259" r:id="rId11"/>
    <p:sldId id="325" r:id="rId12"/>
    <p:sldId id="326" r:id="rId13"/>
    <p:sldId id="327" r:id="rId14"/>
    <p:sldId id="328" r:id="rId15"/>
    <p:sldId id="322" r:id="rId16"/>
    <p:sldId id="329" r:id="rId17"/>
    <p:sldId id="330" r:id="rId18"/>
    <p:sldId id="331" r:id="rId19"/>
    <p:sldId id="332" r:id="rId20"/>
    <p:sldId id="333" r:id="rId21"/>
    <p:sldId id="334" r:id="rId22"/>
    <p:sldId id="335" r:id="rId23"/>
    <p:sldId id="264" r:id="rId24"/>
    <p:sldId id="265" r:id="rId25"/>
    <p:sldId id="342" r:id="rId26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FF00"/>
    <a:srgbClr val="00FF00"/>
    <a:srgbClr val="FF33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Objects="1" showGuides="1">
      <p:cViewPr varScale="1">
        <p:scale>
          <a:sx n="100" d="100"/>
          <a:sy n="100" d="100"/>
        </p:scale>
        <p:origin x="-294" y="-96"/>
      </p:cViewPr>
      <p:guideLst>
        <p:guide orient="horz" pos="212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E27D36-ABF6-4820-BCEE-DD9D72A1CB2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4A64BBE-55B3-40E9-B08B-8B7056853B8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4A64BBE-55B3-40E9-B08B-8B7056853B8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4A64BBE-55B3-40E9-B08B-8B7056853B8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4A64BBE-55B3-40E9-B08B-8B7056853B8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4A64BBE-55B3-40E9-B08B-8B7056853B8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4A64BBE-55B3-40E9-B08B-8B7056853B8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4A64BBE-55B3-40E9-B08B-8B7056853B8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4A64BBE-55B3-40E9-B08B-8B7056853B8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4A64BBE-55B3-40E9-B08B-8B7056853B8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4A64BBE-55B3-40E9-B08B-8B7056853B8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4A64BBE-55B3-40E9-B08B-8B7056853B8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audio" Target="../media/audio1.wav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4A64BBE-55B3-40E9-B08B-8B7056853B8A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mb/>
    <p:sndAc>
      <p:stSnd>
        <p:snd r:embed="rId13" name="coin.wav"/>
      </p:stSnd>
    </p:sndAc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 Box 4"/>
          <p:cNvSpPr txBox="1"/>
          <p:nvPr/>
        </p:nvSpPr>
        <p:spPr>
          <a:xfrm>
            <a:off x="0" y="1785938"/>
            <a:ext cx="6429375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4800" dirty="0">
                <a:solidFill>
                  <a:srgbClr val="D60093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800" dirty="0">
                <a:solidFill>
                  <a:srgbClr val="0000CC"/>
                </a:solidFill>
                <a:latin typeface="Times New Roman" panose="02020603050405020304" pitchFamily="18" charset="0"/>
              </a:rPr>
              <a:t>Unit 2 </a:t>
            </a:r>
            <a:endParaRPr lang="en-US" altLang="zh-CN" sz="4800" dirty="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4800" dirty="0">
                <a:solidFill>
                  <a:srgbClr val="D60093"/>
                </a:solidFill>
                <a:latin typeface="Times New Roman" panose="02020603050405020304" pitchFamily="18" charset="0"/>
              </a:rPr>
              <a:t>School in Canada </a:t>
            </a:r>
            <a:endParaRPr lang="en-US" altLang="zh-CN" sz="4800" dirty="0">
              <a:solidFill>
                <a:srgbClr val="D60093"/>
              </a:solidFill>
              <a:latin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4800" dirty="0">
                <a:solidFill>
                  <a:srgbClr val="0000CC"/>
                </a:solidFill>
                <a:latin typeface="Times New Roman" panose="02020603050405020304" pitchFamily="18" charset="0"/>
              </a:rPr>
              <a:t>Lesson </a:t>
            </a:r>
            <a:r>
              <a:rPr lang="zh-CN" altLang="en-US" sz="4800" dirty="0">
                <a:solidFill>
                  <a:srgbClr val="0000CC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4800" dirty="0">
                <a:solidFill>
                  <a:srgbClr val="D60093"/>
                </a:solidFill>
                <a:latin typeface="Times New Roman" panose="02020603050405020304" pitchFamily="18" charset="0"/>
              </a:rPr>
              <a:t> </a:t>
            </a:r>
            <a:br>
              <a:rPr lang="en-US" altLang="zh-CN" sz="4800" dirty="0">
                <a:solidFill>
                  <a:srgbClr val="D60093"/>
                </a:solidFill>
                <a:latin typeface="Times New Roman" panose="02020603050405020304" pitchFamily="18" charset="0"/>
              </a:rPr>
            </a:br>
            <a:r>
              <a:rPr lang="en-US" altLang="zh-CN" sz="4800" dirty="0">
                <a:solidFill>
                  <a:srgbClr val="D60093"/>
                </a:solidFill>
                <a:latin typeface="Times New Roman" panose="02020603050405020304" pitchFamily="18" charset="0"/>
              </a:rPr>
              <a:t>   How </a:t>
            </a:r>
            <a:r>
              <a:rPr lang="zh-CN" altLang="en-US" sz="4800" dirty="0">
                <a:solidFill>
                  <a:srgbClr val="D60093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4800" dirty="0">
                <a:solidFill>
                  <a:srgbClr val="D60093"/>
                </a:solidFill>
                <a:latin typeface="Times New Roman" panose="02020603050405020304" pitchFamily="18" charset="0"/>
              </a:rPr>
              <a:t>any </a:t>
            </a:r>
            <a:r>
              <a:rPr lang="zh-CN" altLang="en-US" sz="4800" dirty="0">
                <a:solidFill>
                  <a:srgbClr val="D60093"/>
                </a:solidFill>
                <a:latin typeface="Times New Roman" panose="02020603050405020304" pitchFamily="18" charset="0"/>
              </a:rPr>
              <a:t>Are There</a:t>
            </a:r>
            <a:r>
              <a:rPr lang="en-US" altLang="zh-CN" sz="4800" dirty="0">
                <a:solidFill>
                  <a:srgbClr val="D60093"/>
                </a:solidFill>
                <a:latin typeface="Times New Roman" panose="02020603050405020304" pitchFamily="18" charset="0"/>
              </a:rPr>
              <a:t>?</a:t>
            </a:r>
            <a:endParaRPr lang="en-US" altLang="zh-CN" sz="4800" dirty="0">
              <a:solidFill>
                <a:srgbClr val="D60093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mb/>
    <p:sndAc>
      <p:stSnd>
        <p:snd r:embed="rId1" name="coin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These 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women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are 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singing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67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417638"/>
            <a:ext cx="7310438" cy="5027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 idx="4294967295"/>
          </p:nvPr>
        </p:nvSpPr>
        <p:spPr>
          <a:xfrm>
            <a:off x="107950" y="404813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child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walking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291" name="Picture 3" descr="C:\Users\Administrator\Desktop\49d6c0ff-a1b8-46f7-b9f4-a4412acf76b6.jpg49d6c0ff-a1b8-46f7-b9f4-a4412acf76b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6188" y="1547813"/>
            <a:ext cx="3411537" cy="5073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 idx="4294967295"/>
          </p:nvPr>
        </p:nvSpPr>
        <p:spPr>
          <a:xfrm>
            <a:off x="395288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These 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children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are 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playing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5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0475" y="1417638"/>
            <a:ext cx="5229225" cy="5027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WordArt 5"/>
          <p:cNvSpPr>
            <a:spLocks noTextEdit="1"/>
          </p:cNvSpPr>
          <p:nvPr/>
        </p:nvSpPr>
        <p:spPr>
          <a:xfrm>
            <a:off x="684213" y="333375"/>
            <a:ext cx="6551612" cy="34559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60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dist="38100" dir="2699999" algn="ctr" rotWithShape="0">
                    <a:srgbClr val="000000">
                      <a:alpha val="42998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Look and say</a:t>
            </a:r>
            <a:endParaRPr lang="zh-CN" altLang="en-US" sz="60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dist="38100" dir="2699999" algn="ctr" rotWithShape="0">
                  <a:srgbClr val="000000">
                    <a:alpha val="42998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14339" name="Text Box 3"/>
          <p:cNvSpPr txBox="1"/>
          <p:nvPr/>
        </p:nvSpPr>
        <p:spPr>
          <a:xfrm>
            <a:off x="1044575" y="4005263"/>
            <a:ext cx="5327650" cy="1433512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dirty="0">
                <a:latin typeface="Arial" panose="020B0604020202020204" pitchFamily="34" charset="0"/>
              </a:rPr>
              <a:t>This ... is ...</a:t>
            </a:r>
            <a:endParaRPr lang="zh-CN" altLang="en-US" sz="4400" dirty="0"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4400" dirty="0">
                <a:latin typeface="Arial" panose="020B0604020202020204" pitchFamily="34" charset="0"/>
              </a:rPr>
              <a:t>These ... are ...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1" name="coin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title" idx="4294967295"/>
          </p:nvPr>
        </p:nvSpPr>
        <p:spPr>
          <a:xfrm>
            <a:off x="107950" y="404813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man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fat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363" name="Picture 3" descr="C:\Users\Administrator\Desktop\4d290de23ae846e194b762cb4457e471.jpg4d290de23ae846e194b762cb4457e4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773238"/>
            <a:ext cx="4752975" cy="3906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 idx="4294967295"/>
          </p:nvPr>
        </p:nvSpPr>
        <p:spPr>
          <a:xfrm>
            <a:off x="395288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These 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men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are 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handsome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6387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846263"/>
            <a:ext cx="5969000" cy="4392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>
          <a:xfrm>
            <a:off x="107950" y="404813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woman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singing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1" name="Picture 3" descr="C:\Users\Administrator\Desktop\资源\pictures\人物\154270-12051121424742.jpg154270-120511214247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773238"/>
            <a:ext cx="6046787" cy="4032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 idx="4294967295"/>
          </p:nvPr>
        </p:nvSpPr>
        <p:spPr>
          <a:xfrm>
            <a:off x="395288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These 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women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are 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dancing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8435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773238"/>
            <a:ext cx="5970587" cy="4389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 idx="4294967295"/>
          </p:nvPr>
        </p:nvSpPr>
        <p:spPr>
          <a:xfrm>
            <a:off x="107950" y="404813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child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reading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459" name="Picture 3" descr="C:\Users\Administrator\Desktop\6630-110Q51233159.jpg6630-110Q512331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989138"/>
            <a:ext cx="6046788" cy="4027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 idx="4294967295"/>
          </p:nvPr>
        </p:nvSpPr>
        <p:spPr>
          <a:xfrm>
            <a:off x="395288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4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These </a:t>
            </a:r>
            <a:r>
              <a:rPr lang="zh-CN" altLang="zh-CN" sz="4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children</a:t>
            </a:r>
            <a:r>
              <a:rPr lang="zh-CN" altLang="zh-CN" sz="4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are </a:t>
            </a:r>
            <a:r>
              <a:rPr lang="zh-CN" altLang="zh-CN" sz="4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drawing</a:t>
            </a:r>
            <a:r>
              <a:rPr lang="zh-CN" altLang="zh-CN" sz="4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4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483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701800"/>
            <a:ext cx="5970587" cy="4283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4" descr="wenhuayongpinyi2_063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5375" y="1989138"/>
            <a:ext cx="5400675" cy="465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WordArt 5"/>
          <p:cNvSpPr>
            <a:spLocks noTextEdit="1"/>
          </p:cNvSpPr>
          <p:nvPr/>
        </p:nvSpPr>
        <p:spPr>
          <a:xfrm>
            <a:off x="684213" y="730250"/>
            <a:ext cx="4752975" cy="25193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60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1"/>
                </a:solidFill>
                <a:effectLst>
                  <a:outerShdw dist="38100" dir="2699999" algn="ctr" rotWithShape="0">
                    <a:srgbClr val="000000">
                      <a:alpha val="42998"/>
                    </a:srgbClr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New Words</a:t>
            </a:r>
            <a:endParaRPr lang="zh-CN" altLang="en-US" sz="60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accent1"/>
              </a:solidFill>
              <a:effectLst>
                <a:outerShdw dist="38100" dir="2699999" algn="ctr" rotWithShape="0">
                  <a:srgbClr val="000000">
                    <a:alpha val="42998"/>
                  </a:srgbClr>
                </a:outerShdw>
              </a:effectLst>
              <a:latin typeface="Comic Sans MS" panose="030F0702030302020204" charset="0"/>
              <a:ea typeface="Comic Sans MS" panose="030F070203030202020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WordArt 5"/>
          <p:cNvSpPr>
            <a:spLocks noTextEdit="1"/>
          </p:cNvSpPr>
          <p:nvPr/>
        </p:nvSpPr>
        <p:spPr>
          <a:xfrm>
            <a:off x="685800" y="333375"/>
            <a:ext cx="7127875" cy="34559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60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dist="38100" dir="2699999" algn="ctr" rotWithShape="0">
                    <a:srgbClr val="000000">
                      <a:alpha val="42998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Let's practice!</a:t>
            </a:r>
            <a:endParaRPr lang="zh-CN" altLang="en-US" sz="60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dist="38100" dir="2699999" algn="ctr" rotWithShape="0">
                  <a:srgbClr val="000000">
                    <a:alpha val="42998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21507" name="Text Box 3"/>
          <p:cNvSpPr txBox="1"/>
          <p:nvPr/>
        </p:nvSpPr>
        <p:spPr>
          <a:xfrm>
            <a:off x="1044575" y="4005263"/>
            <a:ext cx="5327650" cy="1433512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dirty="0">
                <a:latin typeface="Arial" panose="020B0604020202020204" pitchFamily="34" charset="0"/>
              </a:rPr>
              <a:t>This ... is ...</a:t>
            </a:r>
            <a:endParaRPr lang="zh-CN" altLang="en-US" sz="4400" dirty="0"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4400" dirty="0">
                <a:latin typeface="Arial" panose="020B0604020202020204" pitchFamily="34" charset="0"/>
              </a:rPr>
              <a:t>These ... are ...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1" name="coin.wav"/>
      </p:stSnd>
    </p:sndAc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2" descr="C:\Users\Administrator\Desktop\资源\pictures\人物\QQ图片20141011202035.jpgQQ图片201410112020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844675"/>
            <a:ext cx="3783012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Picture 3" descr="go swimm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333375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3" name="bomb.wav"/>
      </p:stSnd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WordArt 4"/>
          <p:cNvPicPr/>
          <p:nvPr/>
        </p:nvPicPr>
        <p:blipFill>
          <a:blip r:embed="rId1"/>
          <a:stretch>
            <a:fillRect/>
          </a:stretch>
        </p:blipFill>
        <p:spPr>
          <a:xfrm>
            <a:off x="539750" y="909638"/>
            <a:ext cx="7424738" cy="337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applause.wav"/>
      </p:stSnd>
    </p:sndAc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2"/>
          <p:cNvSpPr txBox="1"/>
          <p:nvPr/>
        </p:nvSpPr>
        <p:spPr>
          <a:xfrm>
            <a:off x="1279525" y="5229225"/>
            <a:ext cx="4589463" cy="100647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000" dirty="0">
                <a:latin typeface="Arial" panose="020B0604020202020204" pitchFamily="34" charset="0"/>
              </a:rPr>
              <a:t>man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  <p:pic>
        <p:nvPicPr>
          <p:cNvPr id="4099" name="Picture 3" descr="man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88913"/>
            <a:ext cx="6121400" cy="4589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2"/>
          <p:cNvSpPr txBox="1"/>
          <p:nvPr/>
        </p:nvSpPr>
        <p:spPr>
          <a:xfrm>
            <a:off x="1279525" y="5229225"/>
            <a:ext cx="4589463" cy="100647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000" dirty="0">
                <a:latin typeface="Arial" panose="020B0604020202020204" pitchFamily="34" charset="0"/>
              </a:rPr>
              <a:t>woman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  <p:pic>
        <p:nvPicPr>
          <p:cNvPr id="5123" name="Picture 3" descr="woman (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260350"/>
            <a:ext cx="5618163" cy="4213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2"/>
          <p:cNvSpPr txBox="1"/>
          <p:nvPr/>
        </p:nvSpPr>
        <p:spPr>
          <a:xfrm>
            <a:off x="1279525" y="5229225"/>
            <a:ext cx="4589463" cy="100647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000" dirty="0">
                <a:latin typeface="Arial" panose="020B0604020202020204" pitchFamily="34" charset="0"/>
              </a:rPr>
              <a:t>child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  <p:pic>
        <p:nvPicPr>
          <p:cNvPr id="6147" name="Picture 3" descr="child (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17475"/>
            <a:ext cx="6240462" cy="467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4" descr="wenhuayongpinyi2_063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5375" y="2133600"/>
            <a:ext cx="5400675" cy="465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WordArt 3"/>
          <p:cNvSpPr/>
          <p:nvPr/>
        </p:nvSpPr>
        <p:spPr>
          <a:xfrm>
            <a:off x="611188" y="404813"/>
            <a:ext cx="5767387" cy="297021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Learn to say</a:t>
            </a:r>
            <a:endParaRPr lang="zh-CN" altLang="en-US" sz="3600" b="1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 idx="4294967295"/>
          </p:nvPr>
        </p:nvSpPr>
        <p:spPr>
          <a:xfrm>
            <a:off x="107950" y="404813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man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old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195" name="Picture 3" descr="old (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917700"/>
            <a:ext cx="5905500" cy="4427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These 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men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are 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young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19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225" y="1628775"/>
            <a:ext cx="7826375" cy="5027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 idx="4294967295"/>
          </p:nvPr>
        </p:nvSpPr>
        <p:spPr>
          <a:xfrm>
            <a:off x="107950" y="404813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woman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dancing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3" name="Picture 3" descr="C:\Users\Administrator\Desktop\20120627134433_5xGy5.jpg20120627134433_5xGy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1547813"/>
            <a:ext cx="3671887" cy="5073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被风吹的女孩">
  <a:themeElements>
    <a:clrScheme name="被风吹的女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被风吹的女孩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被风吹的女孩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被风吹的女孩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被风吹的女孩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被风吹的女孩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被风吹的女孩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被风吹的女孩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490</Words>
  <Application>WPS 演示</Application>
  <PresentationFormat>全屏显示(4:3)</PresentationFormat>
  <Paragraphs>52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Calibri</vt:lpstr>
      <vt:lpstr>Times New Roman</vt:lpstr>
      <vt:lpstr>Comic Sans MS</vt:lpstr>
      <vt:lpstr>Arial Unicode MS</vt:lpstr>
      <vt:lpstr>Arial Black</vt:lpstr>
      <vt:lpstr>Cambria</vt:lpstr>
      <vt:lpstr>黑体</vt:lpstr>
      <vt:lpstr>Arial</vt:lpstr>
      <vt:lpstr>等线</vt:lpstr>
      <vt:lpstr>被风吹的女孩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This man is old.</vt:lpstr>
      <vt:lpstr>These men are young.</vt:lpstr>
      <vt:lpstr>This woman is dancing.</vt:lpstr>
      <vt:lpstr>These women are singing.</vt:lpstr>
      <vt:lpstr>This child is walking.</vt:lpstr>
      <vt:lpstr>These children are playing.</vt:lpstr>
      <vt:lpstr>PowerPoint 演示文稿</vt:lpstr>
      <vt:lpstr>This man is fat.</vt:lpstr>
      <vt:lpstr>These men are handsome.</vt:lpstr>
      <vt:lpstr>This woman is singing.</vt:lpstr>
      <vt:lpstr>These women are dancing.</vt:lpstr>
      <vt:lpstr>This child is reading.</vt:lpstr>
      <vt:lpstr>These children are drawing.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24</cp:revision>
  <dcterms:created xsi:type="dcterms:W3CDTF">2013-01-25T01:44:00Z</dcterms:created>
  <dcterms:modified xsi:type="dcterms:W3CDTF">2023-09-30T11:58:42Z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AC88025657A44B60B14B5168412B0984_13</vt:lpwstr>
  </property>
</Properties>
</file>