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>
  <p:sldMasterIdLst>
    <p:sldMasterId id="2147483648" r:id="rId1"/>
    <p:sldMasterId id="2147483660" r:id="rId3"/>
    <p:sldMasterId id="2147483672" r:id="rId4"/>
    <p:sldMasterId id="2147483684" r:id="rId5"/>
  </p:sldMasterIdLst>
  <p:notesMasterIdLst>
    <p:notesMasterId r:id="rId7"/>
  </p:notesMasterIdLst>
  <p:sldIdLst>
    <p:sldId id="271" r:id="rId6"/>
    <p:sldId id="267" r:id="rId8"/>
    <p:sldId id="268" r:id="rId9"/>
    <p:sldId id="270" r:id="rId10"/>
    <p:sldId id="277" r:id="rId11"/>
    <p:sldId id="272" r:id="rId12"/>
    <p:sldId id="274" r:id="rId13"/>
    <p:sldId id="276" r:id="rId14"/>
    <p:sldId id="275" r:id="rId15"/>
    <p:sldId id="282" r:id="rId16"/>
  </p:sldIdLst>
  <p:sldSz cx="9144000" cy="6858000" type="screen4x3"/>
  <p:notesSz cx="6858000" cy="9144000"/>
  <p:custDataLst>
    <p:tags r:id="rId20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00"/>
    <a:srgbClr val="FFFFFF"/>
    <a:srgbClr val="A4BBE4"/>
    <a:srgbClr val="EE3F2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napToGrid="0" snapToObjects="1" showGuides="1">
      <p:cViewPr varScale="1">
        <p:scale>
          <a:sx n="71" d="100"/>
          <a:sy n="71" d="100"/>
        </p:scale>
        <p:origin x="1080" y="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3.xml"/><Relationship Id="rId8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0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5122" name="页眉占位符 1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buFont typeface="Arial" panose="020B0604020202020204" pitchFamily="34" charset="0"/>
              <a:buNone/>
              <a:defRPr sz="1200">
                <a:latin typeface="Calibri" panose="020F050202020403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23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E973D0AB-A9DC-4293-A6C3-4D32D1FE16D3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00" name="幻灯片图像占位符 3"/>
          <p:cNvSpPr>
            <a:spLocks noGrp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noFill/>
          </a:ln>
        </p:spPr>
      </p:sp>
      <p:sp>
        <p:nvSpPr>
          <p:cNvPr id="5125" name="备注占位符 4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26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buFont typeface="Arial" panose="020B0604020202020204" pitchFamily="34" charset="0"/>
              <a:buNone/>
              <a:defRPr sz="1200">
                <a:latin typeface="Calibri" panose="020F050202020403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27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AC4277B-0606-4369-999E-8FC9EDCE97CB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>
          <a:ln w="12700"/>
        </p:spPr>
        <p:txBody>
          <a:bodyPr wrap="square" lIns="91440" tIns="45720" rIns="91440" bIns="45720" anchor="ctr" anchorCtr="0"/>
          <a:p>
            <a:pPr lvl="0"/>
            <a:endParaRPr lang="zh-CN" altLang="en-US" dirty="0"/>
          </a:p>
        </p:txBody>
      </p:sp>
      <p:sp>
        <p:nvSpPr>
          <p:cNvPr id="614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F77295BA-03CF-4771-8F1D-C2AC3FD16C07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小田 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@ www.iloveppt.org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C8DFF33-44F8-4916-AA04-A96AA9448833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F77295BA-03CF-4771-8F1D-C2AC3FD16C07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小田 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@ www.iloveppt.org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C8DFF33-44F8-4916-AA04-A96AA9448833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400800" y="779463"/>
            <a:ext cx="1884363" cy="525621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742950" y="779463"/>
            <a:ext cx="5505450" cy="525621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F77295BA-03CF-4771-8F1D-C2AC3FD16C07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小田 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@ www.iloveppt.org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C8DFF33-44F8-4916-AA04-A96AA9448833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237AC0A3-A599-4FF9-81C8-29F1D3E3E4B9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小田 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@ www.iloveppt.org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F017A4B4-B61E-4F25-B175-41680FF3585F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237AC0A3-A599-4FF9-81C8-29F1D3E3E4B9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小田 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@ www.iloveppt.org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F017A4B4-B61E-4F25-B175-41680FF3585F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237AC0A3-A599-4FF9-81C8-29F1D3E3E4B9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小田 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@ www.iloveppt.org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F017A4B4-B61E-4F25-B175-41680FF3585F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742950" y="1468438"/>
            <a:ext cx="3694113" cy="456723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89463" y="1468438"/>
            <a:ext cx="3695700" cy="456723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237AC0A3-A599-4FF9-81C8-29F1D3E3E4B9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小田 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@ www.iloveppt.org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F017A4B4-B61E-4F25-B175-41680FF3585F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237AC0A3-A599-4FF9-81C8-29F1D3E3E4B9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小田 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@ www.iloveppt.org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F017A4B4-B61E-4F25-B175-41680FF3585F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237AC0A3-A599-4FF9-81C8-29F1D3E3E4B9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小田 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@ www.iloveppt.org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F017A4B4-B61E-4F25-B175-41680FF3585F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237AC0A3-A599-4FF9-81C8-29F1D3E3E4B9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小田 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@ www.iloveppt.org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F017A4B4-B61E-4F25-B175-41680FF3585F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237AC0A3-A599-4FF9-81C8-29F1D3E3E4B9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小田 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@ www.iloveppt.org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F017A4B4-B61E-4F25-B175-41680FF3585F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F77295BA-03CF-4771-8F1D-C2AC3FD16C07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小田 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@ www.iloveppt.org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C8DFF33-44F8-4916-AA04-A96AA9448833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 smtClean="0">
              <a:ln>
                <a:noFill/>
              </a:ln>
              <a:solidFill>
                <a:srgbClr val="40404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237AC0A3-A599-4FF9-81C8-29F1D3E3E4B9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小田 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@ www.iloveppt.org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F017A4B4-B61E-4F25-B175-41680FF3585F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237AC0A3-A599-4FF9-81C8-29F1D3E3E4B9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小田 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@ www.iloveppt.org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F017A4B4-B61E-4F25-B175-41680FF3585F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400800" y="779463"/>
            <a:ext cx="1884363" cy="525621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742950" y="779463"/>
            <a:ext cx="5505450" cy="525621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237AC0A3-A599-4FF9-81C8-29F1D3E3E4B9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小田 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@ www.iloveppt.org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F017A4B4-B61E-4F25-B175-41680FF3585F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3EF1F59-17D2-4550-8D74-3D74437D5EB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668A0BE7-125E-4127-9707-D911FCB921EB}" type="slidenum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3EF1F59-17D2-4550-8D74-3D74437D5EB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668A0BE7-125E-4127-9707-D911FCB921EB}" type="slidenum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3EF1F59-17D2-4550-8D74-3D74437D5EB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668A0BE7-125E-4127-9707-D911FCB921EB}" type="slidenum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3EF1F59-17D2-4550-8D74-3D74437D5EB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668A0BE7-125E-4127-9707-D911FCB921EB}" type="slidenum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3EF1F59-17D2-4550-8D74-3D74437D5EB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668A0BE7-125E-4127-9707-D911FCB921EB}" type="slidenum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3EF1F59-17D2-4550-8D74-3D74437D5EB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668A0BE7-125E-4127-9707-D911FCB921EB}" type="slidenum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3EF1F59-17D2-4550-8D74-3D74437D5EB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668A0BE7-125E-4127-9707-D911FCB921EB}" type="slidenum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F77295BA-03CF-4771-8F1D-C2AC3FD16C07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小田 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@ www.iloveppt.org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C8DFF33-44F8-4916-AA04-A96AA9448833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3EF1F59-17D2-4550-8D74-3D74437D5EB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668A0BE7-125E-4127-9707-D911FCB921EB}" type="slidenum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3EF1F59-17D2-4550-8D74-3D74437D5EB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668A0BE7-125E-4127-9707-D911FCB921EB}" type="slidenum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3EF1F59-17D2-4550-8D74-3D74437D5EB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668A0BE7-125E-4127-9707-D911FCB921EB}" type="slidenum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3EF1F59-17D2-4550-8D74-3D74437D5EB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668A0BE7-125E-4127-9707-D911FCB921EB}" type="slidenum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9156700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742950" y="1468438"/>
            <a:ext cx="3694113" cy="456723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89463" y="1468438"/>
            <a:ext cx="3695700" cy="456723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F77295BA-03CF-4771-8F1D-C2AC3FD16C07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小田 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@ www.iloveppt.org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C8DFF33-44F8-4916-AA04-A96AA9448833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F77295BA-03CF-4771-8F1D-C2AC3FD16C07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小田 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@ www.iloveppt.org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C8DFF33-44F8-4916-AA04-A96AA9448833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F77295BA-03CF-4771-8F1D-C2AC3FD16C07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小田 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@ www.iloveppt.org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C8DFF33-44F8-4916-AA04-A96AA9448833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F77295BA-03CF-4771-8F1D-C2AC3FD16C07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小田 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@ www.iloveppt.org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C8DFF33-44F8-4916-AA04-A96AA9448833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F77295BA-03CF-4771-8F1D-C2AC3FD16C07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小田 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@ www.iloveppt.org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C8DFF33-44F8-4916-AA04-A96AA9448833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 smtClean="0">
              <a:ln>
                <a:noFill/>
              </a:ln>
              <a:solidFill>
                <a:srgbClr val="40404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F77295BA-03CF-4771-8F1D-C2AC3FD16C07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小田 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@ www.iloveppt.org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C8DFF33-44F8-4916-AA04-A96AA9448833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2.png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4" Type="http://schemas.openxmlformats.org/officeDocument/2006/relationships/theme" Target="../theme/theme2.xml"/><Relationship Id="rId13" Type="http://schemas.openxmlformats.org/officeDocument/2006/relationships/image" Target="../media/image2.png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1.xml"/><Relationship Id="rId8" Type="http://schemas.openxmlformats.org/officeDocument/2006/relationships/slideLayout" Target="../slideLayouts/slideLayout30.xml"/><Relationship Id="rId7" Type="http://schemas.openxmlformats.org/officeDocument/2006/relationships/slideLayout" Target="../slideLayouts/slideLayout29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4.xml"/><Relationship Id="rId12" Type="http://schemas.openxmlformats.org/officeDocument/2006/relationships/theme" Target="../theme/theme3.xml"/><Relationship Id="rId11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2.xml"/><Relationship Id="rId1" Type="http://schemas.openxmlformats.org/officeDocument/2006/relationships/slideLayout" Target="../slideLayouts/slideLayout23.xml"/></Relationships>
</file>

<file path=ppt/slideMasters/_rels/slideMaster4.xml.rels><?xml version="1.0" encoding="UTF-8" standalone="yes"?>
<Relationships xmlns="http://schemas.openxmlformats.org/package/2006/relationships"><Relationship Id="rId7" Type="http://schemas.openxmlformats.org/officeDocument/2006/relationships/theme" Target="../theme/theme4.xml"/><Relationship Id="rId6" Type="http://schemas.openxmlformats.org/officeDocument/2006/relationships/image" Target="../media/image10.jpeg"/><Relationship Id="rId5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7.xml"/><Relationship Id="rId3" Type="http://schemas.openxmlformats.org/officeDocument/2006/relationships/slideLayout" Target="../slideLayouts/slideLayout36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262626">
                <a:alpha val="100000"/>
              </a:srgbClr>
            </a:gs>
            <a:gs pos="71001">
              <a:srgbClr val="F2F2F2">
                <a:alpha val="100000"/>
              </a:srgbClr>
            </a:gs>
            <a:gs pos="100000">
              <a:srgbClr val="7F7F7F">
                <a:alpha val="100000"/>
              </a:srgbClr>
            </a:gs>
          </a:gsLst>
          <a:lin ang="5400000"/>
          <a:tileRect/>
        </a:gradFill>
        <a:effectLst/>
      </p:bgPr>
    </p:bg>
    <p:spTree>
      <p:nvGrpSpPr>
        <p:cNvPr id="1" name=""/>
        <p:cNvGrpSpPr/>
        <p:nvPr/>
      </p:nvGrpSpPr>
      <p:grpSpPr/>
      <p:pic>
        <p:nvPicPr>
          <p:cNvPr id="1026" name="Picture 2" descr="C:\Users\Administrator\Desktop\新建文件夹\ipad_zoomerlay_land_20100225.png"/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0" y="0"/>
            <a:ext cx="9140825" cy="68580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027" name="Group 3"/>
          <p:cNvGrpSpPr/>
          <p:nvPr userDrawn="1"/>
        </p:nvGrpSpPr>
        <p:grpSpPr>
          <a:xfrm>
            <a:off x="749300" y="774700"/>
            <a:ext cx="7559675" cy="5272088"/>
            <a:chOff x="0" y="0"/>
            <a:chExt cx="4762" cy="3321"/>
          </a:xfrm>
        </p:grpSpPr>
        <p:pic>
          <p:nvPicPr>
            <p:cNvPr id="1034" name="矩形 9"/>
            <p:cNvPicPr/>
            <p:nvPr/>
          </p:nvPicPr>
          <p:blipFill>
            <a:blip r:embed="rId13"/>
            <a:stretch>
              <a:fillRect/>
            </a:stretch>
          </p:blipFill>
          <p:spPr>
            <a:xfrm>
              <a:off x="0" y="0"/>
              <a:ext cx="4762" cy="332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" name="Text Box 5"/>
            <p:cNvSpPr txBox="1">
              <a:spLocks noChangeArrowheads="1"/>
            </p:cNvSpPr>
            <p:nvPr/>
          </p:nvSpPr>
          <p:spPr bwMode="auto">
            <a:xfrm>
              <a:off x="4" y="3"/>
              <a:ext cx="4751" cy="33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微软雅黑" panose="020B0503020204020204" pitchFamily="34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 panose="020B0604030504040204" pitchFamily="34" charset="0"/>
                <a:ea typeface="微软雅黑" panose="020B0503020204020204" pitchFamily="34" charset="-122"/>
                <a:cs typeface="+mn-cs"/>
              </a:endParaRPr>
            </a:p>
          </p:txBody>
        </p:sp>
      </p:grpSp>
      <p:sp>
        <p:nvSpPr>
          <p:cNvPr id="2054" name="椭圆 8">
            <a:hlinkClick r:id="" action="ppaction://hlinkshowjump?jump=firstslide"/>
          </p:cNvPr>
          <p:cNvSpPr>
            <a:spLocks noChangeArrowheads="1"/>
          </p:cNvSpPr>
          <p:nvPr/>
        </p:nvSpPr>
        <p:spPr bwMode="auto">
          <a:xfrm>
            <a:off x="8461375" y="3200400"/>
            <a:ext cx="419100" cy="419100"/>
          </a:xfrm>
          <a:prstGeom prst="ellipse">
            <a:avLst/>
          </a:prstGeom>
          <a:solidFill>
            <a:srgbClr val="FFFFFF">
              <a:alpha val="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Verdana" panose="020B060403050404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Verdana" panose="020B060403050404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Verdana" panose="020B060403050404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Verdana" panose="020B060403050404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 panose="020B060403050404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029" name="标题占位符 1"/>
          <p:cNvSpPr>
            <a:spLocks noGrp="1"/>
          </p:cNvSpPr>
          <p:nvPr>
            <p:ph type="title"/>
          </p:nvPr>
        </p:nvSpPr>
        <p:spPr>
          <a:xfrm>
            <a:off x="742950" y="779463"/>
            <a:ext cx="7542213" cy="633412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30" name="文本占位符 2"/>
          <p:cNvSpPr>
            <a:spLocks noGrp="1"/>
          </p:cNvSpPr>
          <p:nvPr>
            <p:ph type="body" idx="1"/>
          </p:nvPr>
        </p:nvSpPr>
        <p:spPr>
          <a:xfrm>
            <a:off x="742950" y="1468438"/>
            <a:ext cx="7542213" cy="4567237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2057" name="日期占位符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755650" y="6165850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7F7F7F"/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F77295BA-03CF-4771-8F1D-C2AC3FD16C07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58" name="页脚占位符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2613" y="6165850"/>
            <a:ext cx="2895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7F7F7F"/>
                </a:solidFill>
                <a:latin typeface="+mn-lt"/>
                <a:ea typeface="+mn-ea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小田 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@ www.iloveppt.org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59" name="灯片编号占位符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164263" y="6165850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>
                <a:solidFill>
                  <a:srgbClr val="7F7F7F"/>
                </a:solidFill>
                <a:latin typeface="+mn-lt"/>
                <a:ea typeface="+mn-ea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C8DFF33-44F8-4916-AA04-A96AA9448833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kern="1200">
          <a:solidFill>
            <a:srgbClr val="40404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404040"/>
          </a:solidFill>
          <a:latin typeface="Verdana" panose="020B0604030504040204" pitchFamily="34" charset="0"/>
          <a:ea typeface="微软雅黑" panose="020B0503020204020204" pitchFamily="34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404040"/>
          </a:solidFill>
          <a:latin typeface="Verdana" panose="020B0604030504040204" pitchFamily="34" charset="0"/>
          <a:ea typeface="微软雅黑" panose="020B0503020204020204" pitchFamily="34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404040"/>
          </a:solidFill>
          <a:latin typeface="Verdana" panose="020B0604030504040204" pitchFamily="34" charset="0"/>
          <a:ea typeface="微软雅黑" panose="020B0503020204020204" pitchFamily="34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404040"/>
          </a:solidFill>
          <a:latin typeface="Verdana" panose="020B0604030504040204" pitchFamily="34" charset="0"/>
          <a:ea typeface="微软雅黑" panose="020B0503020204020204" pitchFamily="34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200">
          <a:solidFill>
            <a:srgbClr val="404040"/>
          </a:solidFill>
          <a:latin typeface="Verdana" panose="020B0604030504040204" pitchFamily="34" charset="0"/>
          <a:ea typeface="微软雅黑" panose="020B0503020204020204" pitchFamily="34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200">
          <a:solidFill>
            <a:srgbClr val="404040"/>
          </a:solidFill>
          <a:latin typeface="Verdana" panose="020B0604030504040204" pitchFamily="34" charset="0"/>
          <a:ea typeface="微软雅黑" panose="020B0503020204020204" pitchFamily="34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200">
          <a:solidFill>
            <a:srgbClr val="404040"/>
          </a:solidFill>
          <a:latin typeface="Verdana" panose="020B0604030504040204" pitchFamily="34" charset="0"/>
          <a:ea typeface="微软雅黑" panose="020B0503020204020204" pitchFamily="34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200">
          <a:solidFill>
            <a:srgbClr val="404040"/>
          </a:solidFill>
          <a:latin typeface="Verdana" panose="020B0604030504040204" pitchFamily="34" charset="0"/>
          <a:ea typeface="微软雅黑" panose="020B0503020204020204" pitchFamily="34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rgbClr val="404040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rgbClr val="404040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rgbClr val="404040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rgbClr val="404040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rgbClr val="404040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262626">
                <a:alpha val="100000"/>
              </a:srgbClr>
            </a:gs>
            <a:gs pos="71001">
              <a:srgbClr val="F2F2F2">
                <a:alpha val="100000"/>
              </a:srgbClr>
            </a:gs>
            <a:gs pos="100000">
              <a:srgbClr val="7F7F7F">
                <a:alpha val="100000"/>
              </a:srgbClr>
            </a:gs>
          </a:gsLst>
          <a:lin ang="5400000"/>
          <a:tileRect/>
        </a:gradFill>
        <a:effectLst/>
      </p:bgPr>
    </p:bg>
    <p:spTree>
      <p:nvGrpSpPr>
        <p:cNvPr id="1" name=""/>
        <p:cNvGrpSpPr/>
        <p:nvPr/>
      </p:nvGrpSpPr>
      <p:grpSpPr/>
      <p:pic>
        <p:nvPicPr>
          <p:cNvPr id="2050" name="Picture 2" descr="C:\Users\Administrator\Desktop\新建文件夹\ipad_zoomerlay_land_20100225.png"/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0" y="0"/>
            <a:ext cx="9140825" cy="68580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51" name="Group 3"/>
          <p:cNvGrpSpPr/>
          <p:nvPr userDrawn="1"/>
        </p:nvGrpSpPr>
        <p:grpSpPr>
          <a:xfrm>
            <a:off x="749300" y="774700"/>
            <a:ext cx="7559675" cy="5272088"/>
            <a:chOff x="0" y="0"/>
            <a:chExt cx="4762" cy="3321"/>
          </a:xfrm>
        </p:grpSpPr>
        <p:pic>
          <p:nvPicPr>
            <p:cNvPr id="2058" name="矩形 9"/>
            <p:cNvPicPr/>
            <p:nvPr/>
          </p:nvPicPr>
          <p:blipFill>
            <a:blip r:embed="rId13"/>
            <a:stretch>
              <a:fillRect/>
            </a:stretch>
          </p:blipFill>
          <p:spPr>
            <a:xfrm>
              <a:off x="0" y="0"/>
              <a:ext cx="4762" cy="332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" name="Text Box 5"/>
            <p:cNvSpPr txBox="1">
              <a:spLocks noChangeArrowheads="1"/>
            </p:cNvSpPr>
            <p:nvPr/>
          </p:nvSpPr>
          <p:spPr bwMode="auto">
            <a:xfrm>
              <a:off x="4" y="3"/>
              <a:ext cx="4751" cy="33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微软雅黑" panose="020B0503020204020204" pitchFamily="34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 panose="020B0604030504040204" pitchFamily="34" charset="0"/>
                <a:ea typeface="微软雅黑" panose="020B0503020204020204" pitchFamily="34" charset="-122"/>
                <a:cs typeface="+mn-cs"/>
              </a:endParaRPr>
            </a:p>
          </p:txBody>
        </p:sp>
      </p:grpSp>
      <p:sp>
        <p:nvSpPr>
          <p:cNvPr id="3078" name="椭圆 8">
            <a:hlinkClick r:id="" action="ppaction://hlinkshowjump?jump=firstslide"/>
          </p:cNvPr>
          <p:cNvSpPr>
            <a:spLocks noChangeArrowheads="1"/>
          </p:cNvSpPr>
          <p:nvPr/>
        </p:nvSpPr>
        <p:spPr bwMode="auto">
          <a:xfrm>
            <a:off x="8461375" y="3200400"/>
            <a:ext cx="419100" cy="419100"/>
          </a:xfrm>
          <a:prstGeom prst="ellipse">
            <a:avLst/>
          </a:prstGeom>
          <a:solidFill>
            <a:srgbClr val="FFFFFF">
              <a:alpha val="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Verdana" panose="020B060403050404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Verdana" panose="020B060403050404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Verdana" panose="020B060403050404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Verdana" panose="020B060403050404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 panose="020B060403050404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053" name="标题占位符 1"/>
          <p:cNvSpPr>
            <a:spLocks noGrp="1"/>
          </p:cNvSpPr>
          <p:nvPr>
            <p:ph type="title"/>
          </p:nvPr>
        </p:nvSpPr>
        <p:spPr>
          <a:xfrm>
            <a:off x="742950" y="779463"/>
            <a:ext cx="7542213" cy="633412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2054" name="文本占位符 2"/>
          <p:cNvSpPr>
            <a:spLocks noGrp="1"/>
          </p:cNvSpPr>
          <p:nvPr>
            <p:ph type="body" idx="1"/>
          </p:nvPr>
        </p:nvSpPr>
        <p:spPr>
          <a:xfrm>
            <a:off x="742950" y="1468438"/>
            <a:ext cx="7542213" cy="4567237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081" name="日期占位符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755650" y="6165850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7F7F7F"/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237AC0A3-A599-4FF9-81C8-29F1D3E3E4B9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082" name="页脚占位符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2613" y="6165850"/>
            <a:ext cx="2895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7F7F7F"/>
                </a:solidFill>
                <a:latin typeface="+mn-lt"/>
                <a:ea typeface="+mn-ea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小田 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@ www.iloveppt.org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083" name="灯片编号占位符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164263" y="6165850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>
                <a:solidFill>
                  <a:srgbClr val="7F7F7F"/>
                </a:solidFill>
                <a:latin typeface="+mn-lt"/>
                <a:ea typeface="+mn-ea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F017A4B4-B61E-4F25-B175-41680FF3585F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kern="1200">
          <a:solidFill>
            <a:srgbClr val="40404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404040"/>
          </a:solidFill>
          <a:latin typeface="Verdana" panose="020B0604030504040204" pitchFamily="34" charset="0"/>
          <a:ea typeface="微软雅黑" panose="020B0503020204020204" pitchFamily="34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404040"/>
          </a:solidFill>
          <a:latin typeface="Verdana" panose="020B0604030504040204" pitchFamily="34" charset="0"/>
          <a:ea typeface="微软雅黑" panose="020B0503020204020204" pitchFamily="34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404040"/>
          </a:solidFill>
          <a:latin typeface="Verdana" panose="020B0604030504040204" pitchFamily="34" charset="0"/>
          <a:ea typeface="微软雅黑" panose="020B0503020204020204" pitchFamily="34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404040"/>
          </a:solidFill>
          <a:latin typeface="Verdana" panose="020B0604030504040204" pitchFamily="34" charset="0"/>
          <a:ea typeface="微软雅黑" panose="020B0503020204020204" pitchFamily="34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200">
          <a:solidFill>
            <a:srgbClr val="404040"/>
          </a:solidFill>
          <a:latin typeface="Verdana" panose="020B0604030504040204" pitchFamily="34" charset="0"/>
          <a:ea typeface="微软雅黑" panose="020B0503020204020204" pitchFamily="34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200">
          <a:solidFill>
            <a:srgbClr val="404040"/>
          </a:solidFill>
          <a:latin typeface="Verdana" panose="020B0604030504040204" pitchFamily="34" charset="0"/>
          <a:ea typeface="微软雅黑" panose="020B0503020204020204" pitchFamily="34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200">
          <a:solidFill>
            <a:srgbClr val="404040"/>
          </a:solidFill>
          <a:latin typeface="Verdana" panose="020B0604030504040204" pitchFamily="34" charset="0"/>
          <a:ea typeface="微软雅黑" panose="020B0503020204020204" pitchFamily="34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200">
          <a:solidFill>
            <a:srgbClr val="404040"/>
          </a:solidFill>
          <a:latin typeface="Verdana" panose="020B0604030504040204" pitchFamily="34" charset="0"/>
          <a:ea typeface="微软雅黑" panose="020B0503020204020204" pitchFamily="34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rgbClr val="404040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rgbClr val="404040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rgbClr val="404040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rgbClr val="404040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rgbClr val="404040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074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075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buFont typeface="Arial" panose="020B0604020202020204" pitchFamily="34" charset="0"/>
              <a:buNone/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3EF1F59-17D2-4550-8D74-3D74437D5EB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buFont typeface="Arial" panose="020B0604020202020204" pitchFamily="34" charset="0"/>
              <a:buNone/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buFont typeface="Arial" panose="020B0604020202020204" pitchFamily="34" charset="0"/>
              <a:buNone/>
              <a:defRPr sz="14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668A0BE7-125E-4127-9707-D911FCB921EB}" type="slidenum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23.xml"/><Relationship Id="rId5" Type="http://schemas.openxmlformats.org/officeDocument/2006/relationships/image" Target="../media/image16.GIF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image" Target="../media/image12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image" Target="../media/image25.jpeg"/><Relationship Id="rId8" Type="http://schemas.openxmlformats.org/officeDocument/2006/relationships/image" Target="../media/image24.jpeg"/><Relationship Id="rId7" Type="http://schemas.openxmlformats.org/officeDocument/2006/relationships/image" Target="../media/image23.jpeg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Relationship Id="rId3" Type="http://schemas.openxmlformats.org/officeDocument/2006/relationships/image" Target="../media/image19.jpeg"/><Relationship Id="rId2" Type="http://schemas.openxmlformats.org/officeDocument/2006/relationships/image" Target="../media/image18.png"/><Relationship Id="rId10" Type="http://schemas.openxmlformats.org/officeDocument/2006/relationships/slideLayout" Target="../slideLayouts/slideLayout18.xml"/><Relationship Id="rId1" Type="http://schemas.openxmlformats.org/officeDocument/2006/relationships/image" Target="../media/image17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8.xml"/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image" Target="../media/image26.jpe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8.xml"/><Relationship Id="rId4" Type="http://schemas.openxmlformats.org/officeDocument/2006/relationships/image" Target="../media/image32.jpeg"/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image" Target="../media/image29.jpe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image" Target="../media/image40.jpeg"/><Relationship Id="rId8" Type="http://schemas.openxmlformats.org/officeDocument/2006/relationships/image" Target="../media/image39.jpeg"/><Relationship Id="rId7" Type="http://schemas.openxmlformats.org/officeDocument/2006/relationships/image" Target="../media/image38.jpeg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35.jpeg"/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1" Type="http://schemas.openxmlformats.org/officeDocument/2006/relationships/slideLayout" Target="../slideLayouts/slideLayout13.xml"/><Relationship Id="rId10" Type="http://schemas.openxmlformats.org/officeDocument/2006/relationships/image" Target="../media/image41.jpeg"/><Relationship Id="rId1" Type="http://schemas.openxmlformats.org/officeDocument/2006/relationships/image" Target="../media/image2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43.jpeg"/><Relationship Id="rId1" Type="http://schemas.openxmlformats.org/officeDocument/2006/relationships/image" Target="../media/image42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44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45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47.GIF"/><Relationship Id="rId1" Type="http://schemas.openxmlformats.org/officeDocument/2006/relationships/image" Target="../media/image46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6146" name="Picture 2" descr="3_副本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7" name="Rectangle 3"/>
          <p:cNvSpPr>
            <a:spLocks noGrp="1"/>
          </p:cNvSpPr>
          <p:nvPr>
            <p:ph type="ctrTitle"/>
          </p:nvPr>
        </p:nvSpPr>
        <p:spPr>
          <a:xfrm>
            <a:off x="466725" y="1573213"/>
            <a:ext cx="7772400" cy="1470025"/>
          </a:xfrm>
        </p:spPr>
        <p:txBody>
          <a:bodyPr vert="horz" wrap="square" lIns="91440" tIns="45720" rIns="91440" bIns="45720" anchor="ctr" anchorCtr="0"/>
          <a:p>
            <a:pPr eaLnBrk="1" hangingPunct="1">
              <a:buClrTx/>
              <a:buSzTx/>
              <a:buFontTx/>
            </a:pPr>
            <a:r>
              <a:rPr lang="en-US" altLang="zh-CN" b="1" kern="1200" dirty="0">
                <a:solidFill>
                  <a:srgbClr val="FFFF00"/>
                </a:solidFill>
                <a:latin typeface="Times New Roman" panose="02020603050405020304" pitchFamily="18" charset="0"/>
                <a:ea typeface="+mj-ea"/>
                <a:cs typeface="+mj-cs"/>
              </a:rPr>
              <a:t>Lesson14 My body</a:t>
            </a:r>
            <a:endParaRPr lang="en-US" altLang="zh-CN" b="1" kern="1200" dirty="0">
              <a:solidFill>
                <a:srgbClr val="FFFF00"/>
              </a:solidFill>
              <a:latin typeface="Times New Roman" panose="02020603050405020304" pitchFamily="18" charset="0"/>
              <a:ea typeface="+mj-ea"/>
              <a:cs typeface="+mj-cs"/>
            </a:endParaRPr>
          </a:p>
        </p:txBody>
      </p:sp>
      <p:pic>
        <p:nvPicPr>
          <p:cNvPr id="6149" name="图片 3" descr="light 7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41287" y="0"/>
            <a:ext cx="467995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52" name="图片 3" descr="light 9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61138" y="103188"/>
            <a:ext cx="1033462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53" name="Picture 9" descr="11316677138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90975" y="5246688"/>
            <a:ext cx="1095375" cy="1095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7" name="副标题 1"/>
          <p:cNvSpPr>
            <a:spLocks noGrp="1"/>
          </p:cNvSpPr>
          <p:nvPr>
            <p:ph type="subTitle" idx="1"/>
          </p:nvPr>
        </p:nvSpPr>
        <p:spPr/>
        <p:txBody>
          <a:bodyPr vert="horz" wrap="square" lIns="91440" tIns="45720" rIns="91440" bIns="45720" anchor="t" anchorCtr="0"/>
          <a:p>
            <a:pPr eaLnBrk="1" hangingPunct="1">
              <a:buClrTx/>
              <a:buSzTx/>
              <a:buFontTx/>
            </a:pPr>
            <a:endParaRPr lang="zh-CN" altLang="en-US" kern="1200" dirty="0"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3000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3000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36569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249237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414528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灯片编号占位符 4"/>
          <p:cNvSpPr txBox="1">
            <a:spLocks noGrp="1"/>
          </p:cNvSpPr>
          <p:nvPr/>
        </p:nvSpPr>
        <p:spPr>
          <a:xfrm>
            <a:off x="6164263" y="6165850"/>
            <a:ext cx="2133600" cy="36512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r" eaLnBrk="1" hangingPunct="1">
              <a:spcBef>
                <a:spcPct val="0"/>
              </a:spcBef>
              <a:buNone/>
            </a:pPr>
            <a:fld id="{9A0DB2DC-4C9A-4742-B13C-FB6460FD3503}" type="slidenum">
              <a:rPr lang="zh-CN" altLang="en-US" sz="1200" dirty="0">
                <a:solidFill>
                  <a:srgbClr val="7F7F7F"/>
                </a:solidFill>
              </a:rPr>
            </a:fld>
            <a:endParaRPr lang="zh-CN" altLang="en-US" sz="1200" dirty="0">
              <a:solidFill>
                <a:srgbClr val="7F7F7F"/>
              </a:solidFill>
            </a:endParaRPr>
          </a:p>
        </p:txBody>
      </p:sp>
      <p:grpSp>
        <p:nvGrpSpPr>
          <p:cNvPr id="8195" name="Group 3"/>
          <p:cNvGrpSpPr/>
          <p:nvPr/>
        </p:nvGrpSpPr>
        <p:grpSpPr>
          <a:xfrm rot="-842174">
            <a:off x="3708400" y="3687763"/>
            <a:ext cx="3390900" cy="4016375"/>
            <a:chOff x="0" y="0"/>
            <a:chExt cx="2136" cy="2350"/>
          </a:xfrm>
        </p:grpSpPr>
        <p:sp>
          <p:nvSpPr>
            <p:cNvPr id="7185" name="Freeform 15"/>
            <p:cNvSpPr/>
            <p:nvPr/>
          </p:nvSpPr>
          <p:spPr>
            <a:xfrm>
              <a:off x="0" y="0"/>
              <a:ext cx="2136" cy="2269"/>
            </a:xfrm>
            <a:custGeom>
              <a:avLst/>
              <a:gdLst>
                <a:gd name="txL" fmla="*/ 0 w 2136"/>
                <a:gd name="txT" fmla="*/ 0 h 2269"/>
                <a:gd name="txR" fmla="*/ 2136 w 2136"/>
                <a:gd name="txB" fmla="*/ 2269 h 2269"/>
              </a:gdLst>
              <a:ahLst/>
              <a:cxnLst>
                <a:cxn ang="0">
                  <a:pos x="2136" y="2253"/>
                </a:cxn>
                <a:cxn ang="0">
                  <a:pos x="1992" y="1797"/>
                </a:cxn>
                <a:cxn ang="0">
                  <a:pos x="1712" y="1709"/>
                </a:cxn>
                <a:cxn ang="0">
                  <a:pos x="1488" y="1501"/>
                </a:cxn>
                <a:cxn ang="0">
                  <a:pos x="1240" y="1485"/>
                </a:cxn>
                <a:cxn ang="0">
                  <a:pos x="976" y="1333"/>
                </a:cxn>
                <a:cxn ang="0">
                  <a:pos x="752" y="1333"/>
                </a:cxn>
                <a:cxn ang="0">
                  <a:pos x="680" y="1405"/>
                </a:cxn>
                <a:cxn ang="0">
                  <a:pos x="504" y="1165"/>
                </a:cxn>
                <a:cxn ang="0">
                  <a:pos x="480" y="813"/>
                </a:cxn>
                <a:cxn ang="0">
                  <a:pos x="392" y="573"/>
                </a:cxn>
                <a:cxn ang="0">
                  <a:pos x="400" y="349"/>
                </a:cxn>
                <a:cxn ang="0">
                  <a:pos x="304" y="53"/>
                </a:cxn>
                <a:cxn ang="0">
                  <a:pos x="152" y="29"/>
                </a:cxn>
                <a:cxn ang="0">
                  <a:pos x="48" y="165"/>
                </a:cxn>
                <a:cxn ang="0">
                  <a:pos x="8" y="813"/>
                </a:cxn>
                <a:cxn ang="0">
                  <a:pos x="96" y="1349"/>
                </a:cxn>
                <a:cxn ang="0">
                  <a:pos x="144" y="1885"/>
                </a:cxn>
                <a:cxn ang="0">
                  <a:pos x="144" y="2269"/>
                </a:cxn>
                <a:cxn ang="0">
                  <a:pos x="2136" y="2253"/>
                </a:cxn>
              </a:cxnLst>
              <a:rect l="txL" t="txT" r="txR" b="txB"/>
              <a:pathLst>
                <a:path w="2136" h="2269">
                  <a:moveTo>
                    <a:pt x="2136" y="2253"/>
                  </a:moveTo>
                  <a:cubicBezTo>
                    <a:pt x="2099" y="2070"/>
                    <a:pt x="2063" y="1888"/>
                    <a:pt x="1992" y="1797"/>
                  </a:cubicBezTo>
                  <a:cubicBezTo>
                    <a:pt x="1921" y="1706"/>
                    <a:pt x="1796" y="1758"/>
                    <a:pt x="1712" y="1709"/>
                  </a:cubicBezTo>
                  <a:cubicBezTo>
                    <a:pt x="1628" y="1660"/>
                    <a:pt x="1567" y="1538"/>
                    <a:pt x="1488" y="1501"/>
                  </a:cubicBezTo>
                  <a:cubicBezTo>
                    <a:pt x="1409" y="1464"/>
                    <a:pt x="1325" y="1513"/>
                    <a:pt x="1240" y="1485"/>
                  </a:cubicBezTo>
                  <a:cubicBezTo>
                    <a:pt x="1155" y="1457"/>
                    <a:pt x="1057" y="1358"/>
                    <a:pt x="976" y="1333"/>
                  </a:cubicBezTo>
                  <a:cubicBezTo>
                    <a:pt x="895" y="1308"/>
                    <a:pt x="801" y="1321"/>
                    <a:pt x="752" y="1333"/>
                  </a:cubicBezTo>
                  <a:cubicBezTo>
                    <a:pt x="703" y="1345"/>
                    <a:pt x="721" y="1433"/>
                    <a:pt x="680" y="1405"/>
                  </a:cubicBezTo>
                  <a:cubicBezTo>
                    <a:pt x="639" y="1377"/>
                    <a:pt x="537" y="1264"/>
                    <a:pt x="504" y="1165"/>
                  </a:cubicBezTo>
                  <a:cubicBezTo>
                    <a:pt x="471" y="1066"/>
                    <a:pt x="499" y="912"/>
                    <a:pt x="480" y="813"/>
                  </a:cubicBezTo>
                  <a:cubicBezTo>
                    <a:pt x="461" y="714"/>
                    <a:pt x="405" y="650"/>
                    <a:pt x="392" y="573"/>
                  </a:cubicBezTo>
                  <a:cubicBezTo>
                    <a:pt x="379" y="496"/>
                    <a:pt x="415" y="436"/>
                    <a:pt x="400" y="349"/>
                  </a:cubicBezTo>
                  <a:cubicBezTo>
                    <a:pt x="385" y="262"/>
                    <a:pt x="345" y="106"/>
                    <a:pt x="304" y="53"/>
                  </a:cubicBezTo>
                  <a:cubicBezTo>
                    <a:pt x="263" y="0"/>
                    <a:pt x="195" y="10"/>
                    <a:pt x="152" y="29"/>
                  </a:cubicBezTo>
                  <a:cubicBezTo>
                    <a:pt x="109" y="48"/>
                    <a:pt x="72" y="34"/>
                    <a:pt x="48" y="165"/>
                  </a:cubicBezTo>
                  <a:cubicBezTo>
                    <a:pt x="24" y="296"/>
                    <a:pt x="0" y="616"/>
                    <a:pt x="8" y="813"/>
                  </a:cubicBezTo>
                  <a:cubicBezTo>
                    <a:pt x="16" y="1010"/>
                    <a:pt x="73" y="1170"/>
                    <a:pt x="96" y="1349"/>
                  </a:cubicBezTo>
                  <a:cubicBezTo>
                    <a:pt x="119" y="1528"/>
                    <a:pt x="136" y="1732"/>
                    <a:pt x="144" y="1885"/>
                  </a:cubicBezTo>
                  <a:cubicBezTo>
                    <a:pt x="152" y="2038"/>
                    <a:pt x="144" y="2205"/>
                    <a:pt x="144" y="2269"/>
                  </a:cubicBezTo>
                  <a:cubicBezTo>
                    <a:pt x="144" y="2269"/>
                    <a:pt x="2136" y="2253"/>
                    <a:pt x="2136" y="2253"/>
                  </a:cubicBezTo>
                  <a:close/>
                </a:path>
              </a:pathLst>
            </a:custGeom>
            <a:solidFill>
              <a:srgbClr val="E3C19F">
                <a:alpha val="100000"/>
              </a:srgbClr>
            </a:solidFill>
            <a:ln w="9525" cap="flat" cmpd="sng">
              <a:solidFill>
                <a:srgbClr val="DAAD80">
                  <a:alpha val="100000"/>
                </a:srgbClr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grpSp>
          <p:nvGrpSpPr>
            <p:cNvPr id="7186" name="Group 5"/>
            <p:cNvGrpSpPr/>
            <p:nvPr/>
          </p:nvGrpSpPr>
          <p:grpSpPr>
            <a:xfrm>
              <a:off x="63" y="21"/>
              <a:ext cx="1865" cy="2329"/>
              <a:chOff x="0" y="0"/>
              <a:chExt cx="1865" cy="2329"/>
            </a:xfrm>
          </p:grpSpPr>
          <p:sp>
            <p:nvSpPr>
              <p:cNvPr id="7188" name="Freeform 17"/>
              <p:cNvSpPr/>
              <p:nvPr/>
            </p:nvSpPr>
            <p:spPr>
              <a:xfrm>
                <a:off x="125" y="719"/>
                <a:ext cx="1740" cy="1610"/>
              </a:xfrm>
              <a:custGeom>
                <a:avLst/>
                <a:gdLst>
                  <a:gd name="txL" fmla="*/ 0 w 1740"/>
                  <a:gd name="txT" fmla="*/ 0 h 1610"/>
                  <a:gd name="txR" fmla="*/ 1740 w 1740"/>
                  <a:gd name="txB" fmla="*/ 1610 h 1610"/>
                </a:gdLst>
                <a:ahLst/>
                <a:cxnLst>
                  <a:cxn ang="0">
                    <a:pos x="908" y="1513"/>
                  </a:cxn>
                  <a:cxn ang="0">
                    <a:pos x="876" y="1049"/>
                  </a:cxn>
                  <a:cxn ang="0">
                    <a:pos x="1012" y="1217"/>
                  </a:cxn>
                  <a:cxn ang="0">
                    <a:pos x="1012" y="1545"/>
                  </a:cxn>
                  <a:cxn ang="0">
                    <a:pos x="1228" y="1545"/>
                  </a:cxn>
                  <a:cxn ang="0">
                    <a:pos x="1356" y="1153"/>
                  </a:cxn>
                  <a:cxn ang="0">
                    <a:pos x="1548" y="1329"/>
                  </a:cxn>
                  <a:cxn ang="0">
                    <a:pos x="1636" y="1177"/>
                  </a:cxn>
                  <a:cxn ang="0">
                    <a:pos x="1732" y="1113"/>
                  </a:cxn>
                  <a:cxn ang="0">
                    <a:pos x="1588" y="1113"/>
                  </a:cxn>
                  <a:cxn ang="0">
                    <a:pos x="1546" y="1328"/>
                  </a:cxn>
                  <a:cxn ang="0">
                    <a:pos x="1357" y="1151"/>
                  </a:cxn>
                  <a:cxn ang="0">
                    <a:pos x="1372" y="905"/>
                  </a:cxn>
                  <a:cxn ang="0">
                    <a:pos x="1188" y="801"/>
                  </a:cxn>
                  <a:cxn ang="0">
                    <a:pos x="1084" y="1025"/>
                  </a:cxn>
                  <a:cxn ang="0">
                    <a:pos x="796" y="673"/>
                  </a:cxn>
                  <a:cxn ang="0">
                    <a:pos x="564" y="697"/>
                  </a:cxn>
                  <a:cxn ang="0">
                    <a:pos x="412" y="889"/>
                  </a:cxn>
                  <a:cxn ang="0">
                    <a:pos x="196" y="745"/>
                  </a:cxn>
                  <a:cxn ang="0">
                    <a:pos x="164" y="353"/>
                  </a:cxn>
                  <a:cxn ang="0">
                    <a:pos x="100" y="25"/>
                  </a:cxn>
                  <a:cxn ang="0">
                    <a:pos x="84" y="201"/>
                  </a:cxn>
                  <a:cxn ang="0">
                    <a:pos x="84" y="793"/>
                  </a:cxn>
                  <a:cxn ang="0">
                    <a:pos x="12" y="1321"/>
                  </a:cxn>
                  <a:cxn ang="0">
                    <a:pos x="12" y="1569"/>
                  </a:cxn>
                  <a:cxn ang="0">
                    <a:pos x="908" y="1513"/>
                  </a:cxn>
                </a:cxnLst>
                <a:rect l="txL" t="txT" r="txR" b="txB"/>
                <a:pathLst>
                  <a:path w="1740" h="1610">
                    <a:moveTo>
                      <a:pt x="908" y="1513"/>
                    </a:moveTo>
                    <a:cubicBezTo>
                      <a:pt x="883" y="1305"/>
                      <a:pt x="859" y="1098"/>
                      <a:pt x="876" y="1049"/>
                    </a:cubicBezTo>
                    <a:cubicBezTo>
                      <a:pt x="893" y="1000"/>
                      <a:pt x="989" y="1134"/>
                      <a:pt x="1012" y="1217"/>
                    </a:cubicBezTo>
                    <a:cubicBezTo>
                      <a:pt x="1035" y="1300"/>
                      <a:pt x="976" y="1490"/>
                      <a:pt x="1012" y="1545"/>
                    </a:cubicBezTo>
                    <a:cubicBezTo>
                      <a:pt x="1048" y="1600"/>
                      <a:pt x="1171" y="1610"/>
                      <a:pt x="1228" y="1545"/>
                    </a:cubicBezTo>
                    <a:cubicBezTo>
                      <a:pt x="1285" y="1480"/>
                      <a:pt x="1303" y="1189"/>
                      <a:pt x="1356" y="1153"/>
                    </a:cubicBezTo>
                    <a:lnTo>
                      <a:pt x="1548" y="1329"/>
                    </a:lnTo>
                    <a:cubicBezTo>
                      <a:pt x="1595" y="1333"/>
                      <a:pt x="1605" y="1213"/>
                      <a:pt x="1636" y="1177"/>
                    </a:cubicBezTo>
                    <a:cubicBezTo>
                      <a:pt x="1667" y="1141"/>
                      <a:pt x="1740" y="1124"/>
                      <a:pt x="1732" y="1113"/>
                    </a:cubicBezTo>
                    <a:cubicBezTo>
                      <a:pt x="1724" y="1102"/>
                      <a:pt x="1619" y="1077"/>
                      <a:pt x="1588" y="1113"/>
                    </a:cubicBezTo>
                    <a:cubicBezTo>
                      <a:pt x="1557" y="1149"/>
                      <a:pt x="1584" y="1322"/>
                      <a:pt x="1546" y="1328"/>
                    </a:cubicBezTo>
                    <a:lnTo>
                      <a:pt x="1357" y="1151"/>
                    </a:lnTo>
                    <a:cubicBezTo>
                      <a:pt x="1328" y="1081"/>
                      <a:pt x="1400" y="963"/>
                      <a:pt x="1372" y="905"/>
                    </a:cubicBezTo>
                    <a:cubicBezTo>
                      <a:pt x="1344" y="847"/>
                      <a:pt x="1236" y="781"/>
                      <a:pt x="1188" y="801"/>
                    </a:cubicBezTo>
                    <a:cubicBezTo>
                      <a:pt x="1140" y="821"/>
                      <a:pt x="1149" y="1046"/>
                      <a:pt x="1084" y="1025"/>
                    </a:cubicBezTo>
                    <a:cubicBezTo>
                      <a:pt x="1019" y="1004"/>
                      <a:pt x="883" y="728"/>
                      <a:pt x="796" y="673"/>
                    </a:cubicBezTo>
                    <a:cubicBezTo>
                      <a:pt x="709" y="618"/>
                      <a:pt x="628" y="661"/>
                      <a:pt x="564" y="697"/>
                    </a:cubicBezTo>
                    <a:cubicBezTo>
                      <a:pt x="500" y="733"/>
                      <a:pt x="473" y="881"/>
                      <a:pt x="412" y="889"/>
                    </a:cubicBezTo>
                    <a:cubicBezTo>
                      <a:pt x="351" y="897"/>
                      <a:pt x="237" y="834"/>
                      <a:pt x="196" y="745"/>
                    </a:cubicBezTo>
                    <a:cubicBezTo>
                      <a:pt x="155" y="656"/>
                      <a:pt x="180" y="473"/>
                      <a:pt x="164" y="353"/>
                    </a:cubicBezTo>
                    <a:cubicBezTo>
                      <a:pt x="148" y="233"/>
                      <a:pt x="113" y="50"/>
                      <a:pt x="100" y="25"/>
                    </a:cubicBezTo>
                    <a:cubicBezTo>
                      <a:pt x="87" y="0"/>
                      <a:pt x="87" y="73"/>
                      <a:pt x="84" y="201"/>
                    </a:cubicBezTo>
                    <a:cubicBezTo>
                      <a:pt x="81" y="329"/>
                      <a:pt x="96" y="606"/>
                      <a:pt x="84" y="793"/>
                    </a:cubicBezTo>
                    <a:cubicBezTo>
                      <a:pt x="72" y="980"/>
                      <a:pt x="24" y="1192"/>
                      <a:pt x="12" y="1321"/>
                    </a:cubicBezTo>
                    <a:cubicBezTo>
                      <a:pt x="0" y="1450"/>
                      <a:pt x="6" y="1509"/>
                      <a:pt x="12" y="1569"/>
                    </a:cubicBezTo>
                    <a:cubicBezTo>
                      <a:pt x="12" y="1569"/>
                      <a:pt x="908" y="1513"/>
                      <a:pt x="908" y="1513"/>
                    </a:cubicBezTo>
                    <a:close/>
                  </a:path>
                </a:pathLst>
              </a:custGeom>
              <a:solidFill>
                <a:srgbClr val="DFB78F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189" name="Freeform 18"/>
              <p:cNvSpPr/>
              <p:nvPr/>
            </p:nvSpPr>
            <p:spPr>
              <a:xfrm>
                <a:off x="0" y="0"/>
                <a:ext cx="268" cy="225"/>
              </a:xfrm>
              <a:custGeom>
                <a:avLst/>
                <a:gdLst>
                  <a:gd name="txL" fmla="*/ 0 w 268"/>
                  <a:gd name="txT" fmla="*/ 0 h 225"/>
                  <a:gd name="txR" fmla="*/ 268 w 268"/>
                  <a:gd name="txB" fmla="*/ 225 h 225"/>
                </a:gdLst>
                <a:ahLst/>
                <a:cxnLst>
                  <a:cxn ang="0">
                    <a:pos x="9" y="136"/>
                  </a:cxn>
                  <a:cxn ang="0">
                    <a:pos x="129" y="224"/>
                  </a:cxn>
                  <a:cxn ang="0">
                    <a:pos x="257" y="144"/>
                  </a:cxn>
                  <a:cxn ang="0">
                    <a:pos x="193" y="32"/>
                  </a:cxn>
                  <a:cxn ang="0">
                    <a:pos x="73" y="16"/>
                  </a:cxn>
                  <a:cxn ang="0">
                    <a:pos x="9" y="136"/>
                  </a:cxn>
                </a:cxnLst>
                <a:rect l="txL" t="txT" r="txR" b="txB"/>
                <a:pathLst>
                  <a:path w="268" h="225">
                    <a:moveTo>
                      <a:pt x="9" y="136"/>
                    </a:moveTo>
                    <a:cubicBezTo>
                      <a:pt x="18" y="171"/>
                      <a:pt x="88" y="223"/>
                      <a:pt x="129" y="224"/>
                    </a:cubicBezTo>
                    <a:cubicBezTo>
                      <a:pt x="170" y="225"/>
                      <a:pt x="246" y="176"/>
                      <a:pt x="257" y="144"/>
                    </a:cubicBezTo>
                    <a:cubicBezTo>
                      <a:pt x="268" y="112"/>
                      <a:pt x="224" y="53"/>
                      <a:pt x="193" y="32"/>
                    </a:cubicBezTo>
                    <a:cubicBezTo>
                      <a:pt x="162" y="11"/>
                      <a:pt x="104" y="0"/>
                      <a:pt x="73" y="16"/>
                    </a:cubicBezTo>
                    <a:cubicBezTo>
                      <a:pt x="42" y="32"/>
                      <a:pt x="0" y="101"/>
                      <a:pt x="9" y="136"/>
                    </a:cubicBezTo>
                    <a:close/>
                  </a:path>
                </a:pathLst>
              </a:custGeom>
              <a:solidFill>
                <a:srgbClr val="E9BEA9">
                  <a:alpha val="100000"/>
                </a:srgbClr>
              </a:solidFill>
              <a:ln w="9525" cap="flat" cmpd="sng">
                <a:solidFill>
                  <a:srgbClr val="DAAD80">
                    <a:alpha val="100000"/>
                  </a:srgbClr>
                </a:solidFill>
                <a:prstDash val="solid"/>
                <a:bevel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7187" name="Freeform 19"/>
            <p:cNvSpPr/>
            <p:nvPr/>
          </p:nvSpPr>
          <p:spPr>
            <a:xfrm>
              <a:off x="117" y="573"/>
              <a:ext cx="188" cy="139"/>
            </a:xfrm>
            <a:custGeom>
              <a:avLst/>
              <a:gdLst>
                <a:gd name="txL" fmla="*/ 0 w 188"/>
                <a:gd name="txT" fmla="*/ 0 h 139"/>
                <a:gd name="txR" fmla="*/ 188 w 188"/>
                <a:gd name="txB" fmla="*/ 139 h 139"/>
              </a:gdLst>
              <a:ahLst/>
              <a:cxnLst>
                <a:cxn ang="0">
                  <a:pos x="11" y="0"/>
                </a:cxn>
                <a:cxn ang="0">
                  <a:pos x="91" y="56"/>
                </a:cxn>
                <a:cxn ang="0">
                  <a:pos x="187" y="16"/>
                </a:cxn>
                <a:cxn ang="0">
                  <a:pos x="83" y="88"/>
                </a:cxn>
                <a:cxn ang="0">
                  <a:pos x="3" y="56"/>
                </a:cxn>
                <a:cxn ang="0">
                  <a:pos x="99" y="128"/>
                </a:cxn>
                <a:cxn ang="0">
                  <a:pos x="147" y="120"/>
                </a:cxn>
              </a:cxnLst>
              <a:rect l="txL" t="txT" r="txR" b="txB"/>
              <a:pathLst>
                <a:path w="188" h="139">
                  <a:moveTo>
                    <a:pt x="11" y="0"/>
                  </a:moveTo>
                  <a:cubicBezTo>
                    <a:pt x="36" y="26"/>
                    <a:pt x="62" y="53"/>
                    <a:pt x="91" y="56"/>
                  </a:cubicBezTo>
                  <a:cubicBezTo>
                    <a:pt x="120" y="59"/>
                    <a:pt x="188" y="11"/>
                    <a:pt x="187" y="16"/>
                  </a:cubicBezTo>
                  <a:cubicBezTo>
                    <a:pt x="186" y="21"/>
                    <a:pt x="114" y="81"/>
                    <a:pt x="83" y="88"/>
                  </a:cubicBezTo>
                  <a:cubicBezTo>
                    <a:pt x="52" y="95"/>
                    <a:pt x="0" y="49"/>
                    <a:pt x="3" y="56"/>
                  </a:cubicBezTo>
                  <a:cubicBezTo>
                    <a:pt x="6" y="63"/>
                    <a:pt x="75" y="117"/>
                    <a:pt x="99" y="128"/>
                  </a:cubicBezTo>
                  <a:cubicBezTo>
                    <a:pt x="123" y="139"/>
                    <a:pt x="135" y="129"/>
                    <a:pt x="147" y="120"/>
                  </a:cubicBezTo>
                </a:path>
              </a:pathLst>
            </a:custGeom>
            <a:noFill/>
            <a:ln w="19050" cap="flat" cmpd="sng">
              <a:solidFill>
                <a:srgbClr val="DAAD80">
                  <a:alpha val="100000"/>
                </a:srgbClr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8201" name="Group 9"/>
          <p:cNvGrpSpPr/>
          <p:nvPr/>
        </p:nvGrpSpPr>
        <p:grpSpPr>
          <a:xfrm>
            <a:off x="490538" y="465138"/>
            <a:ext cx="7116762" cy="4795837"/>
            <a:chOff x="0" y="0"/>
            <a:chExt cx="4483" cy="3021"/>
          </a:xfrm>
        </p:grpSpPr>
        <p:pic>
          <p:nvPicPr>
            <p:cNvPr id="7173" name="Picture 10" descr="图片4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EDEDED"/>
                </a:clrFrom>
                <a:clrTo>
                  <a:srgbClr val="EDEDE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554" y="1957"/>
              <a:ext cx="641" cy="82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7174" name="Picture 11" descr="115215Q928-01-lp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CFEFC"/>
                </a:clrFrom>
                <a:clrTo>
                  <a:srgbClr val="FCFEFC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536" y="802"/>
              <a:ext cx="701" cy="644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7175" name="Picture 12" descr="u=1151695974,565908582&amp;fm=15&amp;gp=0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17" y="2131"/>
              <a:ext cx="696" cy="44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7176" name="Picture 13" descr="u=3289936614,2261096636&amp;fm=0&amp;gp=0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493" y="2192"/>
              <a:ext cx="840" cy="42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7177" name="Picture 14" descr="u=3366743913,2934439057&amp;fm=29&amp;gp=0"/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551" y="2123"/>
              <a:ext cx="447" cy="66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7178" name="Picture 15" descr="图片1"/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241" y="843"/>
              <a:ext cx="1067" cy="57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7179" name="Picture 16" descr="图片2"/>
            <p:cNvPicPr>
              <a:picLocks noChangeAspect="1"/>
            </p:cNvPicPr>
            <p:nvPr/>
          </p:nvPicPr>
          <p:blipFill>
            <a:blip r:embed="rId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554" y="885"/>
              <a:ext cx="929" cy="624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7180" name="Picture 17" descr="图片3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317" y="815"/>
              <a:ext cx="802" cy="63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181" name="Text Box 18"/>
            <p:cNvSpPr txBox="1"/>
            <p:nvPr/>
          </p:nvSpPr>
          <p:spPr>
            <a:xfrm>
              <a:off x="317" y="1446"/>
              <a:ext cx="4069" cy="40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rgbClr val="404040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rgbClr val="404040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rgbClr val="404040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rgbClr val="404040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rgbClr val="404040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eaLnBrk="1" hangingPunct="1">
                <a:spcBef>
                  <a:spcPct val="50000"/>
                </a:spcBef>
                <a:buNone/>
              </a:pPr>
              <a:r>
                <a:rPr lang="en-US" altLang="zh-CN" sz="3600" b="1" dirty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head     shoulder   finger    toe</a:t>
              </a:r>
              <a:endParaRPr lang="en-US" altLang="zh-CN" sz="36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7182" name="Text Box 19"/>
            <p:cNvSpPr txBox="1"/>
            <p:nvPr/>
          </p:nvSpPr>
          <p:spPr>
            <a:xfrm>
              <a:off x="317" y="2617"/>
              <a:ext cx="3925" cy="40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rgbClr val="404040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rgbClr val="404040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rgbClr val="404040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rgbClr val="404040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rgbClr val="404040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eaLnBrk="1" hangingPunct="1">
                <a:spcBef>
                  <a:spcPct val="50000"/>
                </a:spcBef>
                <a:buNone/>
              </a:pPr>
              <a:r>
                <a:rPr lang="en-US" altLang="zh-CN" sz="3600" b="1" dirty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eye          ear        mouth    nose</a:t>
              </a:r>
              <a:endParaRPr lang="en-US" altLang="zh-CN" sz="36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7183" name="Text Box 20"/>
            <p:cNvSpPr txBox="1"/>
            <p:nvPr/>
          </p:nvSpPr>
          <p:spPr>
            <a:xfrm>
              <a:off x="764" y="292"/>
              <a:ext cx="1234" cy="44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rgbClr val="404040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rgbClr val="404040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rgbClr val="404040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rgbClr val="404040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rgbClr val="404040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eaLnBrk="1" hangingPunct="1">
                <a:spcBef>
                  <a:spcPct val="50000"/>
                </a:spcBef>
                <a:buNone/>
              </a:pPr>
              <a:r>
                <a:rPr lang="en-US" altLang="zh-CN" sz="4000" b="1" dirty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Review:</a:t>
              </a:r>
              <a:endParaRPr lang="en-US" altLang="zh-CN" sz="40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pic>
          <p:nvPicPr>
            <p:cNvPr id="7184" name="Picture 21" descr="1_副本"/>
            <p:cNvPicPr>
              <a:picLocks noChangeAspect="1"/>
            </p:cNvPicPr>
            <p:nvPr/>
          </p:nvPicPr>
          <p:blipFill>
            <a:blip r:embed="rId9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0" y="0"/>
              <a:ext cx="908" cy="1209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0" presetClass="path" presetSubtype="0" ac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0.00926 C 0.02847 0.01134 0.06823 -0.04167 0.1724 0.02315 C 0.27639 0.08819 0.53021 0.3206 0.62431 0.39907 " pathEditMode="relative" rAng="0" ptsTypes="aaa">
                                      <p:cBhvr>
                                        <p:cTn id="11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200" y="1690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800000">
                                      <p:cBhvr>
                                        <p:cTn id="13" dur="3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" dur="1000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灯片编号占位符 4"/>
          <p:cNvSpPr txBox="1">
            <a:spLocks noGrp="1"/>
          </p:cNvSpPr>
          <p:nvPr/>
        </p:nvSpPr>
        <p:spPr>
          <a:xfrm>
            <a:off x="6164263" y="6165850"/>
            <a:ext cx="2133600" cy="36512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r" eaLnBrk="1" hangingPunct="1">
              <a:spcBef>
                <a:spcPct val="0"/>
              </a:spcBef>
              <a:buNone/>
            </a:pPr>
            <a:fld id="{9A0DB2DC-4C9A-4742-B13C-FB6460FD3503}" type="slidenum">
              <a:rPr lang="zh-CN" altLang="en-US" sz="1200" dirty="0">
                <a:solidFill>
                  <a:srgbClr val="7F7F7F"/>
                </a:solidFill>
              </a:rPr>
            </a:fld>
            <a:endParaRPr lang="zh-CN" altLang="en-US" sz="1200" dirty="0">
              <a:solidFill>
                <a:srgbClr val="7F7F7F"/>
              </a:solidFill>
            </a:endParaRPr>
          </a:p>
        </p:txBody>
      </p:sp>
      <p:grpSp>
        <p:nvGrpSpPr>
          <p:cNvPr id="9219" name="Group 3"/>
          <p:cNvGrpSpPr/>
          <p:nvPr/>
        </p:nvGrpSpPr>
        <p:grpSpPr>
          <a:xfrm rot="-842174">
            <a:off x="3708400" y="3687763"/>
            <a:ext cx="3390900" cy="4016375"/>
            <a:chOff x="0" y="0"/>
            <a:chExt cx="2136" cy="2350"/>
          </a:xfrm>
        </p:grpSpPr>
        <p:sp>
          <p:nvSpPr>
            <p:cNvPr id="8213" name="Freeform 15"/>
            <p:cNvSpPr/>
            <p:nvPr/>
          </p:nvSpPr>
          <p:spPr>
            <a:xfrm>
              <a:off x="0" y="0"/>
              <a:ext cx="2136" cy="2269"/>
            </a:xfrm>
            <a:custGeom>
              <a:avLst/>
              <a:gdLst>
                <a:gd name="txL" fmla="*/ 0 w 2136"/>
                <a:gd name="txT" fmla="*/ 0 h 2269"/>
                <a:gd name="txR" fmla="*/ 2136 w 2136"/>
                <a:gd name="txB" fmla="*/ 2269 h 2269"/>
              </a:gdLst>
              <a:ahLst/>
              <a:cxnLst>
                <a:cxn ang="0">
                  <a:pos x="2136" y="2253"/>
                </a:cxn>
                <a:cxn ang="0">
                  <a:pos x="1992" y="1797"/>
                </a:cxn>
                <a:cxn ang="0">
                  <a:pos x="1712" y="1709"/>
                </a:cxn>
                <a:cxn ang="0">
                  <a:pos x="1488" y="1501"/>
                </a:cxn>
                <a:cxn ang="0">
                  <a:pos x="1240" y="1485"/>
                </a:cxn>
                <a:cxn ang="0">
                  <a:pos x="976" y="1333"/>
                </a:cxn>
                <a:cxn ang="0">
                  <a:pos x="752" y="1333"/>
                </a:cxn>
                <a:cxn ang="0">
                  <a:pos x="680" y="1405"/>
                </a:cxn>
                <a:cxn ang="0">
                  <a:pos x="504" y="1165"/>
                </a:cxn>
                <a:cxn ang="0">
                  <a:pos x="480" y="813"/>
                </a:cxn>
                <a:cxn ang="0">
                  <a:pos x="392" y="573"/>
                </a:cxn>
                <a:cxn ang="0">
                  <a:pos x="400" y="349"/>
                </a:cxn>
                <a:cxn ang="0">
                  <a:pos x="304" y="53"/>
                </a:cxn>
                <a:cxn ang="0">
                  <a:pos x="152" y="29"/>
                </a:cxn>
                <a:cxn ang="0">
                  <a:pos x="48" y="165"/>
                </a:cxn>
                <a:cxn ang="0">
                  <a:pos x="8" y="813"/>
                </a:cxn>
                <a:cxn ang="0">
                  <a:pos x="96" y="1349"/>
                </a:cxn>
                <a:cxn ang="0">
                  <a:pos x="144" y="1885"/>
                </a:cxn>
                <a:cxn ang="0">
                  <a:pos x="144" y="2269"/>
                </a:cxn>
                <a:cxn ang="0">
                  <a:pos x="2136" y="2253"/>
                </a:cxn>
              </a:cxnLst>
              <a:rect l="txL" t="txT" r="txR" b="txB"/>
              <a:pathLst>
                <a:path w="2136" h="2269">
                  <a:moveTo>
                    <a:pt x="2136" y="2253"/>
                  </a:moveTo>
                  <a:cubicBezTo>
                    <a:pt x="2099" y="2070"/>
                    <a:pt x="2063" y="1888"/>
                    <a:pt x="1992" y="1797"/>
                  </a:cubicBezTo>
                  <a:cubicBezTo>
                    <a:pt x="1921" y="1706"/>
                    <a:pt x="1796" y="1758"/>
                    <a:pt x="1712" y="1709"/>
                  </a:cubicBezTo>
                  <a:cubicBezTo>
                    <a:pt x="1628" y="1660"/>
                    <a:pt x="1567" y="1538"/>
                    <a:pt x="1488" y="1501"/>
                  </a:cubicBezTo>
                  <a:cubicBezTo>
                    <a:pt x="1409" y="1464"/>
                    <a:pt x="1325" y="1513"/>
                    <a:pt x="1240" y="1485"/>
                  </a:cubicBezTo>
                  <a:cubicBezTo>
                    <a:pt x="1155" y="1457"/>
                    <a:pt x="1057" y="1358"/>
                    <a:pt x="976" y="1333"/>
                  </a:cubicBezTo>
                  <a:cubicBezTo>
                    <a:pt x="895" y="1308"/>
                    <a:pt x="801" y="1321"/>
                    <a:pt x="752" y="1333"/>
                  </a:cubicBezTo>
                  <a:cubicBezTo>
                    <a:pt x="703" y="1345"/>
                    <a:pt x="721" y="1433"/>
                    <a:pt x="680" y="1405"/>
                  </a:cubicBezTo>
                  <a:cubicBezTo>
                    <a:pt x="639" y="1377"/>
                    <a:pt x="537" y="1264"/>
                    <a:pt x="504" y="1165"/>
                  </a:cubicBezTo>
                  <a:cubicBezTo>
                    <a:pt x="471" y="1066"/>
                    <a:pt x="499" y="912"/>
                    <a:pt x="480" y="813"/>
                  </a:cubicBezTo>
                  <a:cubicBezTo>
                    <a:pt x="461" y="714"/>
                    <a:pt x="405" y="650"/>
                    <a:pt x="392" y="573"/>
                  </a:cubicBezTo>
                  <a:cubicBezTo>
                    <a:pt x="379" y="496"/>
                    <a:pt x="415" y="436"/>
                    <a:pt x="400" y="349"/>
                  </a:cubicBezTo>
                  <a:cubicBezTo>
                    <a:pt x="385" y="262"/>
                    <a:pt x="345" y="106"/>
                    <a:pt x="304" y="53"/>
                  </a:cubicBezTo>
                  <a:cubicBezTo>
                    <a:pt x="263" y="0"/>
                    <a:pt x="195" y="10"/>
                    <a:pt x="152" y="29"/>
                  </a:cubicBezTo>
                  <a:cubicBezTo>
                    <a:pt x="109" y="48"/>
                    <a:pt x="72" y="34"/>
                    <a:pt x="48" y="165"/>
                  </a:cubicBezTo>
                  <a:cubicBezTo>
                    <a:pt x="24" y="296"/>
                    <a:pt x="0" y="616"/>
                    <a:pt x="8" y="813"/>
                  </a:cubicBezTo>
                  <a:cubicBezTo>
                    <a:pt x="16" y="1010"/>
                    <a:pt x="73" y="1170"/>
                    <a:pt x="96" y="1349"/>
                  </a:cubicBezTo>
                  <a:cubicBezTo>
                    <a:pt x="119" y="1528"/>
                    <a:pt x="136" y="1732"/>
                    <a:pt x="144" y="1885"/>
                  </a:cubicBezTo>
                  <a:cubicBezTo>
                    <a:pt x="152" y="2038"/>
                    <a:pt x="144" y="2205"/>
                    <a:pt x="144" y="2269"/>
                  </a:cubicBezTo>
                  <a:cubicBezTo>
                    <a:pt x="144" y="2269"/>
                    <a:pt x="2136" y="2253"/>
                    <a:pt x="2136" y="2253"/>
                  </a:cubicBezTo>
                  <a:close/>
                </a:path>
              </a:pathLst>
            </a:custGeom>
            <a:solidFill>
              <a:srgbClr val="E3C19F">
                <a:alpha val="100000"/>
              </a:srgbClr>
            </a:solidFill>
            <a:ln w="9525" cap="flat" cmpd="sng">
              <a:solidFill>
                <a:srgbClr val="DAAD80">
                  <a:alpha val="100000"/>
                </a:srgbClr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grpSp>
          <p:nvGrpSpPr>
            <p:cNvPr id="8214" name="Group 5"/>
            <p:cNvGrpSpPr/>
            <p:nvPr/>
          </p:nvGrpSpPr>
          <p:grpSpPr>
            <a:xfrm>
              <a:off x="63" y="21"/>
              <a:ext cx="1865" cy="2329"/>
              <a:chOff x="0" y="0"/>
              <a:chExt cx="1865" cy="2329"/>
            </a:xfrm>
          </p:grpSpPr>
          <p:sp>
            <p:nvSpPr>
              <p:cNvPr id="8216" name="Freeform 17"/>
              <p:cNvSpPr/>
              <p:nvPr/>
            </p:nvSpPr>
            <p:spPr>
              <a:xfrm>
                <a:off x="125" y="719"/>
                <a:ext cx="1740" cy="1610"/>
              </a:xfrm>
              <a:custGeom>
                <a:avLst/>
                <a:gdLst>
                  <a:gd name="txL" fmla="*/ 0 w 1740"/>
                  <a:gd name="txT" fmla="*/ 0 h 1610"/>
                  <a:gd name="txR" fmla="*/ 1740 w 1740"/>
                  <a:gd name="txB" fmla="*/ 1610 h 1610"/>
                </a:gdLst>
                <a:ahLst/>
                <a:cxnLst>
                  <a:cxn ang="0">
                    <a:pos x="908" y="1513"/>
                  </a:cxn>
                  <a:cxn ang="0">
                    <a:pos x="876" y="1049"/>
                  </a:cxn>
                  <a:cxn ang="0">
                    <a:pos x="1012" y="1217"/>
                  </a:cxn>
                  <a:cxn ang="0">
                    <a:pos x="1012" y="1545"/>
                  </a:cxn>
                  <a:cxn ang="0">
                    <a:pos x="1228" y="1545"/>
                  </a:cxn>
                  <a:cxn ang="0">
                    <a:pos x="1356" y="1153"/>
                  </a:cxn>
                  <a:cxn ang="0">
                    <a:pos x="1548" y="1329"/>
                  </a:cxn>
                  <a:cxn ang="0">
                    <a:pos x="1636" y="1177"/>
                  </a:cxn>
                  <a:cxn ang="0">
                    <a:pos x="1732" y="1113"/>
                  </a:cxn>
                  <a:cxn ang="0">
                    <a:pos x="1588" y="1113"/>
                  </a:cxn>
                  <a:cxn ang="0">
                    <a:pos x="1546" y="1328"/>
                  </a:cxn>
                  <a:cxn ang="0">
                    <a:pos x="1357" y="1151"/>
                  </a:cxn>
                  <a:cxn ang="0">
                    <a:pos x="1372" y="905"/>
                  </a:cxn>
                  <a:cxn ang="0">
                    <a:pos x="1188" y="801"/>
                  </a:cxn>
                  <a:cxn ang="0">
                    <a:pos x="1084" y="1025"/>
                  </a:cxn>
                  <a:cxn ang="0">
                    <a:pos x="796" y="673"/>
                  </a:cxn>
                  <a:cxn ang="0">
                    <a:pos x="564" y="697"/>
                  </a:cxn>
                  <a:cxn ang="0">
                    <a:pos x="412" y="889"/>
                  </a:cxn>
                  <a:cxn ang="0">
                    <a:pos x="196" y="745"/>
                  </a:cxn>
                  <a:cxn ang="0">
                    <a:pos x="164" y="353"/>
                  </a:cxn>
                  <a:cxn ang="0">
                    <a:pos x="100" y="25"/>
                  </a:cxn>
                  <a:cxn ang="0">
                    <a:pos x="84" y="201"/>
                  </a:cxn>
                  <a:cxn ang="0">
                    <a:pos x="84" y="793"/>
                  </a:cxn>
                  <a:cxn ang="0">
                    <a:pos x="12" y="1321"/>
                  </a:cxn>
                  <a:cxn ang="0">
                    <a:pos x="12" y="1569"/>
                  </a:cxn>
                  <a:cxn ang="0">
                    <a:pos x="908" y="1513"/>
                  </a:cxn>
                </a:cxnLst>
                <a:rect l="txL" t="txT" r="txR" b="txB"/>
                <a:pathLst>
                  <a:path w="1740" h="1610">
                    <a:moveTo>
                      <a:pt x="908" y="1513"/>
                    </a:moveTo>
                    <a:cubicBezTo>
                      <a:pt x="883" y="1305"/>
                      <a:pt x="859" y="1098"/>
                      <a:pt x="876" y="1049"/>
                    </a:cubicBezTo>
                    <a:cubicBezTo>
                      <a:pt x="893" y="1000"/>
                      <a:pt x="989" y="1134"/>
                      <a:pt x="1012" y="1217"/>
                    </a:cubicBezTo>
                    <a:cubicBezTo>
                      <a:pt x="1035" y="1300"/>
                      <a:pt x="976" y="1490"/>
                      <a:pt x="1012" y="1545"/>
                    </a:cubicBezTo>
                    <a:cubicBezTo>
                      <a:pt x="1048" y="1600"/>
                      <a:pt x="1171" y="1610"/>
                      <a:pt x="1228" y="1545"/>
                    </a:cubicBezTo>
                    <a:cubicBezTo>
                      <a:pt x="1285" y="1480"/>
                      <a:pt x="1303" y="1189"/>
                      <a:pt x="1356" y="1153"/>
                    </a:cubicBezTo>
                    <a:lnTo>
                      <a:pt x="1548" y="1329"/>
                    </a:lnTo>
                    <a:cubicBezTo>
                      <a:pt x="1595" y="1333"/>
                      <a:pt x="1605" y="1213"/>
                      <a:pt x="1636" y="1177"/>
                    </a:cubicBezTo>
                    <a:cubicBezTo>
                      <a:pt x="1667" y="1141"/>
                      <a:pt x="1740" y="1124"/>
                      <a:pt x="1732" y="1113"/>
                    </a:cubicBezTo>
                    <a:cubicBezTo>
                      <a:pt x="1724" y="1102"/>
                      <a:pt x="1619" y="1077"/>
                      <a:pt x="1588" y="1113"/>
                    </a:cubicBezTo>
                    <a:cubicBezTo>
                      <a:pt x="1557" y="1149"/>
                      <a:pt x="1584" y="1322"/>
                      <a:pt x="1546" y="1328"/>
                    </a:cubicBezTo>
                    <a:lnTo>
                      <a:pt x="1357" y="1151"/>
                    </a:lnTo>
                    <a:cubicBezTo>
                      <a:pt x="1328" y="1081"/>
                      <a:pt x="1400" y="963"/>
                      <a:pt x="1372" y="905"/>
                    </a:cubicBezTo>
                    <a:cubicBezTo>
                      <a:pt x="1344" y="847"/>
                      <a:pt x="1236" y="781"/>
                      <a:pt x="1188" y="801"/>
                    </a:cubicBezTo>
                    <a:cubicBezTo>
                      <a:pt x="1140" y="821"/>
                      <a:pt x="1149" y="1046"/>
                      <a:pt x="1084" y="1025"/>
                    </a:cubicBezTo>
                    <a:cubicBezTo>
                      <a:pt x="1019" y="1004"/>
                      <a:pt x="883" y="728"/>
                      <a:pt x="796" y="673"/>
                    </a:cubicBezTo>
                    <a:cubicBezTo>
                      <a:pt x="709" y="618"/>
                      <a:pt x="628" y="661"/>
                      <a:pt x="564" y="697"/>
                    </a:cubicBezTo>
                    <a:cubicBezTo>
                      <a:pt x="500" y="733"/>
                      <a:pt x="473" y="881"/>
                      <a:pt x="412" y="889"/>
                    </a:cubicBezTo>
                    <a:cubicBezTo>
                      <a:pt x="351" y="897"/>
                      <a:pt x="237" y="834"/>
                      <a:pt x="196" y="745"/>
                    </a:cubicBezTo>
                    <a:cubicBezTo>
                      <a:pt x="155" y="656"/>
                      <a:pt x="180" y="473"/>
                      <a:pt x="164" y="353"/>
                    </a:cubicBezTo>
                    <a:cubicBezTo>
                      <a:pt x="148" y="233"/>
                      <a:pt x="113" y="50"/>
                      <a:pt x="100" y="25"/>
                    </a:cubicBezTo>
                    <a:cubicBezTo>
                      <a:pt x="87" y="0"/>
                      <a:pt x="87" y="73"/>
                      <a:pt x="84" y="201"/>
                    </a:cubicBezTo>
                    <a:cubicBezTo>
                      <a:pt x="81" y="329"/>
                      <a:pt x="96" y="606"/>
                      <a:pt x="84" y="793"/>
                    </a:cubicBezTo>
                    <a:cubicBezTo>
                      <a:pt x="72" y="980"/>
                      <a:pt x="24" y="1192"/>
                      <a:pt x="12" y="1321"/>
                    </a:cubicBezTo>
                    <a:cubicBezTo>
                      <a:pt x="0" y="1450"/>
                      <a:pt x="6" y="1509"/>
                      <a:pt x="12" y="1569"/>
                    </a:cubicBezTo>
                    <a:cubicBezTo>
                      <a:pt x="12" y="1569"/>
                      <a:pt x="908" y="1513"/>
                      <a:pt x="908" y="1513"/>
                    </a:cubicBezTo>
                    <a:close/>
                  </a:path>
                </a:pathLst>
              </a:custGeom>
              <a:solidFill>
                <a:srgbClr val="DFB78F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8217" name="Freeform 18"/>
              <p:cNvSpPr/>
              <p:nvPr/>
            </p:nvSpPr>
            <p:spPr>
              <a:xfrm>
                <a:off x="0" y="0"/>
                <a:ext cx="268" cy="225"/>
              </a:xfrm>
              <a:custGeom>
                <a:avLst/>
                <a:gdLst>
                  <a:gd name="txL" fmla="*/ 0 w 268"/>
                  <a:gd name="txT" fmla="*/ 0 h 225"/>
                  <a:gd name="txR" fmla="*/ 268 w 268"/>
                  <a:gd name="txB" fmla="*/ 225 h 225"/>
                </a:gdLst>
                <a:ahLst/>
                <a:cxnLst>
                  <a:cxn ang="0">
                    <a:pos x="9" y="136"/>
                  </a:cxn>
                  <a:cxn ang="0">
                    <a:pos x="129" y="224"/>
                  </a:cxn>
                  <a:cxn ang="0">
                    <a:pos x="257" y="144"/>
                  </a:cxn>
                  <a:cxn ang="0">
                    <a:pos x="193" y="32"/>
                  </a:cxn>
                  <a:cxn ang="0">
                    <a:pos x="73" y="16"/>
                  </a:cxn>
                  <a:cxn ang="0">
                    <a:pos x="9" y="136"/>
                  </a:cxn>
                </a:cxnLst>
                <a:rect l="txL" t="txT" r="txR" b="txB"/>
                <a:pathLst>
                  <a:path w="268" h="225">
                    <a:moveTo>
                      <a:pt x="9" y="136"/>
                    </a:moveTo>
                    <a:cubicBezTo>
                      <a:pt x="18" y="171"/>
                      <a:pt x="88" y="223"/>
                      <a:pt x="129" y="224"/>
                    </a:cubicBezTo>
                    <a:cubicBezTo>
                      <a:pt x="170" y="225"/>
                      <a:pt x="246" y="176"/>
                      <a:pt x="257" y="144"/>
                    </a:cubicBezTo>
                    <a:cubicBezTo>
                      <a:pt x="268" y="112"/>
                      <a:pt x="224" y="53"/>
                      <a:pt x="193" y="32"/>
                    </a:cubicBezTo>
                    <a:cubicBezTo>
                      <a:pt x="162" y="11"/>
                      <a:pt x="104" y="0"/>
                      <a:pt x="73" y="16"/>
                    </a:cubicBezTo>
                    <a:cubicBezTo>
                      <a:pt x="42" y="32"/>
                      <a:pt x="0" y="101"/>
                      <a:pt x="9" y="136"/>
                    </a:cubicBezTo>
                    <a:close/>
                  </a:path>
                </a:pathLst>
              </a:custGeom>
              <a:solidFill>
                <a:srgbClr val="E9BEA9">
                  <a:alpha val="100000"/>
                </a:srgbClr>
              </a:solidFill>
              <a:ln w="9525" cap="flat" cmpd="sng">
                <a:solidFill>
                  <a:srgbClr val="DAAD80">
                    <a:alpha val="100000"/>
                  </a:srgbClr>
                </a:solidFill>
                <a:prstDash val="solid"/>
                <a:bevel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8215" name="Freeform 19"/>
            <p:cNvSpPr/>
            <p:nvPr/>
          </p:nvSpPr>
          <p:spPr>
            <a:xfrm>
              <a:off x="117" y="573"/>
              <a:ext cx="188" cy="139"/>
            </a:xfrm>
            <a:custGeom>
              <a:avLst/>
              <a:gdLst>
                <a:gd name="txL" fmla="*/ 0 w 188"/>
                <a:gd name="txT" fmla="*/ 0 h 139"/>
                <a:gd name="txR" fmla="*/ 188 w 188"/>
                <a:gd name="txB" fmla="*/ 139 h 139"/>
              </a:gdLst>
              <a:ahLst/>
              <a:cxnLst>
                <a:cxn ang="0">
                  <a:pos x="11" y="0"/>
                </a:cxn>
                <a:cxn ang="0">
                  <a:pos x="91" y="56"/>
                </a:cxn>
                <a:cxn ang="0">
                  <a:pos x="187" y="16"/>
                </a:cxn>
                <a:cxn ang="0">
                  <a:pos x="83" y="88"/>
                </a:cxn>
                <a:cxn ang="0">
                  <a:pos x="3" y="56"/>
                </a:cxn>
                <a:cxn ang="0">
                  <a:pos x="99" y="128"/>
                </a:cxn>
                <a:cxn ang="0">
                  <a:pos x="147" y="120"/>
                </a:cxn>
              </a:cxnLst>
              <a:rect l="txL" t="txT" r="txR" b="txB"/>
              <a:pathLst>
                <a:path w="188" h="139">
                  <a:moveTo>
                    <a:pt x="11" y="0"/>
                  </a:moveTo>
                  <a:cubicBezTo>
                    <a:pt x="36" y="26"/>
                    <a:pt x="62" y="53"/>
                    <a:pt x="91" y="56"/>
                  </a:cubicBezTo>
                  <a:cubicBezTo>
                    <a:pt x="120" y="59"/>
                    <a:pt x="188" y="11"/>
                    <a:pt x="187" y="16"/>
                  </a:cubicBezTo>
                  <a:cubicBezTo>
                    <a:pt x="186" y="21"/>
                    <a:pt x="114" y="81"/>
                    <a:pt x="83" y="88"/>
                  </a:cubicBezTo>
                  <a:cubicBezTo>
                    <a:pt x="52" y="95"/>
                    <a:pt x="0" y="49"/>
                    <a:pt x="3" y="56"/>
                  </a:cubicBezTo>
                  <a:cubicBezTo>
                    <a:pt x="6" y="63"/>
                    <a:pt x="75" y="117"/>
                    <a:pt x="99" y="128"/>
                  </a:cubicBezTo>
                  <a:cubicBezTo>
                    <a:pt x="123" y="139"/>
                    <a:pt x="135" y="129"/>
                    <a:pt x="147" y="120"/>
                  </a:cubicBezTo>
                </a:path>
              </a:pathLst>
            </a:custGeom>
            <a:noFill/>
            <a:ln w="19050" cap="flat" cmpd="sng">
              <a:solidFill>
                <a:srgbClr val="DAAD80">
                  <a:alpha val="100000"/>
                </a:srgbClr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</p:grpSp>
      <p:pic>
        <p:nvPicPr>
          <p:cNvPr id="9225" name="Picture 9" descr="11_副本_副本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90738" y="0"/>
            <a:ext cx="4991100" cy="6696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6" name="Picture 10" descr="1_副本_副本_副本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51688" y="4776788"/>
            <a:ext cx="1146175" cy="13890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7" name="Picture 11" descr="1_副本_副本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51688" y="4776788"/>
            <a:ext cx="1050925" cy="13985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28" name="AutoShape 12"/>
          <p:cNvSpPr/>
          <p:nvPr/>
        </p:nvSpPr>
        <p:spPr>
          <a:xfrm rot="10800000">
            <a:off x="4297363" y="1316038"/>
            <a:ext cx="835025" cy="360362"/>
          </a:xfrm>
          <a:prstGeom prst="rightArrow">
            <a:avLst>
              <a:gd name="adj1" fmla="val 50453"/>
              <a:gd name="adj2" fmla="val 84148"/>
            </a:avLst>
          </a:prstGeom>
          <a:solidFill>
            <a:srgbClr val="EE3F24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29" name="Text Box 13"/>
          <p:cNvSpPr txBox="1"/>
          <p:nvPr/>
        </p:nvSpPr>
        <p:spPr>
          <a:xfrm>
            <a:off x="5132388" y="1146175"/>
            <a:ext cx="2109787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zh-CN" sz="40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h</a:t>
            </a:r>
            <a:r>
              <a:rPr lang="en-US" altLang="zh-CN" sz="4000" b="1" dirty="0">
                <a:solidFill>
                  <a:srgbClr val="EE3F24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ea</a:t>
            </a:r>
            <a:r>
              <a:rPr lang="en-US" altLang="zh-CN" sz="40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 </a:t>
            </a:r>
            <a:r>
              <a:rPr lang="zh-CN" altLang="en-US" sz="40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头</a:t>
            </a:r>
            <a:endParaRPr lang="zh-CN" altLang="en-US" sz="4000" b="1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230" name="AutoShape 14"/>
          <p:cNvSpPr/>
          <p:nvPr/>
        </p:nvSpPr>
        <p:spPr>
          <a:xfrm rot="9526913">
            <a:off x="5132388" y="2825750"/>
            <a:ext cx="835025" cy="360363"/>
          </a:xfrm>
          <a:prstGeom prst="rightArrow">
            <a:avLst>
              <a:gd name="adj1" fmla="val 50453"/>
              <a:gd name="adj2" fmla="val 84147"/>
            </a:avLst>
          </a:prstGeom>
          <a:solidFill>
            <a:srgbClr val="EE3F24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31" name="Text Box 15"/>
          <p:cNvSpPr txBox="1"/>
          <p:nvPr/>
        </p:nvSpPr>
        <p:spPr>
          <a:xfrm>
            <a:off x="5919788" y="2474913"/>
            <a:ext cx="2378075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zh-CN" sz="40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arm</a:t>
            </a:r>
            <a:r>
              <a:rPr lang="zh-CN" altLang="en-US" sz="40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胳膊</a:t>
            </a:r>
            <a:endParaRPr lang="zh-CN" altLang="en-US" sz="4000" b="1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232" name="AutoShape 16"/>
          <p:cNvSpPr/>
          <p:nvPr/>
        </p:nvSpPr>
        <p:spPr>
          <a:xfrm rot="10800000">
            <a:off x="5132388" y="4416425"/>
            <a:ext cx="835025" cy="360363"/>
          </a:xfrm>
          <a:prstGeom prst="rightArrow">
            <a:avLst>
              <a:gd name="adj1" fmla="val 50453"/>
              <a:gd name="adj2" fmla="val 84147"/>
            </a:avLst>
          </a:prstGeom>
          <a:solidFill>
            <a:srgbClr val="EE3F24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33" name="Text Box 17"/>
          <p:cNvSpPr txBox="1"/>
          <p:nvPr/>
        </p:nvSpPr>
        <p:spPr>
          <a:xfrm>
            <a:off x="5975350" y="4144963"/>
            <a:ext cx="1601788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zh-CN" sz="40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leg </a:t>
            </a:r>
            <a:r>
              <a:rPr lang="zh-CN" altLang="en-US" sz="40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腿</a:t>
            </a:r>
            <a:endParaRPr lang="zh-CN" altLang="en-US" sz="4000" b="1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234" name="Text Box 18"/>
          <p:cNvSpPr txBox="1"/>
          <p:nvPr/>
        </p:nvSpPr>
        <p:spPr>
          <a:xfrm>
            <a:off x="895350" y="1146175"/>
            <a:ext cx="1992313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zh-CN" sz="40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h</a:t>
            </a:r>
            <a:r>
              <a:rPr lang="en-US" altLang="zh-CN" sz="4000" b="1" dirty="0">
                <a:solidFill>
                  <a:srgbClr val="EE3F24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an</a:t>
            </a:r>
            <a:r>
              <a:rPr lang="en-US" altLang="zh-CN" sz="40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  <a:r>
              <a:rPr lang="zh-CN" altLang="en-US" sz="40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手</a:t>
            </a:r>
            <a:endParaRPr lang="zh-CN" altLang="en-US" sz="4000" b="1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235" name="AutoShape 19"/>
          <p:cNvSpPr/>
          <p:nvPr/>
        </p:nvSpPr>
        <p:spPr>
          <a:xfrm rot="-772213">
            <a:off x="2713038" y="808038"/>
            <a:ext cx="561975" cy="360362"/>
          </a:xfrm>
          <a:prstGeom prst="rightArrow">
            <a:avLst>
              <a:gd name="adj1" fmla="val 50453"/>
              <a:gd name="adj2" fmla="val 56631"/>
            </a:avLst>
          </a:prstGeom>
          <a:solidFill>
            <a:srgbClr val="EE3F24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36" name="AutoShape 20"/>
          <p:cNvSpPr/>
          <p:nvPr/>
        </p:nvSpPr>
        <p:spPr>
          <a:xfrm rot="1750271">
            <a:off x="2090738" y="5116513"/>
            <a:ext cx="835025" cy="360362"/>
          </a:xfrm>
          <a:prstGeom prst="rightArrow">
            <a:avLst>
              <a:gd name="adj1" fmla="val 50453"/>
              <a:gd name="adj2" fmla="val 84148"/>
            </a:avLst>
          </a:prstGeom>
          <a:solidFill>
            <a:srgbClr val="EE3F24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37" name="Text Box 21"/>
          <p:cNvSpPr txBox="1"/>
          <p:nvPr/>
        </p:nvSpPr>
        <p:spPr>
          <a:xfrm>
            <a:off x="895350" y="4144963"/>
            <a:ext cx="1817688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zh-CN" sz="40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en-US" altLang="zh-CN" sz="4000" b="1" dirty="0">
                <a:solidFill>
                  <a:srgbClr val="EE3F24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oo</a:t>
            </a:r>
            <a:r>
              <a:rPr lang="en-US" altLang="zh-CN" sz="40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t </a:t>
            </a:r>
            <a:r>
              <a:rPr lang="zh-CN" altLang="en-US" sz="40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脚</a:t>
            </a:r>
            <a:endParaRPr lang="zh-CN" altLang="en-US" sz="4000" b="1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243" name="未知"/>
          <p:cNvSpPr/>
          <p:nvPr/>
        </p:nvSpPr>
        <p:spPr>
          <a:xfrm>
            <a:off x="2820988" y="746125"/>
            <a:ext cx="3360737" cy="5276850"/>
          </a:xfrm>
          <a:custGeom>
            <a:avLst/>
            <a:gdLst/>
            <a:ahLst/>
            <a:cxnLst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pathLst>
              <a:path w="2117" h="3324">
                <a:moveTo>
                  <a:pt x="11" y="3063"/>
                </a:moveTo>
                <a:cubicBezTo>
                  <a:pt x="22" y="3013"/>
                  <a:pt x="83" y="2915"/>
                  <a:pt x="97" y="2848"/>
                </a:cubicBezTo>
                <a:cubicBezTo>
                  <a:pt x="111" y="2781"/>
                  <a:pt x="101" y="2716"/>
                  <a:pt x="97" y="2659"/>
                </a:cubicBezTo>
                <a:cubicBezTo>
                  <a:pt x="93" y="2602"/>
                  <a:pt x="67" y="2550"/>
                  <a:pt x="71" y="2504"/>
                </a:cubicBezTo>
                <a:cubicBezTo>
                  <a:pt x="75" y="2458"/>
                  <a:pt x="83" y="2443"/>
                  <a:pt x="122" y="2384"/>
                </a:cubicBezTo>
                <a:cubicBezTo>
                  <a:pt x="161" y="2325"/>
                  <a:pt x="267" y="2213"/>
                  <a:pt x="303" y="2151"/>
                </a:cubicBezTo>
                <a:cubicBezTo>
                  <a:pt x="339" y="2089"/>
                  <a:pt x="327" y="2045"/>
                  <a:pt x="337" y="2014"/>
                </a:cubicBezTo>
                <a:cubicBezTo>
                  <a:pt x="347" y="1983"/>
                  <a:pt x="357" y="2022"/>
                  <a:pt x="363" y="1962"/>
                </a:cubicBezTo>
                <a:cubicBezTo>
                  <a:pt x="369" y="1902"/>
                  <a:pt x="371" y="1746"/>
                  <a:pt x="372" y="1653"/>
                </a:cubicBezTo>
                <a:cubicBezTo>
                  <a:pt x="373" y="1560"/>
                  <a:pt x="371" y="1483"/>
                  <a:pt x="372" y="1404"/>
                </a:cubicBezTo>
                <a:cubicBezTo>
                  <a:pt x="373" y="1325"/>
                  <a:pt x="400" y="1249"/>
                  <a:pt x="380" y="1180"/>
                </a:cubicBezTo>
                <a:cubicBezTo>
                  <a:pt x="360" y="1111"/>
                  <a:pt x="283" y="1032"/>
                  <a:pt x="251" y="991"/>
                </a:cubicBezTo>
                <a:cubicBezTo>
                  <a:pt x="219" y="950"/>
                  <a:pt x="194" y="952"/>
                  <a:pt x="191" y="931"/>
                </a:cubicBezTo>
                <a:cubicBezTo>
                  <a:pt x="188" y="910"/>
                  <a:pt x="250" y="901"/>
                  <a:pt x="234" y="862"/>
                </a:cubicBezTo>
                <a:cubicBezTo>
                  <a:pt x="218" y="823"/>
                  <a:pt x="116" y="759"/>
                  <a:pt x="97" y="699"/>
                </a:cubicBezTo>
                <a:cubicBezTo>
                  <a:pt x="78" y="639"/>
                  <a:pt x="101" y="578"/>
                  <a:pt x="122" y="501"/>
                </a:cubicBezTo>
                <a:cubicBezTo>
                  <a:pt x="143" y="424"/>
                  <a:pt x="187" y="311"/>
                  <a:pt x="226" y="234"/>
                </a:cubicBezTo>
                <a:cubicBezTo>
                  <a:pt x="265" y="157"/>
                  <a:pt x="315" y="74"/>
                  <a:pt x="354" y="37"/>
                </a:cubicBezTo>
                <a:cubicBezTo>
                  <a:pt x="393" y="0"/>
                  <a:pt x="431" y="7"/>
                  <a:pt x="458" y="11"/>
                </a:cubicBezTo>
                <a:cubicBezTo>
                  <a:pt x="485" y="15"/>
                  <a:pt x="511" y="45"/>
                  <a:pt x="518" y="62"/>
                </a:cubicBezTo>
                <a:cubicBezTo>
                  <a:pt x="525" y="79"/>
                  <a:pt x="512" y="75"/>
                  <a:pt x="501" y="114"/>
                </a:cubicBezTo>
                <a:cubicBezTo>
                  <a:pt x="490" y="153"/>
                  <a:pt x="468" y="265"/>
                  <a:pt x="449" y="295"/>
                </a:cubicBezTo>
                <a:cubicBezTo>
                  <a:pt x="430" y="325"/>
                  <a:pt x="410" y="278"/>
                  <a:pt x="389" y="295"/>
                </a:cubicBezTo>
                <a:cubicBezTo>
                  <a:pt x="368" y="312"/>
                  <a:pt x="333" y="349"/>
                  <a:pt x="320" y="398"/>
                </a:cubicBezTo>
                <a:cubicBezTo>
                  <a:pt x="307" y="447"/>
                  <a:pt x="298" y="531"/>
                  <a:pt x="311" y="587"/>
                </a:cubicBezTo>
                <a:cubicBezTo>
                  <a:pt x="324" y="643"/>
                  <a:pt x="370" y="702"/>
                  <a:pt x="397" y="733"/>
                </a:cubicBezTo>
                <a:cubicBezTo>
                  <a:pt x="424" y="764"/>
                  <a:pt x="456" y="787"/>
                  <a:pt x="475" y="776"/>
                </a:cubicBezTo>
                <a:cubicBezTo>
                  <a:pt x="494" y="765"/>
                  <a:pt x="505" y="705"/>
                  <a:pt x="509" y="664"/>
                </a:cubicBezTo>
                <a:cubicBezTo>
                  <a:pt x="513" y="623"/>
                  <a:pt x="490" y="567"/>
                  <a:pt x="501" y="527"/>
                </a:cubicBezTo>
                <a:cubicBezTo>
                  <a:pt x="512" y="487"/>
                  <a:pt x="551" y="439"/>
                  <a:pt x="578" y="423"/>
                </a:cubicBezTo>
                <a:cubicBezTo>
                  <a:pt x="605" y="407"/>
                  <a:pt x="627" y="426"/>
                  <a:pt x="664" y="432"/>
                </a:cubicBezTo>
                <a:cubicBezTo>
                  <a:pt x="701" y="438"/>
                  <a:pt x="765" y="449"/>
                  <a:pt x="802" y="458"/>
                </a:cubicBezTo>
                <a:cubicBezTo>
                  <a:pt x="839" y="467"/>
                  <a:pt x="857" y="465"/>
                  <a:pt x="887" y="484"/>
                </a:cubicBezTo>
                <a:cubicBezTo>
                  <a:pt x="917" y="503"/>
                  <a:pt x="966" y="538"/>
                  <a:pt x="982" y="570"/>
                </a:cubicBezTo>
                <a:cubicBezTo>
                  <a:pt x="998" y="602"/>
                  <a:pt x="978" y="646"/>
                  <a:pt x="982" y="673"/>
                </a:cubicBezTo>
                <a:cubicBezTo>
                  <a:pt x="986" y="700"/>
                  <a:pt x="1008" y="710"/>
                  <a:pt x="1008" y="733"/>
                </a:cubicBezTo>
                <a:cubicBezTo>
                  <a:pt x="1008" y="756"/>
                  <a:pt x="999" y="789"/>
                  <a:pt x="982" y="810"/>
                </a:cubicBezTo>
                <a:cubicBezTo>
                  <a:pt x="965" y="831"/>
                  <a:pt x="909" y="841"/>
                  <a:pt x="905" y="862"/>
                </a:cubicBezTo>
                <a:cubicBezTo>
                  <a:pt x="901" y="883"/>
                  <a:pt x="942" y="913"/>
                  <a:pt x="956" y="939"/>
                </a:cubicBezTo>
                <a:cubicBezTo>
                  <a:pt x="970" y="965"/>
                  <a:pt x="967" y="988"/>
                  <a:pt x="991" y="1017"/>
                </a:cubicBezTo>
                <a:cubicBezTo>
                  <a:pt x="1015" y="1046"/>
                  <a:pt x="1073" y="1084"/>
                  <a:pt x="1102" y="1111"/>
                </a:cubicBezTo>
                <a:cubicBezTo>
                  <a:pt x="1131" y="1138"/>
                  <a:pt x="1101" y="1113"/>
                  <a:pt x="1163" y="1180"/>
                </a:cubicBezTo>
                <a:cubicBezTo>
                  <a:pt x="1225" y="1247"/>
                  <a:pt x="1356" y="1409"/>
                  <a:pt x="1472" y="1515"/>
                </a:cubicBezTo>
                <a:cubicBezTo>
                  <a:pt x="1588" y="1621"/>
                  <a:pt x="1763" y="1756"/>
                  <a:pt x="1859" y="1816"/>
                </a:cubicBezTo>
                <a:cubicBezTo>
                  <a:pt x="1955" y="1876"/>
                  <a:pt x="2007" y="1855"/>
                  <a:pt x="2048" y="1876"/>
                </a:cubicBezTo>
                <a:cubicBezTo>
                  <a:pt x="2089" y="1897"/>
                  <a:pt x="2117" y="1922"/>
                  <a:pt x="2108" y="1945"/>
                </a:cubicBezTo>
                <a:cubicBezTo>
                  <a:pt x="2099" y="1968"/>
                  <a:pt x="2025" y="2008"/>
                  <a:pt x="1996" y="2014"/>
                </a:cubicBezTo>
                <a:cubicBezTo>
                  <a:pt x="1967" y="2020"/>
                  <a:pt x="1969" y="1991"/>
                  <a:pt x="1936" y="1980"/>
                </a:cubicBezTo>
                <a:cubicBezTo>
                  <a:pt x="1903" y="1969"/>
                  <a:pt x="1843" y="1962"/>
                  <a:pt x="1799" y="1945"/>
                </a:cubicBezTo>
                <a:cubicBezTo>
                  <a:pt x="1755" y="1928"/>
                  <a:pt x="1729" y="1910"/>
                  <a:pt x="1670" y="1876"/>
                </a:cubicBezTo>
                <a:cubicBezTo>
                  <a:pt x="1611" y="1842"/>
                  <a:pt x="1497" y="1768"/>
                  <a:pt x="1446" y="1739"/>
                </a:cubicBezTo>
                <a:cubicBezTo>
                  <a:pt x="1395" y="1710"/>
                  <a:pt x="1414" y="1717"/>
                  <a:pt x="1360" y="1704"/>
                </a:cubicBezTo>
                <a:cubicBezTo>
                  <a:pt x="1306" y="1691"/>
                  <a:pt x="1167" y="1657"/>
                  <a:pt x="1120" y="1661"/>
                </a:cubicBezTo>
                <a:cubicBezTo>
                  <a:pt x="1073" y="1665"/>
                  <a:pt x="1071" y="1694"/>
                  <a:pt x="1077" y="1730"/>
                </a:cubicBezTo>
                <a:cubicBezTo>
                  <a:pt x="1083" y="1766"/>
                  <a:pt x="1108" y="1778"/>
                  <a:pt x="1154" y="1876"/>
                </a:cubicBezTo>
                <a:cubicBezTo>
                  <a:pt x="1200" y="1974"/>
                  <a:pt x="1250" y="2159"/>
                  <a:pt x="1352" y="2315"/>
                </a:cubicBezTo>
                <a:cubicBezTo>
                  <a:pt x="1454" y="2471"/>
                  <a:pt x="1671" y="2698"/>
                  <a:pt x="1764" y="2813"/>
                </a:cubicBezTo>
                <a:cubicBezTo>
                  <a:pt x="1857" y="2928"/>
                  <a:pt x="1872" y="2954"/>
                  <a:pt x="1911" y="3003"/>
                </a:cubicBezTo>
                <a:cubicBezTo>
                  <a:pt x="1950" y="3052"/>
                  <a:pt x="1985" y="3057"/>
                  <a:pt x="1996" y="3106"/>
                </a:cubicBezTo>
                <a:cubicBezTo>
                  <a:pt x="2007" y="3155"/>
                  <a:pt x="1999" y="3266"/>
                  <a:pt x="1979" y="3295"/>
                </a:cubicBezTo>
                <a:cubicBezTo>
                  <a:pt x="1959" y="3324"/>
                  <a:pt x="1909" y="3301"/>
                  <a:pt x="1876" y="3278"/>
                </a:cubicBezTo>
                <a:cubicBezTo>
                  <a:pt x="1843" y="3255"/>
                  <a:pt x="1803" y="3187"/>
                  <a:pt x="1782" y="3157"/>
                </a:cubicBezTo>
                <a:cubicBezTo>
                  <a:pt x="1761" y="3127"/>
                  <a:pt x="1791" y="3126"/>
                  <a:pt x="1747" y="3097"/>
                </a:cubicBezTo>
                <a:cubicBezTo>
                  <a:pt x="1703" y="3068"/>
                  <a:pt x="1589" y="3032"/>
                  <a:pt x="1515" y="2985"/>
                </a:cubicBezTo>
                <a:cubicBezTo>
                  <a:pt x="1441" y="2938"/>
                  <a:pt x="1389" y="2884"/>
                  <a:pt x="1300" y="2813"/>
                </a:cubicBezTo>
                <a:cubicBezTo>
                  <a:pt x="1211" y="2742"/>
                  <a:pt x="1064" y="2628"/>
                  <a:pt x="982" y="2556"/>
                </a:cubicBezTo>
                <a:cubicBezTo>
                  <a:pt x="900" y="2484"/>
                  <a:pt x="849" y="2423"/>
                  <a:pt x="810" y="2384"/>
                </a:cubicBezTo>
                <a:cubicBezTo>
                  <a:pt x="771" y="2345"/>
                  <a:pt x="767" y="2320"/>
                  <a:pt x="750" y="2323"/>
                </a:cubicBezTo>
                <a:cubicBezTo>
                  <a:pt x="733" y="2326"/>
                  <a:pt x="738" y="2372"/>
                  <a:pt x="707" y="2401"/>
                </a:cubicBezTo>
                <a:cubicBezTo>
                  <a:pt x="676" y="2430"/>
                  <a:pt x="598" y="2462"/>
                  <a:pt x="561" y="2495"/>
                </a:cubicBezTo>
                <a:cubicBezTo>
                  <a:pt x="524" y="2528"/>
                  <a:pt x="509" y="2582"/>
                  <a:pt x="483" y="2599"/>
                </a:cubicBezTo>
                <a:cubicBezTo>
                  <a:pt x="457" y="2616"/>
                  <a:pt x="413" y="2580"/>
                  <a:pt x="406" y="2599"/>
                </a:cubicBezTo>
                <a:cubicBezTo>
                  <a:pt x="399" y="2618"/>
                  <a:pt x="439" y="2683"/>
                  <a:pt x="440" y="2710"/>
                </a:cubicBezTo>
                <a:cubicBezTo>
                  <a:pt x="441" y="2737"/>
                  <a:pt x="414" y="2732"/>
                  <a:pt x="415" y="2762"/>
                </a:cubicBezTo>
                <a:cubicBezTo>
                  <a:pt x="416" y="2792"/>
                  <a:pt x="452" y="2858"/>
                  <a:pt x="449" y="2891"/>
                </a:cubicBezTo>
                <a:cubicBezTo>
                  <a:pt x="446" y="2924"/>
                  <a:pt x="428" y="2929"/>
                  <a:pt x="397" y="2960"/>
                </a:cubicBezTo>
                <a:cubicBezTo>
                  <a:pt x="366" y="2991"/>
                  <a:pt x="304" y="3050"/>
                  <a:pt x="260" y="3080"/>
                </a:cubicBezTo>
                <a:cubicBezTo>
                  <a:pt x="216" y="3110"/>
                  <a:pt x="170" y="3128"/>
                  <a:pt x="131" y="3140"/>
                </a:cubicBezTo>
                <a:cubicBezTo>
                  <a:pt x="92" y="3152"/>
                  <a:pt x="48" y="3165"/>
                  <a:pt x="28" y="3149"/>
                </a:cubicBezTo>
                <a:cubicBezTo>
                  <a:pt x="8" y="3133"/>
                  <a:pt x="0" y="3113"/>
                  <a:pt x="11" y="3063"/>
                </a:cubicBezTo>
                <a:close/>
              </a:path>
            </a:pathLst>
          </a:custGeom>
          <a:noFill/>
          <a:ln w="44450" cap="flat" cmpd="sng">
            <a:solidFill>
              <a:srgbClr val="FF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9244" name="AutoShape 28"/>
          <p:cNvSpPr/>
          <p:nvPr/>
        </p:nvSpPr>
        <p:spPr>
          <a:xfrm rot="-300601">
            <a:off x="2360613" y="2613025"/>
            <a:ext cx="762000" cy="923925"/>
          </a:xfrm>
          <a:prstGeom prst="rightArrow">
            <a:avLst>
              <a:gd name="adj1" fmla="val 50453"/>
              <a:gd name="adj2" fmla="val 36314"/>
            </a:avLst>
          </a:prstGeom>
          <a:solidFill>
            <a:srgbClr val="EE3F24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45" name="Text Box 29"/>
          <p:cNvSpPr txBox="1"/>
          <p:nvPr/>
        </p:nvSpPr>
        <p:spPr>
          <a:xfrm>
            <a:off x="1312863" y="2651125"/>
            <a:ext cx="1030287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46" name="Text Box 30"/>
          <p:cNvSpPr txBox="1"/>
          <p:nvPr/>
        </p:nvSpPr>
        <p:spPr>
          <a:xfrm>
            <a:off x="1036638" y="2416175"/>
            <a:ext cx="1501775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zh-CN" sz="4000" b="1" dirty="0">
                <a:solidFill>
                  <a:schemeClr val="tx1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b</a:t>
            </a:r>
            <a:r>
              <a:rPr lang="en-US" altLang="zh-CN" sz="4000" b="1" dirty="0">
                <a:solidFill>
                  <a:srgbClr val="EE3F24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o</a:t>
            </a:r>
            <a:r>
              <a:rPr lang="en-US" altLang="zh-CN" sz="4000" b="1" dirty="0">
                <a:solidFill>
                  <a:schemeClr val="tx1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d</a:t>
            </a:r>
            <a:r>
              <a:rPr lang="en-US" altLang="zh-CN" sz="4000" b="1" dirty="0">
                <a:solidFill>
                  <a:srgbClr val="EE3F24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y</a:t>
            </a:r>
            <a:r>
              <a:rPr lang="zh-CN" altLang="en-US" sz="4000" b="1" dirty="0">
                <a:solidFill>
                  <a:srgbClr val="EE3F24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身体</a:t>
            </a:r>
            <a:endParaRPr lang="zh-CN" altLang="en-US" sz="4000" b="1" dirty="0">
              <a:solidFill>
                <a:srgbClr val="EE3F24"/>
              </a:solidFill>
              <a:latin typeface="Times New Roman" panose="02020603050405020304" pitchFamily="18" charset="0"/>
              <a:ea typeface="华文中宋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0" presetClass="path" presetSubtype="0" ac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0.00926 C 0.02847 0.01134 0.06823 -0.04167 0.1724 0.02315 C 0.27639 0.08819 0.53021 0.3206 0.62431 0.39907 " pathEditMode="relative" rAng="0" ptsTypes="aaa">
                                      <p:cBhvr>
                                        <p:cTn id="65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200" y="16900"/>
                                    </p:animMotion>
                                  </p:childTnLst>
                                </p:cTn>
                              </p:par>
                              <p:par>
                                <p:cTn id="66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800000">
                                      <p:cBhvr>
                                        <p:cTn id="67" dur="3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8" presetID="2" presetClass="exit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1" dur="500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92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/>
                                        <p:tgtEl>
                                          <p:spTgt spid="92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9" dur="500"/>
                                        <p:tgtEl>
                                          <p:spTgt spid="92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/>
                                        <p:tgtEl>
                                          <p:spTgt spid="92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3" dur="500"/>
                                        <p:tgtEl>
                                          <p:spTgt spid="92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/>
                                        <p:tgtEl>
                                          <p:spTgt spid="92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7" dur="500"/>
                                        <p:tgtEl>
                                          <p:spTgt spid="92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/>
                                        <p:tgtEl>
                                          <p:spTgt spid="92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1" dur="500"/>
                                        <p:tgtEl>
                                          <p:spTgt spid="92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/>
                                        <p:tgtEl>
                                          <p:spTgt spid="92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5" dur="500"/>
                                        <p:tgtEl>
                                          <p:spTgt spid="92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/>
                                        <p:tgtEl>
                                          <p:spTgt spid="92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9" dur="500"/>
                                        <p:tgtEl>
                                          <p:spTgt spid="92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/>
                                        <p:tgtEl>
                                          <p:spTgt spid="92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3" dur="500"/>
                                        <p:tgtEl>
                                          <p:spTgt spid="92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/>
                                        <p:tgtEl>
                                          <p:spTgt spid="92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7" dur="500"/>
                                        <p:tgtEl>
                                          <p:spTgt spid="92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500"/>
                                        <p:tgtEl>
                                          <p:spTgt spid="92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1" dur="500"/>
                                        <p:tgtEl>
                                          <p:spTgt spid="92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/>
                                        <p:tgtEl>
                                          <p:spTgt spid="92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5" dur="500"/>
                                        <p:tgtEl>
                                          <p:spTgt spid="9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500"/>
                                        <p:tgtEl>
                                          <p:spTgt spid="9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9" dur="500"/>
                                        <p:tgtEl>
                                          <p:spTgt spid="9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0" dur="500"/>
                                        <p:tgtEl>
                                          <p:spTgt spid="9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2" presetClass="exit" presetSubtype="2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2"/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133" dur="500"/>
                                        <p:tgtEl>
                                          <p:spTgt spid="9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/>
                                        <p:tgtEl>
                                          <p:spTgt spid="9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7" dur="500"/>
                                        <p:tgtEl>
                                          <p:spTgt spid="9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500"/>
                                        <p:tgtEl>
                                          <p:spTgt spid="9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9228" grpId="0" animBg="1"/>
      <p:bldP spid="9228" grpId="1" animBg="1"/>
      <p:bldP spid="9229" grpId="0"/>
      <p:bldP spid="9229" grpId="1"/>
      <p:bldP spid="9230" grpId="0" animBg="1"/>
      <p:bldP spid="9230" grpId="1" animBg="1"/>
      <p:bldP spid="9231" grpId="0"/>
      <p:bldP spid="9231" grpId="1"/>
      <p:bldP spid="9232" grpId="0" animBg="1"/>
      <p:bldP spid="9232" grpId="1" animBg="1"/>
      <p:bldP spid="9233" grpId="0"/>
      <p:bldP spid="9233" grpId="1"/>
      <p:bldP spid="9234" grpId="0"/>
      <p:bldP spid="9234" grpId="1"/>
      <p:bldP spid="9235" grpId="0" animBg="1"/>
      <p:bldP spid="9235" grpId="1" animBg="1"/>
      <p:bldP spid="9236" grpId="0" animBg="1"/>
      <p:bldP spid="9236" grpId="1" animBg="1"/>
      <p:bldP spid="9237" grpId="0"/>
      <p:bldP spid="9237" grpId="1"/>
      <p:bldP spid="9244" grpId="0" animBg="1"/>
      <p:bldP spid="9244" grpId="1" animBg="1"/>
      <p:bldP spid="9245" grpId="0"/>
      <p:bldP spid="9246" grpId="0"/>
      <p:bldP spid="9246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灯片编号占位符 4"/>
          <p:cNvSpPr txBox="1">
            <a:spLocks noGrp="1"/>
          </p:cNvSpPr>
          <p:nvPr/>
        </p:nvSpPr>
        <p:spPr>
          <a:xfrm>
            <a:off x="6164263" y="6165850"/>
            <a:ext cx="2133600" cy="36512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r" eaLnBrk="1" hangingPunct="1">
              <a:spcBef>
                <a:spcPct val="0"/>
              </a:spcBef>
              <a:buNone/>
            </a:pPr>
            <a:fld id="{9A0DB2DC-4C9A-4742-B13C-FB6460FD3503}" type="slidenum">
              <a:rPr lang="zh-CN" altLang="en-US" sz="1200" dirty="0">
                <a:solidFill>
                  <a:srgbClr val="7F7F7F"/>
                </a:solidFill>
              </a:rPr>
            </a:fld>
            <a:endParaRPr lang="zh-CN" altLang="en-US" sz="1200" dirty="0">
              <a:solidFill>
                <a:srgbClr val="7F7F7F"/>
              </a:solidFill>
            </a:endParaRPr>
          </a:p>
        </p:txBody>
      </p:sp>
      <p:sp>
        <p:nvSpPr>
          <p:cNvPr id="10243" name="Text Box 3"/>
          <p:cNvSpPr txBox="1"/>
          <p:nvPr/>
        </p:nvSpPr>
        <p:spPr>
          <a:xfrm>
            <a:off x="2254250" y="1501775"/>
            <a:ext cx="458788" cy="722313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endParaRPr lang="zh-CN" altLang="en-US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44" name="Text Box 4"/>
          <p:cNvSpPr txBox="1"/>
          <p:nvPr/>
        </p:nvSpPr>
        <p:spPr>
          <a:xfrm>
            <a:off x="862013" y="800100"/>
            <a:ext cx="530225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zh-CN" sz="4000" b="1" i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What is it?  It’s a /an…</a:t>
            </a:r>
            <a:endParaRPr lang="en-US" altLang="zh-CN" sz="4000" b="1" i="1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245" name="Text Box 5"/>
          <p:cNvSpPr txBox="1"/>
          <p:nvPr/>
        </p:nvSpPr>
        <p:spPr>
          <a:xfrm>
            <a:off x="4430713" y="1530350"/>
            <a:ext cx="2979737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endParaRPr lang="zh-CN" altLang="en-US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46" name="Rectangle 6"/>
          <p:cNvSpPr/>
          <p:nvPr/>
        </p:nvSpPr>
        <p:spPr>
          <a:xfrm>
            <a:off x="1617663" y="2027238"/>
            <a:ext cx="2543175" cy="701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4000" b="1" i="1" dirty="0">
                <a:solidFill>
                  <a:srgbClr val="EE3F24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It’s a head.</a:t>
            </a:r>
            <a:endParaRPr lang="zh-CN" altLang="en-US" sz="4000" b="1" i="1" dirty="0">
              <a:solidFill>
                <a:srgbClr val="EE3F24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247" name="Rectangle 7"/>
          <p:cNvSpPr/>
          <p:nvPr/>
        </p:nvSpPr>
        <p:spPr>
          <a:xfrm>
            <a:off x="1436688" y="3368675"/>
            <a:ext cx="2406650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3600" b="1" i="1" dirty="0">
                <a:solidFill>
                  <a:srgbClr val="EE3F24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It’s an arm.</a:t>
            </a:r>
            <a:endParaRPr lang="zh-CN" altLang="en-US" sz="3600" b="1" i="1" dirty="0">
              <a:solidFill>
                <a:srgbClr val="EE3F24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248" name="Rectangle 8"/>
          <p:cNvSpPr/>
          <p:nvPr/>
        </p:nvSpPr>
        <p:spPr>
          <a:xfrm>
            <a:off x="1455738" y="4672013"/>
            <a:ext cx="1962150" cy="701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3600" b="1" i="1" dirty="0">
                <a:solidFill>
                  <a:srgbClr val="EE3F24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It’s a leg</a:t>
            </a:r>
            <a:r>
              <a:rPr lang="en-US" altLang="zh-CN" sz="4000" b="1" i="1" dirty="0">
                <a:solidFill>
                  <a:srgbClr val="EE3F24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endParaRPr lang="zh-CN" altLang="en-US" sz="4000" b="1" i="1" dirty="0">
              <a:solidFill>
                <a:srgbClr val="EE3F24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10249" name="Picture 9" descr="1_副本_副本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37088" y="2224088"/>
            <a:ext cx="3054350" cy="40703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50" name="Picture 10" descr="1_副本_副本_副本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11513" y="2378075"/>
            <a:ext cx="2709862" cy="3609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51" name="Picture 11" descr="1_副_副本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48438" y="2266950"/>
            <a:ext cx="2595562" cy="345757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0252" name="Group 12"/>
          <p:cNvGrpSpPr/>
          <p:nvPr/>
        </p:nvGrpSpPr>
        <p:grpSpPr>
          <a:xfrm>
            <a:off x="735013" y="831850"/>
            <a:ext cx="3705225" cy="1546225"/>
            <a:chOff x="0" y="0"/>
            <a:chExt cx="2334" cy="974"/>
          </a:xfrm>
        </p:grpSpPr>
        <p:sp>
          <p:nvSpPr>
            <p:cNvPr id="9241" name="Text Box 13"/>
            <p:cNvSpPr txBox="1"/>
            <p:nvPr/>
          </p:nvSpPr>
          <p:spPr>
            <a:xfrm>
              <a:off x="589" y="442"/>
              <a:ext cx="1745" cy="40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rgbClr val="404040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rgbClr val="404040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rgbClr val="404040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rgbClr val="404040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rgbClr val="404040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eaLnBrk="1" hangingPunct="1">
                <a:spcBef>
                  <a:spcPct val="50000"/>
                </a:spcBef>
                <a:buNone/>
              </a:pPr>
              <a:r>
                <a:rPr lang="en-US" altLang="zh-CN" sz="3600" b="1" i="1" dirty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What is it</a:t>
              </a:r>
              <a:r>
                <a:rPr lang="en-US" altLang="zh-CN" sz="3200" b="1" i="1" dirty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?</a:t>
              </a:r>
              <a:endParaRPr lang="en-US" altLang="zh-CN" sz="3200" b="1" i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pic>
          <p:nvPicPr>
            <p:cNvPr id="9242" name="Picture 14" descr="1_副本_副本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38000" t="9319" r="32167" b="63164"/>
            <a:stretch>
              <a:fillRect/>
            </a:stretch>
          </p:blipFill>
          <p:spPr>
            <a:xfrm>
              <a:off x="0" y="0"/>
              <a:ext cx="701" cy="974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10255" name="Group 15"/>
          <p:cNvGrpSpPr/>
          <p:nvPr/>
        </p:nvGrpSpPr>
        <p:grpSpPr>
          <a:xfrm>
            <a:off x="735013" y="2682875"/>
            <a:ext cx="3475037" cy="971550"/>
            <a:chOff x="0" y="0"/>
            <a:chExt cx="2189" cy="612"/>
          </a:xfrm>
        </p:grpSpPr>
        <p:sp>
          <p:nvSpPr>
            <p:cNvPr id="9239" name="Text Box 16"/>
            <p:cNvSpPr txBox="1"/>
            <p:nvPr/>
          </p:nvSpPr>
          <p:spPr>
            <a:xfrm>
              <a:off x="444" y="82"/>
              <a:ext cx="1745" cy="40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rgbClr val="404040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rgbClr val="404040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rgbClr val="404040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rgbClr val="404040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rgbClr val="404040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eaLnBrk="1" hangingPunct="1">
                <a:spcBef>
                  <a:spcPct val="50000"/>
                </a:spcBef>
                <a:buNone/>
              </a:pPr>
              <a:r>
                <a:rPr lang="en-US" altLang="zh-CN" sz="3600" b="1" i="1" dirty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What is it</a:t>
              </a:r>
              <a:r>
                <a:rPr lang="en-US" altLang="zh-CN" sz="3200" b="1" i="1" dirty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?</a:t>
              </a:r>
              <a:endParaRPr lang="en-US" altLang="zh-CN" sz="3200" b="1" i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pic>
          <p:nvPicPr>
            <p:cNvPr id="9240" name="Picture 17" descr="1_副_副本_副本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38205" t="28250" r="50764" b="56641"/>
            <a:stretch>
              <a:fillRect/>
            </a:stretch>
          </p:blipFill>
          <p:spPr>
            <a:xfrm>
              <a:off x="0" y="0"/>
              <a:ext cx="335" cy="612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10258" name="Group 18"/>
          <p:cNvGrpSpPr/>
          <p:nvPr/>
        </p:nvGrpSpPr>
        <p:grpSpPr>
          <a:xfrm>
            <a:off x="735013" y="3870325"/>
            <a:ext cx="3405187" cy="1906588"/>
            <a:chOff x="0" y="0"/>
            <a:chExt cx="2145" cy="1201"/>
          </a:xfrm>
        </p:grpSpPr>
        <p:sp>
          <p:nvSpPr>
            <p:cNvPr id="9237" name="Text Box 19"/>
            <p:cNvSpPr txBox="1"/>
            <p:nvPr/>
          </p:nvSpPr>
          <p:spPr>
            <a:xfrm>
              <a:off x="400" y="230"/>
              <a:ext cx="1745" cy="40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rgbClr val="404040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rgbClr val="404040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rgbClr val="404040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rgbClr val="404040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rgbClr val="404040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eaLnBrk="1" hangingPunct="1">
                <a:spcBef>
                  <a:spcPct val="50000"/>
                </a:spcBef>
                <a:buNone/>
              </a:pPr>
              <a:r>
                <a:rPr lang="en-US" altLang="zh-CN" sz="3600" b="1" i="1" dirty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What is it?</a:t>
              </a:r>
              <a:endParaRPr lang="en-US" altLang="zh-CN" sz="3600" b="1" i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pic>
          <p:nvPicPr>
            <p:cNvPr id="9238" name="Picture 20" descr="1_副本_副本_副本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55042" t="41119" r="33417" b="32895"/>
            <a:stretch>
              <a:fillRect/>
            </a:stretch>
          </p:blipFill>
          <p:spPr>
            <a:xfrm>
              <a:off x="0" y="0"/>
              <a:ext cx="400" cy="1201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10261" name="Group 21"/>
          <p:cNvGrpSpPr/>
          <p:nvPr/>
        </p:nvGrpSpPr>
        <p:grpSpPr>
          <a:xfrm rot="-842174">
            <a:off x="3708400" y="3687763"/>
            <a:ext cx="3390900" cy="4016375"/>
            <a:chOff x="0" y="0"/>
            <a:chExt cx="2136" cy="2350"/>
          </a:xfrm>
        </p:grpSpPr>
        <p:sp>
          <p:nvSpPr>
            <p:cNvPr id="9232" name="Freeform 15"/>
            <p:cNvSpPr/>
            <p:nvPr/>
          </p:nvSpPr>
          <p:spPr>
            <a:xfrm>
              <a:off x="0" y="0"/>
              <a:ext cx="2136" cy="2269"/>
            </a:xfrm>
            <a:custGeom>
              <a:avLst/>
              <a:gdLst>
                <a:gd name="txL" fmla="*/ 0 w 2136"/>
                <a:gd name="txT" fmla="*/ 0 h 2269"/>
                <a:gd name="txR" fmla="*/ 2136 w 2136"/>
                <a:gd name="txB" fmla="*/ 2269 h 2269"/>
              </a:gdLst>
              <a:ahLst/>
              <a:cxnLst>
                <a:cxn ang="0">
                  <a:pos x="2136" y="2253"/>
                </a:cxn>
                <a:cxn ang="0">
                  <a:pos x="1992" y="1797"/>
                </a:cxn>
                <a:cxn ang="0">
                  <a:pos x="1712" y="1709"/>
                </a:cxn>
                <a:cxn ang="0">
                  <a:pos x="1488" y="1501"/>
                </a:cxn>
                <a:cxn ang="0">
                  <a:pos x="1240" y="1485"/>
                </a:cxn>
                <a:cxn ang="0">
                  <a:pos x="976" y="1333"/>
                </a:cxn>
                <a:cxn ang="0">
                  <a:pos x="752" y="1333"/>
                </a:cxn>
                <a:cxn ang="0">
                  <a:pos x="680" y="1405"/>
                </a:cxn>
                <a:cxn ang="0">
                  <a:pos x="504" y="1165"/>
                </a:cxn>
                <a:cxn ang="0">
                  <a:pos x="480" y="813"/>
                </a:cxn>
                <a:cxn ang="0">
                  <a:pos x="392" y="573"/>
                </a:cxn>
                <a:cxn ang="0">
                  <a:pos x="400" y="349"/>
                </a:cxn>
                <a:cxn ang="0">
                  <a:pos x="304" y="53"/>
                </a:cxn>
                <a:cxn ang="0">
                  <a:pos x="152" y="29"/>
                </a:cxn>
                <a:cxn ang="0">
                  <a:pos x="48" y="165"/>
                </a:cxn>
                <a:cxn ang="0">
                  <a:pos x="8" y="813"/>
                </a:cxn>
                <a:cxn ang="0">
                  <a:pos x="96" y="1349"/>
                </a:cxn>
                <a:cxn ang="0">
                  <a:pos x="144" y="1885"/>
                </a:cxn>
                <a:cxn ang="0">
                  <a:pos x="144" y="2269"/>
                </a:cxn>
                <a:cxn ang="0">
                  <a:pos x="2136" y="2253"/>
                </a:cxn>
              </a:cxnLst>
              <a:rect l="txL" t="txT" r="txR" b="txB"/>
              <a:pathLst>
                <a:path w="2136" h="2269">
                  <a:moveTo>
                    <a:pt x="2136" y="2253"/>
                  </a:moveTo>
                  <a:cubicBezTo>
                    <a:pt x="2099" y="2070"/>
                    <a:pt x="2063" y="1888"/>
                    <a:pt x="1992" y="1797"/>
                  </a:cubicBezTo>
                  <a:cubicBezTo>
                    <a:pt x="1921" y="1706"/>
                    <a:pt x="1796" y="1758"/>
                    <a:pt x="1712" y="1709"/>
                  </a:cubicBezTo>
                  <a:cubicBezTo>
                    <a:pt x="1628" y="1660"/>
                    <a:pt x="1567" y="1538"/>
                    <a:pt x="1488" y="1501"/>
                  </a:cubicBezTo>
                  <a:cubicBezTo>
                    <a:pt x="1409" y="1464"/>
                    <a:pt x="1325" y="1513"/>
                    <a:pt x="1240" y="1485"/>
                  </a:cubicBezTo>
                  <a:cubicBezTo>
                    <a:pt x="1155" y="1457"/>
                    <a:pt x="1057" y="1358"/>
                    <a:pt x="976" y="1333"/>
                  </a:cubicBezTo>
                  <a:cubicBezTo>
                    <a:pt x="895" y="1308"/>
                    <a:pt x="801" y="1321"/>
                    <a:pt x="752" y="1333"/>
                  </a:cubicBezTo>
                  <a:cubicBezTo>
                    <a:pt x="703" y="1345"/>
                    <a:pt x="721" y="1433"/>
                    <a:pt x="680" y="1405"/>
                  </a:cubicBezTo>
                  <a:cubicBezTo>
                    <a:pt x="639" y="1377"/>
                    <a:pt x="537" y="1264"/>
                    <a:pt x="504" y="1165"/>
                  </a:cubicBezTo>
                  <a:cubicBezTo>
                    <a:pt x="471" y="1066"/>
                    <a:pt x="499" y="912"/>
                    <a:pt x="480" y="813"/>
                  </a:cubicBezTo>
                  <a:cubicBezTo>
                    <a:pt x="461" y="714"/>
                    <a:pt x="405" y="650"/>
                    <a:pt x="392" y="573"/>
                  </a:cubicBezTo>
                  <a:cubicBezTo>
                    <a:pt x="379" y="496"/>
                    <a:pt x="415" y="436"/>
                    <a:pt x="400" y="349"/>
                  </a:cubicBezTo>
                  <a:cubicBezTo>
                    <a:pt x="385" y="262"/>
                    <a:pt x="345" y="106"/>
                    <a:pt x="304" y="53"/>
                  </a:cubicBezTo>
                  <a:cubicBezTo>
                    <a:pt x="263" y="0"/>
                    <a:pt x="195" y="10"/>
                    <a:pt x="152" y="29"/>
                  </a:cubicBezTo>
                  <a:cubicBezTo>
                    <a:pt x="109" y="48"/>
                    <a:pt x="72" y="34"/>
                    <a:pt x="48" y="165"/>
                  </a:cubicBezTo>
                  <a:cubicBezTo>
                    <a:pt x="24" y="296"/>
                    <a:pt x="0" y="616"/>
                    <a:pt x="8" y="813"/>
                  </a:cubicBezTo>
                  <a:cubicBezTo>
                    <a:pt x="16" y="1010"/>
                    <a:pt x="73" y="1170"/>
                    <a:pt x="96" y="1349"/>
                  </a:cubicBezTo>
                  <a:cubicBezTo>
                    <a:pt x="119" y="1528"/>
                    <a:pt x="136" y="1732"/>
                    <a:pt x="144" y="1885"/>
                  </a:cubicBezTo>
                  <a:cubicBezTo>
                    <a:pt x="152" y="2038"/>
                    <a:pt x="144" y="2205"/>
                    <a:pt x="144" y="2269"/>
                  </a:cubicBezTo>
                  <a:cubicBezTo>
                    <a:pt x="144" y="2269"/>
                    <a:pt x="2136" y="2253"/>
                    <a:pt x="2136" y="2253"/>
                  </a:cubicBezTo>
                  <a:close/>
                </a:path>
              </a:pathLst>
            </a:custGeom>
            <a:solidFill>
              <a:srgbClr val="E3C19F">
                <a:alpha val="100000"/>
              </a:srgbClr>
            </a:solidFill>
            <a:ln w="9525" cap="flat" cmpd="sng">
              <a:solidFill>
                <a:srgbClr val="DAAD80">
                  <a:alpha val="100000"/>
                </a:srgbClr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grpSp>
          <p:nvGrpSpPr>
            <p:cNvPr id="9233" name="Group 23"/>
            <p:cNvGrpSpPr/>
            <p:nvPr/>
          </p:nvGrpSpPr>
          <p:grpSpPr>
            <a:xfrm>
              <a:off x="63" y="21"/>
              <a:ext cx="1865" cy="2329"/>
              <a:chOff x="0" y="0"/>
              <a:chExt cx="1865" cy="2329"/>
            </a:xfrm>
          </p:grpSpPr>
          <p:sp>
            <p:nvSpPr>
              <p:cNvPr id="9235" name="Freeform 17"/>
              <p:cNvSpPr/>
              <p:nvPr/>
            </p:nvSpPr>
            <p:spPr>
              <a:xfrm>
                <a:off x="125" y="719"/>
                <a:ext cx="1740" cy="1610"/>
              </a:xfrm>
              <a:custGeom>
                <a:avLst/>
                <a:gdLst>
                  <a:gd name="txL" fmla="*/ 0 w 1740"/>
                  <a:gd name="txT" fmla="*/ 0 h 1610"/>
                  <a:gd name="txR" fmla="*/ 1740 w 1740"/>
                  <a:gd name="txB" fmla="*/ 1610 h 1610"/>
                </a:gdLst>
                <a:ahLst/>
                <a:cxnLst>
                  <a:cxn ang="0">
                    <a:pos x="908" y="1513"/>
                  </a:cxn>
                  <a:cxn ang="0">
                    <a:pos x="876" y="1049"/>
                  </a:cxn>
                  <a:cxn ang="0">
                    <a:pos x="1012" y="1217"/>
                  </a:cxn>
                  <a:cxn ang="0">
                    <a:pos x="1012" y="1545"/>
                  </a:cxn>
                  <a:cxn ang="0">
                    <a:pos x="1228" y="1545"/>
                  </a:cxn>
                  <a:cxn ang="0">
                    <a:pos x="1356" y="1153"/>
                  </a:cxn>
                  <a:cxn ang="0">
                    <a:pos x="1548" y="1329"/>
                  </a:cxn>
                  <a:cxn ang="0">
                    <a:pos x="1636" y="1177"/>
                  </a:cxn>
                  <a:cxn ang="0">
                    <a:pos x="1732" y="1113"/>
                  </a:cxn>
                  <a:cxn ang="0">
                    <a:pos x="1588" y="1113"/>
                  </a:cxn>
                  <a:cxn ang="0">
                    <a:pos x="1546" y="1328"/>
                  </a:cxn>
                  <a:cxn ang="0">
                    <a:pos x="1357" y="1151"/>
                  </a:cxn>
                  <a:cxn ang="0">
                    <a:pos x="1372" y="905"/>
                  </a:cxn>
                  <a:cxn ang="0">
                    <a:pos x="1188" y="801"/>
                  </a:cxn>
                  <a:cxn ang="0">
                    <a:pos x="1084" y="1025"/>
                  </a:cxn>
                  <a:cxn ang="0">
                    <a:pos x="796" y="673"/>
                  </a:cxn>
                  <a:cxn ang="0">
                    <a:pos x="564" y="697"/>
                  </a:cxn>
                  <a:cxn ang="0">
                    <a:pos x="412" y="889"/>
                  </a:cxn>
                  <a:cxn ang="0">
                    <a:pos x="196" y="745"/>
                  </a:cxn>
                  <a:cxn ang="0">
                    <a:pos x="164" y="353"/>
                  </a:cxn>
                  <a:cxn ang="0">
                    <a:pos x="100" y="25"/>
                  </a:cxn>
                  <a:cxn ang="0">
                    <a:pos x="84" y="201"/>
                  </a:cxn>
                  <a:cxn ang="0">
                    <a:pos x="84" y="793"/>
                  </a:cxn>
                  <a:cxn ang="0">
                    <a:pos x="12" y="1321"/>
                  </a:cxn>
                  <a:cxn ang="0">
                    <a:pos x="12" y="1569"/>
                  </a:cxn>
                  <a:cxn ang="0">
                    <a:pos x="908" y="1513"/>
                  </a:cxn>
                </a:cxnLst>
                <a:rect l="txL" t="txT" r="txR" b="txB"/>
                <a:pathLst>
                  <a:path w="1740" h="1610">
                    <a:moveTo>
                      <a:pt x="908" y="1513"/>
                    </a:moveTo>
                    <a:cubicBezTo>
                      <a:pt x="883" y="1305"/>
                      <a:pt x="859" y="1098"/>
                      <a:pt x="876" y="1049"/>
                    </a:cubicBezTo>
                    <a:cubicBezTo>
                      <a:pt x="893" y="1000"/>
                      <a:pt x="989" y="1134"/>
                      <a:pt x="1012" y="1217"/>
                    </a:cubicBezTo>
                    <a:cubicBezTo>
                      <a:pt x="1035" y="1300"/>
                      <a:pt x="976" y="1490"/>
                      <a:pt x="1012" y="1545"/>
                    </a:cubicBezTo>
                    <a:cubicBezTo>
                      <a:pt x="1048" y="1600"/>
                      <a:pt x="1171" y="1610"/>
                      <a:pt x="1228" y="1545"/>
                    </a:cubicBezTo>
                    <a:cubicBezTo>
                      <a:pt x="1285" y="1480"/>
                      <a:pt x="1303" y="1189"/>
                      <a:pt x="1356" y="1153"/>
                    </a:cubicBezTo>
                    <a:lnTo>
                      <a:pt x="1548" y="1329"/>
                    </a:lnTo>
                    <a:cubicBezTo>
                      <a:pt x="1595" y="1333"/>
                      <a:pt x="1605" y="1213"/>
                      <a:pt x="1636" y="1177"/>
                    </a:cubicBezTo>
                    <a:cubicBezTo>
                      <a:pt x="1667" y="1141"/>
                      <a:pt x="1740" y="1124"/>
                      <a:pt x="1732" y="1113"/>
                    </a:cubicBezTo>
                    <a:cubicBezTo>
                      <a:pt x="1724" y="1102"/>
                      <a:pt x="1619" y="1077"/>
                      <a:pt x="1588" y="1113"/>
                    </a:cubicBezTo>
                    <a:cubicBezTo>
                      <a:pt x="1557" y="1149"/>
                      <a:pt x="1584" y="1322"/>
                      <a:pt x="1546" y="1328"/>
                    </a:cubicBezTo>
                    <a:lnTo>
                      <a:pt x="1357" y="1151"/>
                    </a:lnTo>
                    <a:cubicBezTo>
                      <a:pt x="1328" y="1081"/>
                      <a:pt x="1400" y="963"/>
                      <a:pt x="1372" y="905"/>
                    </a:cubicBezTo>
                    <a:cubicBezTo>
                      <a:pt x="1344" y="847"/>
                      <a:pt x="1236" y="781"/>
                      <a:pt x="1188" y="801"/>
                    </a:cubicBezTo>
                    <a:cubicBezTo>
                      <a:pt x="1140" y="821"/>
                      <a:pt x="1149" y="1046"/>
                      <a:pt x="1084" y="1025"/>
                    </a:cubicBezTo>
                    <a:cubicBezTo>
                      <a:pt x="1019" y="1004"/>
                      <a:pt x="883" y="728"/>
                      <a:pt x="796" y="673"/>
                    </a:cubicBezTo>
                    <a:cubicBezTo>
                      <a:pt x="709" y="618"/>
                      <a:pt x="628" y="661"/>
                      <a:pt x="564" y="697"/>
                    </a:cubicBezTo>
                    <a:cubicBezTo>
                      <a:pt x="500" y="733"/>
                      <a:pt x="473" y="881"/>
                      <a:pt x="412" y="889"/>
                    </a:cubicBezTo>
                    <a:cubicBezTo>
                      <a:pt x="351" y="897"/>
                      <a:pt x="237" y="834"/>
                      <a:pt x="196" y="745"/>
                    </a:cubicBezTo>
                    <a:cubicBezTo>
                      <a:pt x="155" y="656"/>
                      <a:pt x="180" y="473"/>
                      <a:pt x="164" y="353"/>
                    </a:cubicBezTo>
                    <a:cubicBezTo>
                      <a:pt x="148" y="233"/>
                      <a:pt x="113" y="50"/>
                      <a:pt x="100" y="25"/>
                    </a:cubicBezTo>
                    <a:cubicBezTo>
                      <a:pt x="87" y="0"/>
                      <a:pt x="87" y="73"/>
                      <a:pt x="84" y="201"/>
                    </a:cubicBezTo>
                    <a:cubicBezTo>
                      <a:pt x="81" y="329"/>
                      <a:pt x="96" y="606"/>
                      <a:pt x="84" y="793"/>
                    </a:cubicBezTo>
                    <a:cubicBezTo>
                      <a:pt x="72" y="980"/>
                      <a:pt x="24" y="1192"/>
                      <a:pt x="12" y="1321"/>
                    </a:cubicBezTo>
                    <a:cubicBezTo>
                      <a:pt x="0" y="1450"/>
                      <a:pt x="6" y="1509"/>
                      <a:pt x="12" y="1569"/>
                    </a:cubicBezTo>
                    <a:cubicBezTo>
                      <a:pt x="12" y="1569"/>
                      <a:pt x="908" y="1513"/>
                      <a:pt x="908" y="1513"/>
                    </a:cubicBezTo>
                    <a:close/>
                  </a:path>
                </a:pathLst>
              </a:custGeom>
              <a:solidFill>
                <a:srgbClr val="DFB78F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9236" name="Freeform 18"/>
              <p:cNvSpPr/>
              <p:nvPr/>
            </p:nvSpPr>
            <p:spPr>
              <a:xfrm>
                <a:off x="0" y="0"/>
                <a:ext cx="268" cy="225"/>
              </a:xfrm>
              <a:custGeom>
                <a:avLst/>
                <a:gdLst>
                  <a:gd name="txL" fmla="*/ 0 w 268"/>
                  <a:gd name="txT" fmla="*/ 0 h 225"/>
                  <a:gd name="txR" fmla="*/ 268 w 268"/>
                  <a:gd name="txB" fmla="*/ 225 h 225"/>
                </a:gdLst>
                <a:ahLst/>
                <a:cxnLst>
                  <a:cxn ang="0">
                    <a:pos x="9" y="136"/>
                  </a:cxn>
                  <a:cxn ang="0">
                    <a:pos x="129" y="224"/>
                  </a:cxn>
                  <a:cxn ang="0">
                    <a:pos x="257" y="144"/>
                  </a:cxn>
                  <a:cxn ang="0">
                    <a:pos x="193" y="32"/>
                  </a:cxn>
                  <a:cxn ang="0">
                    <a:pos x="73" y="16"/>
                  </a:cxn>
                  <a:cxn ang="0">
                    <a:pos x="9" y="136"/>
                  </a:cxn>
                </a:cxnLst>
                <a:rect l="txL" t="txT" r="txR" b="txB"/>
                <a:pathLst>
                  <a:path w="268" h="225">
                    <a:moveTo>
                      <a:pt x="9" y="136"/>
                    </a:moveTo>
                    <a:cubicBezTo>
                      <a:pt x="18" y="171"/>
                      <a:pt x="88" y="223"/>
                      <a:pt x="129" y="224"/>
                    </a:cubicBezTo>
                    <a:cubicBezTo>
                      <a:pt x="170" y="225"/>
                      <a:pt x="246" y="176"/>
                      <a:pt x="257" y="144"/>
                    </a:cubicBezTo>
                    <a:cubicBezTo>
                      <a:pt x="268" y="112"/>
                      <a:pt x="224" y="53"/>
                      <a:pt x="193" y="32"/>
                    </a:cubicBezTo>
                    <a:cubicBezTo>
                      <a:pt x="162" y="11"/>
                      <a:pt x="104" y="0"/>
                      <a:pt x="73" y="16"/>
                    </a:cubicBezTo>
                    <a:cubicBezTo>
                      <a:pt x="42" y="32"/>
                      <a:pt x="0" y="101"/>
                      <a:pt x="9" y="136"/>
                    </a:cubicBezTo>
                    <a:close/>
                  </a:path>
                </a:pathLst>
              </a:custGeom>
              <a:solidFill>
                <a:srgbClr val="E9BEA9">
                  <a:alpha val="100000"/>
                </a:srgbClr>
              </a:solidFill>
              <a:ln w="9525" cap="flat" cmpd="sng">
                <a:solidFill>
                  <a:srgbClr val="DAAD80">
                    <a:alpha val="100000"/>
                  </a:srgbClr>
                </a:solidFill>
                <a:prstDash val="solid"/>
                <a:bevel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9234" name="Freeform 19"/>
            <p:cNvSpPr/>
            <p:nvPr/>
          </p:nvSpPr>
          <p:spPr>
            <a:xfrm>
              <a:off x="117" y="573"/>
              <a:ext cx="188" cy="139"/>
            </a:xfrm>
            <a:custGeom>
              <a:avLst/>
              <a:gdLst>
                <a:gd name="txL" fmla="*/ 0 w 188"/>
                <a:gd name="txT" fmla="*/ 0 h 139"/>
                <a:gd name="txR" fmla="*/ 188 w 188"/>
                <a:gd name="txB" fmla="*/ 139 h 139"/>
              </a:gdLst>
              <a:ahLst/>
              <a:cxnLst>
                <a:cxn ang="0">
                  <a:pos x="11" y="0"/>
                </a:cxn>
                <a:cxn ang="0">
                  <a:pos x="91" y="56"/>
                </a:cxn>
                <a:cxn ang="0">
                  <a:pos x="187" y="16"/>
                </a:cxn>
                <a:cxn ang="0">
                  <a:pos x="83" y="88"/>
                </a:cxn>
                <a:cxn ang="0">
                  <a:pos x="3" y="56"/>
                </a:cxn>
                <a:cxn ang="0">
                  <a:pos x="99" y="128"/>
                </a:cxn>
                <a:cxn ang="0">
                  <a:pos x="147" y="120"/>
                </a:cxn>
              </a:cxnLst>
              <a:rect l="txL" t="txT" r="txR" b="txB"/>
              <a:pathLst>
                <a:path w="188" h="139">
                  <a:moveTo>
                    <a:pt x="11" y="0"/>
                  </a:moveTo>
                  <a:cubicBezTo>
                    <a:pt x="36" y="26"/>
                    <a:pt x="62" y="53"/>
                    <a:pt x="91" y="56"/>
                  </a:cubicBezTo>
                  <a:cubicBezTo>
                    <a:pt x="120" y="59"/>
                    <a:pt x="188" y="11"/>
                    <a:pt x="187" y="16"/>
                  </a:cubicBezTo>
                  <a:cubicBezTo>
                    <a:pt x="186" y="21"/>
                    <a:pt x="114" y="81"/>
                    <a:pt x="83" y="88"/>
                  </a:cubicBezTo>
                  <a:cubicBezTo>
                    <a:pt x="52" y="95"/>
                    <a:pt x="0" y="49"/>
                    <a:pt x="3" y="56"/>
                  </a:cubicBezTo>
                  <a:cubicBezTo>
                    <a:pt x="6" y="63"/>
                    <a:pt x="75" y="117"/>
                    <a:pt x="99" y="128"/>
                  </a:cubicBezTo>
                  <a:cubicBezTo>
                    <a:pt x="123" y="139"/>
                    <a:pt x="135" y="129"/>
                    <a:pt x="147" y="120"/>
                  </a:cubicBezTo>
                </a:path>
              </a:pathLst>
            </a:custGeom>
            <a:noFill/>
            <a:ln w="19050" cap="flat" cmpd="sng">
              <a:solidFill>
                <a:srgbClr val="DAAD80">
                  <a:alpha val="100000"/>
                </a:srgbClr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2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2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2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2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2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2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0" presetClass="path" presetSubtype="0" ac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0.00926 C 0.02847 0.01134 0.06823 -0.04167 0.1724 0.02315 C 0.27639 0.08819 0.53021 0.3206 0.62431 0.39907 " pathEditMode="relative" rAng="0" ptsTypes="aaa">
                                      <p:cBhvr>
                                        <p:cTn id="41" dur="500" fill="hold"/>
                                        <p:tgtEl>
                                          <p:spTgt spid="102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200" y="16900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800000">
                                      <p:cBhvr>
                                        <p:cTn id="43" dur="300" fill="hold"/>
                                        <p:tgtEl>
                                          <p:spTgt spid="102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4" presetID="2" presetClass="exit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2" presetClass="exit" presetSubtype="2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48"/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2" presetClass="exit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2" presetClass="exit" presetSubtype="2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6"/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1" dur="500"/>
                                        <p:tgtEl>
                                          <p:spTgt spid="102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/>
                                        <p:tgtEl>
                                          <p:spTgt spid="10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102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/>
                                        <p:tgtEl>
                                          <p:spTgt spid="10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9" dur="500"/>
                                        <p:tgtEl>
                                          <p:spTgt spid="102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/>
                                        <p:tgtEl>
                                          <p:spTgt spid="102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3" dur="500"/>
                                        <p:tgtEl>
                                          <p:spTgt spid="102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/>
                                        <p:tgtEl>
                                          <p:spTgt spid="102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/>
      <p:bldP spid="10243" grpId="0"/>
      <p:bldP spid="10244" grpId="0"/>
      <p:bldP spid="10245" grpId="0"/>
      <p:bldP spid="10246" grpId="0"/>
      <p:bldP spid="10246" grpId="1"/>
      <p:bldP spid="10247" grpId="0"/>
      <p:bldP spid="10247" grpId="1"/>
      <p:bldP spid="10248" grpId="0"/>
      <p:bldP spid="10248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266" name="Picture 2" descr="1_副本_副本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46650" y="3519488"/>
            <a:ext cx="1862138" cy="2481262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1267" name="Group 3"/>
          <p:cNvGrpSpPr>
            <a:grpSpLocks noChangeAspect="1"/>
          </p:cNvGrpSpPr>
          <p:nvPr/>
        </p:nvGrpSpPr>
        <p:grpSpPr>
          <a:xfrm>
            <a:off x="5534025" y="1201738"/>
            <a:ext cx="3079750" cy="4665662"/>
            <a:chOff x="0" y="0"/>
            <a:chExt cx="1940" cy="2939"/>
          </a:xfrm>
        </p:grpSpPr>
        <p:pic>
          <p:nvPicPr>
            <p:cNvPr id="10262" name="Picture 4" descr="1_副本_副本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86" y="1911"/>
              <a:ext cx="725" cy="96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0263" name="Picture 5" descr="1_副本_副本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233" y="2136"/>
              <a:ext cx="501" cy="66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0264" name="Picture 6" descr="1_副本_副本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85" y="1716"/>
              <a:ext cx="917" cy="122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0265" name="Picture 7" descr="1_副本_副本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67" y="0"/>
              <a:ext cx="1173" cy="156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0266" name="Picture 8" descr="1_副本_副本"/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85" y="438"/>
              <a:ext cx="869" cy="115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0267" name="Picture 9" descr="1_副本_副本"/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20" y="782"/>
              <a:ext cx="700" cy="934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0268" name="Picture 10" descr="1_副本_副本"/>
            <p:cNvPicPr>
              <a:picLocks noChangeAspect="1"/>
            </p:cNvPicPr>
            <p:nvPr/>
          </p:nvPicPr>
          <p:blipFill>
            <a:blip r:embed="rId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0" y="1150"/>
              <a:ext cx="570" cy="761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11275" name="Group 11"/>
          <p:cNvGrpSpPr/>
          <p:nvPr/>
        </p:nvGrpSpPr>
        <p:grpSpPr>
          <a:xfrm>
            <a:off x="874713" y="320675"/>
            <a:ext cx="3781425" cy="1762125"/>
            <a:chOff x="0" y="0"/>
            <a:chExt cx="2382" cy="1110"/>
          </a:xfrm>
        </p:grpSpPr>
        <p:sp>
          <p:nvSpPr>
            <p:cNvPr id="10260" name="Text Box 12"/>
            <p:cNvSpPr txBox="1"/>
            <p:nvPr/>
          </p:nvSpPr>
          <p:spPr>
            <a:xfrm>
              <a:off x="637" y="615"/>
              <a:ext cx="1745" cy="40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rgbClr val="404040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rgbClr val="404040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rgbClr val="404040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rgbClr val="404040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rgbClr val="404040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eaLnBrk="1" hangingPunct="1">
                <a:spcBef>
                  <a:spcPct val="50000"/>
                </a:spcBef>
                <a:buNone/>
              </a:pPr>
              <a:r>
                <a:rPr lang="en-US" altLang="zh-CN" sz="3600" b="1" i="1" dirty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What is it</a:t>
              </a:r>
              <a:r>
                <a:rPr lang="en-US" altLang="zh-CN" sz="3200" b="1" i="1" dirty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?</a:t>
              </a:r>
              <a:endParaRPr lang="en-US" altLang="zh-CN" sz="3200" b="1" i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pic>
          <p:nvPicPr>
            <p:cNvPr id="10261" name="Picture 13" descr="1_副本_副本 (2)"/>
            <p:cNvPicPr>
              <a:picLocks noChangeAspect="1"/>
            </p:cNvPicPr>
            <p:nvPr/>
          </p:nvPicPr>
          <p:blipFill>
            <a:blip r:embed="rId8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40088" t="16573" r="44292" b="69257"/>
            <a:stretch>
              <a:fillRect/>
            </a:stretch>
          </p:blipFill>
          <p:spPr>
            <a:xfrm>
              <a:off x="0" y="0"/>
              <a:ext cx="918" cy="1110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11278" name="Group 14"/>
          <p:cNvGrpSpPr/>
          <p:nvPr/>
        </p:nvGrpSpPr>
        <p:grpSpPr>
          <a:xfrm>
            <a:off x="874713" y="2227263"/>
            <a:ext cx="3551237" cy="1292225"/>
            <a:chOff x="0" y="0"/>
            <a:chExt cx="2237" cy="814"/>
          </a:xfrm>
        </p:grpSpPr>
        <p:sp>
          <p:nvSpPr>
            <p:cNvPr id="10258" name="Text Box 15"/>
            <p:cNvSpPr txBox="1"/>
            <p:nvPr/>
          </p:nvSpPr>
          <p:spPr>
            <a:xfrm>
              <a:off x="492" y="166"/>
              <a:ext cx="1745" cy="40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rgbClr val="404040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rgbClr val="404040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rgbClr val="404040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rgbClr val="404040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rgbClr val="404040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eaLnBrk="1" hangingPunct="1">
                <a:spcBef>
                  <a:spcPct val="50000"/>
                </a:spcBef>
                <a:buNone/>
              </a:pPr>
              <a:r>
                <a:rPr lang="en-US" altLang="zh-CN" sz="3600" b="1" i="1" dirty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What is it</a:t>
              </a:r>
              <a:r>
                <a:rPr lang="en-US" altLang="zh-CN" sz="3200" b="1" i="1" dirty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?</a:t>
              </a:r>
              <a:endParaRPr lang="en-US" altLang="zh-CN" sz="3200" b="1" i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pic>
          <p:nvPicPr>
            <p:cNvPr id="10259" name="Picture 16" descr="5550192_171410471338_2_副本"/>
            <p:cNvPicPr>
              <a:picLocks noChangeAspect="1"/>
            </p:cNvPicPr>
            <p:nvPr/>
          </p:nvPicPr>
          <p:blipFill>
            <a:blip r:embed="rId9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0" y="0"/>
              <a:ext cx="470" cy="814"/>
            </a:xfrm>
            <a:prstGeom prst="rect">
              <a:avLst/>
            </a:prstGeom>
            <a:solidFill>
              <a:schemeClr val="accent2"/>
            </a:solidFill>
            <a:ln w="9525">
              <a:noFill/>
            </a:ln>
          </p:spPr>
        </p:pic>
      </p:grpSp>
      <p:grpSp>
        <p:nvGrpSpPr>
          <p:cNvPr id="11281" name="Group 17"/>
          <p:cNvGrpSpPr/>
          <p:nvPr/>
        </p:nvGrpSpPr>
        <p:grpSpPr>
          <a:xfrm>
            <a:off x="14288" y="3132138"/>
            <a:ext cx="4641850" cy="3783012"/>
            <a:chOff x="0" y="0"/>
            <a:chExt cx="2924" cy="2383"/>
          </a:xfrm>
        </p:grpSpPr>
        <p:pic>
          <p:nvPicPr>
            <p:cNvPr id="10256" name="Picture 18" descr="1_副本"/>
            <p:cNvPicPr>
              <a:picLocks noChangeAspect="1"/>
            </p:cNvPicPr>
            <p:nvPr/>
          </p:nvPicPr>
          <p:blipFill>
            <a:blip r:embed="rId10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0" y="0"/>
              <a:ext cx="1787" cy="238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257" name="Text Box 19"/>
            <p:cNvSpPr txBox="1"/>
            <p:nvPr/>
          </p:nvSpPr>
          <p:spPr>
            <a:xfrm>
              <a:off x="1179" y="559"/>
              <a:ext cx="1745" cy="40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rgbClr val="404040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rgbClr val="404040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rgbClr val="404040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rgbClr val="404040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rgbClr val="404040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eaLnBrk="1" hangingPunct="1">
                <a:spcBef>
                  <a:spcPct val="50000"/>
                </a:spcBef>
                <a:buNone/>
              </a:pPr>
              <a:r>
                <a:rPr lang="en-US" altLang="zh-CN" sz="3600" b="1" i="1" dirty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What is it</a:t>
              </a:r>
              <a:r>
                <a:rPr lang="en-US" altLang="zh-CN" sz="3200" b="1" i="1" dirty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?</a:t>
              </a:r>
              <a:endParaRPr lang="en-US" altLang="zh-CN" sz="3200" b="1" i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sp>
        <p:nvSpPr>
          <p:cNvPr id="11284" name="Rectangle 20"/>
          <p:cNvSpPr/>
          <p:nvPr/>
        </p:nvSpPr>
        <p:spPr>
          <a:xfrm>
            <a:off x="1825625" y="1789113"/>
            <a:ext cx="2600325" cy="701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4000" b="1" i="1" dirty="0">
                <a:solidFill>
                  <a:srgbClr val="EE3F24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It’s a hand.</a:t>
            </a:r>
            <a:endParaRPr lang="zh-CN" altLang="en-US" sz="4000" b="1" i="1" dirty="0">
              <a:solidFill>
                <a:srgbClr val="EE3F24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1285" name="Rectangle 21"/>
          <p:cNvSpPr/>
          <p:nvPr/>
        </p:nvSpPr>
        <p:spPr>
          <a:xfrm>
            <a:off x="1655763" y="3132138"/>
            <a:ext cx="2346325" cy="701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4000" b="1" i="1" dirty="0">
                <a:solidFill>
                  <a:srgbClr val="EE3F24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It’s a foot.</a:t>
            </a:r>
            <a:endParaRPr lang="zh-CN" altLang="en-US" sz="4000" b="1" i="1" dirty="0">
              <a:solidFill>
                <a:srgbClr val="EE3F24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1286" name="Rectangle 22"/>
          <p:cNvSpPr/>
          <p:nvPr/>
        </p:nvSpPr>
        <p:spPr>
          <a:xfrm>
            <a:off x="1882775" y="4660900"/>
            <a:ext cx="2514600" cy="701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4000" b="1" i="1" dirty="0">
                <a:solidFill>
                  <a:srgbClr val="EE3F24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It’s a body.</a:t>
            </a:r>
            <a:endParaRPr lang="zh-CN" altLang="en-US" sz="4000" b="1" i="1" dirty="0">
              <a:solidFill>
                <a:srgbClr val="EE3F24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11287" name="Group 23"/>
          <p:cNvGrpSpPr/>
          <p:nvPr/>
        </p:nvGrpSpPr>
        <p:grpSpPr>
          <a:xfrm rot="-842174">
            <a:off x="3708400" y="3687763"/>
            <a:ext cx="3390900" cy="4016375"/>
            <a:chOff x="0" y="0"/>
            <a:chExt cx="2136" cy="2350"/>
          </a:xfrm>
        </p:grpSpPr>
        <p:sp>
          <p:nvSpPr>
            <p:cNvPr id="10251" name="Freeform 15"/>
            <p:cNvSpPr/>
            <p:nvPr/>
          </p:nvSpPr>
          <p:spPr>
            <a:xfrm>
              <a:off x="0" y="0"/>
              <a:ext cx="2136" cy="2269"/>
            </a:xfrm>
            <a:custGeom>
              <a:avLst/>
              <a:gdLst>
                <a:gd name="txL" fmla="*/ 0 w 2136"/>
                <a:gd name="txT" fmla="*/ 0 h 2269"/>
                <a:gd name="txR" fmla="*/ 2136 w 2136"/>
                <a:gd name="txB" fmla="*/ 2269 h 2269"/>
              </a:gdLst>
              <a:ahLst/>
              <a:cxnLst>
                <a:cxn ang="0">
                  <a:pos x="2136" y="2253"/>
                </a:cxn>
                <a:cxn ang="0">
                  <a:pos x="1992" y="1797"/>
                </a:cxn>
                <a:cxn ang="0">
                  <a:pos x="1712" y="1709"/>
                </a:cxn>
                <a:cxn ang="0">
                  <a:pos x="1488" y="1501"/>
                </a:cxn>
                <a:cxn ang="0">
                  <a:pos x="1240" y="1485"/>
                </a:cxn>
                <a:cxn ang="0">
                  <a:pos x="976" y="1333"/>
                </a:cxn>
                <a:cxn ang="0">
                  <a:pos x="752" y="1333"/>
                </a:cxn>
                <a:cxn ang="0">
                  <a:pos x="680" y="1405"/>
                </a:cxn>
                <a:cxn ang="0">
                  <a:pos x="504" y="1165"/>
                </a:cxn>
                <a:cxn ang="0">
                  <a:pos x="480" y="813"/>
                </a:cxn>
                <a:cxn ang="0">
                  <a:pos x="392" y="573"/>
                </a:cxn>
                <a:cxn ang="0">
                  <a:pos x="400" y="349"/>
                </a:cxn>
                <a:cxn ang="0">
                  <a:pos x="304" y="53"/>
                </a:cxn>
                <a:cxn ang="0">
                  <a:pos x="152" y="29"/>
                </a:cxn>
                <a:cxn ang="0">
                  <a:pos x="48" y="165"/>
                </a:cxn>
                <a:cxn ang="0">
                  <a:pos x="8" y="813"/>
                </a:cxn>
                <a:cxn ang="0">
                  <a:pos x="96" y="1349"/>
                </a:cxn>
                <a:cxn ang="0">
                  <a:pos x="144" y="1885"/>
                </a:cxn>
                <a:cxn ang="0">
                  <a:pos x="144" y="2269"/>
                </a:cxn>
                <a:cxn ang="0">
                  <a:pos x="2136" y="2253"/>
                </a:cxn>
              </a:cxnLst>
              <a:rect l="txL" t="txT" r="txR" b="txB"/>
              <a:pathLst>
                <a:path w="2136" h="2269">
                  <a:moveTo>
                    <a:pt x="2136" y="2253"/>
                  </a:moveTo>
                  <a:cubicBezTo>
                    <a:pt x="2099" y="2070"/>
                    <a:pt x="2063" y="1888"/>
                    <a:pt x="1992" y="1797"/>
                  </a:cubicBezTo>
                  <a:cubicBezTo>
                    <a:pt x="1921" y="1706"/>
                    <a:pt x="1796" y="1758"/>
                    <a:pt x="1712" y="1709"/>
                  </a:cubicBezTo>
                  <a:cubicBezTo>
                    <a:pt x="1628" y="1660"/>
                    <a:pt x="1567" y="1538"/>
                    <a:pt x="1488" y="1501"/>
                  </a:cubicBezTo>
                  <a:cubicBezTo>
                    <a:pt x="1409" y="1464"/>
                    <a:pt x="1325" y="1513"/>
                    <a:pt x="1240" y="1485"/>
                  </a:cubicBezTo>
                  <a:cubicBezTo>
                    <a:pt x="1155" y="1457"/>
                    <a:pt x="1057" y="1358"/>
                    <a:pt x="976" y="1333"/>
                  </a:cubicBezTo>
                  <a:cubicBezTo>
                    <a:pt x="895" y="1308"/>
                    <a:pt x="801" y="1321"/>
                    <a:pt x="752" y="1333"/>
                  </a:cubicBezTo>
                  <a:cubicBezTo>
                    <a:pt x="703" y="1345"/>
                    <a:pt x="721" y="1433"/>
                    <a:pt x="680" y="1405"/>
                  </a:cubicBezTo>
                  <a:cubicBezTo>
                    <a:pt x="639" y="1377"/>
                    <a:pt x="537" y="1264"/>
                    <a:pt x="504" y="1165"/>
                  </a:cubicBezTo>
                  <a:cubicBezTo>
                    <a:pt x="471" y="1066"/>
                    <a:pt x="499" y="912"/>
                    <a:pt x="480" y="813"/>
                  </a:cubicBezTo>
                  <a:cubicBezTo>
                    <a:pt x="461" y="714"/>
                    <a:pt x="405" y="650"/>
                    <a:pt x="392" y="573"/>
                  </a:cubicBezTo>
                  <a:cubicBezTo>
                    <a:pt x="379" y="496"/>
                    <a:pt x="415" y="436"/>
                    <a:pt x="400" y="349"/>
                  </a:cubicBezTo>
                  <a:cubicBezTo>
                    <a:pt x="385" y="262"/>
                    <a:pt x="345" y="106"/>
                    <a:pt x="304" y="53"/>
                  </a:cubicBezTo>
                  <a:cubicBezTo>
                    <a:pt x="263" y="0"/>
                    <a:pt x="195" y="10"/>
                    <a:pt x="152" y="29"/>
                  </a:cubicBezTo>
                  <a:cubicBezTo>
                    <a:pt x="109" y="48"/>
                    <a:pt x="72" y="34"/>
                    <a:pt x="48" y="165"/>
                  </a:cubicBezTo>
                  <a:cubicBezTo>
                    <a:pt x="24" y="296"/>
                    <a:pt x="0" y="616"/>
                    <a:pt x="8" y="813"/>
                  </a:cubicBezTo>
                  <a:cubicBezTo>
                    <a:pt x="16" y="1010"/>
                    <a:pt x="73" y="1170"/>
                    <a:pt x="96" y="1349"/>
                  </a:cubicBezTo>
                  <a:cubicBezTo>
                    <a:pt x="119" y="1528"/>
                    <a:pt x="136" y="1732"/>
                    <a:pt x="144" y="1885"/>
                  </a:cubicBezTo>
                  <a:cubicBezTo>
                    <a:pt x="152" y="2038"/>
                    <a:pt x="144" y="2205"/>
                    <a:pt x="144" y="2269"/>
                  </a:cubicBezTo>
                  <a:cubicBezTo>
                    <a:pt x="144" y="2269"/>
                    <a:pt x="2136" y="2253"/>
                    <a:pt x="2136" y="2253"/>
                  </a:cubicBezTo>
                  <a:close/>
                </a:path>
              </a:pathLst>
            </a:custGeom>
            <a:solidFill>
              <a:srgbClr val="E3C19F">
                <a:alpha val="100000"/>
              </a:srgbClr>
            </a:solidFill>
            <a:ln w="9525" cap="flat" cmpd="sng">
              <a:solidFill>
                <a:srgbClr val="DAAD80">
                  <a:alpha val="100000"/>
                </a:srgbClr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grpSp>
          <p:nvGrpSpPr>
            <p:cNvPr id="10252" name="Group 25"/>
            <p:cNvGrpSpPr/>
            <p:nvPr/>
          </p:nvGrpSpPr>
          <p:grpSpPr>
            <a:xfrm>
              <a:off x="63" y="21"/>
              <a:ext cx="1865" cy="2329"/>
              <a:chOff x="0" y="0"/>
              <a:chExt cx="1865" cy="2329"/>
            </a:xfrm>
          </p:grpSpPr>
          <p:sp>
            <p:nvSpPr>
              <p:cNvPr id="10254" name="Freeform 17"/>
              <p:cNvSpPr/>
              <p:nvPr/>
            </p:nvSpPr>
            <p:spPr>
              <a:xfrm>
                <a:off x="125" y="719"/>
                <a:ext cx="1740" cy="1610"/>
              </a:xfrm>
              <a:custGeom>
                <a:avLst/>
                <a:gdLst>
                  <a:gd name="txL" fmla="*/ 0 w 1740"/>
                  <a:gd name="txT" fmla="*/ 0 h 1610"/>
                  <a:gd name="txR" fmla="*/ 1740 w 1740"/>
                  <a:gd name="txB" fmla="*/ 1610 h 1610"/>
                </a:gdLst>
                <a:ahLst/>
                <a:cxnLst>
                  <a:cxn ang="0">
                    <a:pos x="908" y="1513"/>
                  </a:cxn>
                  <a:cxn ang="0">
                    <a:pos x="876" y="1049"/>
                  </a:cxn>
                  <a:cxn ang="0">
                    <a:pos x="1012" y="1217"/>
                  </a:cxn>
                  <a:cxn ang="0">
                    <a:pos x="1012" y="1545"/>
                  </a:cxn>
                  <a:cxn ang="0">
                    <a:pos x="1228" y="1545"/>
                  </a:cxn>
                  <a:cxn ang="0">
                    <a:pos x="1356" y="1153"/>
                  </a:cxn>
                  <a:cxn ang="0">
                    <a:pos x="1548" y="1329"/>
                  </a:cxn>
                  <a:cxn ang="0">
                    <a:pos x="1636" y="1177"/>
                  </a:cxn>
                  <a:cxn ang="0">
                    <a:pos x="1732" y="1113"/>
                  </a:cxn>
                  <a:cxn ang="0">
                    <a:pos x="1588" y="1113"/>
                  </a:cxn>
                  <a:cxn ang="0">
                    <a:pos x="1546" y="1328"/>
                  </a:cxn>
                  <a:cxn ang="0">
                    <a:pos x="1357" y="1151"/>
                  </a:cxn>
                  <a:cxn ang="0">
                    <a:pos x="1372" y="905"/>
                  </a:cxn>
                  <a:cxn ang="0">
                    <a:pos x="1188" y="801"/>
                  </a:cxn>
                  <a:cxn ang="0">
                    <a:pos x="1084" y="1025"/>
                  </a:cxn>
                  <a:cxn ang="0">
                    <a:pos x="796" y="673"/>
                  </a:cxn>
                  <a:cxn ang="0">
                    <a:pos x="564" y="697"/>
                  </a:cxn>
                  <a:cxn ang="0">
                    <a:pos x="412" y="889"/>
                  </a:cxn>
                  <a:cxn ang="0">
                    <a:pos x="196" y="745"/>
                  </a:cxn>
                  <a:cxn ang="0">
                    <a:pos x="164" y="353"/>
                  </a:cxn>
                  <a:cxn ang="0">
                    <a:pos x="100" y="25"/>
                  </a:cxn>
                  <a:cxn ang="0">
                    <a:pos x="84" y="201"/>
                  </a:cxn>
                  <a:cxn ang="0">
                    <a:pos x="84" y="793"/>
                  </a:cxn>
                  <a:cxn ang="0">
                    <a:pos x="12" y="1321"/>
                  </a:cxn>
                  <a:cxn ang="0">
                    <a:pos x="12" y="1569"/>
                  </a:cxn>
                  <a:cxn ang="0">
                    <a:pos x="908" y="1513"/>
                  </a:cxn>
                </a:cxnLst>
                <a:rect l="txL" t="txT" r="txR" b="txB"/>
                <a:pathLst>
                  <a:path w="1740" h="1610">
                    <a:moveTo>
                      <a:pt x="908" y="1513"/>
                    </a:moveTo>
                    <a:cubicBezTo>
                      <a:pt x="883" y="1305"/>
                      <a:pt x="859" y="1098"/>
                      <a:pt x="876" y="1049"/>
                    </a:cubicBezTo>
                    <a:cubicBezTo>
                      <a:pt x="893" y="1000"/>
                      <a:pt x="989" y="1134"/>
                      <a:pt x="1012" y="1217"/>
                    </a:cubicBezTo>
                    <a:cubicBezTo>
                      <a:pt x="1035" y="1300"/>
                      <a:pt x="976" y="1490"/>
                      <a:pt x="1012" y="1545"/>
                    </a:cubicBezTo>
                    <a:cubicBezTo>
                      <a:pt x="1048" y="1600"/>
                      <a:pt x="1171" y="1610"/>
                      <a:pt x="1228" y="1545"/>
                    </a:cubicBezTo>
                    <a:cubicBezTo>
                      <a:pt x="1285" y="1480"/>
                      <a:pt x="1303" y="1189"/>
                      <a:pt x="1356" y="1153"/>
                    </a:cubicBezTo>
                    <a:lnTo>
                      <a:pt x="1548" y="1329"/>
                    </a:lnTo>
                    <a:cubicBezTo>
                      <a:pt x="1595" y="1333"/>
                      <a:pt x="1605" y="1213"/>
                      <a:pt x="1636" y="1177"/>
                    </a:cubicBezTo>
                    <a:cubicBezTo>
                      <a:pt x="1667" y="1141"/>
                      <a:pt x="1740" y="1124"/>
                      <a:pt x="1732" y="1113"/>
                    </a:cubicBezTo>
                    <a:cubicBezTo>
                      <a:pt x="1724" y="1102"/>
                      <a:pt x="1619" y="1077"/>
                      <a:pt x="1588" y="1113"/>
                    </a:cubicBezTo>
                    <a:cubicBezTo>
                      <a:pt x="1557" y="1149"/>
                      <a:pt x="1584" y="1322"/>
                      <a:pt x="1546" y="1328"/>
                    </a:cubicBezTo>
                    <a:lnTo>
                      <a:pt x="1357" y="1151"/>
                    </a:lnTo>
                    <a:cubicBezTo>
                      <a:pt x="1328" y="1081"/>
                      <a:pt x="1400" y="963"/>
                      <a:pt x="1372" y="905"/>
                    </a:cubicBezTo>
                    <a:cubicBezTo>
                      <a:pt x="1344" y="847"/>
                      <a:pt x="1236" y="781"/>
                      <a:pt x="1188" y="801"/>
                    </a:cubicBezTo>
                    <a:cubicBezTo>
                      <a:pt x="1140" y="821"/>
                      <a:pt x="1149" y="1046"/>
                      <a:pt x="1084" y="1025"/>
                    </a:cubicBezTo>
                    <a:cubicBezTo>
                      <a:pt x="1019" y="1004"/>
                      <a:pt x="883" y="728"/>
                      <a:pt x="796" y="673"/>
                    </a:cubicBezTo>
                    <a:cubicBezTo>
                      <a:pt x="709" y="618"/>
                      <a:pt x="628" y="661"/>
                      <a:pt x="564" y="697"/>
                    </a:cubicBezTo>
                    <a:cubicBezTo>
                      <a:pt x="500" y="733"/>
                      <a:pt x="473" y="881"/>
                      <a:pt x="412" y="889"/>
                    </a:cubicBezTo>
                    <a:cubicBezTo>
                      <a:pt x="351" y="897"/>
                      <a:pt x="237" y="834"/>
                      <a:pt x="196" y="745"/>
                    </a:cubicBezTo>
                    <a:cubicBezTo>
                      <a:pt x="155" y="656"/>
                      <a:pt x="180" y="473"/>
                      <a:pt x="164" y="353"/>
                    </a:cubicBezTo>
                    <a:cubicBezTo>
                      <a:pt x="148" y="233"/>
                      <a:pt x="113" y="50"/>
                      <a:pt x="100" y="25"/>
                    </a:cubicBezTo>
                    <a:cubicBezTo>
                      <a:pt x="87" y="0"/>
                      <a:pt x="87" y="73"/>
                      <a:pt x="84" y="201"/>
                    </a:cubicBezTo>
                    <a:cubicBezTo>
                      <a:pt x="81" y="329"/>
                      <a:pt x="96" y="606"/>
                      <a:pt x="84" y="793"/>
                    </a:cubicBezTo>
                    <a:cubicBezTo>
                      <a:pt x="72" y="980"/>
                      <a:pt x="24" y="1192"/>
                      <a:pt x="12" y="1321"/>
                    </a:cubicBezTo>
                    <a:cubicBezTo>
                      <a:pt x="0" y="1450"/>
                      <a:pt x="6" y="1509"/>
                      <a:pt x="12" y="1569"/>
                    </a:cubicBezTo>
                    <a:cubicBezTo>
                      <a:pt x="12" y="1569"/>
                      <a:pt x="908" y="1513"/>
                      <a:pt x="908" y="1513"/>
                    </a:cubicBezTo>
                    <a:close/>
                  </a:path>
                </a:pathLst>
              </a:custGeom>
              <a:solidFill>
                <a:srgbClr val="DFB78F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0255" name="Freeform 18"/>
              <p:cNvSpPr/>
              <p:nvPr/>
            </p:nvSpPr>
            <p:spPr>
              <a:xfrm>
                <a:off x="0" y="0"/>
                <a:ext cx="268" cy="225"/>
              </a:xfrm>
              <a:custGeom>
                <a:avLst/>
                <a:gdLst>
                  <a:gd name="txL" fmla="*/ 0 w 268"/>
                  <a:gd name="txT" fmla="*/ 0 h 225"/>
                  <a:gd name="txR" fmla="*/ 268 w 268"/>
                  <a:gd name="txB" fmla="*/ 225 h 225"/>
                </a:gdLst>
                <a:ahLst/>
                <a:cxnLst>
                  <a:cxn ang="0">
                    <a:pos x="9" y="136"/>
                  </a:cxn>
                  <a:cxn ang="0">
                    <a:pos x="129" y="224"/>
                  </a:cxn>
                  <a:cxn ang="0">
                    <a:pos x="257" y="144"/>
                  </a:cxn>
                  <a:cxn ang="0">
                    <a:pos x="193" y="32"/>
                  </a:cxn>
                  <a:cxn ang="0">
                    <a:pos x="73" y="16"/>
                  </a:cxn>
                  <a:cxn ang="0">
                    <a:pos x="9" y="136"/>
                  </a:cxn>
                </a:cxnLst>
                <a:rect l="txL" t="txT" r="txR" b="txB"/>
                <a:pathLst>
                  <a:path w="268" h="225">
                    <a:moveTo>
                      <a:pt x="9" y="136"/>
                    </a:moveTo>
                    <a:cubicBezTo>
                      <a:pt x="18" y="171"/>
                      <a:pt x="88" y="223"/>
                      <a:pt x="129" y="224"/>
                    </a:cubicBezTo>
                    <a:cubicBezTo>
                      <a:pt x="170" y="225"/>
                      <a:pt x="246" y="176"/>
                      <a:pt x="257" y="144"/>
                    </a:cubicBezTo>
                    <a:cubicBezTo>
                      <a:pt x="268" y="112"/>
                      <a:pt x="224" y="53"/>
                      <a:pt x="193" y="32"/>
                    </a:cubicBezTo>
                    <a:cubicBezTo>
                      <a:pt x="162" y="11"/>
                      <a:pt x="104" y="0"/>
                      <a:pt x="73" y="16"/>
                    </a:cubicBezTo>
                    <a:cubicBezTo>
                      <a:pt x="42" y="32"/>
                      <a:pt x="0" y="101"/>
                      <a:pt x="9" y="136"/>
                    </a:cubicBezTo>
                    <a:close/>
                  </a:path>
                </a:pathLst>
              </a:custGeom>
              <a:solidFill>
                <a:srgbClr val="E9BEA9">
                  <a:alpha val="100000"/>
                </a:srgbClr>
              </a:solidFill>
              <a:ln w="9525" cap="flat" cmpd="sng">
                <a:solidFill>
                  <a:srgbClr val="DAAD80">
                    <a:alpha val="100000"/>
                  </a:srgbClr>
                </a:solidFill>
                <a:prstDash val="solid"/>
                <a:bevel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10253" name="Freeform 19"/>
            <p:cNvSpPr/>
            <p:nvPr/>
          </p:nvSpPr>
          <p:spPr>
            <a:xfrm>
              <a:off x="117" y="573"/>
              <a:ext cx="188" cy="139"/>
            </a:xfrm>
            <a:custGeom>
              <a:avLst/>
              <a:gdLst>
                <a:gd name="txL" fmla="*/ 0 w 188"/>
                <a:gd name="txT" fmla="*/ 0 h 139"/>
                <a:gd name="txR" fmla="*/ 188 w 188"/>
                <a:gd name="txB" fmla="*/ 139 h 139"/>
              </a:gdLst>
              <a:ahLst/>
              <a:cxnLst>
                <a:cxn ang="0">
                  <a:pos x="11" y="0"/>
                </a:cxn>
                <a:cxn ang="0">
                  <a:pos x="91" y="56"/>
                </a:cxn>
                <a:cxn ang="0">
                  <a:pos x="187" y="16"/>
                </a:cxn>
                <a:cxn ang="0">
                  <a:pos x="83" y="88"/>
                </a:cxn>
                <a:cxn ang="0">
                  <a:pos x="3" y="56"/>
                </a:cxn>
                <a:cxn ang="0">
                  <a:pos x="99" y="128"/>
                </a:cxn>
                <a:cxn ang="0">
                  <a:pos x="147" y="120"/>
                </a:cxn>
              </a:cxnLst>
              <a:rect l="txL" t="txT" r="txR" b="txB"/>
              <a:pathLst>
                <a:path w="188" h="139">
                  <a:moveTo>
                    <a:pt x="11" y="0"/>
                  </a:moveTo>
                  <a:cubicBezTo>
                    <a:pt x="36" y="26"/>
                    <a:pt x="62" y="53"/>
                    <a:pt x="91" y="56"/>
                  </a:cubicBezTo>
                  <a:cubicBezTo>
                    <a:pt x="120" y="59"/>
                    <a:pt x="188" y="11"/>
                    <a:pt x="187" y="16"/>
                  </a:cubicBezTo>
                  <a:cubicBezTo>
                    <a:pt x="186" y="21"/>
                    <a:pt x="114" y="81"/>
                    <a:pt x="83" y="88"/>
                  </a:cubicBezTo>
                  <a:cubicBezTo>
                    <a:pt x="52" y="95"/>
                    <a:pt x="0" y="49"/>
                    <a:pt x="3" y="56"/>
                  </a:cubicBezTo>
                  <a:cubicBezTo>
                    <a:pt x="6" y="63"/>
                    <a:pt x="75" y="117"/>
                    <a:pt x="99" y="128"/>
                  </a:cubicBezTo>
                  <a:cubicBezTo>
                    <a:pt x="123" y="139"/>
                    <a:pt x="135" y="129"/>
                    <a:pt x="147" y="120"/>
                  </a:cubicBezTo>
                </a:path>
              </a:pathLst>
            </a:custGeom>
            <a:noFill/>
            <a:ln w="19050" cap="flat" cmpd="sng">
              <a:solidFill>
                <a:srgbClr val="DAAD80">
                  <a:alpha val="100000"/>
                </a:srgbClr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2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2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5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2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2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2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2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0" presetClass="path" presetSubtype="0" ac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0.00926 C 0.02847 0.01134 0.06823 -0.04167 0.1724 0.02315 C 0.27639 0.08819 0.53021 0.3206 0.62431 0.39907 " pathEditMode="relative" rAng="0" ptsTypes="aaa">
                                      <p:cBhvr>
                                        <p:cTn id="41" dur="500" fill="hold"/>
                                        <p:tgtEl>
                                          <p:spTgt spid="112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200" y="16900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800000">
                                      <p:cBhvr>
                                        <p:cTn id="43" dur="300" fill="hold"/>
                                        <p:tgtEl>
                                          <p:spTgt spid="1128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4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112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112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112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112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112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112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112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112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2" presetClass="exit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11285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11285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85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112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112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84" grpId="0"/>
      <p:bldP spid="11284" grpId="1"/>
      <p:bldP spid="11285" grpId="0" build="allAtOnce"/>
      <p:bldP spid="11286" grpId="0"/>
      <p:bldP spid="11286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266" name="Picture 2" descr="@X1[_DJ3@B$%QP2BOW49~`1_副本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4050" y="2257425"/>
            <a:ext cx="3260725" cy="3962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1" name="Rectangle 3"/>
          <p:cNvSpPr/>
          <p:nvPr/>
        </p:nvSpPr>
        <p:spPr>
          <a:xfrm>
            <a:off x="1828800" y="2346325"/>
            <a:ext cx="3195638" cy="10048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zh-CN" sz="2400" b="1" i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Simon says ,“Touch </a:t>
            </a:r>
            <a:endParaRPr lang="en-US" altLang="zh-CN" sz="2400" b="1" i="1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zh-CN" sz="2400" b="1" i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your head.”</a:t>
            </a:r>
            <a:endParaRPr lang="en-US" altLang="zh-CN" sz="2400" b="1" i="1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68" name="Text Box 4"/>
          <p:cNvSpPr txBox="1"/>
          <p:nvPr/>
        </p:nvSpPr>
        <p:spPr>
          <a:xfrm>
            <a:off x="1009650" y="852488"/>
            <a:ext cx="4176713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zh-CN" sz="4000" b="1" i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Let’s play!</a:t>
            </a:r>
            <a:endParaRPr lang="en-US" altLang="zh-CN" sz="4000" b="1" i="1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11269" name="Picture 6" descr="RP53ZS2%~(X1DR52DI60)K6_副本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83138" y="2406650"/>
            <a:ext cx="3059112" cy="38131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5" name="Rectangle 7"/>
          <p:cNvSpPr/>
          <p:nvPr/>
        </p:nvSpPr>
        <p:spPr>
          <a:xfrm>
            <a:off x="5214938" y="2406650"/>
            <a:ext cx="3024187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zh-CN" sz="2400" b="1" i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Touch your head.</a:t>
            </a:r>
            <a:endParaRPr lang="zh-CN" altLang="en-US" sz="2400" b="1" i="1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297" name="Text Box 9"/>
          <p:cNvSpPr txBox="1"/>
          <p:nvPr/>
        </p:nvSpPr>
        <p:spPr>
          <a:xfrm>
            <a:off x="6081713" y="2943225"/>
            <a:ext cx="1262062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zh-CN" sz="2400" b="1" i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Oops!</a:t>
            </a:r>
            <a:endParaRPr lang="en-US" altLang="zh-CN" sz="2400" b="1" i="1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1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500"/>
                                  </p:iterate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ee3f24"/>
                                        </p:clrVal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EE3F24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7" presetID="3" presetClass="emph" presetSubtype="1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500"/>
                                  </p:iterate>
                                  <p:childTnLs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ee3f24"/>
                                        </p:clrVal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EE3F24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9" presetID="3" presetClass="emph" presetSubtype="1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500"/>
                                  </p:iterate>
                                  <p:childTnLst>
                                    <p:set>
                                      <p:cBhvr override="childStyle">
                                        <p:cTn id="10" dur="indefinite"/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ee3f24"/>
                                        </p:clrVal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2297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EE3F24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/>
      <p:bldP spid="12295" grpId="0"/>
      <p:bldP spid="1229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Text Box 2"/>
          <p:cNvSpPr txBox="1"/>
          <p:nvPr/>
        </p:nvSpPr>
        <p:spPr>
          <a:xfrm>
            <a:off x="768350" y="893763"/>
            <a:ext cx="361632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zh-CN" sz="3600" b="1" i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Exercise</a:t>
            </a:r>
            <a:endParaRPr lang="en-US" altLang="zh-CN" sz="3600" b="1" i="1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13315" name="Group 3"/>
          <p:cNvGrpSpPr/>
          <p:nvPr/>
        </p:nvGrpSpPr>
        <p:grpSpPr>
          <a:xfrm>
            <a:off x="2474913" y="947738"/>
            <a:ext cx="5811837" cy="4791075"/>
            <a:chOff x="0" y="0"/>
            <a:chExt cx="3661" cy="3018"/>
          </a:xfrm>
        </p:grpSpPr>
        <p:pic>
          <p:nvPicPr>
            <p:cNvPr id="12305" name="Picture 4" descr="7493746_112631785138_2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51" y="442"/>
              <a:ext cx="2060" cy="257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2306" name="AutoShape 5"/>
            <p:cNvSpPr/>
            <p:nvPr/>
          </p:nvSpPr>
          <p:spPr>
            <a:xfrm>
              <a:off x="905" y="2110"/>
              <a:ext cx="387" cy="138"/>
            </a:xfrm>
            <a:prstGeom prst="rightArrow">
              <a:avLst>
                <a:gd name="adj1" fmla="val 50000"/>
                <a:gd name="adj2" fmla="val 70108"/>
              </a:avLst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rgbClr val="404040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rgbClr val="404040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rgbClr val="404040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rgbClr val="404040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rgbClr val="404040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None/>
              </a:pPr>
              <a:endParaRPr lang="zh-CN" altLang="en-US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2307" name="AutoShape 6"/>
            <p:cNvSpPr/>
            <p:nvPr/>
          </p:nvSpPr>
          <p:spPr>
            <a:xfrm rot="10065658">
              <a:off x="1955" y="741"/>
              <a:ext cx="344" cy="138"/>
            </a:xfrm>
            <a:prstGeom prst="rightArrow">
              <a:avLst>
                <a:gd name="adj1" fmla="val 50000"/>
                <a:gd name="adj2" fmla="val 62318"/>
              </a:avLst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rgbClr val="404040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rgbClr val="404040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rgbClr val="404040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rgbClr val="404040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rgbClr val="404040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None/>
              </a:pPr>
              <a:endParaRPr lang="zh-CN" altLang="en-US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2308" name="AutoShape 7"/>
            <p:cNvSpPr/>
            <p:nvPr/>
          </p:nvSpPr>
          <p:spPr>
            <a:xfrm rot="-588745">
              <a:off x="681" y="1461"/>
              <a:ext cx="418" cy="110"/>
            </a:xfrm>
            <a:prstGeom prst="rightArrow">
              <a:avLst>
                <a:gd name="adj1" fmla="val 50000"/>
                <a:gd name="adj2" fmla="val 95000"/>
              </a:avLst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rgbClr val="404040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rgbClr val="404040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rgbClr val="404040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rgbClr val="404040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rgbClr val="404040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None/>
              </a:pPr>
              <a:endParaRPr lang="zh-CN" altLang="en-US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2309" name="Line 8"/>
            <p:cNvSpPr/>
            <p:nvPr/>
          </p:nvSpPr>
          <p:spPr>
            <a:xfrm>
              <a:off x="0" y="1598"/>
              <a:ext cx="681" cy="9"/>
            </a:xfrm>
            <a:prstGeom prst="line">
              <a:avLst/>
            </a:prstGeom>
            <a:ln w="1016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2310" name="Line 9"/>
            <p:cNvSpPr/>
            <p:nvPr/>
          </p:nvSpPr>
          <p:spPr>
            <a:xfrm>
              <a:off x="176" y="2185"/>
              <a:ext cx="681" cy="9"/>
            </a:xfrm>
            <a:prstGeom prst="line">
              <a:avLst/>
            </a:prstGeom>
            <a:ln w="1016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2311" name="Line 10"/>
            <p:cNvSpPr/>
            <p:nvPr/>
          </p:nvSpPr>
          <p:spPr>
            <a:xfrm>
              <a:off x="2299" y="825"/>
              <a:ext cx="681" cy="9"/>
            </a:xfrm>
            <a:prstGeom prst="line">
              <a:avLst/>
            </a:prstGeom>
            <a:ln w="1016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2312" name="AutoShape 11"/>
            <p:cNvSpPr/>
            <p:nvPr/>
          </p:nvSpPr>
          <p:spPr>
            <a:xfrm rot="10065658">
              <a:off x="2636" y="1550"/>
              <a:ext cx="344" cy="138"/>
            </a:xfrm>
            <a:prstGeom prst="rightArrow">
              <a:avLst>
                <a:gd name="adj1" fmla="val 50000"/>
                <a:gd name="adj2" fmla="val 62318"/>
              </a:avLst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rgbClr val="404040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rgbClr val="404040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rgbClr val="404040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rgbClr val="404040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rgbClr val="404040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None/>
              </a:pPr>
              <a:endParaRPr lang="zh-CN" altLang="en-US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2313" name="Line 12"/>
            <p:cNvSpPr/>
            <p:nvPr/>
          </p:nvSpPr>
          <p:spPr>
            <a:xfrm>
              <a:off x="2980" y="1614"/>
              <a:ext cx="681" cy="9"/>
            </a:xfrm>
            <a:prstGeom prst="line">
              <a:avLst/>
            </a:prstGeom>
            <a:ln w="1016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2314" name="AutoShape 13"/>
            <p:cNvSpPr/>
            <p:nvPr/>
          </p:nvSpPr>
          <p:spPr>
            <a:xfrm rot="10162615">
              <a:off x="2073" y="2536"/>
              <a:ext cx="344" cy="138"/>
            </a:xfrm>
            <a:prstGeom prst="rightArrow">
              <a:avLst>
                <a:gd name="adj1" fmla="val 50000"/>
                <a:gd name="adj2" fmla="val 62318"/>
              </a:avLst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rgbClr val="404040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rgbClr val="404040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rgbClr val="404040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rgbClr val="404040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rgbClr val="404040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None/>
              </a:pPr>
              <a:endParaRPr lang="zh-CN" altLang="en-US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2315" name="Line 14"/>
            <p:cNvSpPr/>
            <p:nvPr/>
          </p:nvSpPr>
          <p:spPr>
            <a:xfrm>
              <a:off x="2435" y="2608"/>
              <a:ext cx="681" cy="9"/>
            </a:xfrm>
            <a:prstGeom prst="line">
              <a:avLst/>
            </a:prstGeom>
            <a:ln w="1016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2316" name="Text Box 15"/>
            <p:cNvSpPr txBox="1"/>
            <p:nvPr/>
          </p:nvSpPr>
          <p:spPr>
            <a:xfrm>
              <a:off x="176" y="1193"/>
              <a:ext cx="475" cy="44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rgbClr val="404040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rgbClr val="404040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rgbClr val="404040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rgbClr val="404040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rgbClr val="404040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eaLnBrk="1" hangingPunct="1">
                <a:spcBef>
                  <a:spcPct val="50000"/>
                </a:spcBef>
                <a:buNone/>
              </a:pPr>
              <a:r>
                <a:rPr lang="en-US" altLang="zh-CN" sz="4000" b="1" dirty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1</a:t>
              </a:r>
              <a:endParaRPr lang="en-US" altLang="zh-CN" sz="40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2317" name="Text Box 16"/>
            <p:cNvSpPr txBox="1"/>
            <p:nvPr/>
          </p:nvSpPr>
          <p:spPr>
            <a:xfrm>
              <a:off x="2417" y="383"/>
              <a:ext cx="475" cy="44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rgbClr val="404040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rgbClr val="404040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rgbClr val="404040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rgbClr val="404040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rgbClr val="404040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eaLnBrk="1" hangingPunct="1">
                <a:spcBef>
                  <a:spcPct val="50000"/>
                </a:spcBef>
                <a:buNone/>
              </a:pPr>
              <a:r>
                <a:rPr lang="en-US" altLang="zh-CN" sz="4000" b="1" dirty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2</a:t>
              </a:r>
              <a:endParaRPr lang="en-US" altLang="zh-CN" sz="40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2318" name="Text Box 17"/>
            <p:cNvSpPr txBox="1"/>
            <p:nvPr/>
          </p:nvSpPr>
          <p:spPr>
            <a:xfrm>
              <a:off x="3116" y="1108"/>
              <a:ext cx="475" cy="44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rgbClr val="404040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rgbClr val="404040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rgbClr val="404040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rgbClr val="404040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rgbClr val="404040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eaLnBrk="1" hangingPunct="1">
                <a:spcBef>
                  <a:spcPct val="50000"/>
                </a:spcBef>
                <a:buNone/>
              </a:pPr>
              <a:r>
                <a:rPr lang="en-US" altLang="zh-CN" sz="4000" b="1" dirty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3</a:t>
              </a:r>
              <a:endParaRPr lang="en-US" altLang="zh-CN" sz="40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2319" name="Text Box 18"/>
            <p:cNvSpPr txBox="1"/>
            <p:nvPr/>
          </p:nvSpPr>
          <p:spPr>
            <a:xfrm>
              <a:off x="2473" y="2094"/>
              <a:ext cx="475" cy="44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rgbClr val="404040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rgbClr val="404040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rgbClr val="404040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rgbClr val="404040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rgbClr val="404040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eaLnBrk="1" hangingPunct="1">
                <a:spcBef>
                  <a:spcPct val="50000"/>
                </a:spcBef>
                <a:buNone/>
              </a:pPr>
              <a:r>
                <a:rPr lang="en-US" altLang="zh-CN" sz="4000" b="1" dirty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4</a:t>
              </a:r>
              <a:endParaRPr lang="en-US" altLang="zh-CN" sz="40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2320" name="Text Box 19"/>
            <p:cNvSpPr txBox="1"/>
            <p:nvPr/>
          </p:nvSpPr>
          <p:spPr>
            <a:xfrm>
              <a:off x="312" y="1752"/>
              <a:ext cx="475" cy="44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rgbClr val="404040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rgbClr val="404040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rgbClr val="404040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rgbClr val="404040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rgbClr val="404040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eaLnBrk="1" hangingPunct="1">
                <a:spcBef>
                  <a:spcPct val="50000"/>
                </a:spcBef>
                <a:buNone/>
              </a:pPr>
              <a:r>
                <a:rPr lang="en-US" altLang="zh-CN" sz="4000" b="1" dirty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5</a:t>
              </a:r>
              <a:endParaRPr lang="en-US" altLang="zh-CN" sz="40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2321" name="Text Box 20"/>
            <p:cNvSpPr txBox="1"/>
            <p:nvPr/>
          </p:nvSpPr>
          <p:spPr>
            <a:xfrm>
              <a:off x="1292" y="0"/>
              <a:ext cx="475" cy="44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rgbClr val="404040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rgbClr val="404040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rgbClr val="404040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rgbClr val="404040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rgbClr val="404040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eaLnBrk="1" hangingPunct="1">
                <a:spcBef>
                  <a:spcPct val="50000"/>
                </a:spcBef>
                <a:buNone/>
              </a:pPr>
              <a:r>
                <a:rPr lang="en-US" altLang="zh-CN" sz="4000" b="1" dirty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6</a:t>
              </a:r>
              <a:endParaRPr lang="en-US" altLang="zh-CN" sz="40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2322" name="Line 21"/>
            <p:cNvSpPr/>
            <p:nvPr/>
          </p:nvSpPr>
          <p:spPr>
            <a:xfrm>
              <a:off x="1099" y="374"/>
              <a:ext cx="681" cy="9"/>
            </a:xfrm>
            <a:prstGeom prst="line">
              <a:avLst/>
            </a:prstGeom>
            <a:ln w="1016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13334" name="Text Box 22"/>
          <p:cNvSpPr txBox="1"/>
          <p:nvPr/>
        </p:nvSpPr>
        <p:spPr>
          <a:xfrm>
            <a:off x="933450" y="1752600"/>
            <a:ext cx="1541463" cy="3751263"/>
          </a:xfrm>
          <a:prstGeom prst="rect">
            <a:avLst/>
          </a:prstGeom>
          <a:noFill/>
          <a:ln w="254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zh-CN" sz="2800" b="1" i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A head</a:t>
            </a:r>
            <a:endParaRPr lang="en-US" altLang="zh-CN" sz="2800" b="1" i="1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zh-CN" sz="2800" b="1" i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B hand</a:t>
            </a:r>
            <a:endParaRPr lang="en-US" altLang="zh-CN" sz="2800" b="1" i="1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zh-CN" sz="2800" b="1" i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C arm</a:t>
            </a:r>
            <a:endParaRPr lang="en-US" altLang="zh-CN" sz="2800" b="1" i="1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zh-CN" sz="2800" b="1" i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D leg</a:t>
            </a:r>
            <a:endParaRPr lang="en-US" altLang="zh-CN" sz="2800" b="1" i="1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zh-CN" sz="2800" b="1" i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E foot</a:t>
            </a:r>
            <a:endParaRPr lang="en-US" altLang="zh-CN" sz="2800" b="1" i="1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zh-CN" sz="2800" b="1" i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F body</a:t>
            </a:r>
            <a:endParaRPr lang="en-US" altLang="zh-CN" sz="2800" b="1" i="1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35" name="Text Box 23"/>
          <p:cNvSpPr txBox="1"/>
          <p:nvPr/>
        </p:nvSpPr>
        <p:spPr>
          <a:xfrm>
            <a:off x="3057525" y="2782888"/>
            <a:ext cx="720725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zh-CN" sz="4000" b="1" i="1" dirty="0">
                <a:solidFill>
                  <a:srgbClr val="EE3F24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C</a:t>
            </a:r>
            <a:endParaRPr lang="en-US" altLang="zh-CN" sz="4000" b="1" i="1" dirty="0">
              <a:solidFill>
                <a:srgbClr val="EE3F24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36" name="Text Box 24"/>
          <p:cNvSpPr txBox="1"/>
          <p:nvPr/>
        </p:nvSpPr>
        <p:spPr>
          <a:xfrm>
            <a:off x="6659563" y="1535113"/>
            <a:ext cx="720725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zh-CN" sz="4000" b="1" i="1" dirty="0">
                <a:solidFill>
                  <a:srgbClr val="EE3F24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A</a:t>
            </a:r>
            <a:endParaRPr lang="en-US" altLang="zh-CN" sz="4000" b="1" i="1" dirty="0">
              <a:solidFill>
                <a:srgbClr val="EE3F24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37" name="Text Box 25"/>
          <p:cNvSpPr txBox="1"/>
          <p:nvPr/>
        </p:nvSpPr>
        <p:spPr>
          <a:xfrm>
            <a:off x="7729538" y="2740025"/>
            <a:ext cx="720725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zh-CN" sz="4000" b="1" i="1" dirty="0">
                <a:solidFill>
                  <a:srgbClr val="EE3F24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B</a:t>
            </a:r>
            <a:endParaRPr lang="en-US" altLang="zh-CN" sz="4000" b="1" i="1" dirty="0">
              <a:solidFill>
                <a:srgbClr val="EE3F24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38" name="Text Box 26"/>
          <p:cNvSpPr txBox="1"/>
          <p:nvPr/>
        </p:nvSpPr>
        <p:spPr>
          <a:xfrm>
            <a:off x="6778625" y="4271963"/>
            <a:ext cx="720725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zh-CN" sz="4000" b="1" i="1" dirty="0">
                <a:solidFill>
                  <a:srgbClr val="EE3F24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E</a:t>
            </a:r>
            <a:endParaRPr lang="en-US" altLang="zh-CN" sz="4000" b="1" i="1" dirty="0">
              <a:solidFill>
                <a:srgbClr val="EE3F24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39" name="Text Box 27"/>
          <p:cNvSpPr txBox="1"/>
          <p:nvPr/>
        </p:nvSpPr>
        <p:spPr>
          <a:xfrm>
            <a:off x="3363913" y="3627438"/>
            <a:ext cx="720725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zh-CN" sz="4000" b="1" i="1" dirty="0">
                <a:solidFill>
                  <a:srgbClr val="EE3F24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D</a:t>
            </a:r>
            <a:endParaRPr lang="en-US" altLang="zh-CN" sz="4000" b="1" i="1" dirty="0">
              <a:solidFill>
                <a:srgbClr val="EE3F24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40" name="Text Box 28"/>
          <p:cNvSpPr txBox="1"/>
          <p:nvPr/>
        </p:nvSpPr>
        <p:spPr>
          <a:xfrm>
            <a:off x="4940300" y="854075"/>
            <a:ext cx="720725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zh-CN" sz="4000" b="1" i="1" dirty="0">
                <a:solidFill>
                  <a:srgbClr val="EE3F24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F</a:t>
            </a:r>
            <a:endParaRPr lang="en-US" altLang="zh-CN" sz="4000" b="1" i="1" dirty="0">
              <a:solidFill>
                <a:srgbClr val="EE3F24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13341" name="Group 29"/>
          <p:cNvGrpSpPr/>
          <p:nvPr/>
        </p:nvGrpSpPr>
        <p:grpSpPr>
          <a:xfrm rot="-842174">
            <a:off x="3708400" y="3687763"/>
            <a:ext cx="3390900" cy="4016375"/>
            <a:chOff x="0" y="0"/>
            <a:chExt cx="2136" cy="2350"/>
          </a:xfrm>
        </p:grpSpPr>
        <p:sp>
          <p:nvSpPr>
            <p:cNvPr id="12300" name="Freeform 15"/>
            <p:cNvSpPr/>
            <p:nvPr/>
          </p:nvSpPr>
          <p:spPr>
            <a:xfrm>
              <a:off x="0" y="0"/>
              <a:ext cx="2136" cy="2269"/>
            </a:xfrm>
            <a:custGeom>
              <a:avLst/>
              <a:gdLst>
                <a:gd name="txL" fmla="*/ 0 w 2136"/>
                <a:gd name="txT" fmla="*/ 0 h 2269"/>
                <a:gd name="txR" fmla="*/ 2136 w 2136"/>
                <a:gd name="txB" fmla="*/ 2269 h 2269"/>
              </a:gdLst>
              <a:ahLst/>
              <a:cxnLst>
                <a:cxn ang="0">
                  <a:pos x="2136" y="2253"/>
                </a:cxn>
                <a:cxn ang="0">
                  <a:pos x="1992" y="1797"/>
                </a:cxn>
                <a:cxn ang="0">
                  <a:pos x="1712" y="1709"/>
                </a:cxn>
                <a:cxn ang="0">
                  <a:pos x="1488" y="1501"/>
                </a:cxn>
                <a:cxn ang="0">
                  <a:pos x="1240" y="1485"/>
                </a:cxn>
                <a:cxn ang="0">
                  <a:pos x="976" y="1333"/>
                </a:cxn>
                <a:cxn ang="0">
                  <a:pos x="752" y="1333"/>
                </a:cxn>
                <a:cxn ang="0">
                  <a:pos x="680" y="1405"/>
                </a:cxn>
                <a:cxn ang="0">
                  <a:pos x="504" y="1165"/>
                </a:cxn>
                <a:cxn ang="0">
                  <a:pos x="480" y="813"/>
                </a:cxn>
                <a:cxn ang="0">
                  <a:pos x="392" y="573"/>
                </a:cxn>
                <a:cxn ang="0">
                  <a:pos x="400" y="349"/>
                </a:cxn>
                <a:cxn ang="0">
                  <a:pos x="304" y="53"/>
                </a:cxn>
                <a:cxn ang="0">
                  <a:pos x="152" y="29"/>
                </a:cxn>
                <a:cxn ang="0">
                  <a:pos x="48" y="165"/>
                </a:cxn>
                <a:cxn ang="0">
                  <a:pos x="8" y="813"/>
                </a:cxn>
                <a:cxn ang="0">
                  <a:pos x="96" y="1349"/>
                </a:cxn>
                <a:cxn ang="0">
                  <a:pos x="144" y="1885"/>
                </a:cxn>
                <a:cxn ang="0">
                  <a:pos x="144" y="2269"/>
                </a:cxn>
                <a:cxn ang="0">
                  <a:pos x="2136" y="2253"/>
                </a:cxn>
              </a:cxnLst>
              <a:rect l="txL" t="txT" r="txR" b="txB"/>
              <a:pathLst>
                <a:path w="2136" h="2269">
                  <a:moveTo>
                    <a:pt x="2136" y="2253"/>
                  </a:moveTo>
                  <a:cubicBezTo>
                    <a:pt x="2099" y="2070"/>
                    <a:pt x="2063" y="1888"/>
                    <a:pt x="1992" y="1797"/>
                  </a:cubicBezTo>
                  <a:cubicBezTo>
                    <a:pt x="1921" y="1706"/>
                    <a:pt x="1796" y="1758"/>
                    <a:pt x="1712" y="1709"/>
                  </a:cubicBezTo>
                  <a:cubicBezTo>
                    <a:pt x="1628" y="1660"/>
                    <a:pt x="1567" y="1538"/>
                    <a:pt x="1488" y="1501"/>
                  </a:cubicBezTo>
                  <a:cubicBezTo>
                    <a:pt x="1409" y="1464"/>
                    <a:pt x="1325" y="1513"/>
                    <a:pt x="1240" y="1485"/>
                  </a:cubicBezTo>
                  <a:cubicBezTo>
                    <a:pt x="1155" y="1457"/>
                    <a:pt x="1057" y="1358"/>
                    <a:pt x="976" y="1333"/>
                  </a:cubicBezTo>
                  <a:cubicBezTo>
                    <a:pt x="895" y="1308"/>
                    <a:pt x="801" y="1321"/>
                    <a:pt x="752" y="1333"/>
                  </a:cubicBezTo>
                  <a:cubicBezTo>
                    <a:pt x="703" y="1345"/>
                    <a:pt x="721" y="1433"/>
                    <a:pt x="680" y="1405"/>
                  </a:cubicBezTo>
                  <a:cubicBezTo>
                    <a:pt x="639" y="1377"/>
                    <a:pt x="537" y="1264"/>
                    <a:pt x="504" y="1165"/>
                  </a:cubicBezTo>
                  <a:cubicBezTo>
                    <a:pt x="471" y="1066"/>
                    <a:pt x="499" y="912"/>
                    <a:pt x="480" y="813"/>
                  </a:cubicBezTo>
                  <a:cubicBezTo>
                    <a:pt x="461" y="714"/>
                    <a:pt x="405" y="650"/>
                    <a:pt x="392" y="573"/>
                  </a:cubicBezTo>
                  <a:cubicBezTo>
                    <a:pt x="379" y="496"/>
                    <a:pt x="415" y="436"/>
                    <a:pt x="400" y="349"/>
                  </a:cubicBezTo>
                  <a:cubicBezTo>
                    <a:pt x="385" y="262"/>
                    <a:pt x="345" y="106"/>
                    <a:pt x="304" y="53"/>
                  </a:cubicBezTo>
                  <a:cubicBezTo>
                    <a:pt x="263" y="0"/>
                    <a:pt x="195" y="10"/>
                    <a:pt x="152" y="29"/>
                  </a:cubicBezTo>
                  <a:cubicBezTo>
                    <a:pt x="109" y="48"/>
                    <a:pt x="72" y="34"/>
                    <a:pt x="48" y="165"/>
                  </a:cubicBezTo>
                  <a:cubicBezTo>
                    <a:pt x="24" y="296"/>
                    <a:pt x="0" y="616"/>
                    <a:pt x="8" y="813"/>
                  </a:cubicBezTo>
                  <a:cubicBezTo>
                    <a:pt x="16" y="1010"/>
                    <a:pt x="73" y="1170"/>
                    <a:pt x="96" y="1349"/>
                  </a:cubicBezTo>
                  <a:cubicBezTo>
                    <a:pt x="119" y="1528"/>
                    <a:pt x="136" y="1732"/>
                    <a:pt x="144" y="1885"/>
                  </a:cubicBezTo>
                  <a:cubicBezTo>
                    <a:pt x="152" y="2038"/>
                    <a:pt x="144" y="2205"/>
                    <a:pt x="144" y="2269"/>
                  </a:cubicBezTo>
                  <a:cubicBezTo>
                    <a:pt x="144" y="2269"/>
                    <a:pt x="2136" y="2253"/>
                    <a:pt x="2136" y="2253"/>
                  </a:cubicBezTo>
                  <a:close/>
                </a:path>
              </a:pathLst>
            </a:custGeom>
            <a:solidFill>
              <a:srgbClr val="E3C19F">
                <a:alpha val="100000"/>
              </a:srgbClr>
            </a:solidFill>
            <a:ln w="9525" cap="flat" cmpd="sng">
              <a:solidFill>
                <a:srgbClr val="DAAD80">
                  <a:alpha val="100000"/>
                </a:srgbClr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grpSp>
          <p:nvGrpSpPr>
            <p:cNvPr id="12301" name="Group 31"/>
            <p:cNvGrpSpPr/>
            <p:nvPr/>
          </p:nvGrpSpPr>
          <p:grpSpPr>
            <a:xfrm>
              <a:off x="63" y="21"/>
              <a:ext cx="1865" cy="2329"/>
              <a:chOff x="0" y="0"/>
              <a:chExt cx="1865" cy="2329"/>
            </a:xfrm>
          </p:grpSpPr>
          <p:sp>
            <p:nvSpPr>
              <p:cNvPr id="12303" name="Freeform 17"/>
              <p:cNvSpPr/>
              <p:nvPr/>
            </p:nvSpPr>
            <p:spPr>
              <a:xfrm>
                <a:off x="125" y="719"/>
                <a:ext cx="1740" cy="1610"/>
              </a:xfrm>
              <a:custGeom>
                <a:avLst/>
                <a:gdLst>
                  <a:gd name="txL" fmla="*/ 0 w 1740"/>
                  <a:gd name="txT" fmla="*/ 0 h 1610"/>
                  <a:gd name="txR" fmla="*/ 1740 w 1740"/>
                  <a:gd name="txB" fmla="*/ 1610 h 1610"/>
                </a:gdLst>
                <a:ahLst/>
                <a:cxnLst>
                  <a:cxn ang="0">
                    <a:pos x="908" y="1513"/>
                  </a:cxn>
                  <a:cxn ang="0">
                    <a:pos x="876" y="1049"/>
                  </a:cxn>
                  <a:cxn ang="0">
                    <a:pos x="1012" y="1217"/>
                  </a:cxn>
                  <a:cxn ang="0">
                    <a:pos x="1012" y="1545"/>
                  </a:cxn>
                  <a:cxn ang="0">
                    <a:pos x="1228" y="1545"/>
                  </a:cxn>
                  <a:cxn ang="0">
                    <a:pos x="1356" y="1153"/>
                  </a:cxn>
                  <a:cxn ang="0">
                    <a:pos x="1548" y="1329"/>
                  </a:cxn>
                  <a:cxn ang="0">
                    <a:pos x="1636" y="1177"/>
                  </a:cxn>
                  <a:cxn ang="0">
                    <a:pos x="1732" y="1113"/>
                  </a:cxn>
                  <a:cxn ang="0">
                    <a:pos x="1588" y="1113"/>
                  </a:cxn>
                  <a:cxn ang="0">
                    <a:pos x="1546" y="1328"/>
                  </a:cxn>
                  <a:cxn ang="0">
                    <a:pos x="1357" y="1151"/>
                  </a:cxn>
                  <a:cxn ang="0">
                    <a:pos x="1372" y="905"/>
                  </a:cxn>
                  <a:cxn ang="0">
                    <a:pos x="1188" y="801"/>
                  </a:cxn>
                  <a:cxn ang="0">
                    <a:pos x="1084" y="1025"/>
                  </a:cxn>
                  <a:cxn ang="0">
                    <a:pos x="796" y="673"/>
                  </a:cxn>
                  <a:cxn ang="0">
                    <a:pos x="564" y="697"/>
                  </a:cxn>
                  <a:cxn ang="0">
                    <a:pos x="412" y="889"/>
                  </a:cxn>
                  <a:cxn ang="0">
                    <a:pos x="196" y="745"/>
                  </a:cxn>
                  <a:cxn ang="0">
                    <a:pos x="164" y="353"/>
                  </a:cxn>
                  <a:cxn ang="0">
                    <a:pos x="100" y="25"/>
                  </a:cxn>
                  <a:cxn ang="0">
                    <a:pos x="84" y="201"/>
                  </a:cxn>
                  <a:cxn ang="0">
                    <a:pos x="84" y="793"/>
                  </a:cxn>
                  <a:cxn ang="0">
                    <a:pos x="12" y="1321"/>
                  </a:cxn>
                  <a:cxn ang="0">
                    <a:pos x="12" y="1569"/>
                  </a:cxn>
                  <a:cxn ang="0">
                    <a:pos x="908" y="1513"/>
                  </a:cxn>
                </a:cxnLst>
                <a:rect l="txL" t="txT" r="txR" b="txB"/>
                <a:pathLst>
                  <a:path w="1740" h="1610">
                    <a:moveTo>
                      <a:pt x="908" y="1513"/>
                    </a:moveTo>
                    <a:cubicBezTo>
                      <a:pt x="883" y="1305"/>
                      <a:pt x="859" y="1098"/>
                      <a:pt x="876" y="1049"/>
                    </a:cubicBezTo>
                    <a:cubicBezTo>
                      <a:pt x="893" y="1000"/>
                      <a:pt x="989" y="1134"/>
                      <a:pt x="1012" y="1217"/>
                    </a:cubicBezTo>
                    <a:cubicBezTo>
                      <a:pt x="1035" y="1300"/>
                      <a:pt x="976" y="1490"/>
                      <a:pt x="1012" y="1545"/>
                    </a:cubicBezTo>
                    <a:cubicBezTo>
                      <a:pt x="1048" y="1600"/>
                      <a:pt x="1171" y="1610"/>
                      <a:pt x="1228" y="1545"/>
                    </a:cubicBezTo>
                    <a:cubicBezTo>
                      <a:pt x="1285" y="1480"/>
                      <a:pt x="1303" y="1189"/>
                      <a:pt x="1356" y="1153"/>
                    </a:cubicBezTo>
                    <a:lnTo>
                      <a:pt x="1548" y="1329"/>
                    </a:lnTo>
                    <a:cubicBezTo>
                      <a:pt x="1595" y="1333"/>
                      <a:pt x="1605" y="1213"/>
                      <a:pt x="1636" y="1177"/>
                    </a:cubicBezTo>
                    <a:cubicBezTo>
                      <a:pt x="1667" y="1141"/>
                      <a:pt x="1740" y="1124"/>
                      <a:pt x="1732" y="1113"/>
                    </a:cubicBezTo>
                    <a:cubicBezTo>
                      <a:pt x="1724" y="1102"/>
                      <a:pt x="1619" y="1077"/>
                      <a:pt x="1588" y="1113"/>
                    </a:cubicBezTo>
                    <a:cubicBezTo>
                      <a:pt x="1557" y="1149"/>
                      <a:pt x="1584" y="1322"/>
                      <a:pt x="1546" y="1328"/>
                    </a:cubicBezTo>
                    <a:lnTo>
                      <a:pt x="1357" y="1151"/>
                    </a:lnTo>
                    <a:cubicBezTo>
                      <a:pt x="1328" y="1081"/>
                      <a:pt x="1400" y="963"/>
                      <a:pt x="1372" y="905"/>
                    </a:cubicBezTo>
                    <a:cubicBezTo>
                      <a:pt x="1344" y="847"/>
                      <a:pt x="1236" y="781"/>
                      <a:pt x="1188" y="801"/>
                    </a:cubicBezTo>
                    <a:cubicBezTo>
                      <a:pt x="1140" y="821"/>
                      <a:pt x="1149" y="1046"/>
                      <a:pt x="1084" y="1025"/>
                    </a:cubicBezTo>
                    <a:cubicBezTo>
                      <a:pt x="1019" y="1004"/>
                      <a:pt x="883" y="728"/>
                      <a:pt x="796" y="673"/>
                    </a:cubicBezTo>
                    <a:cubicBezTo>
                      <a:pt x="709" y="618"/>
                      <a:pt x="628" y="661"/>
                      <a:pt x="564" y="697"/>
                    </a:cubicBezTo>
                    <a:cubicBezTo>
                      <a:pt x="500" y="733"/>
                      <a:pt x="473" y="881"/>
                      <a:pt x="412" y="889"/>
                    </a:cubicBezTo>
                    <a:cubicBezTo>
                      <a:pt x="351" y="897"/>
                      <a:pt x="237" y="834"/>
                      <a:pt x="196" y="745"/>
                    </a:cubicBezTo>
                    <a:cubicBezTo>
                      <a:pt x="155" y="656"/>
                      <a:pt x="180" y="473"/>
                      <a:pt x="164" y="353"/>
                    </a:cubicBezTo>
                    <a:cubicBezTo>
                      <a:pt x="148" y="233"/>
                      <a:pt x="113" y="50"/>
                      <a:pt x="100" y="25"/>
                    </a:cubicBezTo>
                    <a:cubicBezTo>
                      <a:pt x="87" y="0"/>
                      <a:pt x="87" y="73"/>
                      <a:pt x="84" y="201"/>
                    </a:cubicBezTo>
                    <a:cubicBezTo>
                      <a:pt x="81" y="329"/>
                      <a:pt x="96" y="606"/>
                      <a:pt x="84" y="793"/>
                    </a:cubicBezTo>
                    <a:cubicBezTo>
                      <a:pt x="72" y="980"/>
                      <a:pt x="24" y="1192"/>
                      <a:pt x="12" y="1321"/>
                    </a:cubicBezTo>
                    <a:cubicBezTo>
                      <a:pt x="0" y="1450"/>
                      <a:pt x="6" y="1509"/>
                      <a:pt x="12" y="1569"/>
                    </a:cubicBezTo>
                    <a:cubicBezTo>
                      <a:pt x="12" y="1569"/>
                      <a:pt x="908" y="1513"/>
                      <a:pt x="908" y="1513"/>
                    </a:cubicBezTo>
                    <a:close/>
                  </a:path>
                </a:pathLst>
              </a:custGeom>
              <a:solidFill>
                <a:srgbClr val="DFB78F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2304" name="Freeform 18"/>
              <p:cNvSpPr/>
              <p:nvPr/>
            </p:nvSpPr>
            <p:spPr>
              <a:xfrm>
                <a:off x="0" y="0"/>
                <a:ext cx="268" cy="225"/>
              </a:xfrm>
              <a:custGeom>
                <a:avLst/>
                <a:gdLst>
                  <a:gd name="txL" fmla="*/ 0 w 268"/>
                  <a:gd name="txT" fmla="*/ 0 h 225"/>
                  <a:gd name="txR" fmla="*/ 268 w 268"/>
                  <a:gd name="txB" fmla="*/ 225 h 225"/>
                </a:gdLst>
                <a:ahLst/>
                <a:cxnLst>
                  <a:cxn ang="0">
                    <a:pos x="9" y="136"/>
                  </a:cxn>
                  <a:cxn ang="0">
                    <a:pos x="129" y="224"/>
                  </a:cxn>
                  <a:cxn ang="0">
                    <a:pos x="257" y="144"/>
                  </a:cxn>
                  <a:cxn ang="0">
                    <a:pos x="193" y="32"/>
                  </a:cxn>
                  <a:cxn ang="0">
                    <a:pos x="73" y="16"/>
                  </a:cxn>
                  <a:cxn ang="0">
                    <a:pos x="9" y="136"/>
                  </a:cxn>
                </a:cxnLst>
                <a:rect l="txL" t="txT" r="txR" b="txB"/>
                <a:pathLst>
                  <a:path w="268" h="225">
                    <a:moveTo>
                      <a:pt x="9" y="136"/>
                    </a:moveTo>
                    <a:cubicBezTo>
                      <a:pt x="18" y="171"/>
                      <a:pt x="88" y="223"/>
                      <a:pt x="129" y="224"/>
                    </a:cubicBezTo>
                    <a:cubicBezTo>
                      <a:pt x="170" y="225"/>
                      <a:pt x="246" y="176"/>
                      <a:pt x="257" y="144"/>
                    </a:cubicBezTo>
                    <a:cubicBezTo>
                      <a:pt x="268" y="112"/>
                      <a:pt x="224" y="53"/>
                      <a:pt x="193" y="32"/>
                    </a:cubicBezTo>
                    <a:cubicBezTo>
                      <a:pt x="162" y="11"/>
                      <a:pt x="104" y="0"/>
                      <a:pt x="73" y="16"/>
                    </a:cubicBezTo>
                    <a:cubicBezTo>
                      <a:pt x="42" y="32"/>
                      <a:pt x="0" y="101"/>
                      <a:pt x="9" y="136"/>
                    </a:cubicBezTo>
                    <a:close/>
                  </a:path>
                </a:pathLst>
              </a:custGeom>
              <a:solidFill>
                <a:srgbClr val="E9BEA9">
                  <a:alpha val="100000"/>
                </a:srgbClr>
              </a:solidFill>
              <a:ln w="9525" cap="flat" cmpd="sng">
                <a:solidFill>
                  <a:srgbClr val="DAAD80">
                    <a:alpha val="100000"/>
                  </a:srgbClr>
                </a:solidFill>
                <a:prstDash val="solid"/>
                <a:bevel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12302" name="Freeform 19"/>
            <p:cNvSpPr/>
            <p:nvPr/>
          </p:nvSpPr>
          <p:spPr>
            <a:xfrm>
              <a:off x="117" y="573"/>
              <a:ext cx="188" cy="139"/>
            </a:xfrm>
            <a:custGeom>
              <a:avLst/>
              <a:gdLst>
                <a:gd name="txL" fmla="*/ 0 w 188"/>
                <a:gd name="txT" fmla="*/ 0 h 139"/>
                <a:gd name="txR" fmla="*/ 188 w 188"/>
                <a:gd name="txB" fmla="*/ 139 h 139"/>
              </a:gdLst>
              <a:ahLst/>
              <a:cxnLst>
                <a:cxn ang="0">
                  <a:pos x="11" y="0"/>
                </a:cxn>
                <a:cxn ang="0">
                  <a:pos x="91" y="56"/>
                </a:cxn>
                <a:cxn ang="0">
                  <a:pos x="187" y="16"/>
                </a:cxn>
                <a:cxn ang="0">
                  <a:pos x="83" y="88"/>
                </a:cxn>
                <a:cxn ang="0">
                  <a:pos x="3" y="56"/>
                </a:cxn>
                <a:cxn ang="0">
                  <a:pos x="99" y="128"/>
                </a:cxn>
                <a:cxn ang="0">
                  <a:pos x="147" y="120"/>
                </a:cxn>
              </a:cxnLst>
              <a:rect l="txL" t="txT" r="txR" b="txB"/>
              <a:pathLst>
                <a:path w="188" h="139">
                  <a:moveTo>
                    <a:pt x="11" y="0"/>
                  </a:moveTo>
                  <a:cubicBezTo>
                    <a:pt x="36" y="26"/>
                    <a:pt x="62" y="53"/>
                    <a:pt x="91" y="56"/>
                  </a:cubicBezTo>
                  <a:cubicBezTo>
                    <a:pt x="120" y="59"/>
                    <a:pt x="188" y="11"/>
                    <a:pt x="187" y="16"/>
                  </a:cubicBezTo>
                  <a:cubicBezTo>
                    <a:pt x="186" y="21"/>
                    <a:pt x="114" y="81"/>
                    <a:pt x="83" y="88"/>
                  </a:cubicBezTo>
                  <a:cubicBezTo>
                    <a:pt x="52" y="95"/>
                    <a:pt x="0" y="49"/>
                    <a:pt x="3" y="56"/>
                  </a:cubicBezTo>
                  <a:cubicBezTo>
                    <a:pt x="6" y="63"/>
                    <a:pt x="75" y="117"/>
                    <a:pt x="99" y="128"/>
                  </a:cubicBezTo>
                  <a:cubicBezTo>
                    <a:pt x="123" y="139"/>
                    <a:pt x="135" y="129"/>
                    <a:pt x="147" y="120"/>
                  </a:cubicBezTo>
                </a:path>
              </a:pathLst>
            </a:custGeom>
            <a:noFill/>
            <a:ln w="19050" cap="flat" cmpd="sng">
              <a:solidFill>
                <a:srgbClr val="DAAD80">
                  <a:alpha val="100000"/>
                </a:srgbClr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0" presetClass="path" presetSubtype="0" ac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0.00926 C 0.02847 0.01134 0.06823 -0.04167 0.1724 0.02315 C 0.27639 0.08819 0.53021 0.3206 0.62431 0.39907 " pathEditMode="relative" rAng="0" ptsTypes="aaa">
                                      <p:cBhvr>
                                        <p:cTn id="35" dur="500" fill="hold"/>
                                        <p:tgtEl>
                                          <p:spTgt spid="133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200" y="16900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800000">
                                      <p:cBhvr>
                                        <p:cTn id="37" dur="300" fill="hold"/>
                                        <p:tgtEl>
                                          <p:spTgt spid="133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8" presetID="2" presetClass="exit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2" presetClass="exit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133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133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133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133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133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133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133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133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13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13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13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13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1" dur="500"/>
                                        <p:tgtEl>
                                          <p:spTgt spid="13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13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/>
      <p:bldP spid="13334" grpId="0" animBg="1"/>
      <p:bldP spid="13335" grpId="0"/>
      <p:bldP spid="13335" grpId="1"/>
      <p:bldP spid="13336" grpId="0"/>
      <p:bldP spid="13336" grpId="1"/>
      <p:bldP spid="13337" grpId="0"/>
      <p:bldP spid="13337" grpId="1"/>
      <p:bldP spid="13338" grpId="0"/>
      <p:bldP spid="13338" grpId="1"/>
      <p:bldP spid="13339" grpId="0"/>
      <p:bldP spid="13339" grpId="1"/>
      <p:bldP spid="13340" grpId="0"/>
      <p:bldP spid="13340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Rectangle 2"/>
          <p:cNvSpPr>
            <a:spLocks noGrp="1"/>
          </p:cNvSpPr>
          <p:nvPr>
            <p:ph idx="1"/>
          </p:nvPr>
        </p:nvSpPr>
        <p:spPr>
          <a:xfrm>
            <a:off x="742950" y="1046163"/>
            <a:ext cx="7542213" cy="2011362"/>
          </a:xfrm>
        </p:spPr>
        <p:txBody>
          <a:bodyPr vert="horz" wrap="square" lIns="91440" tIns="45720" rIns="91440" bIns="45720" anchor="t" anchorCtr="0"/>
          <a:p>
            <a:pPr eaLnBrk="1" hangingPunct="1">
              <a:lnSpc>
                <a:spcPct val="90000"/>
              </a:lnSpc>
              <a:buNone/>
            </a:pPr>
            <a:r>
              <a:rPr lang="en-US" altLang="zh-CN" sz="4000" b="1" i="1" dirty="0"/>
              <a:t>Homework</a:t>
            </a:r>
            <a:r>
              <a:rPr lang="zh-CN" altLang="en-US" sz="4000" b="1" i="1" dirty="0"/>
              <a:t>：</a:t>
            </a:r>
            <a:endParaRPr lang="zh-CN" altLang="en-US" sz="4000" b="1" i="1" dirty="0"/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en-US" sz="4000" b="1" i="1" dirty="0"/>
              <a:t>自己画一幅图片，并用英语表示出所学过的身体部位</a:t>
            </a:r>
            <a:endParaRPr lang="zh-CN" altLang="en-US" sz="4000" b="1" i="1" dirty="0"/>
          </a:p>
        </p:txBody>
      </p:sp>
      <p:pic>
        <p:nvPicPr>
          <p:cNvPr id="14339" name="Picture 3" descr="2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4325" y="2701925"/>
            <a:ext cx="2290763" cy="24574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4340" name="Group 4"/>
          <p:cNvGrpSpPr/>
          <p:nvPr/>
        </p:nvGrpSpPr>
        <p:grpSpPr>
          <a:xfrm rot="-842174">
            <a:off x="3708400" y="3687763"/>
            <a:ext cx="3390900" cy="4016375"/>
            <a:chOff x="0" y="0"/>
            <a:chExt cx="2136" cy="2350"/>
          </a:xfrm>
        </p:grpSpPr>
        <p:sp>
          <p:nvSpPr>
            <p:cNvPr id="13317" name="Freeform 15"/>
            <p:cNvSpPr/>
            <p:nvPr/>
          </p:nvSpPr>
          <p:spPr>
            <a:xfrm>
              <a:off x="0" y="0"/>
              <a:ext cx="2136" cy="2269"/>
            </a:xfrm>
            <a:custGeom>
              <a:avLst/>
              <a:gdLst>
                <a:gd name="txL" fmla="*/ 0 w 2136"/>
                <a:gd name="txT" fmla="*/ 0 h 2269"/>
                <a:gd name="txR" fmla="*/ 2136 w 2136"/>
                <a:gd name="txB" fmla="*/ 2269 h 2269"/>
              </a:gdLst>
              <a:ahLst/>
              <a:cxnLst>
                <a:cxn ang="0">
                  <a:pos x="2136" y="2253"/>
                </a:cxn>
                <a:cxn ang="0">
                  <a:pos x="1992" y="1797"/>
                </a:cxn>
                <a:cxn ang="0">
                  <a:pos x="1712" y="1709"/>
                </a:cxn>
                <a:cxn ang="0">
                  <a:pos x="1488" y="1501"/>
                </a:cxn>
                <a:cxn ang="0">
                  <a:pos x="1240" y="1485"/>
                </a:cxn>
                <a:cxn ang="0">
                  <a:pos x="976" y="1333"/>
                </a:cxn>
                <a:cxn ang="0">
                  <a:pos x="752" y="1333"/>
                </a:cxn>
                <a:cxn ang="0">
                  <a:pos x="680" y="1405"/>
                </a:cxn>
                <a:cxn ang="0">
                  <a:pos x="504" y="1165"/>
                </a:cxn>
                <a:cxn ang="0">
                  <a:pos x="480" y="813"/>
                </a:cxn>
                <a:cxn ang="0">
                  <a:pos x="392" y="573"/>
                </a:cxn>
                <a:cxn ang="0">
                  <a:pos x="400" y="349"/>
                </a:cxn>
                <a:cxn ang="0">
                  <a:pos x="304" y="53"/>
                </a:cxn>
                <a:cxn ang="0">
                  <a:pos x="152" y="29"/>
                </a:cxn>
                <a:cxn ang="0">
                  <a:pos x="48" y="165"/>
                </a:cxn>
                <a:cxn ang="0">
                  <a:pos x="8" y="813"/>
                </a:cxn>
                <a:cxn ang="0">
                  <a:pos x="96" y="1349"/>
                </a:cxn>
                <a:cxn ang="0">
                  <a:pos x="144" y="1885"/>
                </a:cxn>
                <a:cxn ang="0">
                  <a:pos x="144" y="2269"/>
                </a:cxn>
                <a:cxn ang="0">
                  <a:pos x="2136" y="2253"/>
                </a:cxn>
              </a:cxnLst>
              <a:rect l="txL" t="txT" r="txR" b="txB"/>
              <a:pathLst>
                <a:path w="2136" h="2269">
                  <a:moveTo>
                    <a:pt x="2136" y="2253"/>
                  </a:moveTo>
                  <a:cubicBezTo>
                    <a:pt x="2099" y="2070"/>
                    <a:pt x="2063" y="1888"/>
                    <a:pt x="1992" y="1797"/>
                  </a:cubicBezTo>
                  <a:cubicBezTo>
                    <a:pt x="1921" y="1706"/>
                    <a:pt x="1796" y="1758"/>
                    <a:pt x="1712" y="1709"/>
                  </a:cubicBezTo>
                  <a:cubicBezTo>
                    <a:pt x="1628" y="1660"/>
                    <a:pt x="1567" y="1538"/>
                    <a:pt x="1488" y="1501"/>
                  </a:cubicBezTo>
                  <a:cubicBezTo>
                    <a:pt x="1409" y="1464"/>
                    <a:pt x="1325" y="1513"/>
                    <a:pt x="1240" y="1485"/>
                  </a:cubicBezTo>
                  <a:cubicBezTo>
                    <a:pt x="1155" y="1457"/>
                    <a:pt x="1057" y="1358"/>
                    <a:pt x="976" y="1333"/>
                  </a:cubicBezTo>
                  <a:cubicBezTo>
                    <a:pt x="895" y="1308"/>
                    <a:pt x="801" y="1321"/>
                    <a:pt x="752" y="1333"/>
                  </a:cubicBezTo>
                  <a:cubicBezTo>
                    <a:pt x="703" y="1345"/>
                    <a:pt x="721" y="1433"/>
                    <a:pt x="680" y="1405"/>
                  </a:cubicBezTo>
                  <a:cubicBezTo>
                    <a:pt x="639" y="1377"/>
                    <a:pt x="537" y="1264"/>
                    <a:pt x="504" y="1165"/>
                  </a:cubicBezTo>
                  <a:cubicBezTo>
                    <a:pt x="471" y="1066"/>
                    <a:pt x="499" y="912"/>
                    <a:pt x="480" y="813"/>
                  </a:cubicBezTo>
                  <a:cubicBezTo>
                    <a:pt x="461" y="714"/>
                    <a:pt x="405" y="650"/>
                    <a:pt x="392" y="573"/>
                  </a:cubicBezTo>
                  <a:cubicBezTo>
                    <a:pt x="379" y="496"/>
                    <a:pt x="415" y="436"/>
                    <a:pt x="400" y="349"/>
                  </a:cubicBezTo>
                  <a:cubicBezTo>
                    <a:pt x="385" y="262"/>
                    <a:pt x="345" y="106"/>
                    <a:pt x="304" y="53"/>
                  </a:cubicBezTo>
                  <a:cubicBezTo>
                    <a:pt x="263" y="0"/>
                    <a:pt x="195" y="10"/>
                    <a:pt x="152" y="29"/>
                  </a:cubicBezTo>
                  <a:cubicBezTo>
                    <a:pt x="109" y="48"/>
                    <a:pt x="72" y="34"/>
                    <a:pt x="48" y="165"/>
                  </a:cubicBezTo>
                  <a:cubicBezTo>
                    <a:pt x="24" y="296"/>
                    <a:pt x="0" y="616"/>
                    <a:pt x="8" y="813"/>
                  </a:cubicBezTo>
                  <a:cubicBezTo>
                    <a:pt x="16" y="1010"/>
                    <a:pt x="73" y="1170"/>
                    <a:pt x="96" y="1349"/>
                  </a:cubicBezTo>
                  <a:cubicBezTo>
                    <a:pt x="119" y="1528"/>
                    <a:pt x="136" y="1732"/>
                    <a:pt x="144" y="1885"/>
                  </a:cubicBezTo>
                  <a:cubicBezTo>
                    <a:pt x="152" y="2038"/>
                    <a:pt x="144" y="2205"/>
                    <a:pt x="144" y="2269"/>
                  </a:cubicBezTo>
                  <a:cubicBezTo>
                    <a:pt x="144" y="2269"/>
                    <a:pt x="2136" y="2253"/>
                    <a:pt x="2136" y="2253"/>
                  </a:cubicBezTo>
                  <a:close/>
                </a:path>
              </a:pathLst>
            </a:custGeom>
            <a:solidFill>
              <a:srgbClr val="E3C19F">
                <a:alpha val="100000"/>
              </a:srgbClr>
            </a:solidFill>
            <a:ln w="9525" cap="flat" cmpd="sng">
              <a:solidFill>
                <a:srgbClr val="DAAD80">
                  <a:alpha val="100000"/>
                </a:srgbClr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grpSp>
          <p:nvGrpSpPr>
            <p:cNvPr id="13318" name="Group 6"/>
            <p:cNvGrpSpPr/>
            <p:nvPr/>
          </p:nvGrpSpPr>
          <p:grpSpPr>
            <a:xfrm>
              <a:off x="63" y="21"/>
              <a:ext cx="1865" cy="2329"/>
              <a:chOff x="0" y="0"/>
              <a:chExt cx="1865" cy="2329"/>
            </a:xfrm>
          </p:grpSpPr>
          <p:sp>
            <p:nvSpPr>
              <p:cNvPr id="13320" name="Freeform 17"/>
              <p:cNvSpPr/>
              <p:nvPr/>
            </p:nvSpPr>
            <p:spPr>
              <a:xfrm>
                <a:off x="125" y="719"/>
                <a:ext cx="1740" cy="1610"/>
              </a:xfrm>
              <a:custGeom>
                <a:avLst/>
                <a:gdLst>
                  <a:gd name="txL" fmla="*/ 0 w 1740"/>
                  <a:gd name="txT" fmla="*/ 0 h 1610"/>
                  <a:gd name="txR" fmla="*/ 1740 w 1740"/>
                  <a:gd name="txB" fmla="*/ 1610 h 1610"/>
                </a:gdLst>
                <a:ahLst/>
                <a:cxnLst>
                  <a:cxn ang="0">
                    <a:pos x="908" y="1513"/>
                  </a:cxn>
                  <a:cxn ang="0">
                    <a:pos x="876" y="1049"/>
                  </a:cxn>
                  <a:cxn ang="0">
                    <a:pos x="1012" y="1217"/>
                  </a:cxn>
                  <a:cxn ang="0">
                    <a:pos x="1012" y="1545"/>
                  </a:cxn>
                  <a:cxn ang="0">
                    <a:pos x="1228" y="1545"/>
                  </a:cxn>
                  <a:cxn ang="0">
                    <a:pos x="1356" y="1153"/>
                  </a:cxn>
                  <a:cxn ang="0">
                    <a:pos x="1548" y="1329"/>
                  </a:cxn>
                  <a:cxn ang="0">
                    <a:pos x="1636" y="1177"/>
                  </a:cxn>
                  <a:cxn ang="0">
                    <a:pos x="1732" y="1113"/>
                  </a:cxn>
                  <a:cxn ang="0">
                    <a:pos x="1588" y="1113"/>
                  </a:cxn>
                  <a:cxn ang="0">
                    <a:pos x="1546" y="1328"/>
                  </a:cxn>
                  <a:cxn ang="0">
                    <a:pos x="1357" y="1151"/>
                  </a:cxn>
                  <a:cxn ang="0">
                    <a:pos x="1372" y="905"/>
                  </a:cxn>
                  <a:cxn ang="0">
                    <a:pos x="1188" y="801"/>
                  </a:cxn>
                  <a:cxn ang="0">
                    <a:pos x="1084" y="1025"/>
                  </a:cxn>
                  <a:cxn ang="0">
                    <a:pos x="796" y="673"/>
                  </a:cxn>
                  <a:cxn ang="0">
                    <a:pos x="564" y="697"/>
                  </a:cxn>
                  <a:cxn ang="0">
                    <a:pos x="412" y="889"/>
                  </a:cxn>
                  <a:cxn ang="0">
                    <a:pos x="196" y="745"/>
                  </a:cxn>
                  <a:cxn ang="0">
                    <a:pos x="164" y="353"/>
                  </a:cxn>
                  <a:cxn ang="0">
                    <a:pos x="100" y="25"/>
                  </a:cxn>
                  <a:cxn ang="0">
                    <a:pos x="84" y="201"/>
                  </a:cxn>
                  <a:cxn ang="0">
                    <a:pos x="84" y="793"/>
                  </a:cxn>
                  <a:cxn ang="0">
                    <a:pos x="12" y="1321"/>
                  </a:cxn>
                  <a:cxn ang="0">
                    <a:pos x="12" y="1569"/>
                  </a:cxn>
                  <a:cxn ang="0">
                    <a:pos x="908" y="1513"/>
                  </a:cxn>
                </a:cxnLst>
                <a:rect l="txL" t="txT" r="txR" b="txB"/>
                <a:pathLst>
                  <a:path w="1740" h="1610">
                    <a:moveTo>
                      <a:pt x="908" y="1513"/>
                    </a:moveTo>
                    <a:cubicBezTo>
                      <a:pt x="883" y="1305"/>
                      <a:pt x="859" y="1098"/>
                      <a:pt x="876" y="1049"/>
                    </a:cubicBezTo>
                    <a:cubicBezTo>
                      <a:pt x="893" y="1000"/>
                      <a:pt x="989" y="1134"/>
                      <a:pt x="1012" y="1217"/>
                    </a:cubicBezTo>
                    <a:cubicBezTo>
                      <a:pt x="1035" y="1300"/>
                      <a:pt x="976" y="1490"/>
                      <a:pt x="1012" y="1545"/>
                    </a:cubicBezTo>
                    <a:cubicBezTo>
                      <a:pt x="1048" y="1600"/>
                      <a:pt x="1171" y="1610"/>
                      <a:pt x="1228" y="1545"/>
                    </a:cubicBezTo>
                    <a:cubicBezTo>
                      <a:pt x="1285" y="1480"/>
                      <a:pt x="1303" y="1189"/>
                      <a:pt x="1356" y="1153"/>
                    </a:cubicBezTo>
                    <a:lnTo>
                      <a:pt x="1548" y="1329"/>
                    </a:lnTo>
                    <a:cubicBezTo>
                      <a:pt x="1595" y="1333"/>
                      <a:pt x="1605" y="1213"/>
                      <a:pt x="1636" y="1177"/>
                    </a:cubicBezTo>
                    <a:cubicBezTo>
                      <a:pt x="1667" y="1141"/>
                      <a:pt x="1740" y="1124"/>
                      <a:pt x="1732" y="1113"/>
                    </a:cubicBezTo>
                    <a:cubicBezTo>
                      <a:pt x="1724" y="1102"/>
                      <a:pt x="1619" y="1077"/>
                      <a:pt x="1588" y="1113"/>
                    </a:cubicBezTo>
                    <a:cubicBezTo>
                      <a:pt x="1557" y="1149"/>
                      <a:pt x="1584" y="1322"/>
                      <a:pt x="1546" y="1328"/>
                    </a:cubicBezTo>
                    <a:lnTo>
                      <a:pt x="1357" y="1151"/>
                    </a:lnTo>
                    <a:cubicBezTo>
                      <a:pt x="1328" y="1081"/>
                      <a:pt x="1400" y="963"/>
                      <a:pt x="1372" y="905"/>
                    </a:cubicBezTo>
                    <a:cubicBezTo>
                      <a:pt x="1344" y="847"/>
                      <a:pt x="1236" y="781"/>
                      <a:pt x="1188" y="801"/>
                    </a:cubicBezTo>
                    <a:cubicBezTo>
                      <a:pt x="1140" y="821"/>
                      <a:pt x="1149" y="1046"/>
                      <a:pt x="1084" y="1025"/>
                    </a:cubicBezTo>
                    <a:cubicBezTo>
                      <a:pt x="1019" y="1004"/>
                      <a:pt x="883" y="728"/>
                      <a:pt x="796" y="673"/>
                    </a:cubicBezTo>
                    <a:cubicBezTo>
                      <a:pt x="709" y="618"/>
                      <a:pt x="628" y="661"/>
                      <a:pt x="564" y="697"/>
                    </a:cubicBezTo>
                    <a:cubicBezTo>
                      <a:pt x="500" y="733"/>
                      <a:pt x="473" y="881"/>
                      <a:pt x="412" y="889"/>
                    </a:cubicBezTo>
                    <a:cubicBezTo>
                      <a:pt x="351" y="897"/>
                      <a:pt x="237" y="834"/>
                      <a:pt x="196" y="745"/>
                    </a:cubicBezTo>
                    <a:cubicBezTo>
                      <a:pt x="155" y="656"/>
                      <a:pt x="180" y="473"/>
                      <a:pt x="164" y="353"/>
                    </a:cubicBezTo>
                    <a:cubicBezTo>
                      <a:pt x="148" y="233"/>
                      <a:pt x="113" y="50"/>
                      <a:pt x="100" y="25"/>
                    </a:cubicBezTo>
                    <a:cubicBezTo>
                      <a:pt x="87" y="0"/>
                      <a:pt x="87" y="73"/>
                      <a:pt x="84" y="201"/>
                    </a:cubicBezTo>
                    <a:cubicBezTo>
                      <a:pt x="81" y="329"/>
                      <a:pt x="96" y="606"/>
                      <a:pt x="84" y="793"/>
                    </a:cubicBezTo>
                    <a:cubicBezTo>
                      <a:pt x="72" y="980"/>
                      <a:pt x="24" y="1192"/>
                      <a:pt x="12" y="1321"/>
                    </a:cubicBezTo>
                    <a:cubicBezTo>
                      <a:pt x="0" y="1450"/>
                      <a:pt x="6" y="1509"/>
                      <a:pt x="12" y="1569"/>
                    </a:cubicBezTo>
                    <a:cubicBezTo>
                      <a:pt x="12" y="1569"/>
                      <a:pt x="908" y="1513"/>
                      <a:pt x="908" y="1513"/>
                    </a:cubicBezTo>
                    <a:close/>
                  </a:path>
                </a:pathLst>
              </a:custGeom>
              <a:solidFill>
                <a:srgbClr val="DFB78F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3321" name="Freeform 18"/>
              <p:cNvSpPr/>
              <p:nvPr/>
            </p:nvSpPr>
            <p:spPr>
              <a:xfrm>
                <a:off x="0" y="0"/>
                <a:ext cx="268" cy="225"/>
              </a:xfrm>
              <a:custGeom>
                <a:avLst/>
                <a:gdLst>
                  <a:gd name="txL" fmla="*/ 0 w 268"/>
                  <a:gd name="txT" fmla="*/ 0 h 225"/>
                  <a:gd name="txR" fmla="*/ 268 w 268"/>
                  <a:gd name="txB" fmla="*/ 225 h 225"/>
                </a:gdLst>
                <a:ahLst/>
                <a:cxnLst>
                  <a:cxn ang="0">
                    <a:pos x="9" y="136"/>
                  </a:cxn>
                  <a:cxn ang="0">
                    <a:pos x="129" y="224"/>
                  </a:cxn>
                  <a:cxn ang="0">
                    <a:pos x="257" y="144"/>
                  </a:cxn>
                  <a:cxn ang="0">
                    <a:pos x="193" y="32"/>
                  </a:cxn>
                  <a:cxn ang="0">
                    <a:pos x="73" y="16"/>
                  </a:cxn>
                  <a:cxn ang="0">
                    <a:pos x="9" y="136"/>
                  </a:cxn>
                </a:cxnLst>
                <a:rect l="txL" t="txT" r="txR" b="txB"/>
                <a:pathLst>
                  <a:path w="268" h="225">
                    <a:moveTo>
                      <a:pt x="9" y="136"/>
                    </a:moveTo>
                    <a:cubicBezTo>
                      <a:pt x="18" y="171"/>
                      <a:pt x="88" y="223"/>
                      <a:pt x="129" y="224"/>
                    </a:cubicBezTo>
                    <a:cubicBezTo>
                      <a:pt x="170" y="225"/>
                      <a:pt x="246" y="176"/>
                      <a:pt x="257" y="144"/>
                    </a:cubicBezTo>
                    <a:cubicBezTo>
                      <a:pt x="268" y="112"/>
                      <a:pt x="224" y="53"/>
                      <a:pt x="193" y="32"/>
                    </a:cubicBezTo>
                    <a:cubicBezTo>
                      <a:pt x="162" y="11"/>
                      <a:pt x="104" y="0"/>
                      <a:pt x="73" y="16"/>
                    </a:cubicBezTo>
                    <a:cubicBezTo>
                      <a:pt x="42" y="32"/>
                      <a:pt x="0" y="101"/>
                      <a:pt x="9" y="136"/>
                    </a:cubicBezTo>
                    <a:close/>
                  </a:path>
                </a:pathLst>
              </a:custGeom>
              <a:solidFill>
                <a:srgbClr val="E9BEA9">
                  <a:alpha val="100000"/>
                </a:srgbClr>
              </a:solidFill>
              <a:ln w="9525" cap="flat" cmpd="sng">
                <a:solidFill>
                  <a:srgbClr val="DAAD80">
                    <a:alpha val="100000"/>
                  </a:srgbClr>
                </a:solidFill>
                <a:prstDash val="solid"/>
                <a:bevel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13319" name="Freeform 19"/>
            <p:cNvSpPr/>
            <p:nvPr/>
          </p:nvSpPr>
          <p:spPr>
            <a:xfrm>
              <a:off x="117" y="573"/>
              <a:ext cx="188" cy="139"/>
            </a:xfrm>
            <a:custGeom>
              <a:avLst/>
              <a:gdLst>
                <a:gd name="txL" fmla="*/ 0 w 188"/>
                <a:gd name="txT" fmla="*/ 0 h 139"/>
                <a:gd name="txR" fmla="*/ 188 w 188"/>
                <a:gd name="txB" fmla="*/ 139 h 139"/>
              </a:gdLst>
              <a:ahLst/>
              <a:cxnLst>
                <a:cxn ang="0">
                  <a:pos x="11" y="0"/>
                </a:cxn>
                <a:cxn ang="0">
                  <a:pos x="91" y="56"/>
                </a:cxn>
                <a:cxn ang="0">
                  <a:pos x="187" y="16"/>
                </a:cxn>
                <a:cxn ang="0">
                  <a:pos x="83" y="88"/>
                </a:cxn>
                <a:cxn ang="0">
                  <a:pos x="3" y="56"/>
                </a:cxn>
                <a:cxn ang="0">
                  <a:pos x="99" y="128"/>
                </a:cxn>
                <a:cxn ang="0">
                  <a:pos x="147" y="120"/>
                </a:cxn>
              </a:cxnLst>
              <a:rect l="txL" t="txT" r="txR" b="txB"/>
              <a:pathLst>
                <a:path w="188" h="139">
                  <a:moveTo>
                    <a:pt x="11" y="0"/>
                  </a:moveTo>
                  <a:cubicBezTo>
                    <a:pt x="36" y="26"/>
                    <a:pt x="62" y="53"/>
                    <a:pt x="91" y="56"/>
                  </a:cubicBezTo>
                  <a:cubicBezTo>
                    <a:pt x="120" y="59"/>
                    <a:pt x="188" y="11"/>
                    <a:pt x="187" y="16"/>
                  </a:cubicBezTo>
                  <a:cubicBezTo>
                    <a:pt x="186" y="21"/>
                    <a:pt x="114" y="81"/>
                    <a:pt x="83" y="88"/>
                  </a:cubicBezTo>
                  <a:cubicBezTo>
                    <a:pt x="52" y="95"/>
                    <a:pt x="0" y="49"/>
                    <a:pt x="3" y="56"/>
                  </a:cubicBezTo>
                  <a:cubicBezTo>
                    <a:pt x="6" y="63"/>
                    <a:pt x="75" y="117"/>
                    <a:pt x="99" y="128"/>
                  </a:cubicBezTo>
                  <a:cubicBezTo>
                    <a:pt x="123" y="139"/>
                    <a:pt x="135" y="129"/>
                    <a:pt x="147" y="120"/>
                  </a:cubicBezTo>
                </a:path>
              </a:pathLst>
            </a:custGeom>
            <a:noFill/>
            <a:ln w="19050" cap="flat" cmpd="sng">
              <a:solidFill>
                <a:srgbClr val="DAAD80">
                  <a:alpha val="100000"/>
                </a:srgbClr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0" presetClass="path" presetSubtype="0" ac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0.00926 C 0.02847 0.01134 0.06823 -0.04167 0.1724 0.02315 C 0.27639 0.08819 0.53021 0.3206 0.62431 0.39907 " pathEditMode="relative" rAng="0" ptsTypes="aaa">
                                      <p:cBhvr>
                                        <p:cTn id="11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200" y="1690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800000">
                                      <p:cBhvr>
                                        <p:cTn id="13" dur="3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2" presetClass="exit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4338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14338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" presetClass="exit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4338">
                                            <p:txEl>
                                              <p:charRg st="10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14338">
                                            <p:txEl>
                                              <p:charRg st="10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charRg st="10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Rectangle 2"/>
          <p:cNvSpPr>
            <a:spLocks noGrp="1"/>
          </p:cNvSpPr>
          <p:nvPr>
            <p:ph type="title"/>
          </p:nvPr>
        </p:nvSpPr>
        <p:spPr>
          <a:xfrm>
            <a:off x="769938" y="1095375"/>
            <a:ext cx="7542212" cy="633413"/>
          </a:xfrm>
        </p:spPr>
        <p:txBody>
          <a:bodyPr vert="horz" wrap="square" lIns="91440" tIns="45720" rIns="91440" bIns="45720" anchor="ctr" anchorCtr="0"/>
          <a:p>
            <a:pPr eaLnBrk="1" hangingPunct="1"/>
            <a:r>
              <a:rPr lang="en-US" altLang="zh-CN" sz="4000" b="1" i="1" dirty="0"/>
              <a:t>That’s all! Thanks!</a:t>
            </a:r>
            <a:endParaRPr lang="en-US" altLang="zh-CN" sz="4000" b="1" i="1" dirty="0"/>
          </a:p>
        </p:txBody>
      </p:sp>
      <p:pic>
        <p:nvPicPr>
          <p:cNvPr id="14339" name="Picture 3" descr="thanks_graphics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4463" y="1790700"/>
            <a:ext cx="2857500" cy="2857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0" name="Picture 4" descr="2f33835112023f05564e00f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00513" y="2209800"/>
            <a:ext cx="2438400" cy="2438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2_Office 主题​​">
  <a:themeElements>
    <a:clrScheme name="2_Office 主题​​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2_Office 主题​​">
      <a:majorFont>
        <a:latin typeface="Verdana"/>
        <a:ea typeface="微软雅黑"/>
        <a:cs typeface=""/>
      </a:majorFont>
      <a:minorFont>
        <a:latin typeface="Verdana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2_Office 主题​​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Office 主题​​">
  <a:themeElements>
    <a:clrScheme name="3_Office 主题​​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3_Office 主题​​">
      <a:majorFont>
        <a:latin typeface="Verdana"/>
        <a:ea typeface="微软雅黑"/>
        <a:cs typeface=""/>
      </a:majorFont>
      <a:minorFont>
        <a:latin typeface="Verdana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3_Office 主题​​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499</Words>
  <Application>WPS 演示</Application>
  <PresentationFormat/>
  <Paragraphs>103</Paragraphs>
  <Slides>10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10</vt:i4>
      </vt:variant>
    </vt:vector>
  </HeadingPairs>
  <TitlesOfParts>
    <vt:vector size="27" baseType="lpstr">
      <vt:lpstr>Arial</vt:lpstr>
      <vt:lpstr>宋体</vt:lpstr>
      <vt:lpstr>Wingdings</vt:lpstr>
      <vt:lpstr>Verdana</vt:lpstr>
      <vt:lpstr>微软雅黑</vt:lpstr>
      <vt:lpstr>Calibri</vt:lpstr>
      <vt:lpstr>Times New Roman</vt:lpstr>
      <vt:lpstr>华文中宋</vt:lpstr>
      <vt:lpstr>Arial Unicode MS</vt:lpstr>
      <vt:lpstr>Cambria</vt:lpstr>
      <vt:lpstr>黑体</vt:lpstr>
      <vt:lpstr>Arial</vt:lpstr>
      <vt:lpstr>等线</vt:lpstr>
      <vt:lpstr>2_Office 主题​​</vt:lpstr>
      <vt:lpstr>3_Office 主题​​</vt:lpstr>
      <vt:lpstr>默认设计模板</vt:lpstr>
      <vt:lpstr>自定义设计方案</vt:lpstr>
      <vt:lpstr>Lesson14 My body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That’s all! Thanks!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Lesson14 My body</dc:title>
  <dc:creator/>
  <cp:lastModifiedBy>上帝掷骰子吗</cp:lastModifiedBy>
  <cp:revision>6</cp:revision>
  <dcterms:created xsi:type="dcterms:W3CDTF">2023-09-30T08:36:00Z</dcterms:created>
  <dcterms:modified xsi:type="dcterms:W3CDTF">2023-09-30T15:20:29Z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0854574FDBE14259A5C3C39CB9A1580E_13</vt:lpwstr>
  </property>
  <property fmtid="{D5CDD505-2E9C-101B-9397-08002B2CF9AE}" pid="3" name="KSOProductBuildVer">
    <vt:lpwstr>2052-12.1.0.15374</vt:lpwstr>
  </property>
</Properties>
</file>